
<file path=[Content_Types].xml><?xml version="1.0" encoding="utf-8"?>
<Types xmlns="http://schemas.openxmlformats.org/package/2006/content-types">
  <Default Extension="bin" ContentType="image/unknown"/>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526" r:id="rId1"/>
  </p:sldMasterIdLst>
  <p:notesMasterIdLst>
    <p:notesMasterId r:id="rId25"/>
  </p:notesMasterIdLst>
  <p:sldIdLst>
    <p:sldId id="256" r:id="rId2"/>
    <p:sldId id="258" r:id="rId3"/>
    <p:sldId id="265" r:id="rId4"/>
    <p:sldId id="278" r:id="rId5"/>
    <p:sldId id="261" r:id="rId6"/>
    <p:sldId id="279" r:id="rId7"/>
    <p:sldId id="266" r:id="rId8"/>
    <p:sldId id="267" r:id="rId9"/>
    <p:sldId id="280" r:id="rId10"/>
    <p:sldId id="281" r:id="rId11"/>
    <p:sldId id="283" r:id="rId12"/>
    <p:sldId id="268" r:id="rId13"/>
    <p:sldId id="285" r:id="rId14"/>
    <p:sldId id="272" r:id="rId15"/>
    <p:sldId id="270" r:id="rId16"/>
    <p:sldId id="271" r:id="rId17"/>
    <p:sldId id="269" r:id="rId18"/>
    <p:sldId id="287" r:id="rId19"/>
    <p:sldId id="274" r:id="rId20"/>
    <p:sldId id="275" r:id="rId21"/>
    <p:sldId id="264" r:id="rId22"/>
    <p:sldId id="286" r:id="rId23"/>
    <p:sldId id="276"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D53C083-D1FA-4AFF-9038-BC477B0ABBA7}" v="119" dt="2024-11-08T11:16:20.38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286" autoAdjust="0"/>
    <p:restoredTop sz="94660"/>
  </p:normalViewPr>
  <p:slideViewPr>
    <p:cSldViewPr snapToGrid="0">
      <p:cViewPr varScale="1">
        <p:scale>
          <a:sx n="63" d="100"/>
          <a:sy n="63" d="100"/>
        </p:scale>
        <p:origin x="676" y="1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ethan kalyan" userId="c1370a218002e0be" providerId="LiveId" clId="{2D53C083-D1FA-4AFF-9038-BC477B0ABBA7}"/>
    <pc:docChg chg="undo custSel addSld delSld modSld modMainMaster">
      <pc:chgData name="chethan kalyan" userId="c1370a218002e0be" providerId="LiveId" clId="{2D53C083-D1FA-4AFF-9038-BC477B0ABBA7}" dt="2024-11-08T11:17:02.275" v="5711" actId="14100"/>
      <pc:docMkLst>
        <pc:docMk/>
      </pc:docMkLst>
      <pc:sldChg chg="addSp delSp modSp mod">
        <pc:chgData name="chethan kalyan" userId="c1370a218002e0be" providerId="LiveId" clId="{2D53C083-D1FA-4AFF-9038-BC477B0ABBA7}" dt="2024-11-07T16:54:01.689" v="4961" actId="14100"/>
        <pc:sldMkLst>
          <pc:docMk/>
          <pc:sldMk cId="2697960491" sldId="256"/>
        </pc:sldMkLst>
        <pc:spChg chg="add del mod">
          <ac:chgData name="chethan kalyan" userId="c1370a218002e0be" providerId="LiveId" clId="{2D53C083-D1FA-4AFF-9038-BC477B0ABBA7}" dt="2024-11-06T11:15:16.666" v="2447" actId="478"/>
          <ac:spMkLst>
            <pc:docMk/>
            <pc:sldMk cId="2697960491" sldId="256"/>
            <ac:spMk id="7" creationId="{A3F91C5D-0552-6668-C98D-D7080AF450B6}"/>
          </ac:spMkLst>
        </pc:spChg>
        <pc:spChg chg="mod">
          <ac:chgData name="chethan kalyan" userId="c1370a218002e0be" providerId="LiveId" clId="{2D53C083-D1FA-4AFF-9038-BC477B0ABBA7}" dt="2024-11-07T08:45:05.209" v="4832"/>
          <ac:spMkLst>
            <pc:docMk/>
            <pc:sldMk cId="2697960491" sldId="256"/>
            <ac:spMk id="8" creationId="{802D8F07-3A33-7FE9-440C-061511E235E8}"/>
          </ac:spMkLst>
        </pc:spChg>
        <pc:spChg chg="mod">
          <ac:chgData name="chethan kalyan" userId="c1370a218002e0be" providerId="LiveId" clId="{2D53C083-D1FA-4AFF-9038-BC477B0ABBA7}" dt="2024-11-07T08:45:05.209" v="4832"/>
          <ac:spMkLst>
            <pc:docMk/>
            <pc:sldMk cId="2697960491" sldId="256"/>
            <ac:spMk id="9" creationId="{26B27CAD-E8A6-1FB3-72E7-B0E7DB34A7C0}"/>
          </ac:spMkLst>
        </pc:spChg>
        <pc:spChg chg="mod">
          <ac:chgData name="chethan kalyan" userId="c1370a218002e0be" providerId="LiveId" clId="{2D53C083-D1FA-4AFF-9038-BC477B0ABBA7}" dt="2024-11-07T08:45:05.209" v="4832"/>
          <ac:spMkLst>
            <pc:docMk/>
            <pc:sldMk cId="2697960491" sldId="256"/>
            <ac:spMk id="10" creationId="{17412242-3EC0-7F33-3AA6-5FE25D06289B}"/>
          </ac:spMkLst>
        </pc:spChg>
        <pc:spChg chg="mod">
          <ac:chgData name="chethan kalyan" userId="c1370a218002e0be" providerId="LiveId" clId="{2D53C083-D1FA-4AFF-9038-BC477B0ABBA7}" dt="2024-11-07T08:45:05.209" v="4832"/>
          <ac:spMkLst>
            <pc:docMk/>
            <pc:sldMk cId="2697960491" sldId="256"/>
            <ac:spMk id="11" creationId="{EF43BA27-1CA0-077C-D039-75E624B92500}"/>
          </ac:spMkLst>
        </pc:spChg>
        <pc:spChg chg="mod">
          <ac:chgData name="chethan kalyan" userId="c1370a218002e0be" providerId="LiveId" clId="{2D53C083-D1FA-4AFF-9038-BC477B0ABBA7}" dt="2024-11-07T08:45:05.209" v="4832"/>
          <ac:spMkLst>
            <pc:docMk/>
            <pc:sldMk cId="2697960491" sldId="256"/>
            <ac:spMk id="12" creationId="{2D7EA70B-4900-ADCD-E2BF-EC98B5C190B7}"/>
          </ac:spMkLst>
        </pc:spChg>
        <pc:spChg chg="mod">
          <ac:chgData name="chethan kalyan" userId="c1370a218002e0be" providerId="LiveId" clId="{2D53C083-D1FA-4AFF-9038-BC477B0ABBA7}" dt="2024-11-07T08:45:05.209" v="4832"/>
          <ac:spMkLst>
            <pc:docMk/>
            <pc:sldMk cId="2697960491" sldId="256"/>
            <ac:spMk id="13" creationId="{6781BB01-6B3F-B7C4-8FA0-640B03DFD350}"/>
          </ac:spMkLst>
        </pc:spChg>
        <pc:spChg chg="mod">
          <ac:chgData name="chethan kalyan" userId="c1370a218002e0be" providerId="LiveId" clId="{2D53C083-D1FA-4AFF-9038-BC477B0ABBA7}" dt="2024-11-07T08:45:05.209" v="4832"/>
          <ac:spMkLst>
            <pc:docMk/>
            <pc:sldMk cId="2697960491" sldId="256"/>
            <ac:spMk id="14" creationId="{E87E492E-72C9-76F7-8487-B51056B75F57}"/>
          </ac:spMkLst>
        </pc:spChg>
        <pc:spChg chg="mod">
          <ac:chgData name="chethan kalyan" userId="c1370a218002e0be" providerId="LiveId" clId="{2D53C083-D1FA-4AFF-9038-BC477B0ABBA7}" dt="2024-11-07T08:45:05.209" v="4832"/>
          <ac:spMkLst>
            <pc:docMk/>
            <pc:sldMk cId="2697960491" sldId="256"/>
            <ac:spMk id="15" creationId="{450ABFF5-AD82-CD2A-A05B-96A2B8488041}"/>
          </ac:spMkLst>
        </pc:spChg>
        <pc:spChg chg="mod">
          <ac:chgData name="chethan kalyan" userId="c1370a218002e0be" providerId="LiveId" clId="{2D53C083-D1FA-4AFF-9038-BC477B0ABBA7}" dt="2024-11-07T08:45:05.209" v="4832"/>
          <ac:spMkLst>
            <pc:docMk/>
            <pc:sldMk cId="2697960491" sldId="256"/>
            <ac:spMk id="16" creationId="{F82C7C0C-3EED-8FC8-3250-7E7FE5359119}"/>
          </ac:spMkLst>
        </pc:spChg>
        <pc:spChg chg="mod">
          <ac:chgData name="chethan kalyan" userId="c1370a218002e0be" providerId="LiveId" clId="{2D53C083-D1FA-4AFF-9038-BC477B0ABBA7}" dt="2024-11-07T08:45:05.209" v="4832"/>
          <ac:spMkLst>
            <pc:docMk/>
            <pc:sldMk cId="2697960491" sldId="256"/>
            <ac:spMk id="17" creationId="{DA97974D-C0BF-6096-948E-8D0C3BE4801D}"/>
          </ac:spMkLst>
        </pc:spChg>
        <pc:spChg chg="mod">
          <ac:chgData name="chethan kalyan" userId="c1370a218002e0be" providerId="LiveId" clId="{2D53C083-D1FA-4AFF-9038-BC477B0ABBA7}" dt="2024-11-07T08:45:05.209" v="4832"/>
          <ac:spMkLst>
            <pc:docMk/>
            <pc:sldMk cId="2697960491" sldId="256"/>
            <ac:spMk id="18" creationId="{A3689000-3614-BD78-14C8-2F5B291FAB6A}"/>
          </ac:spMkLst>
        </pc:spChg>
        <pc:spChg chg="mod">
          <ac:chgData name="chethan kalyan" userId="c1370a218002e0be" providerId="LiveId" clId="{2D53C083-D1FA-4AFF-9038-BC477B0ABBA7}" dt="2024-11-07T08:45:05.209" v="4832"/>
          <ac:spMkLst>
            <pc:docMk/>
            <pc:sldMk cId="2697960491" sldId="256"/>
            <ac:spMk id="19" creationId="{50DBADC2-6A2E-B4FB-B0DE-5FA5F4543774}"/>
          </ac:spMkLst>
        </pc:spChg>
        <pc:spChg chg="mod">
          <ac:chgData name="chethan kalyan" userId="c1370a218002e0be" providerId="LiveId" clId="{2D53C083-D1FA-4AFF-9038-BC477B0ABBA7}" dt="2024-11-07T08:45:05.209" v="4832"/>
          <ac:spMkLst>
            <pc:docMk/>
            <pc:sldMk cId="2697960491" sldId="256"/>
            <ac:spMk id="20" creationId="{CE21FBB5-AFBE-ABEB-9EE0-BC12BD0218DD}"/>
          </ac:spMkLst>
        </pc:spChg>
        <pc:spChg chg="mod">
          <ac:chgData name="chethan kalyan" userId="c1370a218002e0be" providerId="LiveId" clId="{2D53C083-D1FA-4AFF-9038-BC477B0ABBA7}" dt="2024-11-07T08:45:05.209" v="4832"/>
          <ac:spMkLst>
            <pc:docMk/>
            <pc:sldMk cId="2697960491" sldId="256"/>
            <ac:spMk id="21" creationId="{214CE545-0D7C-BDEC-C4C8-BC1F74957E78}"/>
          </ac:spMkLst>
        </pc:spChg>
        <pc:spChg chg="mod">
          <ac:chgData name="chethan kalyan" userId="c1370a218002e0be" providerId="LiveId" clId="{2D53C083-D1FA-4AFF-9038-BC477B0ABBA7}" dt="2024-11-07T08:45:05.209" v="4832"/>
          <ac:spMkLst>
            <pc:docMk/>
            <pc:sldMk cId="2697960491" sldId="256"/>
            <ac:spMk id="22" creationId="{35EBDFA0-0423-9C8A-70FE-FC406BE56C33}"/>
          </ac:spMkLst>
        </pc:spChg>
        <pc:spChg chg="mod">
          <ac:chgData name="chethan kalyan" userId="c1370a218002e0be" providerId="LiveId" clId="{2D53C083-D1FA-4AFF-9038-BC477B0ABBA7}" dt="2024-11-07T08:45:05.209" v="4832"/>
          <ac:spMkLst>
            <pc:docMk/>
            <pc:sldMk cId="2697960491" sldId="256"/>
            <ac:spMk id="23" creationId="{37C9DF2E-E342-DDCA-0B17-313397823C56}"/>
          </ac:spMkLst>
        </pc:spChg>
        <pc:spChg chg="mod">
          <ac:chgData name="chethan kalyan" userId="c1370a218002e0be" providerId="LiveId" clId="{2D53C083-D1FA-4AFF-9038-BC477B0ABBA7}" dt="2024-11-07T08:45:05.209" v="4832"/>
          <ac:spMkLst>
            <pc:docMk/>
            <pc:sldMk cId="2697960491" sldId="256"/>
            <ac:spMk id="24" creationId="{31633E33-77AA-FDF1-30BF-C435C3D14FE0}"/>
          </ac:spMkLst>
        </pc:spChg>
        <pc:spChg chg="mod">
          <ac:chgData name="chethan kalyan" userId="c1370a218002e0be" providerId="LiveId" clId="{2D53C083-D1FA-4AFF-9038-BC477B0ABBA7}" dt="2024-11-07T08:45:05.209" v="4832"/>
          <ac:spMkLst>
            <pc:docMk/>
            <pc:sldMk cId="2697960491" sldId="256"/>
            <ac:spMk id="25" creationId="{CABA9C5C-5723-A7A5-D31C-DB5ED2D283CD}"/>
          </ac:spMkLst>
        </pc:spChg>
        <pc:spChg chg="mod">
          <ac:chgData name="chethan kalyan" userId="c1370a218002e0be" providerId="LiveId" clId="{2D53C083-D1FA-4AFF-9038-BC477B0ABBA7}" dt="2024-11-07T08:45:05.209" v="4832"/>
          <ac:spMkLst>
            <pc:docMk/>
            <pc:sldMk cId="2697960491" sldId="256"/>
            <ac:spMk id="26" creationId="{D1773312-E971-C87D-3C20-3180BB8CABFB}"/>
          </ac:spMkLst>
        </pc:spChg>
        <pc:spChg chg="mod">
          <ac:chgData name="chethan kalyan" userId="c1370a218002e0be" providerId="LiveId" clId="{2D53C083-D1FA-4AFF-9038-BC477B0ABBA7}" dt="2024-11-07T08:45:05.209" v="4832"/>
          <ac:spMkLst>
            <pc:docMk/>
            <pc:sldMk cId="2697960491" sldId="256"/>
            <ac:spMk id="27" creationId="{4A0118F3-42EB-D8BD-26EF-5A5C7057D330}"/>
          </ac:spMkLst>
        </pc:spChg>
        <pc:spChg chg="mod">
          <ac:chgData name="chethan kalyan" userId="c1370a218002e0be" providerId="LiveId" clId="{2D53C083-D1FA-4AFF-9038-BC477B0ABBA7}" dt="2024-11-07T08:45:05.209" v="4832"/>
          <ac:spMkLst>
            <pc:docMk/>
            <pc:sldMk cId="2697960491" sldId="256"/>
            <ac:spMk id="28" creationId="{77E8723E-E79A-6D23-A077-02546A33FC1C}"/>
          </ac:spMkLst>
        </pc:spChg>
        <pc:spChg chg="mod">
          <ac:chgData name="chethan kalyan" userId="c1370a218002e0be" providerId="LiveId" clId="{2D53C083-D1FA-4AFF-9038-BC477B0ABBA7}" dt="2024-11-07T08:45:05.209" v="4832"/>
          <ac:spMkLst>
            <pc:docMk/>
            <pc:sldMk cId="2697960491" sldId="256"/>
            <ac:spMk id="29" creationId="{F63AFAB7-F632-8C0B-D601-B858D06E8684}"/>
          </ac:spMkLst>
        </pc:spChg>
        <pc:spChg chg="mod">
          <ac:chgData name="chethan kalyan" userId="c1370a218002e0be" providerId="LiveId" clId="{2D53C083-D1FA-4AFF-9038-BC477B0ABBA7}" dt="2024-11-07T08:45:05.209" v="4832"/>
          <ac:spMkLst>
            <pc:docMk/>
            <pc:sldMk cId="2697960491" sldId="256"/>
            <ac:spMk id="30" creationId="{5541122B-CCDD-BE01-23C6-A93516B650F1}"/>
          </ac:spMkLst>
        </pc:spChg>
        <pc:spChg chg="mod">
          <ac:chgData name="chethan kalyan" userId="c1370a218002e0be" providerId="LiveId" clId="{2D53C083-D1FA-4AFF-9038-BC477B0ABBA7}" dt="2024-11-07T08:45:05.209" v="4832"/>
          <ac:spMkLst>
            <pc:docMk/>
            <pc:sldMk cId="2697960491" sldId="256"/>
            <ac:spMk id="31" creationId="{10F2BC98-0714-E8CD-9F25-5AD7D5BCCB63}"/>
          </ac:spMkLst>
        </pc:spChg>
        <pc:spChg chg="mod">
          <ac:chgData name="chethan kalyan" userId="c1370a218002e0be" providerId="LiveId" clId="{2D53C083-D1FA-4AFF-9038-BC477B0ABBA7}" dt="2024-11-07T08:45:05.209" v="4832"/>
          <ac:spMkLst>
            <pc:docMk/>
            <pc:sldMk cId="2697960491" sldId="256"/>
            <ac:spMk id="32" creationId="{91C5BCD2-DFA5-8420-6E6B-ACB868E52B95}"/>
          </ac:spMkLst>
        </pc:spChg>
        <pc:spChg chg="mod">
          <ac:chgData name="chethan kalyan" userId="c1370a218002e0be" providerId="LiveId" clId="{2D53C083-D1FA-4AFF-9038-BC477B0ABBA7}" dt="2024-11-07T08:45:05.209" v="4832"/>
          <ac:spMkLst>
            <pc:docMk/>
            <pc:sldMk cId="2697960491" sldId="256"/>
            <ac:spMk id="33" creationId="{F80B2B2F-368F-F943-8957-947A71BDE3BF}"/>
          </ac:spMkLst>
        </pc:spChg>
        <pc:spChg chg="mod">
          <ac:chgData name="chethan kalyan" userId="c1370a218002e0be" providerId="LiveId" clId="{2D53C083-D1FA-4AFF-9038-BC477B0ABBA7}" dt="2024-11-07T08:45:05.209" v="4832"/>
          <ac:spMkLst>
            <pc:docMk/>
            <pc:sldMk cId="2697960491" sldId="256"/>
            <ac:spMk id="34" creationId="{3593AAEA-CC21-DE26-BCDE-86F7175DDE48}"/>
          </ac:spMkLst>
        </pc:spChg>
        <pc:spChg chg="mod">
          <ac:chgData name="chethan kalyan" userId="c1370a218002e0be" providerId="LiveId" clId="{2D53C083-D1FA-4AFF-9038-BC477B0ABBA7}" dt="2024-11-07T08:45:05.209" v="4832"/>
          <ac:spMkLst>
            <pc:docMk/>
            <pc:sldMk cId="2697960491" sldId="256"/>
            <ac:spMk id="35" creationId="{FE92F9A9-5534-74D8-F3EA-66E67B687EDE}"/>
          </ac:spMkLst>
        </pc:spChg>
        <pc:spChg chg="mod">
          <ac:chgData name="chethan kalyan" userId="c1370a218002e0be" providerId="LiveId" clId="{2D53C083-D1FA-4AFF-9038-BC477B0ABBA7}" dt="2024-11-07T08:45:05.209" v="4832"/>
          <ac:spMkLst>
            <pc:docMk/>
            <pc:sldMk cId="2697960491" sldId="256"/>
            <ac:spMk id="36" creationId="{373DA0F1-B325-0286-940A-66B42E46A2D8}"/>
          </ac:spMkLst>
        </pc:spChg>
        <pc:spChg chg="mod">
          <ac:chgData name="chethan kalyan" userId="c1370a218002e0be" providerId="LiveId" clId="{2D53C083-D1FA-4AFF-9038-BC477B0ABBA7}" dt="2024-11-07T08:45:05.209" v="4832"/>
          <ac:spMkLst>
            <pc:docMk/>
            <pc:sldMk cId="2697960491" sldId="256"/>
            <ac:spMk id="37" creationId="{96B4EDCD-58FA-71D1-6B82-9890E44A39C4}"/>
          </ac:spMkLst>
        </pc:spChg>
        <pc:spChg chg="mod">
          <ac:chgData name="chethan kalyan" userId="c1370a218002e0be" providerId="LiveId" clId="{2D53C083-D1FA-4AFF-9038-BC477B0ABBA7}" dt="2024-11-07T08:45:05.209" v="4832"/>
          <ac:spMkLst>
            <pc:docMk/>
            <pc:sldMk cId="2697960491" sldId="256"/>
            <ac:spMk id="38" creationId="{E52BCB70-A26E-ABB5-A505-481CDC120F8D}"/>
          </ac:spMkLst>
        </pc:spChg>
        <pc:spChg chg="mod">
          <ac:chgData name="chethan kalyan" userId="c1370a218002e0be" providerId="LiveId" clId="{2D53C083-D1FA-4AFF-9038-BC477B0ABBA7}" dt="2024-11-07T08:45:05.209" v="4832"/>
          <ac:spMkLst>
            <pc:docMk/>
            <pc:sldMk cId="2697960491" sldId="256"/>
            <ac:spMk id="39" creationId="{D27EC746-56CC-7944-1545-79EEC8A50D24}"/>
          </ac:spMkLst>
        </pc:spChg>
        <pc:spChg chg="mod">
          <ac:chgData name="chethan kalyan" userId="c1370a218002e0be" providerId="LiveId" clId="{2D53C083-D1FA-4AFF-9038-BC477B0ABBA7}" dt="2024-11-07T08:45:05.209" v="4832"/>
          <ac:spMkLst>
            <pc:docMk/>
            <pc:sldMk cId="2697960491" sldId="256"/>
            <ac:spMk id="40" creationId="{FADD2617-F8E7-9A1A-6CE7-D23C9AA31BF6}"/>
          </ac:spMkLst>
        </pc:spChg>
        <pc:spChg chg="mod">
          <ac:chgData name="chethan kalyan" userId="c1370a218002e0be" providerId="LiveId" clId="{2D53C083-D1FA-4AFF-9038-BC477B0ABBA7}" dt="2024-11-07T08:45:05.209" v="4832"/>
          <ac:spMkLst>
            <pc:docMk/>
            <pc:sldMk cId="2697960491" sldId="256"/>
            <ac:spMk id="41" creationId="{1ECDD605-4FC5-7A61-4873-934CB03794B8}"/>
          </ac:spMkLst>
        </pc:spChg>
        <pc:spChg chg="mod">
          <ac:chgData name="chethan kalyan" userId="c1370a218002e0be" providerId="LiveId" clId="{2D53C083-D1FA-4AFF-9038-BC477B0ABBA7}" dt="2024-11-07T08:45:05.209" v="4832"/>
          <ac:spMkLst>
            <pc:docMk/>
            <pc:sldMk cId="2697960491" sldId="256"/>
            <ac:spMk id="42" creationId="{6F98E824-FFA3-C6F8-ADE8-9CB5838886DD}"/>
          </ac:spMkLst>
        </pc:spChg>
        <pc:spChg chg="mod">
          <ac:chgData name="chethan kalyan" userId="c1370a218002e0be" providerId="LiveId" clId="{2D53C083-D1FA-4AFF-9038-BC477B0ABBA7}" dt="2024-11-07T08:45:05.209" v="4832"/>
          <ac:spMkLst>
            <pc:docMk/>
            <pc:sldMk cId="2697960491" sldId="256"/>
            <ac:spMk id="43" creationId="{6D648717-9E43-D869-696A-90F90AC946A1}"/>
          </ac:spMkLst>
        </pc:spChg>
        <pc:spChg chg="mod">
          <ac:chgData name="chethan kalyan" userId="c1370a218002e0be" providerId="LiveId" clId="{2D53C083-D1FA-4AFF-9038-BC477B0ABBA7}" dt="2024-11-07T08:45:05.209" v="4832"/>
          <ac:spMkLst>
            <pc:docMk/>
            <pc:sldMk cId="2697960491" sldId="256"/>
            <ac:spMk id="44" creationId="{58D19812-125F-801F-BD9E-D6D66AC8FA38}"/>
          </ac:spMkLst>
        </pc:spChg>
        <pc:spChg chg="mod">
          <ac:chgData name="chethan kalyan" userId="c1370a218002e0be" providerId="LiveId" clId="{2D53C083-D1FA-4AFF-9038-BC477B0ABBA7}" dt="2024-11-07T08:45:05.209" v="4832"/>
          <ac:spMkLst>
            <pc:docMk/>
            <pc:sldMk cId="2697960491" sldId="256"/>
            <ac:spMk id="45" creationId="{4427E3A8-59E5-13D6-2BEC-0B9371350DD5}"/>
          </ac:spMkLst>
        </pc:spChg>
        <pc:spChg chg="mod">
          <ac:chgData name="chethan kalyan" userId="c1370a218002e0be" providerId="LiveId" clId="{2D53C083-D1FA-4AFF-9038-BC477B0ABBA7}" dt="2024-11-07T08:45:05.209" v="4832"/>
          <ac:spMkLst>
            <pc:docMk/>
            <pc:sldMk cId="2697960491" sldId="256"/>
            <ac:spMk id="46" creationId="{E6E21B0A-5DCD-FC4F-8624-55019D64AC05}"/>
          </ac:spMkLst>
        </pc:spChg>
        <pc:spChg chg="mod">
          <ac:chgData name="chethan kalyan" userId="c1370a218002e0be" providerId="LiveId" clId="{2D53C083-D1FA-4AFF-9038-BC477B0ABBA7}" dt="2024-11-07T08:45:05.209" v="4832"/>
          <ac:spMkLst>
            <pc:docMk/>
            <pc:sldMk cId="2697960491" sldId="256"/>
            <ac:spMk id="47" creationId="{7D1C8F4D-6D9D-CFF2-3FDF-8886AF66C832}"/>
          </ac:spMkLst>
        </pc:spChg>
        <pc:spChg chg="mod">
          <ac:chgData name="chethan kalyan" userId="c1370a218002e0be" providerId="LiveId" clId="{2D53C083-D1FA-4AFF-9038-BC477B0ABBA7}" dt="2024-11-07T08:45:05.209" v="4832"/>
          <ac:spMkLst>
            <pc:docMk/>
            <pc:sldMk cId="2697960491" sldId="256"/>
            <ac:spMk id="48" creationId="{94919A25-A8FF-799C-9D76-29BC4AFDA7B5}"/>
          </ac:spMkLst>
        </pc:spChg>
        <pc:spChg chg="mod">
          <ac:chgData name="chethan kalyan" userId="c1370a218002e0be" providerId="LiveId" clId="{2D53C083-D1FA-4AFF-9038-BC477B0ABBA7}" dt="2024-11-07T08:45:05.209" v="4832"/>
          <ac:spMkLst>
            <pc:docMk/>
            <pc:sldMk cId="2697960491" sldId="256"/>
            <ac:spMk id="49" creationId="{196426D7-6279-8487-BCD2-89F5ADDBBDF3}"/>
          </ac:spMkLst>
        </pc:spChg>
        <pc:spChg chg="mod">
          <ac:chgData name="chethan kalyan" userId="c1370a218002e0be" providerId="LiveId" clId="{2D53C083-D1FA-4AFF-9038-BC477B0ABBA7}" dt="2024-11-07T08:45:05.209" v="4832"/>
          <ac:spMkLst>
            <pc:docMk/>
            <pc:sldMk cId="2697960491" sldId="256"/>
            <ac:spMk id="50" creationId="{C530379A-EEE2-537A-31FB-4B576104412C}"/>
          </ac:spMkLst>
        </pc:spChg>
        <pc:spChg chg="mod">
          <ac:chgData name="chethan kalyan" userId="c1370a218002e0be" providerId="LiveId" clId="{2D53C083-D1FA-4AFF-9038-BC477B0ABBA7}" dt="2024-11-07T08:45:05.209" v="4832"/>
          <ac:spMkLst>
            <pc:docMk/>
            <pc:sldMk cId="2697960491" sldId="256"/>
            <ac:spMk id="51" creationId="{8092761D-BB1C-0940-5059-E92FC2F3DD4A}"/>
          </ac:spMkLst>
        </pc:spChg>
        <pc:spChg chg="mod">
          <ac:chgData name="chethan kalyan" userId="c1370a218002e0be" providerId="LiveId" clId="{2D53C083-D1FA-4AFF-9038-BC477B0ABBA7}" dt="2024-11-07T08:45:05.209" v="4832"/>
          <ac:spMkLst>
            <pc:docMk/>
            <pc:sldMk cId="2697960491" sldId="256"/>
            <ac:spMk id="52" creationId="{7F33678F-3B22-4166-D979-1380C574D598}"/>
          </ac:spMkLst>
        </pc:spChg>
        <pc:spChg chg="mod">
          <ac:chgData name="chethan kalyan" userId="c1370a218002e0be" providerId="LiveId" clId="{2D53C083-D1FA-4AFF-9038-BC477B0ABBA7}" dt="2024-11-07T08:45:05.209" v="4832"/>
          <ac:spMkLst>
            <pc:docMk/>
            <pc:sldMk cId="2697960491" sldId="256"/>
            <ac:spMk id="53" creationId="{9E6864C7-ADE0-08D3-C644-AF7E5106A66C}"/>
          </ac:spMkLst>
        </pc:spChg>
        <pc:spChg chg="mod">
          <ac:chgData name="chethan kalyan" userId="c1370a218002e0be" providerId="LiveId" clId="{2D53C083-D1FA-4AFF-9038-BC477B0ABBA7}" dt="2024-11-07T08:45:05.209" v="4832"/>
          <ac:spMkLst>
            <pc:docMk/>
            <pc:sldMk cId="2697960491" sldId="256"/>
            <ac:spMk id="54" creationId="{FC2DBE25-988F-ADB3-38B7-9FA7706DE8C3}"/>
          </ac:spMkLst>
        </pc:spChg>
        <pc:spChg chg="mod">
          <ac:chgData name="chethan kalyan" userId="c1370a218002e0be" providerId="LiveId" clId="{2D53C083-D1FA-4AFF-9038-BC477B0ABBA7}" dt="2024-11-07T08:45:05.209" v="4832"/>
          <ac:spMkLst>
            <pc:docMk/>
            <pc:sldMk cId="2697960491" sldId="256"/>
            <ac:spMk id="55" creationId="{C6412A70-518E-5E1F-B5FA-8F800875E64A}"/>
          </ac:spMkLst>
        </pc:spChg>
        <pc:spChg chg="mod">
          <ac:chgData name="chethan kalyan" userId="c1370a218002e0be" providerId="LiveId" clId="{2D53C083-D1FA-4AFF-9038-BC477B0ABBA7}" dt="2024-11-07T08:45:05.209" v="4832"/>
          <ac:spMkLst>
            <pc:docMk/>
            <pc:sldMk cId="2697960491" sldId="256"/>
            <ac:spMk id="56" creationId="{A3282469-6A22-0B23-6664-9414DD4CC128}"/>
          </ac:spMkLst>
        </pc:spChg>
        <pc:spChg chg="mod">
          <ac:chgData name="chethan kalyan" userId="c1370a218002e0be" providerId="LiveId" clId="{2D53C083-D1FA-4AFF-9038-BC477B0ABBA7}" dt="2024-11-07T08:45:05.209" v="4832"/>
          <ac:spMkLst>
            <pc:docMk/>
            <pc:sldMk cId="2697960491" sldId="256"/>
            <ac:spMk id="57" creationId="{31FFF256-1886-7F2E-7EDE-BE9E8E41AFD5}"/>
          </ac:spMkLst>
        </pc:spChg>
        <pc:spChg chg="mod">
          <ac:chgData name="chethan kalyan" userId="c1370a218002e0be" providerId="LiveId" clId="{2D53C083-D1FA-4AFF-9038-BC477B0ABBA7}" dt="2024-11-07T08:45:05.209" v="4832"/>
          <ac:spMkLst>
            <pc:docMk/>
            <pc:sldMk cId="2697960491" sldId="256"/>
            <ac:spMk id="58" creationId="{F2B2B63F-42DC-3322-AF90-C099092FF297}"/>
          </ac:spMkLst>
        </pc:spChg>
        <pc:spChg chg="mod">
          <ac:chgData name="chethan kalyan" userId="c1370a218002e0be" providerId="LiveId" clId="{2D53C083-D1FA-4AFF-9038-BC477B0ABBA7}" dt="2024-11-07T08:45:05.209" v="4832"/>
          <ac:spMkLst>
            <pc:docMk/>
            <pc:sldMk cId="2697960491" sldId="256"/>
            <ac:spMk id="59" creationId="{349EA854-506C-4F12-35A6-613B571604FC}"/>
          </ac:spMkLst>
        </pc:spChg>
        <pc:spChg chg="mod">
          <ac:chgData name="chethan kalyan" userId="c1370a218002e0be" providerId="LiveId" clId="{2D53C083-D1FA-4AFF-9038-BC477B0ABBA7}" dt="2024-11-07T08:45:05.209" v="4832"/>
          <ac:spMkLst>
            <pc:docMk/>
            <pc:sldMk cId="2697960491" sldId="256"/>
            <ac:spMk id="60" creationId="{6D5B6E68-7B68-E38C-E7D5-BEE6EADFAF7B}"/>
          </ac:spMkLst>
        </pc:spChg>
        <pc:spChg chg="mod">
          <ac:chgData name="chethan kalyan" userId="c1370a218002e0be" providerId="LiveId" clId="{2D53C083-D1FA-4AFF-9038-BC477B0ABBA7}" dt="2024-11-07T08:45:05.209" v="4832"/>
          <ac:spMkLst>
            <pc:docMk/>
            <pc:sldMk cId="2697960491" sldId="256"/>
            <ac:spMk id="61" creationId="{89C0204D-6A05-DD7E-3189-2036D5E1FBDB}"/>
          </ac:spMkLst>
        </pc:spChg>
        <pc:spChg chg="mod">
          <ac:chgData name="chethan kalyan" userId="c1370a218002e0be" providerId="LiveId" clId="{2D53C083-D1FA-4AFF-9038-BC477B0ABBA7}" dt="2024-11-07T08:45:05.209" v="4832"/>
          <ac:spMkLst>
            <pc:docMk/>
            <pc:sldMk cId="2697960491" sldId="256"/>
            <ac:spMk id="62" creationId="{7C791A5F-760B-D387-074A-B85856A5093B}"/>
          </ac:spMkLst>
        </pc:spChg>
        <pc:spChg chg="mod">
          <ac:chgData name="chethan kalyan" userId="c1370a218002e0be" providerId="LiveId" clId="{2D53C083-D1FA-4AFF-9038-BC477B0ABBA7}" dt="2024-11-07T08:45:05.209" v="4832"/>
          <ac:spMkLst>
            <pc:docMk/>
            <pc:sldMk cId="2697960491" sldId="256"/>
            <ac:spMk id="63" creationId="{D3E6568C-BAF1-1AD3-1C34-93182EBB776D}"/>
          </ac:spMkLst>
        </pc:spChg>
        <pc:spChg chg="mod">
          <ac:chgData name="chethan kalyan" userId="c1370a218002e0be" providerId="LiveId" clId="{2D53C083-D1FA-4AFF-9038-BC477B0ABBA7}" dt="2024-11-07T08:45:05.209" v="4832"/>
          <ac:spMkLst>
            <pc:docMk/>
            <pc:sldMk cId="2697960491" sldId="256"/>
            <ac:spMk id="64" creationId="{72B74935-E841-3EC5-BD3D-AEBF9D6E16F8}"/>
          </ac:spMkLst>
        </pc:spChg>
        <pc:spChg chg="mod">
          <ac:chgData name="chethan kalyan" userId="c1370a218002e0be" providerId="LiveId" clId="{2D53C083-D1FA-4AFF-9038-BC477B0ABBA7}" dt="2024-11-07T08:45:05.209" v="4832"/>
          <ac:spMkLst>
            <pc:docMk/>
            <pc:sldMk cId="2697960491" sldId="256"/>
            <ac:spMk id="65" creationId="{545F2520-C51A-C839-DA82-B530E052E9F6}"/>
          </ac:spMkLst>
        </pc:spChg>
        <pc:spChg chg="mod">
          <ac:chgData name="chethan kalyan" userId="c1370a218002e0be" providerId="LiveId" clId="{2D53C083-D1FA-4AFF-9038-BC477B0ABBA7}" dt="2024-11-07T08:45:05.209" v="4832"/>
          <ac:spMkLst>
            <pc:docMk/>
            <pc:sldMk cId="2697960491" sldId="256"/>
            <ac:spMk id="66" creationId="{34090BF0-8FDE-B96D-DE82-F8253CD0FBC0}"/>
          </ac:spMkLst>
        </pc:spChg>
        <pc:spChg chg="mod">
          <ac:chgData name="chethan kalyan" userId="c1370a218002e0be" providerId="LiveId" clId="{2D53C083-D1FA-4AFF-9038-BC477B0ABBA7}" dt="2024-11-07T08:45:05.209" v="4832"/>
          <ac:spMkLst>
            <pc:docMk/>
            <pc:sldMk cId="2697960491" sldId="256"/>
            <ac:spMk id="67" creationId="{E9D8DAAD-CC0B-7A33-45E8-36C4620A809C}"/>
          </ac:spMkLst>
        </pc:spChg>
        <pc:spChg chg="mod">
          <ac:chgData name="chethan kalyan" userId="c1370a218002e0be" providerId="LiveId" clId="{2D53C083-D1FA-4AFF-9038-BC477B0ABBA7}" dt="2024-11-07T08:45:05.209" v="4832"/>
          <ac:spMkLst>
            <pc:docMk/>
            <pc:sldMk cId="2697960491" sldId="256"/>
            <ac:spMk id="68" creationId="{F53BB9F1-C814-BC4B-7C03-2C483AEA599C}"/>
          </ac:spMkLst>
        </pc:spChg>
        <pc:spChg chg="mod">
          <ac:chgData name="chethan kalyan" userId="c1370a218002e0be" providerId="LiveId" clId="{2D53C083-D1FA-4AFF-9038-BC477B0ABBA7}" dt="2024-11-07T08:45:05.209" v="4832"/>
          <ac:spMkLst>
            <pc:docMk/>
            <pc:sldMk cId="2697960491" sldId="256"/>
            <ac:spMk id="69" creationId="{D34FD1C4-2C71-3D2D-DF15-F1B31709F5E8}"/>
          </ac:spMkLst>
        </pc:spChg>
        <pc:spChg chg="mod">
          <ac:chgData name="chethan kalyan" userId="c1370a218002e0be" providerId="LiveId" clId="{2D53C083-D1FA-4AFF-9038-BC477B0ABBA7}" dt="2024-11-07T08:45:05.209" v="4832"/>
          <ac:spMkLst>
            <pc:docMk/>
            <pc:sldMk cId="2697960491" sldId="256"/>
            <ac:spMk id="70" creationId="{4F66E565-7E5A-6C39-F0AF-8450D3563A8A}"/>
          </ac:spMkLst>
        </pc:spChg>
        <pc:spChg chg="mod">
          <ac:chgData name="chethan kalyan" userId="c1370a218002e0be" providerId="LiveId" clId="{2D53C083-D1FA-4AFF-9038-BC477B0ABBA7}" dt="2024-11-07T08:45:05.209" v="4832"/>
          <ac:spMkLst>
            <pc:docMk/>
            <pc:sldMk cId="2697960491" sldId="256"/>
            <ac:spMk id="71" creationId="{0F15AB94-F4C6-B31A-BE3A-B712DEC91B3B}"/>
          </ac:spMkLst>
        </pc:spChg>
        <pc:spChg chg="mod">
          <ac:chgData name="chethan kalyan" userId="c1370a218002e0be" providerId="LiveId" clId="{2D53C083-D1FA-4AFF-9038-BC477B0ABBA7}" dt="2024-11-07T08:45:05.209" v="4832"/>
          <ac:spMkLst>
            <pc:docMk/>
            <pc:sldMk cId="2697960491" sldId="256"/>
            <ac:spMk id="72" creationId="{A171A758-E175-8D7A-AB78-A6F6CBDC3F6E}"/>
          </ac:spMkLst>
        </pc:spChg>
        <pc:spChg chg="mod">
          <ac:chgData name="chethan kalyan" userId="c1370a218002e0be" providerId="LiveId" clId="{2D53C083-D1FA-4AFF-9038-BC477B0ABBA7}" dt="2024-11-07T08:45:05.209" v="4832"/>
          <ac:spMkLst>
            <pc:docMk/>
            <pc:sldMk cId="2697960491" sldId="256"/>
            <ac:spMk id="73" creationId="{38D4406A-B1A3-23F8-FD57-E61A204125A8}"/>
          </ac:spMkLst>
        </pc:spChg>
        <pc:spChg chg="mod">
          <ac:chgData name="chethan kalyan" userId="c1370a218002e0be" providerId="LiveId" clId="{2D53C083-D1FA-4AFF-9038-BC477B0ABBA7}" dt="2024-11-07T08:45:05.209" v="4832"/>
          <ac:spMkLst>
            <pc:docMk/>
            <pc:sldMk cId="2697960491" sldId="256"/>
            <ac:spMk id="74" creationId="{63B2E5FC-5839-BB65-FAC6-7FA8EE162545}"/>
          </ac:spMkLst>
        </pc:spChg>
        <pc:spChg chg="mod">
          <ac:chgData name="chethan kalyan" userId="c1370a218002e0be" providerId="LiveId" clId="{2D53C083-D1FA-4AFF-9038-BC477B0ABBA7}" dt="2024-11-07T08:45:05.209" v="4832"/>
          <ac:spMkLst>
            <pc:docMk/>
            <pc:sldMk cId="2697960491" sldId="256"/>
            <ac:spMk id="75" creationId="{86665E30-E47A-875B-84F1-0509C8D757F7}"/>
          </ac:spMkLst>
        </pc:spChg>
        <pc:spChg chg="mod">
          <ac:chgData name="chethan kalyan" userId="c1370a218002e0be" providerId="LiveId" clId="{2D53C083-D1FA-4AFF-9038-BC477B0ABBA7}" dt="2024-11-07T08:45:05.209" v="4832"/>
          <ac:spMkLst>
            <pc:docMk/>
            <pc:sldMk cId="2697960491" sldId="256"/>
            <ac:spMk id="76" creationId="{1DB4248F-14FC-0F10-1694-63FC290E48A7}"/>
          </ac:spMkLst>
        </pc:spChg>
        <pc:spChg chg="mod">
          <ac:chgData name="chethan kalyan" userId="c1370a218002e0be" providerId="LiveId" clId="{2D53C083-D1FA-4AFF-9038-BC477B0ABBA7}" dt="2024-11-07T08:45:05.209" v="4832"/>
          <ac:spMkLst>
            <pc:docMk/>
            <pc:sldMk cId="2697960491" sldId="256"/>
            <ac:spMk id="77" creationId="{5139F374-3B40-70D9-569D-D8979E71DE30}"/>
          </ac:spMkLst>
        </pc:spChg>
        <pc:spChg chg="mod">
          <ac:chgData name="chethan kalyan" userId="c1370a218002e0be" providerId="LiveId" clId="{2D53C083-D1FA-4AFF-9038-BC477B0ABBA7}" dt="2024-11-07T08:45:05.209" v="4832"/>
          <ac:spMkLst>
            <pc:docMk/>
            <pc:sldMk cId="2697960491" sldId="256"/>
            <ac:spMk id="78" creationId="{0CF93BA7-DBA4-3A7D-5AB8-990145E162A0}"/>
          </ac:spMkLst>
        </pc:spChg>
        <pc:spChg chg="mod">
          <ac:chgData name="chethan kalyan" userId="c1370a218002e0be" providerId="LiveId" clId="{2D53C083-D1FA-4AFF-9038-BC477B0ABBA7}" dt="2024-11-07T08:45:05.209" v="4832"/>
          <ac:spMkLst>
            <pc:docMk/>
            <pc:sldMk cId="2697960491" sldId="256"/>
            <ac:spMk id="79" creationId="{570C5703-E863-5423-D397-6ED778735532}"/>
          </ac:spMkLst>
        </pc:spChg>
        <pc:spChg chg="mod">
          <ac:chgData name="chethan kalyan" userId="c1370a218002e0be" providerId="LiveId" clId="{2D53C083-D1FA-4AFF-9038-BC477B0ABBA7}" dt="2024-11-07T08:45:05.209" v="4832"/>
          <ac:spMkLst>
            <pc:docMk/>
            <pc:sldMk cId="2697960491" sldId="256"/>
            <ac:spMk id="80" creationId="{44338535-EB27-87B4-7C1A-13F3B12D694C}"/>
          </ac:spMkLst>
        </pc:spChg>
        <pc:spChg chg="mod">
          <ac:chgData name="chethan kalyan" userId="c1370a218002e0be" providerId="LiveId" clId="{2D53C083-D1FA-4AFF-9038-BC477B0ABBA7}" dt="2024-11-07T08:45:05.209" v="4832"/>
          <ac:spMkLst>
            <pc:docMk/>
            <pc:sldMk cId="2697960491" sldId="256"/>
            <ac:spMk id="81" creationId="{D768C096-1B5E-6530-23D8-E145E1B6F314}"/>
          </ac:spMkLst>
        </pc:spChg>
        <pc:spChg chg="mod">
          <ac:chgData name="chethan kalyan" userId="c1370a218002e0be" providerId="LiveId" clId="{2D53C083-D1FA-4AFF-9038-BC477B0ABBA7}" dt="2024-11-07T08:45:05.209" v="4832"/>
          <ac:spMkLst>
            <pc:docMk/>
            <pc:sldMk cId="2697960491" sldId="256"/>
            <ac:spMk id="82" creationId="{9F27CD58-8AB3-28C7-CF6C-1D3109DF48E8}"/>
          </ac:spMkLst>
        </pc:spChg>
        <pc:spChg chg="mod">
          <ac:chgData name="chethan kalyan" userId="c1370a218002e0be" providerId="LiveId" clId="{2D53C083-D1FA-4AFF-9038-BC477B0ABBA7}" dt="2024-11-07T08:45:05.209" v="4832"/>
          <ac:spMkLst>
            <pc:docMk/>
            <pc:sldMk cId="2697960491" sldId="256"/>
            <ac:spMk id="83" creationId="{A960C9FC-6F8E-5E52-FB3B-BBA0C03EA580}"/>
          </ac:spMkLst>
        </pc:spChg>
        <pc:spChg chg="mod">
          <ac:chgData name="chethan kalyan" userId="c1370a218002e0be" providerId="LiveId" clId="{2D53C083-D1FA-4AFF-9038-BC477B0ABBA7}" dt="2024-11-07T08:45:05.209" v="4832"/>
          <ac:spMkLst>
            <pc:docMk/>
            <pc:sldMk cId="2697960491" sldId="256"/>
            <ac:spMk id="84" creationId="{F362DD1E-6D62-2BAB-AE20-BE7D891E11AF}"/>
          </ac:spMkLst>
        </pc:spChg>
        <pc:spChg chg="mod">
          <ac:chgData name="chethan kalyan" userId="c1370a218002e0be" providerId="LiveId" clId="{2D53C083-D1FA-4AFF-9038-BC477B0ABBA7}" dt="2024-11-07T08:45:05.209" v="4832"/>
          <ac:spMkLst>
            <pc:docMk/>
            <pc:sldMk cId="2697960491" sldId="256"/>
            <ac:spMk id="85" creationId="{1CEC82BC-7725-568B-135E-D95A630E5D49}"/>
          </ac:spMkLst>
        </pc:spChg>
        <pc:spChg chg="mod">
          <ac:chgData name="chethan kalyan" userId="c1370a218002e0be" providerId="LiveId" clId="{2D53C083-D1FA-4AFF-9038-BC477B0ABBA7}" dt="2024-11-07T08:45:05.209" v="4832"/>
          <ac:spMkLst>
            <pc:docMk/>
            <pc:sldMk cId="2697960491" sldId="256"/>
            <ac:spMk id="86" creationId="{A036C99A-DBEB-930C-02B9-22950BF94E80}"/>
          </ac:spMkLst>
        </pc:spChg>
        <pc:spChg chg="mod">
          <ac:chgData name="chethan kalyan" userId="c1370a218002e0be" providerId="LiveId" clId="{2D53C083-D1FA-4AFF-9038-BC477B0ABBA7}" dt="2024-11-07T08:45:05.209" v="4832"/>
          <ac:spMkLst>
            <pc:docMk/>
            <pc:sldMk cId="2697960491" sldId="256"/>
            <ac:spMk id="87" creationId="{FBB2900C-52C5-0DC9-D0FE-27D25F3B99A1}"/>
          </ac:spMkLst>
        </pc:spChg>
        <pc:spChg chg="mod">
          <ac:chgData name="chethan kalyan" userId="c1370a218002e0be" providerId="LiveId" clId="{2D53C083-D1FA-4AFF-9038-BC477B0ABBA7}" dt="2024-11-07T08:45:05.209" v="4832"/>
          <ac:spMkLst>
            <pc:docMk/>
            <pc:sldMk cId="2697960491" sldId="256"/>
            <ac:spMk id="88" creationId="{71D0C845-F7B6-D399-BB55-42414210A407}"/>
          </ac:spMkLst>
        </pc:spChg>
        <pc:spChg chg="mod">
          <ac:chgData name="chethan kalyan" userId="c1370a218002e0be" providerId="LiveId" clId="{2D53C083-D1FA-4AFF-9038-BC477B0ABBA7}" dt="2024-11-07T08:45:05.209" v="4832"/>
          <ac:spMkLst>
            <pc:docMk/>
            <pc:sldMk cId="2697960491" sldId="256"/>
            <ac:spMk id="89" creationId="{274A0C79-0E54-5D74-97F9-9B5350471550}"/>
          </ac:spMkLst>
        </pc:spChg>
        <pc:spChg chg="mod">
          <ac:chgData name="chethan kalyan" userId="c1370a218002e0be" providerId="LiveId" clId="{2D53C083-D1FA-4AFF-9038-BC477B0ABBA7}" dt="2024-11-07T08:45:05.209" v="4832"/>
          <ac:spMkLst>
            <pc:docMk/>
            <pc:sldMk cId="2697960491" sldId="256"/>
            <ac:spMk id="90" creationId="{F41B86B5-0156-7FFE-DF5D-C607571C1C37}"/>
          </ac:spMkLst>
        </pc:spChg>
        <pc:spChg chg="mod">
          <ac:chgData name="chethan kalyan" userId="c1370a218002e0be" providerId="LiveId" clId="{2D53C083-D1FA-4AFF-9038-BC477B0ABBA7}" dt="2024-11-07T08:45:05.209" v="4832"/>
          <ac:spMkLst>
            <pc:docMk/>
            <pc:sldMk cId="2697960491" sldId="256"/>
            <ac:spMk id="91" creationId="{0E1CDCF6-340D-1E34-E77E-483303FE3430}"/>
          </ac:spMkLst>
        </pc:spChg>
        <pc:spChg chg="mod">
          <ac:chgData name="chethan kalyan" userId="c1370a218002e0be" providerId="LiveId" clId="{2D53C083-D1FA-4AFF-9038-BC477B0ABBA7}" dt="2024-11-07T08:45:05.209" v="4832"/>
          <ac:spMkLst>
            <pc:docMk/>
            <pc:sldMk cId="2697960491" sldId="256"/>
            <ac:spMk id="92" creationId="{58C40934-87E5-F1B7-7105-8323416906D1}"/>
          </ac:spMkLst>
        </pc:spChg>
        <pc:spChg chg="mod">
          <ac:chgData name="chethan kalyan" userId="c1370a218002e0be" providerId="LiveId" clId="{2D53C083-D1FA-4AFF-9038-BC477B0ABBA7}" dt="2024-11-07T08:45:05.209" v="4832"/>
          <ac:spMkLst>
            <pc:docMk/>
            <pc:sldMk cId="2697960491" sldId="256"/>
            <ac:spMk id="93" creationId="{7F6360B7-DC6A-BE8D-0CA5-83E407E56436}"/>
          </ac:spMkLst>
        </pc:spChg>
        <pc:spChg chg="mod">
          <ac:chgData name="chethan kalyan" userId="c1370a218002e0be" providerId="LiveId" clId="{2D53C083-D1FA-4AFF-9038-BC477B0ABBA7}" dt="2024-11-07T08:45:05.209" v="4832"/>
          <ac:spMkLst>
            <pc:docMk/>
            <pc:sldMk cId="2697960491" sldId="256"/>
            <ac:spMk id="94" creationId="{2F4B9BE2-A09F-97B6-6C82-D700E61B0494}"/>
          </ac:spMkLst>
        </pc:spChg>
        <pc:spChg chg="mod">
          <ac:chgData name="chethan kalyan" userId="c1370a218002e0be" providerId="LiveId" clId="{2D53C083-D1FA-4AFF-9038-BC477B0ABBA7}" dt="2024-11-07T08:45:05.209" v="4832"/>
          <ac:spMkLst>
            <pc:docMk/>
            <pc:sldMk cId="2697960491" sldId="256"/>
            <ac:spMk id="95" creationId="{6735373F-AA45-C0DD-E3B1-4D05BC7AFEDB}"/>
          </ac:spMkLst>
        </pc:spChg>
        <pc:spChg chg="mod">
          <ac:chgData name="chethan kalyan" userId="c1370a218002e0be" providerId="LiveId" clId="{2D53C083-D1FA-4AFF-9038-BC477B0ABBA7}" dt="2024-11-07T08:45:05.209" v="4832"/>
          <ac:spMkLst>
            <pc:docMk/>
            <pc:sldMk cId="2697960491" sldId="256"/>
            <ac:spMk id="96" creationId="{4889455C-3AF2-E83D-D9EB-75E29B06805E}"/>
          </ac:spMkLst>
        </pc:spChg>
        <pc:spChg chg="mod">
          <ac:chgData name="chethan kalyan" userId="c1370a218002e0be" providerId="LiveId" clId="{2D53C083-D1FA-4AFF-9038-BC477B0ABBA7}" dt="2024-11-07T08:45:05.209" v="4832"/>
          <ac:spMkLst>
            <pc:docMk/>
            <pc:sldMk cId="2697960491" sldId="256"/>
            <ac:spMk id="97" creationId="{B51AE424-9E21-E1B5-218D-935903F07736}"/>
          </ac:spMkLst>
        </pc:spChg>
        <pc:spChg chg="mod">
          <ac:chgData name="chethan kalyan" userId="c1370a218002e0be" providerId="LiveId" clId="{2D53C083-D1FA-4AFF-9038-BC477B0ABBA7}" dt="2024-11-07T08:45:05.209" v="4832"/>
          <ac:spMkLst>
            <pc:docMk/>
            <pc:sldMk cId="2697960491" sldId="256"/>
            <ac:spMk id="98" creationId="{DE529AB3-5EE4-F4D6-BCA3-AA601A7EB138}"/>
          </ac:spMkLst>
        </pc:spChg>
        <pc:spChg chg="mod">
          <ac:chgData name="chethan kalyan" userId="c1370a218002e0be" providerId="LiveId" clId="{2D53C083-D1FA-4AFF-9038-BC477B0ABBA7}" dt="2024-11-07T08:45:05.209" v="4832"/>
          <ac:spMkLst>
            <pc:docMk/>
            <pc:sldMk cId="2697960491" sldId="256"/>
            <ac:spMk id="99" creationId="{5E867203-8016-82AA-682C-EADAE15D9084}"/>
          </ac:spMkLst>
        </pc:spChg>
        <pc:spChg chg="mod">
          <ac:chgData name="chethan kalyan" userId="c1370a218002e0be" providerId="LiveId" clId="{2D53C083-D1FA-4AFF-9038-BC477B0ABBA7}" dt="2024-11-07T08:45:05.209" v="4832"/>
          <ac:spMkLst>
            <pc:docMk/>
            <pc:sldMk cId="2697960491" sldId="256"/>
            <ac:spMk id="100" creationId="{95728A52-90C4-161A-F500-01378860BE05}"/>
          </ac:spMkLst>
        </pc:spChg>
        <pc:spChg chg="mod">
          <ac:chgData name="chethan kalyan" userId="c1370a218002e0be" providerId="LiveId" clId="{2D53C083-D1FA-4AFF-9038-BC477B0ABBA7}" dt="2024-11-07T08:45:05.209" v="4832"/>
          <ac:spMkLst>
            <pc:docMk/>
            <pc:sldMk cId="2697960491" sldId="256"/>
            <ac:spMk id="101" creationId="{53E1034A-90C7-0CE9-EEB9-1BEE7475140D}"/>
          </ac:spMkLst>
        </pc:spChg>
        <pc:spChg chg="mod">
          <ac:chgData name="chethan kalyan" userId="c1370a218002e0be" providerId="LiveId" clId="{2D53C083-D1FA-4AFF-9038-BC477B0ABBA7}" dt="2024-11-07T08:45:05.209" v="4832"/>
          <ac:spMkLst>
            <pc:docMk/>
            <pc:sldMk cId="2697960491" sldId="256"/>
            <ac:spMk id="102" creationId="{24B9D3A7-6D5A-A03E-F5FC-63BC81C2D1A8}"/>
          </ac:spMkLst>
        </pc:spChg>
        <pc:spChg chg="mod">
          <ac:chgData name="chethan kalyan" userId="c1370a218002e0be" providerId="LiveId" clId="{2D53C083-D1FA-4AFF-9038-BC477B0ABBA7}" dt="2024-11-07T08:45:05.209" v="4832"/>
          <ac:spMkLst>
            <pc:docMk/>
            <pc:sldMk cId="2697960491" sldId="256"/>
            <ac:spMk id="103" creationId="{8261D079-2174-3A1D-71FF-AAE3FEB2267F}"/>
          </ac:spMkLst>
        </pc:spChg>
        <pc:spChg chg="mod">
          <ac:chgData name="chethan kalyan" userId="c1370a218002e0be" providerId="LiveId" clId="{2D53C083-D1FA-4AFF-9038-BC477B0ABBA7}" dt="2024-11-07T08:45:05.209" v="4832"/>
          <ac:spMkLst>
            <pc:docMk/>
            <pc:sldMk cId="2697960491" sldId="256"/>
            <ac:spMk id="104" creationId="{603B5C93-9A20-4023-33A0-EA79676F60D8}"/>
          </ac:spMkLst>
        </pc:spChg>
        <pc:spChg chg="mod">
          <ac:chgData name="chethan kalyan" userId="c1370a218002e0be" providerId="LiveId" clId="{2D53C083-D1FA-4AFF-9038-BC477B0ABBA7}" dt="2024-11-07T08:45:05.209" v="4832"/>
          <ac:spMkLst>
            <pc:docMk/>
            <pc:sldMk cId="2697960491" sldId="256"/>
            <ac:spMk id="105" creationId="{8D4AEBE3-85D6-88F1-4E34-B83EDC7296EB}"/>
          </ac:spMkLst>
        </pc:spChg>
        <pc:spChg chg="mod">
          <ac:chgData name="chethan kalyan" userId="c1370a218002e0be" providerId="LiveId" clId="{2D53C083-D1FA-4AFF-9038-BC477B0ABBA7}" dt="2024-11-07T08:45:05.209" v="4832"/>
          <ac:spMkLst>
            <pc:docMk/>
            <pc:sldMk cId="2697960491" sldId="256"/>
            <ac:spMk id="106" creationId="{F28E347C-91D4-104D-3975-655C94E97EF9}"/>
          </ac:spMkLst>
        </pc:spChg>
        <pc:spChg chg="mod">
          <ac:chgData name="chethan kalyan" userId="c1370a218002e0be" providerId="LiveId" clId="{2D53C083-D1FA-4AFF-9038-BC477B0ABBA7}" dt="2024-11-07T08:45:05.209" v="4832"/>
          <ac:spMkLst>
            <pc:docMk/>
            <pc:sldMk cId="2697960491" sldId="256"/>
            <ac:spMk id="107" creationId="{D0E6EA3E-B652-135F-828A-504D59656DCE}"/>
          </ac:spMkLst>
        </pc:spChg>
        <pc:spChg chg="mod">
          <ac:chgData name="chethan kalyan" userId="c1370a218002e0be" providerId="LiveId" clId="{2D53C083-D1FA-4AFF-9038-BC477B0ABBA7}" dt="2024-11-07T16:54:01.689" v="4961" actId="14100"/>
          <ac:spMkLst>
            <pc:docMk/>
            <pc:sldMk cId="2697960491" sldId="256"/>
            <ac:spMk id="108" creationId="{33F36177-62EA-7E50-6413-C1C93B137035}"/>
          </ac:spMkLst>
        </pc:spChg>
        <pc:spChg chg="mod">
          <ac:chgData name="chethan kalyan" userId="c1370a218002e0be" providerId="LiveId" clId="{2D53C083-D1FA-4AFF-9038-BC477B0ABBA7}" dt="2024-11-07T08:45:05.209" v="4832"/>
          <ac:spMkLst>
            <pc:docMk/>
            <pc:sldMk cId="2697960491" sldId="256"/>
            <ac:spMk id="109" creationId="{3C8F068D-893A-A2DF-6748-E4B5E22C83BE}"/>
          </ac:spMkLst>
        </pc:spChg>
        <pc:spChg chg="mod">
          <ac:chgData name="chethan kalyan" userId="c1370a218002e0be" providerId="LiveId" clId="{2D53C083-D1FA-4AFF-9038-BC477B0ABBA7}" dt="2024-11-07T08:45:05.209" v="4832"/>
          <ac:spMkLst>
            <pc:docMk/>
            <pc:sldMk cId="2697960491" sldId="256"/>
            <ac:spMk id="110" creationId="{3B7422A7-6523-9A98-7553-5FE6B9C689FA}"/>
          </ac:spMkLst>
        </pc:spChg>
        <pc:spChg chg="mod">
          <ac:chgData name="chethan kalyan" userId="c1370a218002e0be" providerId="LiveId" clId="{2D53C083-D1FA-4AFF-9038-BC477B0ABBA7}" dt="2024-11-07T08:45:05.209" v="4832"/>
          <ac:spMkLst>
            <pc:docMk/>
            <pc:sldMk cId="2697960491" sldId="256"/>
            <ac:spMk id="111" creationId="{8214CE1F-919C-4292-A814-E185DDF36CE3}"/>
          </ac:spMkLst>
        </pc:spChg>
        <pc:spChg chg="mod">
          <ac:chgData name="chethan kalyan" userId="c1370a218002e0be" providerId="LiveId" clId="{2D53C083-D1FA-4AFF-9038-BC477B0ABBA7}" dt="2024-11-07T08:45:05.209" v="4832"/>
          <ac:spMkLst>
            <pc:docMk/>
            <pc:sldMk cId="2697960491" sldId="256"/>
            <ac:spMk id="112" creationId="{EAD05430-F4DF-5A60-4D65-265E3768D8D9}"/>
          </ac:spMkLst>
        </pc:spChg>
        <pc:spChg chg="mod">
          <ac:chgData name="chethan kalyan" userId="c1370a218002e0be" providerId="LiveId" clId="{2D53C083-D1FA-4AFF-9038-BC477B0ABBA7}" dt="2024-11-07T08:45:05.209" v="4832"/>
          <ac:spMkLst>
            <pc:docMk/>
            <pc:sldMk cId="2697960491" sldId="256"/>
            <ac:spMk id="113" creationId="{71F1D295-BD21-B98F-5E17-FD4B5F871EEA}"/>
          </ac:spMkLst>
        </pc:spChg>
        <pc:spChg chg="mod">
          <ac:chgData name="chethan kalyan" userId="c1370a218002e0be" providerId="LiveId" clId="{2D53C083-D1FA-4AFF-9038-BC477B0ABBA7}" dt="2024-11-07T08:45:05.209" v="4832"/>
          <ac:spMkLst>
            <pc:docMk/>
            <pc:sldMk cId="2697960491" sldId="256"/>
            <ac:spMk id="114" creationId="{62D10251-FD0E-5927-0652-F1792666F58C}"/>
          </ac:spMkLst>
        </pc:spChg>
        <pc:spChg chg="mod">
          <ac:chgData name="chethan kalyan" userId="c1370a218002e0be" providerId="LiveId" clId="{2D53C083-D1FA-4AFF-9038-BC477B0ABBA7}" dt="2024-11-07T08:45:05.209" v="4832"/>
          <ac:spMkLst>
            <pc:docMk/>
            <pc:sldMk cId="2697960491" sldId="256"/>
            <ac:spMk id="115" creationId="{939EE59C-7399-33A2-6482-258A24D99EC8}"/>
          </ac:spMkLst>
        </pc:spChg>
        <pc:spChg chg="mod">
          <ac:chgData name="chethan kalyan" userId="c1370a218002e0be" providerId="LiveId" clId="{2D53C083-D1FA-4AFF-9038-BC477B0ABBA7}" dt="2024-11-07T08:45:05.209" v="4832"/>
          <ac:spMkLst>
            <pc:docMk/>
            <pc:sldMk cId="2697960491" sldId="256"/>
            <ac:spMk id="116" creationId="{A3FC3B84-E95B-122F-CF2C-C6FDA2F93DBF}"/>
          </ac:spMkLst>
        </pc:spChg>
        <pc:spChg chg="mod">
          <ac:chgData name="chethan kalyan" userId="c1370a218002e0be" providerId="LiveId" clId="{2D53C083-D1FA-4AFF-9038-BC477B0ABBA7}" dt="2024-11-07T08:45:05.209" v="4832"/>
          <ac:spMkLst>
            <pc:docMk/>
            <pc:sldMk cId="2697960491" sldId="256"/>
            <ac:spMk id="117" creationId="{A47120F1-CBCF-C81D-5965-15410CA3A584}"/>
          </ac:spMkLst>
        </pc:spChg>
        <pc:spChg chg="mod">
          <ac:chgData name="chethan kalyan" userId="c1370a218002e0be" providerId="LiveId" clId="{2D53C083-D1FA-4AFF-9038-BC477B0ABBA7}" dt="2024-11-07T08:45:05.209" v="4832"/>
          <ac:spMkLst>
            <pc:docMk/>
            <pc:sldMk cId="2697960491" sldId="256"/>
            <ac:spMk id="118" creationId="{C5FD2ACE-AFE4-9913-2064-4F32FF10EB2E}"/>
          </ac:spMkLst>
        </pc:spChg>
        <pc:spChg chg="mod">
          <ac:chgData name="chethan kalyan" userId="c1370a218002e0be" providerId="LiveId" clId="{2D53C083-D1FA-4AFF-9038-BC477B0ABBA7}" dt="2024-11-07T08:45:05.209" v="4832"/>
          <ac:spMkLst>
            <pc:docMk/>
            <pc:sldMk cId="2697960491" sldId="256"/>
            <ac:spMk id="119" creationId="{B82D2791-E920-A1CE-C8B5-71174E8ED6AB}"/>
          </ac:spMkLst>
        </pc:spChg>
        <pc:spChg chg="mod">
          <ac:chgData name="chethan kalyan" userId="c1370a218002e0be" providerId="LiveId" clId="{2D53C083-D1FA-4AFF-9038-BC477B0ABBA7}" dt="2024-11-07T08:45:05.209" v="4832"/>
          <ac:spMkLst>
            <pc:docMk/>
            <pc:sldMk cId="2697960491" sldId="256"/>
            <ac:spMk id="120" creationId="{7C85CFD2-7B96-0679-85DD-2EA58209949A}"/>
          </ac:spMkLst>
        </pc:spChg>
        <pc:spChg chg="mod">
          <ac:chgData name="chethan kalyan" userId="c1370a218002e0be" providerId="LiveId" clId="{2D53C083-D1FA-4AFF-9038-BC477B0ABBA7}" dt="2024-11-07T08:45:05.209" v="4832"/>
          <ac:spMkLst>
            <pc:docMk/>
            <pc:sldMk cId="2697960491" sldId="256"/>
            <ac:spMk id="121" creationId="{81B83593-1B3A-D6EF-B3D1-2E60565BEA3B}"/>
          </ac:spMkLst>
        </pc:spChg>
        <pc:spChg chg="mod">
          <ac:chgData name="chethan kalyan" userId="c1370a218002e0be" providerId="LiveId" clId="{2D53C083-D1FA-4AFF-9038-BC477B0ABBA7}" dt="2024-11-07T08:45:05.209" v="4832"/>
          <ac:spMkLst>
            <pc:docMk/>
            <pc:sldMk cId="2697960491" sldId="256"/>
            <ac:spMk id="122" creationId="{2DFC30FA-18FC-40A9-8C40-6531C563628A}"/>
          </ac:spMkLst>
        </pc:spChg>
        <pc:spChg chg="mod">
          <ac:chgData name="chethan kalyan" userId="c1370a218002e0be" providerId="LiveId" clId="{2D53C083-D1FA-4AFF-9038-BC477B0ABBA7}" dt="2024-11-07T08:45:05.209" v="4832"/>
          <ac:spMkLst>
            <pc:docMk/>
            <pc:sldMk cId="2697960491" sldId="256"/>
            <ac:spMk id="123" creationId="{935A757A-4090-AAD2-0D23-203DA73589EE}"/>
          </ac:spMkLst>
        </pc:spChg>
        <pc:spChg chg="mod">
          <ac:chgData name="chethan kalyan" userId="c1370a218002e0be" providerId="LiveId" clId="{2D53C083-D1FA-4AFF-9038-BC477B0ABBA7}" dt="2024-11-07T08:45:05.209" v="4832"/>
          <ac:spMkLst>
            <pc:docMk/>
            <pc:sldMk cId="2697960491" sldId="256"/>
            <ac:spMk id="124" creationId="{A9B1433F-A4AE-B8BB-6336-697A9EE10C91}"/>
          </ac:spMkLst>
        </pc:spChg>
        <pc:spChg chg="mod">
          <ac:chgData name="chethan kalyan" userId="c1370a218002e0be" providerId="LiveId" clId="{2D53C083-D1FA-4AFF-9038-BC477B0ABBA7}" dt="2024-11-07T08:45:05.209" v="4832"/>
          <ac:spMkLst>
            <pc:docMk/>
            <pc:sldMk cId="2697960491" sldId="256"/>
            <ac:spMk id="125" creationId="{F73FC272-BD7E-EF69-1C9A-71756C005A7C}"/>
          </ac:spMkLst>
        </pc:spChg>
        <pc:spChg chg="mod">
          <ac:chgData name="chethan kalyan" userId="c1370a218002e0be" providerId="LiveId" clId="{2D53C083-D1FA-4AFF-9038-BC477B0ABBA7}" dt="2024-11-07T08:45:05.209" v="4832"/>
          <ac:spMkLst>
            <pc:docMk/>
            <pc:sldMk cId="2697960491" sldId="256"/>
            <ac:spMk id="126" creationId="{11BB0383-FE61-F526-83B2-D8C2FB5E6BE0}"/>
          </ac:spMkLst>
        </pc:spChg>
        <pc:spChg chg="mod">
          <ac:chgData name="chethan kalyan" userId="c1370a218002e0be" providerId="LiveId" clId="{2D53C083-D1FA-4AFF-9038-BC477B0ABBA7}" dt="2024-11-07T08:45:05.209" v="4832"/>
          <ac:spMkLst>
            <pc:docMk/>
            <pc:sldMk cId="2697960491" sldId="256"/>
            <ac:spMk id="127" creationId="{82771B38-6FD7-6730-9755-1ECC2C3C4F70}"/>
          </ac:spMkLst>
        </pc:spChg>
        <pc:spChg chg="mod">
          <ac:chgData name="chethan kalyan" userId="c1370a218002e0be" providerId="LiveId" clId="{2D53C083-D1FA-4AFF-9038-BC477B0ABBA7}" dt="2024-11-07T08:45:05.209" v="4832"/>
          <ac:spMkLst>
            <pc:docMk/>
            <pc:sldMk cId="2697960491" sldId="256"/>
            <ac:spMk id="128" creationId="{B012445B-E7FD-CDCB-571C-9C4B4B7E86E7}"/>
          </ac:spMkLst>
        </pc:spChg>
        <pc:spChg chg="mod">
          <ac:chgData name="chethan kalyan" userId="c1370a218002e0be" providerId="LiveId" clId="{2D53C083-D1FA-4AFF-9038-BC477B0ABBA7}" dt="2024-11-07T08:45:05.209" v="4832"/>
          <ac:spMkLst>
            <pc:docMk/>
            <pc:sldMk cId="2697960491" sldId="256"/>
            <ac:spMk id="129" creationId="{A6106CF2-330F-ED50-7018-DB8FED005CE2}"/>
          </ac:spMkLst>
        </pc:spChg>
        <pc:spChg chg="mod">
          <ac:chgData name="chethan kalyan" userId="c1370a218002e0be" providerId="LiveId" clId="{2D53C083-D1FA-4AFF-9038-BC477B0ABBA7}" dt="2024-11-07T08:45:05.209" v="4832"/>
          <ac:spMkLst>
            <pc:docMk/>
            <pc:sldMk cId="2697960491" sldId="256"/>
            <ac:spMk id="130" creationId="{BFBCD3BA-4DD0-A91E-EEB5-5DFE97E968F2}"/>
          </ac:spMkLst>
        </pc:spChg>
        <pc:spChg chg="mod">
          <ac:chgData name="chethan kalyan" userId="c1370a218002e0be" providerId="LiveId" clId="{2D53C083-D1FA-4AFF-9038-BC477B0ABBA7}" dt="2024-11-07T08:45:05.209" v="4832"/>
          <ac:spMkLst>
            <pc:docMk/>
            <pc:sldMk cId="2697960491" sldId="256"/>
            <ac:spMk id="131" creationId="{2AB74C5A-554C-E670-CA06-9D3D2D1FF4F5}"/>
          </ac:spMkLst>
        </pc:spChg>
        <pc:spChg chg="mod">
          <ac:chgData name="chethan kalyan" userId="c1370a218002e0be" providerId="LiveId" clId="{2D53C083-D1FA-4AFF-9038-BC477B0ABBA7}" dt="2024-11-07T08:45:05.209" v="4832"/>
          <ac:spMkLst>
            <pc:docMk/>
            <pc:sldMk cId="2697960491" sldId="256"/>
            <ac:spMk id="132" creationId="{4AF76C17-318A-1783-95BC-E29CB40698FF}"/>
          </ac:spMkLst>
        </pc:spChg>
        <pc:spChg chg="mod">
          <ac:chgData name="chethan kalyan" userId="c1370a218002e0be" providerId="LiveId" clId="{2D53C083-D1FA-4AFF-9038-BC477B0ABBA7}" dt="2024-11-07T08:45:05.209" v="4832"/>
          <ac:spMkLst>
            <pc:docMk/>
            <pc:sldMk cId="2697960491" sldId="256"/>
            <ac:spMk id="133" creationId="{C38FFE91-A082-BB0D-AADA-B5DF840CE5ED}"/>
          </ac:spMkLst>
        </pc:spChg>
        <pc:spChg chg="mod">
          <ac:chgData name="chethan kalyan" userId="c1370a218002e0be" providerId="LiveId" clId="{2D53C083-D1FA-4AFF-9038-BC477B0ABBA7}" dt="2024-11-07T08:45:05.209" v="4832"/>
          <ac:spMkLst>
            <pc:docMk/>
            <pc:sldMk cId="2697960491" sldId="256"/>
            <ac:spMk id="134" creationId="{302A4158-23B3-814F-4A64-45BD84826F25}"/>
          </ac:spMkLst>
        </pc:spChg>
        <pc:spChg chg="mod">
          <ac:chgData name="chethan kalyan" userId="c1370a218002e0be" providerId="LiveId" clId="{2D53C083-D1FA-4AFF-9038-BC477B0ABBA7}" dt="2024-11-07T08:45:05.209" v="4832"/>
          <ac:spMkLst>
            <pc:docMk/>
            <pc:sldMk cId="2697960491" sldId="256"/>
            <ac:spMk id="135" creationId="{8FFF4D5A-8DA5-3745-863C-750AB717B842}"/>
          </ac:spMkLst>
        </pc:spChg>
        <pc:spChg chg="mod">
          <ac:chgData name="chethan kalyan" userId="c1370a218002e0be" providerId="LiveId" clId="{2D53C083-D1FA-4AFF-9038-BC477B0ABBA7}" dt="2024-11-07T08:45:05.209" v="4832"/>
          <ac:spMkLst>
            <pc:docMk/>
            <pc:sldMk cId="2697960491" sldId="256"/>
            <ac:spMk id="136" creationId="{48122046-7C61-F527-AB0C-22EB8E8E22F0}"/>
          </ac:spMkLst>
        </pc:spChg>
        <pc:spChg chg="mod">
          <ac:chgData name="chethan kalyan" userId="c1370a218002e0be" providerId="LiveId" clId="{2D53C083-D1FA-4AFF-9038-BC477B0ABBA7}" dt="2024-11-07T08:45:05.209" v="4832"/>
          <ac:spMkLst>
            <pc:docMk/>
            <pc:sldMk cId="2697960491" sldId="256"/>
            <ac:spMk id="137" creationId="{0BA2813C-C0A8-151B-860C-DCA5AC597D92}"/>
          </ac:spMkLst>
        </pc:spChg>
        <pc:spChg chg="mod">
          <ac:chgData name="chethan kalyan" userId="c1370a218002e0be" providerId="LiveId" clId="{2D53C083-D1FA-4AFF-9038-BC477B0ABBA7}" dt="2024-11-07T08:45:05.209" v="4832"/>
          <ac:spMkLst>
            <pc:docMk/>
            <pc:sldMk cId="2697960491" sldId="256"/>
            <ac:spMk id="138" creationId="{787F7AA0-9900-FB23-1227-4626EAEF2AC3}"/>
          </ac:spMkLst>
        </pc:spChg>
        <pc:spChg chg="mod">
          <ac:chgData name="chethan kalyan" userId="c1370a218002e0be" providerId="LiveId" clId="{2D53C083-D1FA-4AFF-9038-BC477B0ABBA7}" dt="2024-11-07T08:45:05.209" v="4832"/>
          <ac:spMkLst>
            <pc:docMk/>
            <pc:sldMk cId="2697960491" sldId="256"/>
            <ac:spMk id="139" creationId="{5746EEB8-7C6E-A450-C873-8106A16FF052}"/>
          </ac:spMkLst>
        </pc:spChg>
        <pc:spChg chg="mod">
          <ac:chgData name="chethan kalyan" userId="c1370a218002e0be" providerId="LiveId" clId="{2D53C083-D1FA-4AFF-9038-BC477B0ABBA7}" dt="2024-11-07T08:45:05.209" v="4832"/>
          <ac:spMkLst>
            <pc:docMk/>
            <pc:sldMk cId="2697960491" sldId="256"/>
            <ac:spMk id="140" creationId="{714F015E-5E98-7F56-78C2-F29ABC83C326}"/>
          </ac:spMkLst>
        </pc:spChg>
        <pc:spChg chg="mod">
          <ac:chgData name="chethan kalyan" userId="c1370a218002e0be" providerId="LiveId" clId="{2D53C083-D1FA-4AFF-9038-BC477B0ABBA7}" dt="2024-11-07T08:45:05.209" v="4832"/>
          <ac:spMkLst>
            <pc:docMk/>
            <pc:sldMk cId="2697960491" sldId="256"/>
            <ac:spMk id="141" creationId="{FFEE36F5-4411-CD52-4FE1-3647F0465EBB}"/>
          </ac:spMkLst>
        </pc:spChg>
        <pc:spChg chg="mod">
          <ac:chgData name="chethan kalyan" userId="c1370a218002e0be" providerId="LiveId" clId="{2D53C083-D1FA-4AFF-9038-BC477B0ABBA7}" dt="2024-11-07T08:45:05.209" v="4832"/>
          <ac:spMkLst>
            <pc:docMk/>
            <pc:sldMk cId="2697960491" sldId="256"/>
            <ac:spMk id="142" creationId="{C5B73914-4504-3B90-2EEF-FB64E12A7B15}"/>
          </ac:spMkLst>
        </pc:spChg>
        <pc:spChg chg="mod">
          <ac:chgData name="chethan kalyan" userId="c1370a218002e0be" providerId="LiveId" clId="{2D53C083-D1FA-4AFF-9038-BC477B0ABBA7}" dt="2024-11-07T08:45:05.209" v="4832"/>
          <ac:spMkLst>
            <pc:docMk/>
            <pc:sldMk cId="2697960491" sldId="256"/>
            <ac:spMk id="143" creationId="{248DD6A7-E509-056B-AC0C-5DFB33028771}"/>
          </ac:spMkLst>
        </pc:spChg>
        <pc:spChg chg="mod">
          <ac:chgData name="chethan kalyan" userId="c1370a218002e0be" providerId="LiveId" clId="{2D53C083-D1FA-4AFF-9038-BC477B0ABBA7}" dt="2024-11-07T08:45:05.209" v="4832"/>
          <ac:spMkLst>
            <pc:docMk/>
            <pc:sldMk cId="2697960491" sldId="256"/>
            <ac:spMk id="144" creationId="{3F2F63A8-48F8-DEDB-AB83-DD5BBA3BECC9}"/>
          </ac:spMkLst>
        </pc:spChg>
        <pc:spChg chg="mod">
          <ac:chgData name="chethan kalyan" userId="c1370a218002e0be" providerId="LiveId" clId="{2D53C083-D1FA-4AFF-9038-BC477B0ABBA7}" dt="2024-11-07T08:45:05.209" v="4832"/>
          <ac:spMkLst>
            <pc:docMk/>
            <pc:sldMk cId="2697960491" sldId="256"/>
            <ac:spMk id="145" creationId="{9CB250C6-435E-8FD3-B272-33499903EFAD}"/>
          </ac:spMkLst>
        </pc:spChg>
        <pc:spChg chg="mod">
          <ac:chgData name="chethan kalyan" userId="c1370a218002e0be" providerId="LiveId" clId="{2D53C083-D1FA-4AFF-9038-BC477B0ABBA7}" dt="2024-11-07T08:45:05.209" v="4832"/>
          <ac:spMkLst>
            <pc:docMk/>
            <pc:sldMk cId="2697960491" sldId="256"/>
            <ac:spMk id="146" creationId="{6A982254-0F5B-41D1-2709-C4270AA58CA9}"/>
          </ac:spMkLst>
        </pc:spChg>
        <pc:spChg chg="mod">
          <ac:chgData name="chethan kalyan" userId="c1370a218002e0be" providerId="LiveId" clId="{2D53C083-D1FA-4AFF-9038-BC477B0ABBA7}" dt="2024-11-07T08:45:05.209" v="4832"/>
          <ac:spMkLst>
            <pc:docMk/>
            <pc:sldMk cId="2697960491" sldId="256"/>
            <ac:spMk id="147" creationId="{5132F3C3-146B-2F4F-C035-25D0A96CDBB5}"/>
          </ac:spMkLst>
        </pc:spChg>
        <pc:spChg chg="mod">
          <ac:chgData name="chethan kalyan" userId="c1370a218002e0be" providerId="LiveId" clId="{2D53C083-D1FA-4AFF-9038-BC477B0ABBA7}" dt="2024-11-07T08:45:05.209" v="4832"/>
          <ac:spMkLst>
            <pc:docMk/>
            <pc:sldMk cId="2697960491" sldId="256"/>
            <ac:spMk id="148" creationId="{A6CB211E-89A3-0C22-DF78-BBA690D871C7}"/>
          </ac:spMkLst>
        </pc:spChg>
        <pc:spChg chg="mod">
          <ac:chgData name="chethan kalyan" userId="c1370a218002e0be" providerId="LiveId" clId="{2D53C083-D1FA-4AFF-9038-BC477B0ABBA7}" dt="2024-11-07T08:45:05.209" v="4832"/>
          <ac:spMkLst>
            <pc:docMk/>
            <pc:sldMk cId="2697960491" sldId="256"/>
            <ac:spMk id="149" creationId="{FDFD1240-22DC-59DC-63F5-90AEBA85510C}"/>
          </ac:spMkLst>
        </pc:spChg>
        <pc:spChg chg="mod">
          <ac:chgData name="chethan kalyan" userId="c1370a218002e0be" providerId="LiveId" clId="{2D53C083-D1FA-4AFF-9038-BC477B0ABBA7}" dt="2024-11-07T08:45:05.209" v="4832"/>
          <ac:spMkLst>
            <pc:docMk/>
            <pc:sldMk cId="2697960491" sldId="256"/>
            <ac:spMk id="150" creationId="{51B22F72-93A4-E631-4C2A-46F76F2CA69B}"/>
          </ac:spMkLst>
        </pc:spChg>
        <pc:spChg chg="mod">
          <ac:chgData name="chethan kalyan" userId="c1370a218002e0be" providerId="LiveId" clId="{2D53C083-D1FA-4AFF-9038-BC477B0ABBA7}" dt="2024-11-07T08:45:05.209" v="4832"/>
          <ac:spMkLst>
            <pc:docMk/>
            <pc:sldMk cId="2697960491" sldId="256"/>
            <ac:spMk id="151" creationId="{B365E536-1304-AC63-D5C6-A63695C9B6CA}"/>
          </ac:spMkLst>
        </pc:spChg>
        <pc:spChg chg="mod">
          <ac:chgData name="chethan kalyan" userId="c1370a218002e0be" providerId="LiveId" clId="{2D53C083-D1FA-4AFF-9038-BC477B0ABBA7}" dt="2024-11-07T08:45:05.209" v="4832"/>
          <ac:spMkLst>
            <pc:docMk/>
            <pc:sldMk cId="2697960491" sldId="256"/>
            <ac:spMk id="152" creationId="{99BC12D8-B27D-B04E-455C-50D998427334}"/>
          </ac:spMkLst>
        </pc:spChg>
        <pc:spChg chg="mod">
          <ac:chgData name="chethan kalyan" userId="c1370a218002e0be" providerId="LiveId" clId="{2D53C083-D1FA-4AFF-9038-BC477B0ABBA7}" dt="2024-11-07T08:45:05.209" v="4832"/>
          <ac:spMkLst>
            <pc:docMk/>
            <pc:sldMk cId="2697960491" sldId="256"/>
            <ac:spMk id="153" creationId="{519D1C45-1F97-C9FA-4520-A31153717E2A}"/>
          </ac:spMkLst>
        </pc:spChg>
        <pc:spChg chg="mod">
          <ac:chgData name="chethan kalyan" userId="c1370a218002e0be" providerId="LiveId" clId="{2D53C083-D1FA-4AFF-9038-BC477B0ABBA7}" dt="2024-11-07T08:45:05.209" v="4832"/>
          <ac:spMkLst>
            <pc:docMk/>
            <pc:sldMk cId="2697960491" sldId="256"/>
            <ac:spMk id="154" creationId="{04C39F10-D8AA-E3FE-BBF7-A45BB0A752C4}"/>
          </ac:spMkLst>
        </pc:spChg>
        <pc:spChg chg="mod">
          <ac:chgData name="chethan kalyan" userId="c1370a218002e0be" providerId="LiveId" clId="{2D53C083-D1FA-4AFF-9038-BC477B0ABBA7}" dt="2024-11-07T08:45:05.209" v="4832"/>
          <ac:spMkLst>
            <pc:docMk/>
            <pc:sldMk cId="2697960491" sldId="256"/>
            <ac:spMk id="155" creationId="{CEB8B16D-D1D2-B73B-B011-4C2F556BA2F1}"/>
          </ac:spMkLst>
        </pc:spChg>
        <pc:spChg chg="mod">
          <ac:chgData name="chethan kalyan" userId="c1370a218002e0be" providerId="LiveId" clId="{2D53C083-D1FA-4AFF-9038-BC477B0ABBA7}" dt="2024-11-07T08:45:05.209" v="4832"/>
          <ac:spMkLst>
            <pc:docMk/>
            <pc:sldMk cId="2697960491" sldId="256"/>
            <ac:spMk id="156" creationId="{76B876BB-302D-7821-8B2F-F8631EBE941F}"/>
          </ac:spMkLst>
        </pc:spChg>
        <pc:spChg chg="mod">
          <ac:chgData name="chethan kalyan" userId="c1370a218002e0be" providerId="LiveId" clId="{2D53C083-D1FA-4AFF-9038-BC477B0ABBA7}" dt="2024-11-07T08:45:05.209" v="4832"/>
          <ac:spMkLst>
            <pc:docMk/>
            <pc:sldMk cId="2697960491" sldId="256"/>
            <ac:spMk id="157" creationId="{6DAEFC8B-CEEE-B579-C5D1-9248126C6271}"/>
          </ac:spMkLst>
        </pc:spChg>
        <pc:spChg chg="mod">
          <ac:chgData name="chethan kalyan" userId="c1370a218002e0be" providerId="LiveId" clId="{2D53C083-D1FA-4AFF-9038-BC477B0ABBA7}" dt="2024-11-07T08:45:05.209" v="4832"/>
          <ac:spMkLst>
            <pc:docMk/>
            <pc:sldMk cId="2697960491" sldId="256"/>
            <ac:spMk id="158" creationId="{083D9610-DE80-630D-B833-58C47430B41D}"/>
          </ac:spMkLst>
        </pc:spChg>
        <pc:spChg chg="mod">
          <ac:chgData name="chethan kalyan" userId="c1370a218002e0be" providerId="LiveId" clId="{2D53C083-D1FA-4AFF-9038-BC477B0ABBA7}" dt="2024-11-07T08:45:05.209" v="4832"/>
          <ac:spMkLst>
            <pc:docMk/>
            <pc:sldMk cId="2697960491" sldId="256"/>
            <ac:spMk id="159" creationId="{DFB1932D-0DE0-80E2-760B-B46D0C1128EE}"/>
          </ac:spMkLst>
        </pc:spChg>
        <pc:spChg chg="mod">
          <ac:chgData name="chethan kalyan" userId="c1370a218002e0be" providerId="LiveId" clId="{2D53C083-D1FA-4AFF-9038-BC477B0ABBA7}" dt="2024-11-07T08:45:05.209" v="4832"/>
          <ac:spMkLst>
            <pc:docMk/>
            <pc:sldMk cId="2697960491" sldId="256"/>
            <ac:spMk id="160" creationId="{2BEC822F-E89C-1A96-EBD9-FD6D850C3536}"/>
          </ac:spMkLst>
        </pc:spChg>
        <pc:spChg chg="mod">
          <ac:chgData name="chethan kalyan" userId="c1370a218002e0be" providerId="LiveId" clId="{2D53C083-D1FA-4AFF-9038-BC477B0ABBA7}" dt="2024-11-07T08:45:05.209" v="4832"/>
          <ac:spMkLst>
            <pc:docMk/>
            <pc:sldMk cId="2697960491" sldId="256"/>
            <ac:spMk id="161" creationId="{FC516E76-F21C-BA83-6893-27095C1E8137}"/>
          </ac:spMkLst>
        </pc:spChg>
        <pc:spChg chg="mod">
          <ac:chgData name="chethan kalyan" userId="c1370a218002e0be" providerId="LiveId" clId="{2D53C083-D1FA-4AFF-9038-BC477B0ABBA7}" dt="2024-11-07T08:45:05.209" v="4832"/>
          <ac:spMkLst>
            <pc:docMk/>
            <pc:sldMk cId="2697960491" sldId="256"/>
            <ac:spMk id="162" creationId="{804D8606-DF50-B833-7909-51EA9D5B93CF}"/>
          </ac:spMkLst>
        </pc:spChg>
        <pc:spChg chg="mod">
          <ac:chgData name="chethan kalyan" userId="c1370a218002e0be" providerId="LiveId" clId="{2D53C083-D1FA-4AFF-9038-BC477B0ABBA7}" dt="2024-11-07T08:45:05.209" v="4832"/>
          <ac:spMkLst>
            <pc:docMk/>
            <pc:sldMk cId="2697960491" sldId="256"/>
            <ac:spMk id="163" creationId="{C1D2134A-50B0-3FAF-3AEE-62878667AE2B}"/>
          </ac:spMkLst>
        </pc:spChg>
        <pc:spChg chg="mod">
          <ac:chgData name="chethan kalyan" userId="c1370a218002e0be" providerId="LiveId" clId="{2D53C083-D1FA-4AFF-9038-BC477B0ABBA7}" dt="2024-11-07T08:45:05.209" v="4832"/>
          <ac:spMkLst>
            <pc:docMk/>
            <pc:sldMk cId="2697960491" sldId="256"/>
            <ac:spMk id="164" creationId="{F20F95AB-AA10-023F-386A-A24B3D8848AB}"/>
          </ac:spMkLst>
        </pc:spChg>
        <pc:spChg chg="mod">
          <ac:chgData name="chethan kalyan" userId="c1370a218002e0be" providerId="LiveId" clId="{2D53C083-D1FA-4AFF-9038-BC477B0ABBA7}" dt="2024-11-07T08:45:05.209" v="4832"/>
          <ac:spMkLst>
            <pc:docMk/>
            <pc:sldMk cId="2697960491" sldId="256"/>
            <ac:spMk id="165" creationId="{891FFB87-5F09-CE88-F9AF-95DE0924B407}"/>
          </ac:spMkLst>
        </pc:spChg>
        <pc:spChg chg="mod">
          <ac:chgData name="chethan kalyan" userId="c1370a218002e0be" providerId="LiveId" clId="{2D53C083-D1FA-4AFF-9038-BC477B0ABBA7}" dt="2024-11-07T08:45:05.209" v="4832"/>
          <ac:spMkLst>
            <pc:docMk/>
            <pc:sldMk cId="2697960491" sldId="256"/>
            <ac:spMk id="166" creationId="{F186C1F9-292E-8792-4C87-62AE4393D1C0}"/>
          </ac:spMkLst>
        </pc:spChg>
        <pc:spChg chg="mod">
          <ac:chgData name="chethan kalyan" userId="c1370a218002e0be" providerId="LiveId" clId="{2D53C083-D1FA-4AFF-9038-BC477B0ABBA7}" dt="2024-11-07T08:45:05.209" v="4832"/>
          <ac:spMkLst>
            <pc:docMk/>
            <pc:sldMk cId="2697960491" sldId="256"/>
            <ac:spMk id="167" creationId="{BE168BD1-B7C2-F305-E43D-D5FB396D683B}"/>
          </ac:spMkLst>
        </pc:spChg>
        <pc:spChg chg="mod">
          <ac:chgData name="chethan kalyan" userId="c1370a218002e0be" providerId="LiveId" clId="{2D53C083-D1FA-4AFF-9038-BC477B0ABBA7}" dt="2024-11-07T08:45:05.209" v="4832"/>
          <ac:spMkLst>
            <pc:docMk/>
            <pc:sldMk cId="2697960491" sldId="256"/>
            <ac:spMk id="168" creationId="{9AD2AAE3-89E9-ECCF-01A2-D1A6AA3FD646}"/>
          </ac:spMkLst>
        </pc:spChg>
        <pc:spChg chg="mod">
          <ac:chgData name="chethan kalyan" userId="c1370a218002e0be" providerId="LiveId" clId="{2D53C083-D1FA-4AFF-9038-BC477B0ABBA7}" dt="2024-11-07T08:45:05.209" v="4832"/>
          <ac:spMkLst>
            <pc:docMk/>
            <pc:sldMk cId="2697960491" sldId="256"/>
            <ac:spMk id="169" creationId="{F910679D-D17A-41B8-C74B-2C1D8C23B617}"/>
          </ac:spMkLst>
        </pc:spChg>
        <pc:spChg chg="mod">
          <ac:chgData name="chethan kalyan" userId="c1370a218002e0be" providerId="LiveId" clId="{2D53C083-D1FA-4AFF-9038-BC477B0ABBA7}" dt="2024-11-07T08:45:05.209" v="4832"/>
          <ac:spMkLst>
            <pc:docMk/>
            <pc:sldMk cId="2697960491" sldId="256"/>
            <ac:spMk id="170" creationId="{D89EBF51-A034-BA50-5701-8F4E5E5169D4}"/>
          </ac:spMkLst>
        </pc:spChg>
        <pc:spChg chg="mod">
          <ac:chgData name="chethan kalyan" userId="c1370a218002e0be" providerId="LiveId" clId="{2D53C083-D1FA-4AFF-9038-BC477B0ABBA7}" dt="2024-11-07T08:45:05.209" v="4832"/>
          <ac:spMkLst>
            <pc:docMk/>
            <pc:sldMk cId="2697960491" sldId="256"/>
            <ac:spMk id="171" creationId="{6E81511E-8E17-4157-AE13-ED7B3E2301C5}"/>
          </ac:spMkLst>
        </pc:spChg>
        <pc:spChg chg="mod">
          <ac:chgData name="chethan kalyan" userId="c1370a218002e0be" providerId="LiveId" clId="{2D53C083-D1FA-4AFF-9038-BC477B0ABBA7}" dt="2024-11-07T08:45:05.209" v="4832"/>
          <ac:spMkLst>
            <pc:docMk/>
            <pc:sldMk cId="2697960491" sldId="256"/>
            <ac:spMk id="172" creationId="{9B3CB177-0880-CB38-D602-6EEF03603790}"/>
          </ac:spMkLst>
        </pc:spChg>
        <pc:spChg chg="mod">
          <ac:chgData name="chethan kalyan" userId="c1370a218002e0be" providerId="LiveId" clId="{2D53C083-D1FA-4AFF-9038-BC477B0ABBA7}" dt="2024-11-07T08:45:05.209" v="4832"/>
          <ac:spMkLst>
            <pc:docMk/>
            <pc:sldMk cId="2697960491" sldId="256"/>
            <ac:spMk id="173" creationId="{C73E9B3F-9988-619A-0BC2-9D8E43A50B86}"/>
          </ac:spMkLst>
        </pc:spChg>
        <pc:spChg chg="mod">
          <ac:chgData name="chethan kalyan" userId="c1370a218002e0be" providerId="LiveId" clId="{2D53C083-D1FA-4AFF-9038-BC477B0ABBA7}" dt="2024-11-07T08:45:05.209" v="4832"/>
          <ac:spMkLst>
            <pc:docMk/>
            <pc:sldMk cId="2697960491" sldId="256"/>
            <ac:spMk id="174" creationId="{A573C6B4-3DC9-9553-A024-8CED8BD3BF75}"/>
          </ac:spMkLst>
        </pc:spChg>
        <pc:spChg chg="mod">
          <ac:chgData name="chethan kalyan" userId="c1370a218002e0be" providerId="LiveId" clId="{2D53C083-D1FA-4AFF-9038-BC477B0ABBA7}" dt="2024-11-07T08:45:05.209" v="4832"/>
          <ac:spMkLst>
            <pc:docMk/>
            <pc:sldMk cId="2697960491" sldId="256"/>
            <ac:spMk id="175" creationId="{FCC006C4-337E-78EE-468D-EF75DC79BCBF}"/>
          </ac:spMkLst>
        </pc:spChg>
        <pc:spChg chg="mod">
          <ac:chgData name="chethan kalyan" userId="c1370a218002e0be" providerId="LiveId" clId="{2D53C083-D1FA-4AFF-9038-BC477B0ABBA7}" dt="2024-11-07T08:45:05.209" v="4832"/>
          <ac:spMkLst>
            <pc:docMk/>
            <pc:sldMk cId="2697960491" sldId="256"/>
            <ac:spMk id="176" creationId="{33714424-09C7-545D-AAAD-CE3C6DCB1FEF}"/>
          </ac:spMkLst>
        </pc:spChg>
        <pc:spChg chg="mod">
          <ac:chgData name="chethan kalyan" userId="c1370a218002e0be" providerId="LiveId" clId="{2D53C083-D1FA-4AFF-9038-BC477B0ABBA7}" dt="2024-11-07T08:45:05.209" v="4832"/>
          <ac:spMkLst>
            <pc:docMk/>
            <pc:sldMk cId="2697960491" sldId="256"/>
            <ac:spMk id="177" creationId="{5033C104-0A13-523A-2FA7-BF1BAC4F22BD}"/>
          </ac:spMkLst>
        </pc:spChg>
        <pc:spChg chg="mod">
          <ac:chgData name="chethan kalyan" userId="c1370a218002e0be" providerId="LiveId" clId="{2D53C083-D1FA-4AFF-9038-BC477B0ABBA7}" dt="2024-11-07T08:45:05.209" v="4832"/>
          <ac:spMkLst>
            <pc:docMk/>
            <pc:sldMk cId="2697960491" sldId="256"/>
            <ac:spMk id="178" creationId="{F3E4C8B8-1C0A-81B6-EC9F-F1C247949197}"/>
          </ac:spMkLst>
        </pc:spChg>
        <pc:spChg chg="mod">
          <ac:chgData name="chethan kalyan" userId="c1370a218002e0be" providerId="LiveId" clId="{2D53C083-D1FA-4AFF-9038-BC477B0ABBA7}" dt="2024-11-07T08:45:05.209" v="4832"/>
          <ac:spMkLst>
            <pc:docMk/>
            <pc:sldMk cId="2697960491" sldId="256"/>
            <ac:spMk id="179" creationId="{EE7BC375-624F-2259-ADB3-2A7786348FD6}"/>
          </ac:spMkLst>
        </pc:spChg>
        <pc:spChg chg="mod">
          <ac:chgData name="chethan kalyan" userId="c1370a218002e0be" providerId="LiveId" clId="{2D53C083-D1FA-4AFF-9038-BC477B0ABBA7}" dt="2024-11-07T08:45:05.209" v="4832"/>
          <ac:spMkLst>
            <pc:docMk/>
            <pc:sldMk cId="2697960491" sldId="256"/>
            <ac:spMk id="180" creationId="{437D82ED-CD7D-C76A-D0D0-2F4AB6C340C7}"/>
          </ac:spMkLst>
        </pc:spChg>
        <pc:spChg chg="mod">
          <ac:chgData name="chethan kalyan" userId="c1370a218002e0be" providerId="LiveId" clId="{2D53C083-D1FA-4AFF-9038-BC477B0ABBA7}" dt="2024-11-07T08:45:05.209" v="4832"/>
          <ac:spMkLst>
            <pc:docMk/>
            <pc:sldMk cId="2697960491" sldId="256"/>
            <ac:spMk id="181" creationId="{46E093E4-3FD9-0FAA-1CA4-642B5185877B}"/>
          </ac:spMkLst>
        </pc:spChg>
        <pc:spChg chg="mod">
          <ac:chgData name="chethan kalyan" userId="c1370a218002e0be" providerId="LiveId" clId="{2D53C083-D1FA-4AFF-9038-BC477B0ABBA7}" dt="2024-11-07T08:45:05.209" v="4832"/>
          <ac:spMkLst>
            <pc:docMk/>
            <pc:sldMk cId="2697960491" sldId="256"/>
            <ac:spMk id="182" creationId="{5AA021E4-A09A-592C-BB61-9140CEC203BA}"/>
          </ac:spMkLst>
        </pc:spChg>
        <pc:spChg chg="mod">
          <ac:chgData name="chethan kalyan" userId="c1370a218002e0be" providerId="LiveId" clId="{2D53C083-D1FA-4AFF-9038-BC477B0ABBA7}" dt="2024-11-07T08:45:05.209" v="4832"/>
          <ac:spMkLst>
            <pc:docMk/>
            <pc:sldMk cId="2697960491" sldId="256"/>
            <ac:spMk id="183" creationId="{DA712EB6-BE68-5AB9-EC9A-E2357DD7175B}"/>
          </ac:spMkLst>
        </pc:spChg>
        <pc:spChg chg="mod">
          <ac:chgData name="chethan kalyan" userId="c1370a218002e0be" providerId="LiveId" clId="{2D53C083-D1FA-4AFF-9038-BC477B0ABBA7}" dt="2024-11-07T08:45:05.209" v="4832"/>
          <ac:spMkLst>
            <pc:docMk/>
            <pc:sldMk cId="2697960491" sldId="256"/>
            <ac:spMk id="184" creationId="{CEC60278-7F71-3F2A-DDC2-4E3D215EE877}"/>
          </ac:spMkLst>
        </pc:spChg>
        <pc:spChg chg="mod">
          <ac:chgData name="chethan kalyan" userId="c1370a218002e0be" providerId="LiveId" clId="{2D53C083-D1FA-4AFF-9038-BC477B0ABBA7}" dt="2024-11-07T08:45:05.209" v="4832"/>
          <ac:spMkLst>
            <pc:docMk/>
            <pc:sldMk cId="2697960491" sldId="256"/>
            <ac:spMk id="185" creationId="{7633D6BB-27C1-A99F-54C9-65E3BD912227}"/>
          </ac:spMkLst>
        </pc:spChg>
        <pc:spChg chg="mod">
          <ac:chgData name="chethan kalyan" userId="c1370a218002e0be" providerId="LiveId" clId="{2D53C083-D1FA-4AFF-9038-BC477B0ABBA7}" dt="2024-11-07T08:45:05.209" v="4832"/>
          <ac:spMkLst>
            <pc:docMk/>
            <pc:sldMk cId="2697960491" sldId="256"/>
            <ac:spMk id="186" creationId="{DE3E75B1-4CE5-33D1-F42B-D80D6C5B658C}"/>
          </ac:spMkLst>
        </pc:spChg>
        <pc:spChg chg="mod">
          <ac:chgData name="chethan kalyan" userId="c1370a218002e0be" providerId="LiveId" clId="{2D53C083-D1FA-4AFF-9038-BC477B0ABBA7}" dt="2024-11-07T08:45:05.209" v="4832"/>
          <ac:spMkLst>
            <pc:docMk/>
            <pc:sldMk cId="2697960491" sldId="256"/>
            <ac:spMk id="187" creationId="{ABC5B9BB-94A7-9FBE-991B-5A78DB3FF90B}"/>
          </ac:spMkLst>
        </pc:spChg>
        <pc:spChg chg="mod">
          <ac:chgData name="chethan kalyan" userId="c1370a218002e0be" providerId="LiveId" clId="{2D53C083-D1FA-4AFF-9038-BC477B0ABBA7}" dt="2024-11-07T08:45:05.209" v="4832"/>
          <ac:spMkLst>
            <pc:docMk/>
            <pc:sldMk cId="2697960491" sldId="256"/>
            <ac:spMk id="188" creationId="{612B618E-F499-24CC-C6D3-C23DCAEDFFB3}"/>
          </ac:spMkLst>
        </pc:spChg>
        <pc:spChg chg="mod">
          <ac:chgData name="chethan kalyan" userId="c1370a218002e0be" providerId="LiveId" clId="{2D53C083-D1FA-4AFF-9038-BC477B0ABBA7}" dt="2024-11-07T08:45:05.209" v="4832"/>
          <ac:spMkLst>
            <pc:docMk/>
            <pc:sldMk cId="2697960491" sldId="256"/>
            <ac:spMk id="189" creationId="{31538AE9-88CB-B1D9-F50A-20BC50D86940}"/>
          </ac:spMkLst>
        </pc:spChg>
        <pc:spChg chg="mod">
          <ac:chgData name="chethan kalyan" userId="c1370a218002e0be" providerId="LiveId" clId="{2D53C083-D1FA-4AFF-9038-BC477B0ABBA7}" dt="2024-11-07T08:45:05.209" v="4832"/>
          <ac:spMkLst>
            <pc:docMk/>
            <pc:sldMk cId="2697960491" sldId="256"/>
            <ac:spMk id="190" creationId="{F2388CD4-A205-D380-9FE4-A7E57C11308D}"/>
          </ac:spMkLst>
        </pc:spChg>
        <pc:spChg chg="mod">
          <ac:chgData name="chethan kalyan" userId="c1370a218002e0be" providerId="LiveId" clId="{2D53C083-D1FA-4AFF-9038-BC477B0ABBA7}" dt="2024-11-07T08:45:05.209" v="4832"/>
          <ac:spMkLst>
            <pc:docMk/>
            <pc:sldMk cId="2697960491" sldId="256"/>
            <ac:spMk id="191" creationId="{27F73EEC-309A-B497-ACC3-A4092B94DFEA}"/>
          </ac:spMkLst>
        </pc:spChg>
        <pc:spChg chg="mod">
          <ac:chgData name="chethan kalyan" userId="c1370a218002e0be" providerId="LiveId" clId="{2D53C083-D1FA-4AFF-9038-BC477B0ABBA7}" dt="2024-11-07T08:45:05.209" v="4832"/>
          <ac:spMkLst>
            <pc:docMk/>
            <pc:sldMk cId="2697960491" sldId="256"/>
            <ac:spMk id="192" creationId="{7E34916C-5845-35BE-4C71-2FFA48D5C1A3}"/>
          </ac:spMkLst>
        </pc:spChg>
        <pc:spChg chg="mod">
          <ac:chgData name="chethan kalyan" userId="c1370a218002e0be" providerId="LiveId" clId="{2D53C083-D1FA-4AFF-9038-BC477B0ABBA7}" dt="2024-11-07T08:45:05.209" v="4832"/>
          <ac:spMkLst>
            <pc:docMk/>
            <pc:sldMk cId="2697960491" sldId="256"/>
            <ac:spMk id="193" creationId="{B68EC7E7-B948-D810-1E5F-F27DDF179AFB}"/>
          </ac:spMkLst>
        </pc:spChg>
        <pc:spChg chg="mod">
          <ac:chgData name="chethan kalyan" userId="c1370a218002e0be" providerId="LiveId" clId="{2D53C083-D1FA-4AFF-9038-BC477B0ABBA7}" dt="2024-11-07T08:45:05.209" v="4832"/>
          <ac:spMkLst>
            <pc:docMk/>
            <pc:sldMk cId="2697960491" sldId="256"/>
            <ac:spMk id="194" creationId="{B1EA2164-CAF1-02F9-0B9C-490298D452A6}"/>
          </ac:spMkLst>
        </pc:spChg>
        <pc:spChg chg="mod">
          <ac:chgData name="chethan kalyan" userId="c1370a218002e0be" providerId="LiveId" clId="{2D53C083-D1FA-4AFF-9038-BC477B0ABBA7}" dt="2024-11-07T08:45:05.209" v="4832"/>
          <ac:spMkLst>
            <pc:docMk/>
            <pc:sldMk cId="2697960491" sldId="256"/>
            <ac:spMk id="195" creationId="{C53578F5-220B-8C62-4DFE-62025629F542}"/>
          </ac:spMkLst>
        </pc:spChg>
        <pc:spChg chg="mod">
          <ac:chgData name="chethan kalyan" userId="c1370a218002e0be" providerId="LiveId" clId="{2D53C083-D1FA-4AFF-9038-BC477B0ABBA7}" dt="2024-11-07T08:45:05.209" v="4832"/>
          <ac:spMkLst>
            <pc:docMk/>
            <pc:sldMk cId="2697960491" sldId="256"/>
            <ac:spMk id="196" creationId="{6D241E42-C8C5-30BD-1897-8A4783EEEAE5}"/>
          </ac:spMkLst>
        </pc:spChg>
        <pc:spChg chg="mod">
          <ac:chgData name="chethan kalyan" userId="c1370a218002e0be" providerId="LiveId" clId="{2D53C083-D1FA-4AFF-9038-BC477B0ABBA7}" dt="2024-11-07T08:45:05.209" v="4832"/>
          <ac:spMkLst>
            <pc:docMk/>
            <pc:sldMk cId="2697960491" sldId="256"/>
            <ac:spMk id="197" creationId="{81F54B83-56A4-BD55-8B03-29DDEF8E794E}"/>
          </ac:spMkLst>
        </pc:spChg>
        <pc:spChg chg="mod">
          <ac:chgData name="chethan kalyan" userId="c1370a218002e0be" providerId="LiveId" clId="{2D53C083-D1FA-4AFF-9038-BC477B0ABBA7}" dt="2024-11-07T08:45:05.209" v="4832"/>
          <ac:spMkLst>
            <pc:docMk/>
            <pc:sldMk cId="2697960491" sldId="256"/>
            <ac:spMk id="198" creationId="{F2B500E3-ED88-BA2C-D6C7-945C41E97165}"/>
          </ac:spMkLst>
        </pc:spChg>
        <pc:spChg chg="mod">
          <ac:chgData name="chethan kalyan" userId="c1370a218002e0be" providerId="LiveId" clId="{2D53C083-D1FA-4AFF-9038-BC477B0ABBA7}" dt="2024-11-07T08:45:05.209" v="4832"/>
          <ac:spMkLst>
            <pc:docMk/>
            <pc:sldMk cId="2697960491" sldId="256"/>
            <ac:spMk id="199" creationId="{93F48143-DA18-2084-99BB-52BFECB4A53D}"/>
          </ac:spMkLst>
        </pc:spChg>
        <pc:spChg chg="mod">
          <ac:chgData name="chethan kalyan" userId="c1370a218002e0be" providerId="LiveId" clId="{2D53C083-D1FA-4AFF-9038-BC477B0ABBA7}" dt="2024-11-07T08:45:05.209" v="4832"/>
          <ac:spMkLst>
            <pc:docMk/>
            <pc:sldMk cId="2697960491" sldId="256"/>
            <ac:spMk id="200" creationId="{B9075167-270F-1563-22CB-CEB298F4420D}"/>
          </ac:spMkLst>
        </pc:spChg>
        <pc:spChg chg="mod">
          <ac:chgData name="chethan kalyan" userId="c1370a218002e0be" providerId="LiveId" clId="{2D53C083-D1FA-4AFF-9038-BC477B0ABBA7}" dt="2024-11-07T08:45:05.209" v="4832"/>
          <ac:spMkLst>
            <pc:docMk/>
            <pc:sldMk cId="2697960491" sldId="256"/>
            <ac:spMk id="201" creationId="{3EFCDB03-5C88-EA67-D19E-B20C1497AAAC}"/>
          </ac:spMkLst>
        </pc:spChg>
        <pc:spChg chg="mod">
          <ac:chgData name="chethan kalyan" userId="c1370a218002e0be" providerId="LiveId" clId="{2D53C083-D1FA-4AFF-9038-BC477B0ABBA7}" dt="2024-11-07T08:45:05.209" v="4832"/>
          <ac:spMkLst>
            <pc:docMk/>
            <pc:sldMk cId="2697960491" sldId="256"/>
            <ac:spMk id="202" creationId="{23E0EAA3-CDBE-675E-5BD9-8908B148AF12}"/>
          </ac:spMkLst>
        </pc:spChg>
        <pc:spChg chg="mod">
          <ac:chgData name="chethan kalyan" userId="c1370a218002e0be" providerId="LiveId" clId="{2D53C083-D1FA-4AFF-9038-BC477B0ABBA7}" dt="2024-11-07T08:45:05.209" v="4832"/>
          <ac:spMkLst>
            <pc:docMk/>
            <pc:sldMk cId="2697960491" sldId="256"/>
            <ac:spMk id="203" creationId="{8DBC9540-3D4F-E6E2-F9B3-CE602BCFE053}"/>
          </ac:spMkLst>
        </pc:spChg>
        <pc:spChg chg="mod">
          <ac:chgData name="chethan kalyan" userId="c1370a218002e0be" providerId="LiveId" clId="{2D53C083-D1FA-4AFF-9038-BC477B0ABBA7}" dt="2024-11-07T08:45:05.209" v="4832"/>
          <ac:spMkLst>
            <pc:docMk/>
            <pc:sldMk cId="2697960491" sldId="256"/>
            <ac:spMk id="204" creationId="{355F698D-0B98-F113-46F0-7DAA5692EE6A}"/>
          </ac:spMkLst>
        </pc:spChg>
        <pc:spChg chg="mod">
          <ac:chgData name="chethan kalyan" userId="c1370a218002e0be" providerId="LiveId" clId="{2D53C083-D1FA-4AFF-9038-BC477B0ABBA7}" dt="2024-11-07T08:45:05.209" v="4832"/>
          <ac:spMkLst>
            <pc:docMk/>
            <pc:sldMk cId="2697960491" sldId="256"/>
            <ac:spMk id="205" creationId="{8982EF74-CA40-3F3E-AE18-DAB7438E91AF}"/>
          </ac:spMkLst>
        </pc:spChg>
        <pc:spChg chg="mod">
          <ac:chgData name="chethan kalyan" userId="c1370a218002e0be" providerId="LiveId" clId="{2D53C083-D1FA-4AFF-9038-BC477B0ABBA7}" dt="2024-11-07T08:45:05.209" v="4832"/>
          <ac:spMkLst>
            <pc:docMk/>
            <pc:sldMk cId="2697960491" sldId="256"/>
            <ac:spMk id="206" creationId="{8901DDD6-BB3F-1D73-9589-9527002B179A}"/>
          </ac:spMkLst>
        </pc:spChg>
        <pc:spChg chg="mod">
          <ac:chgData name="chethan kalyan" userId="c1370a218002e0be" providerId="LiveId" clId="{2D53C083-D1FA-4AFF-9038-BC477B0ABBA7}" dt="2024-11-07T08:45:05.209" v="4832"/>
          <ac:spMkLst>
            <pc:docMk/>
            <pc:sldMk cId="2697960491" sldId="256"/>
            <ac:spMk id="207" creationId="{D8EA8E50-3058-26E2-9B36-DD2DFD13FB72}"/>
          </ac:spMkLst>
        </pc:spChg>
        <pc:spChg chg="mod">
          <ac:chgData name="chethan kalyan" userId="c1370a218002e0be" providerId="LiveId" clId="{2D53C083-D1FA-4AFF-9038-BC477B0ABBA7}" dt="2024-11-07T08:45:05.209" v="4832"/>
          <ac:spMkLst>
            <pc:docMk/>
            <pc:sldMk cId="2697960491" sldId="256"/>
            <ac:spMk id="208" creationId="{147D3960-6DBD-B9E0-7323-E021F2E80609}"/>
          </ac:spMkLst>
        </pc:spChg>
        <pc:spChg chg="mod">
          <ac:chgData name="chethan kalyan" userId="c1370a218002e0be" providerId="LiveId" clId="{2D53C083-D1FA-4AFF-9038-BC477B0ABBA7}" dt="2024-11-07T08:45:05.209" v="4832"/>
          <ac:spMkLst>
            <pc:docMk/>
            <pc:sldMk cId="2697960491" sldId="256"/>
            <ac:spMk id="209" creationId="{BC6E1924-C365-72FF-9A55-9E050F09423D}"/>
          </ac:spMkLst>
        </pc:spChg>
        <pc:spChg chg="mod">
          <ac:chgData name="chethan kalyan" userId="c1370a218002e0be" providerId="LiveId" clId="{2D53C083-D1FA-4AFF-9038-BC477B0ABBA7}" dt="2024-11-07T08:45:05.209" v="4832"/>
          <ac:spMkLst>
            <pc:docMk/>
            <pc:sldMk cId="2697960491" sldId="256"/>
            <ac:spMk id="210" creationId="{F4890D2C-19FF-D61C-B23D-75C41C13179B}"/>
          </ac:spMkLst>
        </pc:spChg>
        <pc:spChg chg="mod">
          <ac:chgData name="chethan kalyan" userId="c1370a218002e0be" providerId="LiveId" clId="{2D53C083-D1FA-4AFF-9038-BC477B0ABBA7}" dt="2024-11-07T08:45:05.209" v="4832"/>
          <ac:spMkLst>
            <pc:docMk/>
            <pc:sldMk cId="2697960491" sldId="256"/>
            <ac:spMk id="211" creationId="{51029215-A954-455F-0DF0-3E2D85581584}"/>
          </ac:spMkLst>
        </pc:spChg>
        <pc:spChg chg="mod">
          <ac:chgData name="chethan kalyan" userId="c1370a218002e0be" providerId="LiveId" clId="{2D53C083-D1FA-4AFF-9038-BC477B0ABBA7}" dt="2024-11-07T08:45:05.209" v="4832"/>
          <ac:spMkLst>
            <pc:docMk/>
            <pc:sldMk cId="2697960491" sldId="256"/>
            <ac:spMk id="212" creationId="{78343436-E74B-D6B3-D2F4-2AF95E6BEF1B}"/>
          </ac:spMkLst>
        </pc:spChg>
        <pc:spChg chg="mod">
          <ac:chgData name="chethan kalyan" userId="c1370a218002e0be" providerId="LiveId" clId="{2D53C083-D1FA-4AFF-9038-BC477B0ABBA7}" dt="2024-11-07T08:45:05.209" v="4832"/>
          <ac:spMkLst>
            <pc:docMk/>
            <pc:sldMk cId="2697960491" sldId="256"/>
            <ac:spMk id="213" creationId="{24D93A74-504A-61D7-391C-66CD05234399}"/>
          </ac:spMkLst>
        </pc:spChg>
        <pc:spChg chg="mod">
          <ac:chgData name="chethan kalyan" userId="c1370a218002e0be" providerId="LiveId" clId="{2D53C083-D1FA-4AFF-9038-BC477B0ABBA7}" dt="2024-11-07T08:45:05.209" v="4832"/>
          <ac:spMkLst>
            <pc:docMk/>
            <pc:sldMk cId="2697960491" sldId="256"/>
            <ac:spMk id="214" creationId="{B3C529D0-1299-A872-476F-DCA4ED0A68C3}"/>
          </ac:spMkLst>
        </pc:spChg>
        <pc:spChg chg="mod">
          <ac:chgData name="chethan kalyan" userId="c1370a218002e0be" providerId="LiveId" clId="{2D53C083-D1FA-4AFF-9038-BC477B0ABBA7}" dt="2024-11-07T08:45:05.209" v="4832"/>
          <ac:spMkLst>
            <pc:docMk/>
            <pc:sldMk cId="2697960491" sldId="256"/>
            <ac:spMk id="215" creationId="{5D08E298-7896-083B-7D6E-AE4862A1096F}"/>
          </ac:spMkLst>
        </pc:spChg>
        <pc:spChg chg="mod">
          <ac:chgData name="chethan kalyan" userId="c1370a218002e0be" providerId="LiveId" clId="{2D53C083-D1FA-4AFF-9038-BC477B0ABBA7}" dt="2024-11-07T08:45:05.209" v="4832"/>
          <ac:spMkLst>
            <pc:docMk/>
            <pc:sldMk cId="2697960491" sldId="256"/>
            <ac:spMk id="216" creationId="{817F7F04-A954-22B8-7575-BA234213D050}"/>
          </ac:spMkLst>
        </pc:spChg>
        <pc:spChg chg="mod">
          <ac:chgData name="chethan kalyan" userId="c1370a218002e0be" providerId="LiveId" clId="{2D53C083-D1FA-4AFF-9038-BC477B0ABBA7}" dt="2024-11-07T08:45:05.209" v="4832"/>
          <ac:spMkLst>
            <pc:docMk/>
            <pc:sldMk cId="2697960491" sldId="256"/>
            <ac:spMk id="217" creationId="{D950BB50-479A-F6B2-DF0E-9353D918B4EA}"/>
          </ac:spMkLst>
        </pc:spChg>
        <pc:spChg chg="mod">
          <ac:chgData name="chethan kalyan" userId="c1370a218002e0be" providerId="LiveId" clId="{2D53C083-D1FA-4AFF-9038-BC477B0ABBA7}" dt="2024-11-07T08:45:05.209" v="4832"/>
          <ac:spMkLst>
            <pc:docMk/>
            <pc:sldMk cId="2697960491" sldId="256"/>
            <ac:spMk id="218" creationId="{752D5483-9AA7-2C8F-EF99-167E4466BAB1}"/>
          </ac:spMkLst>
        </pc:spChg>
        <pc:spChg chg="mod">
          <ac:chgData name="chethan kalyan" userId="c1370a218002e0be" providerId="LiveId" clId="{2D53C083-D1FA-4AFF-9038-BC477B0ABBA7}" dt="2024-11-07T08:45:05.209" v="4832"/>
          <ac:spMkLst>
            <pc:docMk/>
            <pc:sldMk cId="2697960491" sldId="256"/>
            <ac:spMk id="219" creationId="{3E772007-A805-9A01-01F8-BA5A6382D471}"/>
          </ac:spMkLst>
        </pc:spChg>
        <pc:spChg chg="mod">
          <ac:chgData name="chethan kalyan" userId="c1370a218002e0be" providerId="LiveId" clId="{2D53C083-D1FA-4AFF-9038-BC477B0ABBA7}" dt="2024-11-07T08:45:05.209" v="4832"/>
          <ac:spMkLst>
            <pc:docMk/>
            <pc:sldMk cId="2697960491" sldId="256"/>
            <ac:spMk id="220" creationId="{01A2D66B-E8EC-22EB-5E68-1BF42F432234}"/>
          </ac:spMkLst>
        </pc:spChg>
        <pc:spChg chg="mod">
          <ac:chgData name="chethan kalyan" userId="c1370a218002e0be" providerId="LiveId" clId="{2D53C083-D1FA-4AFF-9038-BC477B0ABBA7}" dt="2024-11-07T08:45:05.209" v="4832"/>
          <ac:spMkLst>
            <pc:docMk/>
            <pc:sldMk cId="2697960491" sldId="256"/>
            <ac:spMk id="221" creationId="{51C7F2EF-9308-6874-B3E8-DB881C809522}"/>
          </ac:spMkLst>
        </pc:spChg>
        <pc:spChg chg="mod">
          <ac:chgData name="chethan kalyan" userId="c1370a218002e0be" providerId="LiveId" clId="{2D53C083-D1FA-4AFF-9038-BC477B0ABBA7}" dt="2024-11-07T08:45:05.209" v="4832"/>
          <ac:spMkLst>
            <pc:docMk/>
            <pc:sldMk cId="2697960491" sldId="256"/>
            <ac:spMk id="222" creationId="{AE366355-FBAF-B45B-2756-1957B107998C}"/>
          </ac:spMkLst>
        </pc:spChg>
        <pc:spChg chg="mod">
          <ac:chgData name="chethan kalyan" userId="c1370a218002e0be" providerId="LiveId" clId="{2D53C083-D1FA-4AFF-9038-BC477B0ABBA7}" dt="2024-11-07T08:45:05.209" v="4832"/>
          <ac:spMkLst>
            <pc:docMk/>
            <pc:sldMk cId="2697960491" sldId="256"/>
            <ac:spMk id="223" creationId="{EC9AC922-9C35-6BEC-42D9-736C6386C858}"/>
          </ac:spMkLst>
        </pc:spChg>
        <pc:spChg chg="mod">
          <ac:chgData name="chethan kalyan" userId="c1370a218002e0be" providerId="LiveId" clId="{2D53C083-D1FA-4AFF-9038-BC477B0ABBA7}" dt="2024-11-07T08:45:05.209" v="4832"/>
          <ac:spMkLst>
            <pc:docMk/>
            <pc:sldMk cId="2697960491" sldId="256"/>
            <ac:spMk id="224" creationId="{61C031F0-56F1-3601-0147-6E882BDCC4DD}"/>
          </ac:spMkLst>
        </pc:spChg>
        <pc:spChg chg="mod">
          <ac:chgData name="chethan kalyan" userId="c1370a218002e0be" providerId="LiveId" clId="{2D53C083-D1FA-4AFF-9038-BC477B0ABBA7}" dt="2024-11-07T08:45:05.209" v="4832"/>
          <ac:spMkLst>
            <pc:docMk/>
            <pc:sldMk cId="2697960491" sldId="256"/>
            <ac:spMk id="225" creationId="{89FFC033-3F8E-F516-0084-39291E914BAE}"/>
          </ac:spMkLst>
        </pc:spChg>
        <pc:spChg chg="mod">
          <ac:chgData name="chethan kalyan" userId="c1370a218002e0be" providerId="LiveId" clId="{2D53C083-D1FA-4AFF-9038-BC477B0ABBA7}" dt="2024-11-07T08:45:05.209" v="4832"/>
          <ac:spMkLst>
            <pc:docMk/>
            <pc:sldMk cId="2697960491" sldId="256"/>
            <ac:spMk id="226" creationId="{637FA5AE-878D-67B5-02A9-0AE98D65BA16}"/>
          </ac:spMkLst>
        </pc:spChg>
        <pc:spChg chg="mod">
          <ac:chgData name="chethan kalyan" userId="c1370a218002e0be" providerId="LiveId" clId="{2D53C083-D1FA-4AFF-9038-BC477B0ABBA7}" dt="2024-11-07T08:45:05.209" v="4832"/>
          <ac:spMkLst>
            <pc:docMk/>
            <pc:sldMk cId="2697960491" sldId="256"/>
            <ac:spMk id="227" creationId="{7489245C-2AF9-A3A5-DE45-50CF4C9F274C}"/>
          </ac:spMkLst>
        </pc:spChg>
        <pc:spChg chg="mod">
          <ac:chgData name="chethan kalyan" userId="c1370a218002e0be" providerId="LiveId" clId="{2D53C083-D1FA-4AFF-9038-BC477B0ABBA7}" dt="2024-11-07T08:45:05.209" v="4832"/>
          <ac:spMkLst>
            <pc:docMk/>
            <pc:sldMk cId="2697960491" sldId="256"/>
            <ac:spMk id="228" creationId="{75C6013C-6D5A-F75F-BCE5-752895E0F3F8}"/>
          </ac:spMkLst>
        </pc:spChg>
        <pc:spChg chg="mod">
          <ac:chgData name="chethan kalyan" userId="c1370a218002e0be" providerId="LiveId" clId="{2D53C083-D1FA-4AFF-9038-BC477B0ABBA7}" dt="2024-11-07T08:45:05.209" v="4832"/>
          <ac:spMkLst>
            <pc:docMk/>
            <pc:sldMk cId="2697960491" sldId="256"/>
            <ac:spMk id="229" creationId="{5D4DF104-195A-0674-8566-CD5035B65E21}"/>
          </ac:spMkLst>
        </pc:spChg>
        <pc:spChg chg="mod">
          <ac:chgData name="chethan kalyan" userId="c1370a218002e0be" providerId="LiveId" clId="{2D53C083-D1FA-4AFF-9038-BC477B0ABBA7}" dt="2024-11-07T08:45:05.209" v="4832"/>
          <ac:spMkLst>
            <pc:docMk/>
            <pc:sldMk cId="2697960491" sldId="256"/>
            <ac:spMk id="230" creationId="{F414EBF7-8CE2-DCA0-0381-1657FE1C27DF}"/>
          </ac:spMkLst>
        </pc:spChg>
        <pc:spChg chg="mod">
          <ac:chgData name="chethan kalyan" userId="c1370a218002e0be" providerId="LiveId" clId="{2D53C083-D1FA-4AFF-9038-BC477B0ABBA7}" dt="2024-11-07T08:45:05.209" v="4832"/>
          <ac:spMkLst>
            <pc:docMk/>
            <pc:sldMk cId="2697960491" sldId="256"/>
            <ac:spMk id="231" creationId="{224729E1-2458-3BAD-3CA3-312D24D4FF72}"/>
          </ac:spMkLst>
        </pc:spChg>
        <pc:spChg chg="mod">
          <ac:chgData name="chethan kalyan" userId="c1370a218002e0be" providerId="LiveId" clId="{2D53C083-D1FA-4AFF-9038-BC477B0ABBA7}" dt="2024-11-07T08:45:05.209" v="4832"/>
          <ac:spMkLst>
            <pc:docMk/>
            <pc:sldMk cId="2697960491" sldId="256"/>
            <ac:spMk id="232" creationId="{98EDEA4C-0F1A-DC0B-8AEC-C8051DADCCF9}"/>
          </ac:spMkLst>
        </pc:spChg>
        <pc:spChg chg="mod">
          <ac:chgData name="chethan kalyan" userId="c1370a218002e0be" providerId="LiveId" clId="{2D53C083-D1FA-4AFF-9038-BC477B0ABBA7}" dt="2024-11-07T08:45:05.209" v="4832"/>
          <ac:spMkLst>
            <pc:docMk/>
            <pc:sldMk cId="2697960491" sldId="256"/>
            <ac:spMk id="233" creationId="{E30A1D05-41A1-E91B-C587-890DE50DFA02}"/>
          </ac:spMkLst>
        </pc:spChg>
        <pc:spChg chg="mod">
          <ac:chgData name="chethan kalyan" userId="c1370a218002e0be" providerId="LiveId" clId="{2D53C083-D1FA-4AFF-9038-BC477B0ABBA7}" dt="2024-11-07T08:45:05.209" v="4832"/>
          <ac:spMkLst>
            <pc:docMk/>
            <pc:sldMk cId="2697960491" sldId="256"/>
            <ac:spMk id="234" creationId="{76851845-9F44-6BAF-204D-80D4129D62B0}"/>
          </ac:spMkLst>
        </pc:spChg>
        <pc:spChg chg="mod">
          <ac:chgData name="chethan kalyan" userId="c1370a218002e0be" providerId="LiveId" clId="{2D53C083-D1FA-4AFF-9038-BC477B0ABBA7}" dt="2024-11-07T08:45:05.209" v="4832"/>
          <ac:spMkLst>
            <pc:docMk/>
            <pc:sldMk cId="2697960491" sldId="256"/>
            <ac:spMk id="235" creationId="{94AFC94C-1036-E3CB-EC5E-BB7587319EF2}"/>
          </ac:spMkLst>
        </pc:spChg>
        <pc:spChg chg="mod">
          <ac:chgData name="chethan kalyan" userId="c1370a218002e0be" providerId="LiveId" clId="{2D53C083-D1FA-4AFF-9038-BC477B0ABBA7}" dt="2024-11-07T08:45:05.209" v="4832"/>
          <ac:spMkLst>
            <pc:docMk/>
            <pc:sldMk cId="2697960491" sldId="256"/>
            <ac:spMk id="236" creationId="{56B5D35C-C4C0-C412-4D7F-497C90E3B203}"/>
          </ac:spMkLst>
        </pc:spChg>
        <pc:spChg chg="mod">
          <ac:chgData name="chethan kalyan" userId="c1370a218002e0be" providerId="LiveId" clId="{2D53C083-D1FA-4AFF-9038-BC477B0ABBA7}" dt="2024-11-07T08:45:05.209" v="4832"/>
          <ac:spMkLst>
            <pc:docMk/>
            <pc:sldMk cId="2697960491" sldId="256"/>
            <ac:spMk id="237" creationId="{F4D6C5FB-84B6-6225-FD09-4E2B7B18E0A0}"/>
          </ac:spMkLst>
        </pc:spChg>
        <pc:spChg chg="mod">
          <ac:chgData name="chethan kalyan" userId="c1370a218002e0be" providerId="LiveId" clId="{2D53C083-D1FA-4AFF-9038-BC477B0ABBA7}" dt="2024-11-07T08:45:05.209" v="4832"/>
          <ac:spMkLst>
            <pc:docMk/>
            <pc:sldMk cId="2697960491" sldId="256"/>
            <ac:spMk id="238" creationId="{D6072837-3465-2839-BBED-F191A9570091}"/>
          </ac:spMkLst>
        </pc:spChg>
        <pc:spChg chg="mod">
          <ac:chgData name="chethan kalyan" userId="c1370a218002e0be" providerId="LiveId" clId="{2D53C083-D1FA-4AFF-9038-BC477B0ABBA7}" dt="2024-11-07T08:45:05.209" v="4832"/>
          <ac:spMkLst>
            <pc:docMk/>
            <pc:sldMk cId="2697960491" sldId="256"/>
            <ac:spMk id="239" creationId="{3D702756-9A20-F307-834E-57280C1EADBC}"/>
          </ac:spMkLst>
        </pc:spChg>
        <pc:spChg chg="mod">
          <ac:chgData name="chethan kalyan" userId="c1370a218002e0be" providerId="LiveId" clId="{2D53C083-D1FA-4AFF-9038-BC477B0ABBA7}" dt="2024-11-07T08:45:05.209" v="4832"/>
          <ac:spMkLst>
            <pc:docMk/>
            <pc:sldMk cId="2697960491" sldId="256"/>
            <ac:spMk id="240" creationId="{195D1B53-9672-B62D-82AF-7C4627574CB3}"/>
          </ac:spMkLst>
        </pc:spChg>
        <pc:spChg chg="mod">
          <ac:chgData name="chethan kalyan" userId="c1370a218002e0be" providerId="LiveId" clId="{2D53C083-D1FA-4AFF-9038-BC477B0ABBA7}" dt="2024-11-07T08:45:05.209" v="4832"/>
          <ac:spMkLst>
            <pc:docMk/>
            <pc:sldMk cId="2697960491" sldId="256"/>
            <ac:spMk id="241" creationId="{561E8CF3-82E9-92D5-80EF-E3C3BB8110AF}"/>
          </ac:spMkLst>
        </pc:spChg>
        <pc:spChg chg="mod">
          <ac:chgData name="chethan kalyan" userId="c1370a218002e0be" providerId="LiveId" clId="{2D53C083-D1FA-4AFF-9038-BC477B0ABBA7}" dt="2024-11-07T08:45:05.209" v="4832"/>
          <ac:spMkLst>
            <pc:docMk/>
            <pc:sldMk cId="2697960491" sldId="256"/>
            <ac:spMk id="242" creationId="{A7EBBD4D-BE02-0A78-6C4C-B1B555CBA67B}"/>
          </ac:spMkLst>
        </pc:spChg>
        <pc:spChg chg="mod">
          <ac:chgData name="chethan kalyan" userId="c1370a218002e0be" providerId="LiveId" clId="{2D53C083-D1FA-4AFF-9038-BC477B0ABBA7}" dt="2024-11-07T08:45:05.209" v="4832"/>
          <ac:spMkLst>
            <pc:docMk/>
            <pc:sldMk cId="2697960491" sldId="256"/>
            <ac:spMk id="243" creationId="{3C86619D-9165-8B9F-1874-64457E8AA794}"/>
          </ac:spMkLst>
        </pc:spChg>
        <pc:spChg chg="mod">
          <ac:chgData name="chethan kalyan" userId="c1370a218002e0be" providerId="LiveId" clId="{2D53C083-D1FA-4AFF-9038-BC477B0ABBA7}" dt="2024-11-07T08:45:05.209" v="4832"/>
          <ac:spMkLst>
            <pc:docMk/>
            <pc:sldMk cId="2697960491" sldId="256"/>
            <ac:spMk id="244" creationId="{E875C3D6-B7BD-418C-FA6C-25D7B814E5D7}"/>
          </ac:spMkLst>
        </pc:spChg>
        <pc:spChg chg="mod">
          <ac:chgData name="chethan kalyan" userId="c1370a218002e0be" providerId="LiveId" clId="{2D53C083-D1FA-4AFF-9038-BC477B0ABBA7}" dt="2024-11-07T08:45:05.209" v="4832"/>
          <ac:spMkLst>
            <pc:docMk/>
            <pc:sldMk cId="2697960491" sldId="256"/>
            <ac:spMk id="245" creationId="{752C2320-03EA-0DA3-5E9F-D056C89667C0}"/>
          </ac:spMkLst>
        </pc:spChg>
        <pc:spChg chg="mod">
          <ac:chgData name="chethan kalyan" userId="c1370a218002e0be" providerId="LiveId" clId="{2D53C083-D1FA-4AFF-9038-BC477B0ABBA7}" dt="2024-11-07T08:45:05.209" v="4832"/>
          <ac:spMkLst>
            <pc:docMk/>
            <pc:sldMk cId="2697960491" sldId="256"/>
            <ac:spMk id="246" creationId="{BCBB1628-C11E-0E3A-2DC6-AF423B1EF634}"/>
          </ac:spMkLst>
        </pc:spChg>
        <pc:spChg chg="mod">
          <ac:chgData name="chethan kalyan" userId="c1370a218002e0be" providerId="LiveId" clId="{2D53C083-D1FA-4AFF-9038-BC477B0ABBA7}" dt="2024-11-07T08:45:05.209" v="4832"/>
          <ac:spMkLst>
            <pc:docMk/>
            <pc:sldMk cId="2697960491" sldId="256"/>
            <ac:spMk id="247" creationId="{ED9BF43D-17BC-1746-A141-070AD2987336}"/>
          </ac:spMkLst>
        </pc:spChg>
        <pc:spChg chg="mod">
          <ac:chgData name="chethan kalyan" userId="c1370a218002e0be" providerId="LiveId" clId="{2D53C083-D1FA-4AFF-9038-BC477B0ABBA7}" dt="2024-11-07T08:45:05.209" v="4832"/>
          <ac:spMkLst>
            <pc:docMk/>
            <pc:sldMk cId="2697960491" sldId="256"/>
            <ac:spMk id="248" creationId="{AFA1A798-8237-E43C-6608-2CF846631C63}"/>
          </ac:spMkLst>
        </pc:spChg>
        <pc:spChg chg="mod">
          <ac:chgData name="chethan kalyan" userId="c1370a218002e0be" providerId="LiveId" clId="{2D53C083-D1FA-4AFF-9038-BC477B0ABBA7}" dt="2024-11-07T08:45:05.209" v="4832"/>
          <ac:spMkLst>
            <pc:docMk/>
            <pc:sldMk cId="2697960491" sldId="256"/>
            <ac:spMk id="249" creationId="{181B6E8F-0626-7189-C195-DDF63675CFB2}"/>
          </ac:spMkLst>
        </pc:spChg>
        <pc:spChg chg="mod">
          <ac:chgData name="chethan kalyan" userId="c1370a218002e0be" providerId="LiveId" clId="{2D53C083-D1FA-4AFF-9038-BC477B0ABBA7}" dt="2024-11-07T08:45:05.209" v="4832"/>
          <ac:spMkLst>
            <pc:docMk/>
            <pc:sldMk cId="2697960491" sldId="256"/>
            <ac:spMk id="250" creationId="{CF6CBED5-9E63-9B68-9D6B-1E152F77701E}"/>
          </ac:spMkLst>
        </pc:spChg>
        <pc:spChg chg="mod">
          <ac:chgData name="chethan kalyan" userId="c1370a218002e0be" providerId="LiveId" clId="{2D53C083-D1FA-4AFF-9038-BC477B0ABBA7}" dt="2024-11-07T08:45:05.209" v="4832"/>
          <ac:spMkLst>
            <pc:docMk/>
            <pc:sldMk cId="2697960491" sldId="256"/>
            <ac:spMk id="251" creationId="{B6D5EC19-F5E9-BE80-E348-1D7192134067}"/>
          </ac:spMkLst>
        </pc:spChg>
        <pc:spChg chg="mod">
          <ac:chgData name="chethan kalyan" userId="c1370a218002e0be" providerId="LiveId" clId="{2D53C083-D1FA-4AFF-9038-BC477B0ABBA7}" dt="2024-11-07T08:45:05.209" v="4832"/>
          <ac:spMkLst>
            <pc:docMk/>
            <pc:sldMk cId="2697960491" sldId="256"/>
            <ac:spMk id="252" creationId="{797A24AB-2790-C6EA-76B9-D16E02085C73}"/>
          </ac:spMkLst>
        </pc:spChg>
        <pc:spChg chg="mod">
          <ac:chgData name="chethan kalyan" userId="c1370a218002e0be" providerId="LiveId" clId="{2D53C083-D1FA-4AFF-9038-BC477B0ABBA7}" dt="2024-11-07T08:45:05.209" v="4832"/>
          <ac:spMkLst>
            <pc:docMk/>
            <pc:sldMk cId="2697960491" sldId="256"/>
            <ac:spMk id="253" creationId="{2E2EC7B6-3E22-64F3-B198-9D6D484272AE}"/>
          </ac:spMkLst>
        </pc:spChg>
        <pc:spChg chg="mod">
          <ac:chgData name="chethan kalyan" userId="c1370a218002e0be" providerId="LiveId" clId="{2D53C083-D1FA-4AFF-9038-BC477B0ABBA7}" dt="2024-11-07T08:45:05.209" v="4832"/>
          <ac:spMkLst>
            <pc:docMk/>
            <pc:sldMk cId="2697960491" sldId="256"/>
            <ac:spMk id="254" creationId="{A736C369-DBBF-931C-05B1-DC830417E9FA}"/>
          </ac:spMkLst>
        </pc:spChg>
        <pc:spChg chg="mod">
          <ac:chgData name="chethan kalyan" userId="c1370a218002e0be" providerId="LiveId" clId="{2D53C083-D1FA-4AFF-9038-BC477B0ABBA7}" dt="2024-11-07T08:45:05.209" v="4832"/>
          <ac:spMkLst>
            <pc:docMk/>
            <pc:sldMk cId="2697960491" sldId="256"/>
            <ac:spMk id="255" creationId="{633AD5F3-93C0-EE64-1403-B6BF9208A915}"/>
          </ac:spMkLst>
        </pc:spChg>
        <pc:spChg chg="mod">
          <ac:chgData name="chethan kalyan" userId="c1370a218002e0be" providerId="LiveId" clId="{2D53C083-D1FA-4AFF-9038-BC477B0ABBA7}" dt="2024-11-07T08:45:05.209" v="4832"/>
          <ac:spMkLst>
            <pc:docMk/>
            <pc:sldMk cId="2697960491" sldId="256"/>
            <ac:spMk id="256" creationId="{DF3241F2-71F0-0743-C5EB-8A1464DC4BBD}"/>
          </ac:spMkLst>
        </pc:spChg>
        <pc:spChg chg="mod">
          <ac:chgData name="chethan kalyan" userId="c1370a218002e0be" providerId="LiveId" clId="{2D53C083-D1FA-4AFF-9038-BC477B0ABBA7}" dt="2024-11-07T08:45:05.209" v="4832"/>
          <ac:spMkLst>
            <pc:docMk/>
            <pc:sldMk cId="2697960491" sldId="256"/>
            <ac:spMk id="257" creationId="{1B25A4A9-5471-0169-B15D-71CABC3BE612}"/>
          </ac:spMkLst>
        </pc:spChg>
        <pc:spChg chg="mod">
          <ac:chgData name="chethan kalyan" userId="c1370a218002e0be" providerId="LiveId" clId="{2D53C083-D1FA-4AFF-9038-BC477B0ABBA7}" dt="2024-11-07T08:45:05.209" v="4832"/>
          <ac:spMkLst>
            <pc:docMk/>
            <pc:sldMk cId="2697960491" sldId="256"/>
            <ac:spMk id="258" creationId="{381EB1BB-2138-7A8E-D855-FAF8A9AE992C}"/>
          </ac:spMkLst>
        </pc:spChg>
        <pc:spChg chg="mod">
          <ac:chgData name="chethan kalyan" userId="c1370a218002e0be" providerId="LiveId" clId="{2D53C083-D1FA-4AFF-9038-BC477B0ABBA7}" dt="2024-11-07T08:45:05.209" v="4832"/>
          <ac:spMkLst>
            <pc:docMk/>
            <pc:sldMk cId="2697960491" sldId="256"/>
            <ac:spMk id="259" creationId="{94136AD6-9B48-9A1D-C3C1-875507312448}"/>
          </ac:spMkLst>
        </pc:spChg>
        <pc:spChg chg="mod">
          <ac:chgData name="chethan kalyan" userId="c1370a218002e0be" providerId="LiveId" clId="{2D53C083-D1FA-4AFF-9038-BC477B0ABBA7}" dt="2024-11-07T08:45:05.209" v="4832"/>
          <ac:spMkLst>
            <pc:docMk/>
            <pc:sldMk cId="2697960491" sldId="256"/>
            <ac:spMk id="260" creationId="{688088E0-498C-6EF4-BE5C-1F18C48FA6F3}"/>
          </ac:spMkLst>
        </pc:spChg>
        <pc:spChg chg="mod">
          <ac:chgData name="chethan kalyan" userId="c1370a218002e0be" providerId="LiveId" clId="{2D53C083-D1FA-4AFF-9038-BC477B0ABBA7}" dt="2024-11-07T08:45:05.209" v="4832"/>
          <ac:spMkLst>
            <pc:docMk/>
            <pc:sldMk cId="2697960491" sldId="256"/>
            <ac:spMk id="261" creationId="{52AAD072-0C36-9DFD-75A4-58925A7A41F4}"/>
          </ac:spMkLst>
        </pc:spChg>
        <pc:spChg chg="mod">
          <ac:chgData name="chethan kalyan" userId="c1370a218002e0be" providerId="LiveId" clId="{2D53C083-D1FA-4AFF-9038-BC477B0ABBA7}" dt="2024-11-07T08:45:05.209" v="4832"/>
          <ac:spMkLst>
            <pc:docMk/>
            <pc:sldMk cId="2697960491" sldId="256"/>
            <ac:spMk id="262" creationId="{C1B09872-8F3A-658C-7C7C-0F416299F121}"/>
          </ac:spMkLst>
        </pc:spChg>
        <pc:spChg chg="mod">
          <ac:chgData name="chethan kalyan" userId="c1370a218002e0be" providerId="LiveId" clId="{2D53C083-D1FA-4AFF-9038-BC477B0ABBA7}" dt="2024-11-07T08:45:05.209" v="4832"/>
          <ac:spMkLst>
            <pc:docMk/>
            <pc:sldMk cId="2697960491" sldId="256"/>
            <ac:spMk id="263" creationId="{D743ABB1-5210-BA2A-1896-5B3BDD899EFB}"/>
          </ac:spMkLst>
        </pc:spChg>
        <pc:spChg chg="mod">
          <ac:chgData name="chethan kalyan" userId="c1370a218002e0be" providerId="LiveId" clId="{2D53C083-D1FA-4AFF-9038-BC477B0ABBA7}" dt="2024-11-07T08:45:05.209" v="4832"/>
          <ac:spMkLst>
            <pc:docMk/>
            <pc:sldMk cId="2697960491" sldId="256"/>
            <ac:spMk id="264" creationId="{8A88DCD0-01E9-27F5-BCFB-2F9425399354}"/>
          </ac:spMkLst>
        </pc:spChg>
        <pc:spChg chg="mod">
          <ac:chgData name="chethan kalyan" userId="c1370a218002e0be" providerId="LiveId" clId="{2D53C083-D1FA-4AFF-9038-BC477B0ABBA7}" dt="2024-11-07T08:45:05.209" v="4832"/>
          <ac:spMkLst>
            <pc:docMk/>
            <pc:sldMk cId="2697960491" sldId="256"/>
            <ac:spMk id="265" creationId="{0F833066-670F-6219-E24B-9C9A668F3B0E}"/>
          </ac:spMkLst>
        </pc:spChg>
        <pc:spChg chg="mod">
          <ac:chgData name="chethan kalyan" userId="c1370a218002e0be" providerId="LiveId" clId="{2D53C083-D1FA-4AFF-9038-BC477B0ABBA7}" dt="2024-11-07T08:45:05.209" v="4832"/>
          <ac:spMkLst>
            <pc:docMk/>
            <pc:sldMk cId="2697960491" sldId="256"/>
            <ac:spMk id="266" creationId="{363DE8DB-E0A7-59F2-88CB-A44AAE30F5E3}"/>
          </ac:spMkLst>
        </pc:spChg>
        <pc:spChg chg="mod">
          <ac:chgData name="chethan kalyan" userId="c1370a218002e0be" providerId="LiveId" clId="{2D53C083-D1FA-4AFF-9038-BC477B0ABBA7}" dt="2024-11-07T08:45:05.209" v="4832"/>
          <ac:spMkLst>
            <pc:docMk/>
            <pc:sldMk cId="2697960491" sldId="256"/>
            <ac:spMk id="267" creationId="{CE3C62EE-2F1B-50EA-BE4A-209BC60E52D6}"/>
          </ac:spMkLst>
        </pc:spChg>
        <pc:spChg chg="mod">
          <ac:chgData name="chethan kalyan" userId="c1370a218002e0be" providerId="LiveId" clId="{2D53C083-D1FA-4AFF-9038-BC477B0ABBA7}" dt="2024-11-07T08:45:05.209" v="4832"/>
          <ac:spMkLst>
            <pc:docMk/>
            <pc:sldMk cId="2697960491" sldId="256"/>
            <ac:spMk id="268" creationId="{CD4523CC-04D1-2F69-11C3-817DB6CB340E}"/>
          </ac:spMkLst>
        </pc:spChg>
        <pc:spChg chg="mod">
          <ac:chgData name="chethan kalyan" userId="c1370a218002e0be" providerId="LiveId" clId="{2D53C083-D1FA-4AFF-9038-BC477B0ABBA7}" dt="2024-11-07T08:45:05.209" v="4832"/>
          <ac:spMkLst>
            <pc:docMk/>
            <pc:sldMk cId="2697960491" sldId="256"/>
            <ac:spMk id="269" creationId="{5C05BA6B-FCD7-DDA5-21E6-80A835292DFA}"/>
          </ac:spMkLst>
        </pc:spChg>
        <pc:spChg chg="mod">
          <ac:chgData name="chethan kalyan" userId="c1370a218002e0be" providerId="LiveId" clId="{2D53C083-D1FA-4AFF-9038-BC477B0ABBA7}" dt="2024-11-07T08:45:05.209" v="4832"/>
          <ac:spMkLst>
            <pc:docMk/>
            <pc:sldMk cId="2697960491" sldId="256"/>
            <ac:spMk id="270" creationId="{000A3481-C79D-3D92-D515-71B08EC6A538}"/>
          </ac:spMkLst>
        </pc:spChg>
        <pc:spChg chg="mod">
          <ac:chgData name="chethan kalyan" userId="c1370a218002e0be" providerId="LiveId" clId="{2D53C083-D1FA-4AFF-9038-BC477B0ABBA7}" dt="2024-11-07T08:45:05.209" v="4832"/>
          <ac:spMkLst>
            <pc:docMk/>
            <pc:sldMk cId="2697960491" sldId="256"/>
            <ac:spMk id="271" creationId="{1FEDE989-5F12-1B41-406A-2CE20DC8F7A6}"/>
          </ac:spMkLst>
        </pc:spChg>
        <pc:spChg chg="mod">
          <ac:chgData name="chethan kalyan" userId="c1370a218002e0be" providerId="LiveId" clId="{2D53C083-D1FA-4AFF-9038-BC477B0ABBA7}" dt="2024-11-07T08:45:05.209" v="4832"/>
          <ac:spMkLst>
            <pc:docMk/>
            <pc:sldMk cId="2697960491" sldId="256"/>
            <ac:spMk id="272" creationId="{AA526936-3DB5-BB28-78B1-00AA84239940}"/>
          </ac:spMkLst>
        </pc:spChg>
        <pc:spChg chg="mod">
          <ac:chgData name="chethan kalyan" userId="c1370a218002e0be" providerId="LiveId" clId="{2D53C083-D1FA-4AFF-9038-BC477B0ABBA7}" dt="2024-11-07T08:45:05.209" v="4832"/>
          <ac:spMkLst>
            <pc:docMk/>
            <pc:sldMk cId="2697960491" sldId="256"/>
            <ac:spMk id="273" creationId="{029DB7D0-143A-4407-4A39-8BC6F119A405}"/>
          </ac:spMkLst>
        </pc:spChg>
        <pc:spChg chg="mod">
          <ac:chgData name="chethan kalyan" userId="c1370a218002e0be" providerId="LiveId" clId="{2D53C083-D1FA-4AFF-9038-BC477B0ABBA7}" dt="2024-11-07T08:45:05.209" v="4832"/>
          <ac:spMkLst>
            <pc:docMk/>
            <pc:sldMk cId="2697960491" sldId="256"/>
            <ac:spMk id="274" creationId="{81004131-2D4E-B0B0-71EC-A4DDCD4FDE95}"/>
          </ac:spMkLst>
        </pc:spChg>
        <pc:spChg chg="mod">
          <ac:chgData name="chethan kalyan" userId="c1370a218002e0be" providerId="LiveId" clId="{2D53C083-D1FA-4AFF-9038-BC477B0ABBA7}" dt="2024-11-07T08:45:05.209" v="4832"/>
          <ac:spMkLst>
            <pc:docMk/>
            <pc:sldMk cId="2697960491" sldId="256"/>
            <ac:spMk id="275" creationId="{AD8E7C40-CB81-6DA0-8335-C830BEBC30DD}"/>
          </ac:spMkLst>
        </pc:spChg>
        <pc:spChg chg="mod">
          <ac:chgData name="chethan kalyan" userId="c1370a218002e0be" providerId="LiveId" clId="{2D53C083-D1FA-4AFF-9038-BC477B0ABBA7}" dt="2024-11-07T08:45:05.209" v="4832"/>
          <ac:spMkLst>
            <pc:docMk/>
            <pc:sldMk cId="2697960491" sldId="256"/>
            <ac:spMk id="276" creationId="{B536D24B-0FF6-D97B-3150-5BD40B5D87CC}"/>
          </ac:spMkLst>
        </pc:spChg>
        <pc:spChg chg="mod">
          <ac:chgData name="chethan kalyan" userId="c1370a218002e0be" providerId="LiveId" clId="{2D53C083-D1FA-4AFF-9038-BC477B0ABBA7}" dt="2024-11-07T08:45:05.209" v="4832"/>
          <ac:spMkLst>
            <pc:docMk/>
            <pc:sldMk cId="2697960491" sldId="256"/>
            <ac:spMk id="277" creationId="{9579389F-DB8F-8054-A0E8-C0FED9927F74}"/>
          </ac:spMkLst>
        </pc:spChg>
        <pc:spChg chg="mod">
          <ac:chgData name="chethan kalyan" userId="c1370a218002e0be" providerId="LiveId" clId="{2D53C083-D1FA-4AFF-9038-BC477B0ABBA7}" dt="2024-11-07T08:45:05.209" v="4832"/>
          <ac:spMkLst>
            <pc:docMk/>
            <pc:sldMk cId="2697960491" sldId="256"/>
            <ac:spMk id="278" creationId="{87F8C235-7342-C569-3496-528A13F51004}"/>
          </ac:spMkLst>
        </pc:spChg>
        <pc:spChg chg="mod">
          <ac:chgData name="chethan kalyan" userId="c1370a218002e0be" providerId="LiveId" clId="{2D53C083-D1FA-4AFF-9038-BC477B0ABBA7}" dt="2024-11-07T08:45:05.209" v="4832"/>
          <ac:spMkLst>
            <pc:docMk/>
            <pc:sldMk cId="2697960491" sldId="256"/>
            <ac:spMk id="279" creationId="{86632F61-D2B5-2964-6F68-C68F02378106}"/>
          </ac:spMkLst>
        </pc:spChg>
        <pc:spChg chg="mod">
          <ac:chgData name="chethan kalyan" userId="c1370a218002e0be" providerId="LiveId" clId="{2D53C083-D1FA-4AFF-9038-BC477B0ABBA7}" dt="2024-11-07T08:45:05.209" v="4832"/>
          <ac:spMkLst>
            <pc:docMk/>
            <pc:sldMk cId="2697960491" sldId="256"/>
            <ac:spMk id="280" creationId="{E39684F2-C22A-7915-40F5-70FF03D26BBF}"/>
          </ac:spMkLst>
        </pc:spChg>
        <pc:spChg chg="mod">
          <ac:chgData name="chethan kalyan" userId="c1370a218002e0be" providerId="LiveId" clId="{2D53C083-D1FA-4AFF-9038-BC477B0ABBA7}" dt="2024-11-07T08:45:05.209" v="4832"/>
          <ac:spMkLst>
            <pc:docMk/>
            <pc:sldMk cId="2697960491" sldId="256"/>
            <ac:spMk id="281" creationId="{3CD3C145-69A0-87E2-CFDC-4DDE64744365}"/>
          </ac:spMkLst>
        </pc:spChg>
        <pc:spChg chg="mod">
          <ac:chgData name="chethan kalyan" userId="c1370a218002e0be" providerId="LiveId" clId="{2D53C083-D1FA-4AFF-9038-BC477B0ABBA7}" dt="2024-11-07T08:45:05.209" v="4832"/>
          <ac:spMkLst>
            <pc:docMk/>
            <pc:sldMk cId="2697960491" sldId="256"/>
            <ac:spMk id="282" creationId="{DC5145A3-875B-DD8B-A6A7-ACC25E946BA5}"/>
          </ac:spMkLst>
        </pc:spChg>
        <pc:spChg chg="mod">
          <ac:chgData name="chethan kalyan" userId="c1370a218002e0be" providerId="LiveId" clId="{2D53C083-D1FA-4AFF-9038-BC477B0ABBA7}" dt="2024-11-07T08:45:05.209" v="4832"/>
          <ac:spMkLst>
            <pc:docMk/>
            <pc:sldMk cId="2697960491" sldId="256"/>
            <ac:spMk id="283" creationId="{E6618C1B-F261-27DD-A266-459E60FD0F1C}"/>
          </ac:spMkLst>
        </pc:spChg>
        <pc:spChg chg="mod">
          <ac:chgData name="chethan kalyan" userId="c1370a218002e0be" providerId="LiveId" clId="{2D53C083-D1FA-4AFF-9038-BC477B0ABBA7}" dt="2024-11-07T08:45:05.209" v="4832"/>
          <ac:spMkLst>
            <pc:docMk/>
            <pc:sldMk cId="2697960491" sldId="256"/>
            <ac:spMk id="284" creationId="{D6E7A803-B7BD-AFEB-BA36-EA99EE220EA6}"/>
          </ac:spMkLst>
        </pc:spChg>
        <pc:spChg chg="mod">
          <ac:chgData name="chethan kalyan" userId="c1370a218002e0be" providerId="LiveId" clId="{2D53C083-D1FA-4AFF-9038-BC477B0ABBA7}" dt="2024-11-07T08:45:05.209" v="4832"/>
          <ac:spMkLst>
            <pc:docMk/>
            <pc:sldMk cId="2697960491" sldId="256"/>
            <ac:spMk id="285" creationId="{3EF632B7-427B-ECC7-B64D-39150E357277}"/>
          </ac:spMkLst>
        </pc:spChg>
        <pc:spChg chg="mod">
          <ac:chgData name="chethan kalyan" userId="c1370a218002e0be" providerId="LiveId" clId="{2D53C083-D1FA-4AFF-9038-BC477B0ABBA7}" dt="2024-11-07T08:45:05.209" v="4832"/>
          <ac:spMkLst>
            <pc:docMk/>
            <pc:sldMk cId="2697960491" sldId="256"/>
            <ac:spMk id="286" creationId="{43AA15C6-F5E6-23FC-EA20-4F5DB337C9ED}"/>
          </ac:spMkLst>
        </pc:spChg>
        <pc:spChg chg="mod">
          <ac:chgData name="chethan kalyan" userId="c1370a218002e0be" providerId="LiveId" clId="{2D53C083-D1FA-4AFF-9038-BC477B0ABBA7}" dt="2024-11-07T08:45:05.209" v="4832"/>
          <ac:spMkLst>
            <pc:docMk/>
            <pc:sldMk cId="2697960491" sldId="256"/>
            <ac:spMk id="287" creationId="{C4E7EAE8-3BB6-A318-790E-3351BE809CDC}"/>
          </ac:spMkLst>
        </pc:spChg>
        <pc:spChg chg="mod">
          <ac:chgData name="chethan kalyan" userId="c1370a218002e0be" providerId="LiveId" clId="{2D53C083-D1FA-4AFF-9038-BC477B0ABBA7}" dt="2024-11-07T08:45:05.209" v="4832"/>
          <ac:spMkLst>
            <pc:docMk/>
            <pc:sldMk cId="2697960491" sldId="256"/>
            <ac:spMk id="288" creationId="{0D7CC6C6-50AF-057E-84D4-8A359F37BFFD}"/>
          </ac:spMkLst>
        </pc:spChg>
        <pc:spChg chg="mod">
          <ac:chgData name="chethan kalyan" userId="c1370a218002e0be" providerId="LiveId" clId="{2D53C083-D1FA-4AFF-9038-BC477B0ABBA7}" dt="2024-11-07T08:45:05.209" v="4832"/>
          <ac:spMkLst>
            <pc:docMk/>
            <pc:sldMk cId="2697960491" sldId="256"/>
            <ac:spMk id="289" creationId="{C61A7CCB-00FB-6469-3F15-E35253B8BAC4}"/>
          </ac:spMkLst>
        </pc:spChg>
        <pc:spChg chg="mod">
          <ac:chgData name="chethan kalyan" userId="c1370a218002e0be" providerId="LiveId" clId="{2D53C083-D1FA-4AFF-9038-BC477B0ABBA7}" dt="2024-11-07T08:45:05.209" v="4832"/>
          <ac:spMkLst>
            <pc:docMk/>
            <pc:sldMk cId="2697960491" sldId="256"/>
            <ac:spMk id="290" creationId="{A5D37F32-9140-0147-3015-C2F8CFC17B83}"/>
          </ac:spMkLst>
        </pc:spChg>
        <pc:spChg chg="mod">
          <ac:chgData name="chethan kalyan" userId="c1370a218002e0be" providerId="LiveId" clId="{2D53C083-D1FA-4AFF-9038-BC477B0ABBA7}" dt="2024-11-07T08:45:05.209" v="4832"/>
          <ac:spMkLst>
            <pc:docMk/>
            <pc:sldMk cId="2697960491" sldId="256"/>
            <ac:spMk id="291" creationId="{3B2ADC42-28B0-C19E-498D-8497DEE029AC}"/>
          </ac:spMkLst>
        </pc:spChg>
        <pc:spChg chg="mod">
          <ac:chgData name="chethan kalyan" userId="c1370a218002e0be" providerId="LiveId" clId="{2D53C083-D1FA-4AFF-9038-BC477B0ABBA7}" dt="2024-11-07T08:45:05.209" v="4832"/>
          <ac:spMkLst>
            <pc:docMk/>
            <pc:sldMk cId="2697960491" sldId="256"/>
            <ac:spMk id="292" creationId="{F03D19D2-DC19-9AEF-1DA7-DB95B8C23860}"/>
          </ac:spMkLst>
        </pc:spChg>
        <pc:spChg chg="mod">
          <ac:chgData name="chethan kalyan" userId="c1370a218002e0be" providerId="LiveId" clId="{2D53C083-D1FA-4AFF-9038-BC477B0ABBA7}" dt="2024-11-07T08:45:05.209" v="4832"/>
          <ac:spMkLst>
            <pc:docMk/>
            <pc:sldMk cId="2697960491" sldId="256"/>
            <ac:spMk id="293" creationId="{D8699C8F-BF24-CF35-124A-C4320D0808F4}"/>
          </ac:spMkLst>
        </pc:spChg>
        <pc:spChg chg="mod">
          <ac:chgData name="chethan kalyan" userId="c1370a218002e0be" providerId="LiveId" clId="{2D53C083-D1FA-4AFF-9038-BC477B0ABBA7}" dt="2024-11-07T08:45:05.209" v="4832"/>
          <ac:spMkLst>
            <pc:docMk/>
            <pc:sldMk cId="2697960491" sldId="256"/>
            <ac:spMk id="294" creationId="{2FA7BFB0-C42C-4B51-2B95-AF0698A07406}"/>
          </ac:spMkLst>
        </pc:spChg>
        <pc:spChg chg="mod">
          <ac:chgData name="chethan kalyan" userId="c1370a218002e0be" providerId="LiveId" clId="{2D53C083-D1FA-4AFF-9038-BC477B0ABBA7}" dt="2024-11-07T08:45:05.209" v="4832"/>
          <ac:spMkLst>
            <pc:docMk/>
            <pc:sldMk cId="2697960491" sldId="256"/>
            <ac:spMk id="295" creationId="{3E4C63AD-A575-AE90-E05B-4B84F1B3CB8F}"/>
          </ac:spMkLst>
        </pc:spChg>
        <pc:spChg chg="mod">
          <ac:chgData name="chethan kalyan" userId="c1370a218002e0be" providerId="LiveId" clId="{2D53C083-D1FA-4AFF-9038-BC477B0ABBA7}" dt="2024-11-07T08:45:05.209" v="4832"/>
          <ac:spMkLst>
            <pc:docMk/>
            <pc:sldMk cId="2697960491" sldId="256"/>
            <ac:spMk id="296" creationId="{6A03648A-7CEF-E065-3625-092193C884ED}"/>
          </ac:spMkLst>
        </pc:spChg>
        <pc:spChg chg="mod">
          <ac:chgData name="chethan kalyan" userId="c1370a218002e0be" providerId="LiveId" clId="{2D53C083-D1FA-4AFF-9038-BC477B0ABBA7}" dt="2024-11-07T08:45:05.209" v="4832"/>
          <ac:spMkLst>
            <pc:docMk/>
            <pc:sldMk cId="2697960491" sldId="256"/>
            <ac:spMk id="297" creationId="{954A2E65-69CF-5BDA-46D7-FF2CC4B762D6}"/>
          </ac:spMkLst>
        </pc:spChg>
        <pc:spChg chg="mod">
          <ac:chgData name="chethan kalyan" userId="c1370a218002e0be" providerId="LiveId" clId="{2D53C083-D1FA-4AFF-9038-BC477B0ABBA7}" dt="2024-11-07T08:45:05.209" v="4832"/>
          <ac:spMkLst>
            <pc:docMk/>
            <pc:sldMk cId="2697960491" sldId="256"/>
            <ac:spMk id="298" creationId="{685864CF-E524-2FB8-5850-246792333510}"/>
          </ac:spMkLst>
        </pc:spChg>
        <pc:spChg chg="mod">
          <ac:chgData name="chethan kalyan" userId="c1370a218002e0be" providerId="LiveId" clId="{2D53C083-D1FA-4AFF-9038-BC477B0ABBA7}" dt="2024-11-07T08:45:05.209" v="4832"/>
          <ac:spMkLst>
            <pc:docMk/>
            <pc:sldMk cId="2697960491" sldId="256"/>
            <ac:spMk id="299" creationId="{9B61A215-4168-AB72-5D9E-8FF58B67F286}"/>
          </ac:spMkLst>
        </pc:spChg>
        <pc:spChg chg="mod">
          <ac:chgData name="chethan kalyan" userId="c1370a218002e0be" providerId="LiveId" clId="{2D53C083-D1FA-4AFF-9038-BC477B0ABBA7}" dt="2024-11-07T08:45:05.209" v="4832"/>
          <ac:spMkLst>
            <pc:docMk/>
            <pc:sldMk cId="2697960491" sldId="256"/>
            <ac:spMk id="300" creationId="{74C3E76A-F57C-8EB8-73E8-28CCF62B5404}"/>
          </ac:spMkLst>
        </pc:spChg>
        <pc:spChg chg="mod">
          <ac:chgData name="chethan kalyan" userId="c1370a218002e0be" providerId="LiveId" clId="{2D53C083-D1FA-4AFF-9038-BC477B0ABBA7}" dt="2024-11-07T08:45:05.209" v="4832"/>
          <ac:spMkLst>
            <pc:docMk/>
            <pc:sldMk cId="2697960491" sldId="256"/>
            <ac:spMk id="301" creationId="{2264E36C-8942-96CB-6D12-852465200B4C}"/>
          </ac:spMkLst>
        </pc:spChg>
        <pc:spChg chg="mod">
          <ac:chgData name="chethan kalyan" userId="c1370a218002e0be" providerId="LiveId" clId="{2D53C083-D1FA-4AFF-9038-BC477B0ABBA7}" dt="2024-11-07T08:45:05.209" v="4832"/>
          <ac:spMkLst>
            <pc:docMk/>
            <pc:sldMk cId="2697960491" sldId="256"/>
            <ac:spMk id="302" creationId="{D1141304-3B1C-9462-26E7-8A582793EFE0}"/>
          </ac:spMkLst>
        </pc:spChg>
        <pc:spChg chg="mod">
          <ac:chgData name="chethan kalyan" userId="c1370a218002e0be" providerId="LiveId" clId="{2D53C083-D1FA-4AFF-9038-BC477B0ABBA7}" dt="2024-11-07T08:45:05.209" v="4832"/>
          <ac:spMkLst>
            <pc:docMk/>
            <pc:sldMk cId="2697960491" sldId="256"/>
            <ac:spMk id="303" creationId="{291C3830-59F1-B58F-21B2-835CB4D0665B}"/>
          </ac:spMkLst>
        </pc:spChg>
        <pc:spChg chg="mod">
          <ac:chgData name="chethan kalyan" userId="c1370a218002e0be" providerId="LiveId" clId="{2D53C083-D1FA-4AFF-9038-BC477B0ABBA7}" dt="2024-11-07T08:45:05.209" v="4832"/>
          <ac:spMkLst>
            <pc:docMk/>
            <pc:sldMk cId="2697960491" sldId="256"/>
            <ac:spMk id="304" creationId="{DB853095-81B8-EEFE-0A63-3243AB7E4FBD}"/>
          </ac:spMkLst>
        </pc:spChg>
        <pc:spChg chg="mod">
          <ac:chgData name="chethan kalyan" userId="c1370a218002e0be" providerId="LiveId" clId="{2D53C083-D1FA-4AFF-9038-BC477B0ABBA7}" dt="2024-11-07T08:45:05.209" v="4832"/>
          <ac:spMkLst>
            <pc:docMk/>
            <pc:sldMk cId="2697960491" sldId="256"/>
            <ac:spMk id="305" creationId="{CF99095B-D0A8-99E3-8C35-74D07BF50322}"/>
          </ac:spMkLst>
        </pc:spChg>
        <pc:spChg chg="mod">
          <ac:chgData name="chethan kalyan" userId="c1370a218002e0be" providerId="LiveId" clId="{2D53C083-D1FA-4AFF-9038-BC477B0ABBA7}" dt="2024-11-07T08:45:05.209" v="4832"/>
          <ac:spMkLst>
            <pc:docMk/>
            <pc:sldMk cId="2697960491" sldId="256"/>
            <ac:spMk id="306" creationId="{C67E2E20-3B51-42B8-2E28-9E3507C55B00}"/>
          </ac:spMkLst>
        </pc:spChg>
        <pc:spChg chg="mod">
          <ac:chgData name="chethan kalyan" userId="c1370a218002e0be" providerId="LiveId" clId="{2D53C083-D1FA-4AFF-9038-BC477B0ABBA7}" dt="2024-11-07T08:45:05.209" v="4832"/>
          <ac:spMkLst>
            <pc:docMk/>
            <pc:sldMk cId="2697960491" sldId="256"/>
            <ac:spMk id="307" creationId="{B939EC6F-5E77-BA4B-5453-D20E75CF4FB4}"/>
          </ac:spMkLst>
        </pc:spChg>
        <pc:spChg chg="mod">
          <ac:chgData name="chethan kalyan" userId="c1370a218002e0be" providerId="LiveId" clId="{2D53C083-D1FA-4AFF-9038-BC477B0ABBA7}" dt="2024-11-07T08:45:05.209" v="4832"/>
          <ac:spMkLst>
            <pc:docMk/>
            <pc:sldMk cId="2697960491" sldId="256"/>
            <ac:spMk id="308" creationId="{3B6B1ACD-323E-3D89-1C53-1734326AC8C1}"/>
          </ac:spMkLst>
        </pc:spChg>
        <pc:spChg chg="mod">
          <ac:chgData name="chethan kalyan" userId="c1370a218002e0be" providerId="LiveId" clId="{2D53C083-D1FA-4AFF-9038-BC477B0ABBA7}" dt="2024-11-07T08:45:05.209" v="4832"/>
          <ac:spMkLst>
            <pc:docMk/>
            <pc:sldMk cId="2697960491" sldId="256"/>
            <ac:spMk id="309" creationId="{D99D3D6A-1C16-A34C-D07A-5078008853D5}"/>
          </ac:spMkLst>
        </pc:spChg>
        <pc:spChg chg="mod">
          <ac:chgData name="chethan kalyan" userId="c1370a218002e0be" providerId="LiveId" clId="{2D53C083-D1FA-4AFF-9038-BC477B0ABBA7}" dt="2024-11-07T08:45:05.209" v="4832"/>
          <ac:spMkLst>
            <pc:docMk/>
            <pc:sldMk cId="2697960491" sldId="256"/>
            <ac:spMk id="310" creationId="{D28F9993-1EFD-D7F1-2233-267D3C6E7E37}"/>
          </ac:spMkLst>
        </pc:spChg>
        <pc:spChg chg="mod">
          <ac:chgData name="chethan kalyan" userId="c1370a218002e0be" providerId="LiveId" clId="{2D53C083-D1FA-4AFF-9038-BC477B0ABBA7}" dt="2024-11-07T08:45:05.209" v="4832"/>
          <ac:spMkLst>
            <pc:docMk/>
            <pc:sldMk cId="2697960491" sldId="256"/>
            <ac:spMk id="311" creationId="{6821F079-8022-5EAE-07EA-5246A417720C}"/>
          </ac:spMkLst>
        </pc:spChg>
        <pc:spChg chg="mod">
          <ac:chgData name="chethan kalyan" userId="c1370a218002e0be" providerId="LiveId" clId="{2D53C083-D1FA-4AFF-9038-BC477B0ABBA7}" dt="2024-11-07T08:45:05.209" v="4832"/>
          <ac:spMkLst>
            <pc:docMk/>
            <pc:sldMk cId="2697960491" sldId="256"/>
            <ac:spMk id="312" creationId="{15346B23-CDD9-B729-C2FA-35E4B9DFC05B}"/>
          </ac:spMkLst>
        </pc:spChg>
        <pc:spChg chg="mod">
          <ac:chgData name="chethan kalyan" userId="c1370a218002e0be" providerId="LiveId" clId="{2D53C083-D1FA-4AFF-9038-BC477B0ABBA7}" dt="2024-11-07T08:45:05.209" v="4832"/>
          <ac:spMkLst>
            <pc:docMk/>
            <pc:sldMk cId="2697960491" sldId="256"/>
            <ac:spMk id="313" creationId="{4EC90026-E672-CC99-C4AC-D12D828D15F2}"/>
          </ac:spMkLst>
        </pc:spChg>
        <pc:spChg chg="mod">
          <ac:chgData name="chethan kalyan" userId="c1370a218002e0be" providerId="LiveId" clId="{2D53C083-D1FA-4AFF-9038-BC477B0ABBA7}" dt="2024-11-07T08:45:05.209" v="4832"/>
          <ac:spMkLst>
            <pc:docMk/>
            <pc:sldMk cId="2697960491" sldId="256"/>
            <ac:spMk id="314" creationId="{AD8D3EBF-7B7D-A9D5-801F-567112872E78}"/>
          </ac:spMkLst>
        </pc:spChg>
        <pc:spChg chg="mod">
          <ac:chgData name="chethan kalyan" userId="c1370a218002e0be" providerId="LiveId" clId="{2D53C083-D1FA-4AFF-9038-BC477B0ABBA7}" dt="2024-11-07T08:45:05.209" v="4832"/>
          <ac:spMkLst>
            <pc:docMk/>
            <pc:sldMk cId="2697960491" sldId="256"/>
            <ac:spMk id="315" creationId="{5EDE9627-32E2-B881-3098-7A02119BC35B}"/>
          </ac:spMkLst>
        </pc:spChg>
        <pc:spChg chg="mod">
          <ac:chgData name="chethan kalyan" userId="c1370a218002e0be" providerId="LiveId" clId="{2D53C083-D1FA-4AFF-9038-BC477B0ABBA7}" dt="2024-11-07T08:45:05.209" v="4832"/>
          <ac:spMkLst>
            <pc:docMk/>
            <pc:sldMk cId="2697960491" sldId="256"/>
            <ac:spMk id="316" creationId="{DB4F19E9-499D-2FA2-F6E0-C3D368465BE8}"/>
          </ac:spMkLst>
        </pc:spChg>
        <pc:spChg chg="mod">
          <ac:chgData name="chethan kalyan" userId="c1370a218002e0be" providerId="LiveId" clId="{2D53C083-D1FA-4AFF-9038-BC477B0ABBA7}" dt="2024-11-07T08:45:05.209" v="4832"/>
          <ac:spMkLst>
            <pc:docMk/>
            <pc:sldMk cId="2697960491" sldId="256"/>
            <ac:spMk id="317" creationId="{EF482665-D332-795B-5D70-533ADBC999C5}"/>
          </ac:spMkLst>
        </pc:spChg>
        <pc:spChg chg="mod">
          <ac:chgData name="chethan kalyan" userId="c1370a218002e0be" providerId="LiveId" clId="{2D53C083-D1FA-4AFF-9038-BC477B0ABBA7}" dt="2024-11-07T08:45:05.209" v="4832"/>
          <ac:spMkLst>
            <pc:docMk/>
            <pc:sldMk cId="2697960491" sldId="256"/>
            <ac:spMk id="318" creationId="{51E9A2E9-D0A8-6F4C-DA6D-07A5FF51AA3F}"/>
          </ac:spMkLst>
        </pc:spChg>
        <pc:spChg chg="mod">
          <ac:chgData name="chethan kalyan" userId="c1370a218002e0be" providerId="LiveId" clId="{2D53C083-D1FA-4AFF-9038-BC477B0ABBA7}" dt="2024-11-07T08:45:05.209" v="4832"/>
          <ac:spMkLst>
            <pc:docMk/>
            <pc:sldMk cId="2697960491" sldId="256"/>
            <ac:spMk id="319" creationId="{781CA90F-A2F5-C333-9D33-F2391F50BF88}"/>
          </ac:spMkLst>
        </pc:spChg>
        <pc:spChg chg="mod">
          <ac:chgData name="chethan kalyan" userId="c1370a218002e0be" providerId="LiveId" clId="{2D53C083-D1FA-4AFF-9038-BC477B0ABBA7}" dt="2024-11-07T08:45:05.209" v="4832"/>
          <ac:spMkLst>
            <pc:docMk/>
            <pc:sldMk cId="2697960491" sldId="256"/>
            <ac:spMk id="320" creationId="{D3CBE4ED-5AC6-B084-2B9B-FB6152CAFAFF}"/>
          </ac:spMkLst>
        </pc:spChg>
        <pc:spChg chg="mod">
          <ac:chgData name="chethan kalyan" userId="c1370a218002e0be" providerId="LiveId" clId="{2D53C083-D1FA-4AFF-9038-BC477B0ABBA7}" dt="2024-11-07T08:45:05.209" v="4832"/>
          <ac:spMkLst>
            <pc:docMk/>
            <pc:sldMk cId="2697960491" sldId="256"/>
            <ac:spMk id="321" creationId="{F6CD3824-178A-7571-7D7B-C05BBA6D94DA}"/>
          </ac:spMkLst>
        </pc:spChg>
        <pc:spChg chg="mod">
          <ac:chgData name="chethan kalyan" userId="c1370a218002e0be" providerId="LiveId" clId="{2D53C083-D1FA-4AFF-9038-BC477B0ABBA7}" dt="2024-11-07T08:45:05.209" v="4832"/>
          <ac:spMkLst>
            <pc:docMk/>
            <pc:sldMk cId="2697960491" sldId="256"/>
            <ac:spMk id="322" creationId="{A3699263-0671-0DA4-B8D3-CC25730F9868}"/>
          </ac:spMkLst>
        </pc:spChg>
        <pc:spChg chg="mod">
          <ac:chgData name="chethan kalyan" userId="c1370a218002e0be" providerId="LiveId" clId="{2D53C083-D1FA-4AFF-9038-BC477B0ABBA7}" dt="2024-11-07T08:45:05.209" v="4832"/>
          <ac:spMkLst>
            <pc:docMk/>
            <pc:sldMk cId="2697960491" sldId="256"/>
            <ac:spMk id="323" creationId="{B22F5CAC-A4BC-6EB8-6DEA-C9A2DB149C24}"/>
          </ac:spMkLst>
        </pc:spChg>
        <pc:spChg chg="mod">
          <ac:chgData name="chethan kalyan" userId="c1370a218002e0be" providerId="LiveId" clId="{2D53C083-D1FA-4AFF-9038-BC477B0ABBA7}" dt="2024-11-07T08:45:05.209" v="4832"/>
          <ac:spMkLst>
            <pc:docMk/>
            <pc:sldMk cId="2697960491" sldId="256"/>
            <ac:spMk id="324" creationId="{CA3FD896-6A04-5078-954C-0ED29BD0935E}"/>
          </ac:spMkLst>
        </pc:spChg>
        <pc:spChg chg="mod">
          <ac:chgData name="chethan kalyan" userId="c1370a218002e0be" providerId="LiveId" clId="{2D53C083-D1FA-4AFF-9038-BC477B0ABBA7}" dt="2024-11-07T08:45:05.209" v="4832"/>
          <ac:spMkLst>
            <pc:docMk/>
            <pc:sldMk cId="2697960491" sldId="256"/>
            <ac:spMk id="325" creationId="{73A9360D-2EC4-72EB-FE8B-00CD24E5355E}"/>
          </ac:spMkLst>
        </pc:spChg>
        <pc:spChg chg="mod">
          <ac:chgData name="chethan kalyan" userId="c1370a218002e0be" providerId="LiveId" clId="{2D53C083-D1FA-4AFF-9038-BC477B0ABBA7}" dt="2024-11-07T08:45:05.209" v="4832"/>
          <ac:spMkLst>
            <pc:docMk/>
            <pc:sldMk cId="2697960491" sldId="256"/>
            <ac:spMk id="326" creationId="{012ADD91-911C-2C3E-EBD0-B7A4E9CD345E}"/>
          </ac:spMkLst>
        </pc:spChg>
        <pc:spChg chg="mod">
          <ac:chgData name="chethan kalyan" userId="c1370a218002e0be" providerId="LiveId" clId="{2D53C083-D1FA-4AFF-9038-BC477B0ABBA7}" dt="2024-11-07T08:45:05.209" v="4832"/>
          <ac:spMkLst>
            <pc:docMk/>
            <pc:sldMk cId="2697960491" sldId="256"/>
            <ac:spMk id="327" creationId="{E96E1D31-AC0C-ECC0-74AF-A7D146BCAAE6}"/>
          </ac:spMkLst>
        </pc:spChg>
        <pc:spChg chg="mod">
          <ac:chgData name="chethan kalyan" userId="c1370a218002e0be" providerId="LiveId" clId="{2D53C083-D1FA-4AFF-9038-BC477B0ABBA7}" dt="2024-11-07T08:45:05.209" v="4832"/>
          <ac:spMkLst>
            <pc:docMk/>
            <pc:sldMk cId="2697960491" sldId="256"/>
            <ac:spMk id="328" creationId="{E8C859DB-2CF2-6DC8-BDF7-395FE833225C}"/>
          </ac:spMkLst>
        </pc:spChg>
        <pc:spChg chg="mod">
          <ac:chgData name="chethan kalyan" userId="c1370a218002e0be" providerId="LiveId" clId="{2D53C083-D1FA-4AFF-9038-BC477B0ABBA7}" dt="2024-11-07T08:45:05.209" v="4832"/>
          <ac:spMkLst>
            <pc:docMk/>
            <pc:sldMk cId="2697960491" sldId="256"/>
            <ac:spMk id="329" creationId="{CA58D573-C8C5-031E-1645-5F9C334CB96B}"/>
          </ac:spMkLst>
        </pc:spChg>
        <pc:spChg chg="mod">
          <ac:chgData name="chethan kalyan" userId="c1370a218002e0be" providerId="LiveId" clId="{2D53C083-D1FA-4AFF-9038-BC477B0ABBA7}" dt="2024-11-07T08:45:05.209" v="4832"/>
          <ac:spMkLst>
            <pc:docMk/>
            <pc:sldMk cId="2697960491" sldId="256"/>
            <ac:spMk id="330" creationId="{AA53B3CF-7526-02B0-B804-8144834D2780}"/>
          </ac:spMkLst>
        </pc:spChg>
        <pc:spChg chg="mod">
          <ac:chgData name="chethan kalyan" userId="c1370a218002e0be" providerId="LiveId" clId="{2D53C083-D1FA-4AFF-9038-BC477B0ABBA7}" dt="2024-11-07T08:45:05.209" v="4832"/>
          <ac:spMkLst>
            <pc:docMk/>
            <pc:sldMk cId="2697960491" sldId="256"/>
            <ac:spMk id="331" creationId="{3DE04848-8B2E-ACE8-6812-2B7D875DEFC2}"/>
          </ac:spMkLst>
        </pc:spChg>
        <pc:spChg chg="mod">
          <ac:chgData name="chethan kalyan" userId="c1370a218002e0be" providerId="LiveId" clId="{2D53C083-D1FA-4AFF-9038-BC477B0ABBA7}" dt="2024-11-07T08:45:05.209" v="4832"/>
          <ac:spMkLst>
            <pc:docMk/>
            <pc:sldMk cId="2697960491" sldId="256"/>
            <ac:spMk id="332" creationId="{5115479B-269B-631D-36D4-5036A196605A}"/>
          </ac:spMkLst>
        </pc:spChg>
        <pc:spChg chg="mod">
          <ac:chgData name="chethan kalyan" userId="c1370a218002e0be" providerId="LiveId" clId="{2D53C083-D1FA-4AFF-9038-BC477B0ABBA7}" dt="2024-11-07T08:45:05.209" v="4832"/>
          <ac:spMkLst>
            <pc:docMk/>
            <pc:sldMk cId="2697960491" sldId="256"/>
            <ac:spMk id="333" creationId="{82679DF1-3AB1-7FB7-99D6-F9AC8B21F08C}"/>
          </ac:spMkLst>
        </pc:spChg>
        <pc:spChg chg="mod">
          <ac:chgData name="chethan kalyan" userId="c1370a218002e0be" providerId="LiveId" clId="{2D53C083-D1FA-4AFF-9038-BC477B0ABBA7}" dt="2024-11-07T08:45:05.209" v="4832"/>
          <ac:spMkLst>
            <pc:docMk/>
            <pc:sldMk cId="2697960491" sldId="256"/>
            <ac:spMk id="334" creationId="{42C59301-0743-A1AA-CBB4-70BA104ED33C}"/>
          </ac:spMkLst>
        </pc:spChg>
        <pc:spChg chg="mod">
          <ac:chgData name="chethan kalyan" userId="c1370a218002e0be" providerId="LiveId" clId="{2D53C083-D1FA-4AFF-9038-BC477B0ABBA7}" dt="2024-11-07T08:45:05.209" v="4832"/>
          <ac:spMkLst>
            <pc:docMk/>
            <pc:sldMk cId="2697960491" sldId="256"/>
            <ac:spMk id="335" creationId="{FCE9832E-EEBE-2E5B-B255-17360660BD77}"/>
          </ac:spMkLst>
        </pc:spChg>
        <pc:spChg chg="mod">
          <ac:chgData name="chethan kalyan" userId="c1370a218002e0be" providerId="LiveId" clId="{2D53C083-D1FA-4AFF-9038-BC477B0ABBA7}" dt="2024-11-07T08:45:05.209" v="4832"/>
          <ac:spMkLst>
            <pc:docMk/>
            <pc:sldMk cId="2697960491" sldId="256"/>
            <ac:spMk id="336" creationId="{42019458-4BB7-F06C-4DDD-44E787CB9350}"/>
          </ac:spMkLst>
        </pc:spChg>
        <pc:spChg chg="mod">
          <ac:chgData name="chethan kalyan" userId="c1370a218002e0be" providerId="LiveId" clId="{2D53C083-D1FA-4AFF-9038-BC477B0ABBA7}" dt="2024-11-07T08:45:05.209" v="4832"/>
          <ac:spMkLst>
            <pc:docMk/>
            <pc:sldMk cId="2697960491" sldId="256"/>
            <ac:spMk id="337" creationId="{D3D5E67F-8911-BBA4-2756-DEE51F17F84D}"/>
          </ac:spMkLst>
        </pc:spChg>
        <pc:spChg chg="mod">
          <ac:chgData name="chethan kalyan" userId="c1370a218002e0be" providerId="LiveId" clId="{2D53C083-D1FA-4AFF-9038-BC477B0ABBA7}" dt="2024-11-07T08:45:05.209" v="4832"/>
          <ac:spMkLst>
            <pc:docMk/>
            <pc:sldMk cId="2697960491" sldId="256"/>
            <ac:spMk id="338" creationId="{8A4276A0-E2AC-F6A8-3395-298D2CBBC636}"/>
          </ac:spMkLst>
        </pc:spChg>
        <pc:spChg chg="mod">
          <ac:chgData name="chethan kalyan" userId="c1370a218002e0be" providerId="LiveId" clId="{2D53C083-D1FA-4AFF-9038-BC477B0ABBA7}" dt="2024-11-07T08:45:05.209" v="4832"/>
          <ac:spMkLst>
            <pc:docMk/>
            <pc:sldMk cId="2697960491" sldId="256"/>
            <ac:spMk id="339" creationId="{E9725736-8EE9-DA1D-C13C-BE48C02FEE24}"/>
          </ac:spMkLst>
        </pc:spChg>
        <pc:spChg chg="mod">
          <ac:chgData name="chethan kalyan" userId="c1370a218002e0be" providerId="LiveId" clId="{2D53C083-D1FA-4AFF-9038-BC477B0ABBA7}" dt="2024-11-07T08:45:05.209" v="4832"/>
          <ac:spMkLst>
            <pc:docMk/>
            <pc:sldMk cId="2697960491" sldId="256"/>
            <ac:spMk id="340" creationId="{D5064A69-1F6B-0353-45F0-31C7547A7501}"/>
          </ac:spMkLst>
        </pc:spChg>
        <pc:spChg chg="mod">
          <ac:chgData name="chethan kalyan" userId="c1370a218002e0be" providerId="LiveId" clId="{2D53C083-D1FA-4AFF-9038-BC477B0ABBA7}" dt="2024-11-07T08:45:05.209" v="4832"/>
          <ac:spMkLst>
            <pc:docMk/>
            <pc:sldMk cId="2697960491" sldId="256"/>
            <ac:spMk id="341" creationId="{8B94DFCC-F415-66DE-662F-F868F3375EA4}"/>
          </ac:spMkLst>
        </pc:spChg>
        <pc:spChg chg="mod">
          <ac:chgData name="chethan kalyan" userId="c1370a218002e0be" providerId="LiveId" clId="{2D53C083-D1FA-4AFF-9038-BC477B0ABBA7}" dt="2024-11-07T08:45:05.209" v="4832"/>
          <ac:spMkLst>
            <pc:docMk/>
            <pc:sldMk cId="2697960491" sldId="256"/>
            <ac:spMk id="342" creationId="{1524AED5-F030-3D88-7B84-59AB3576B429}"/>
          </ac:spMkLst>
        </pc:spChg>
        <pc:spChg chg="mod">
          <ac:chgData name="chethan kalyan" userId="c1370a218002e0be" providerId="LiveId" clId="{2D53C083-D1FA-4AFF-9038-BC477B0ABBA7}" dt="2024-11-07T08:45:05.209" v="4832"/>
          <ac:spMkLst>
            <pc:docMk/>
            <pc:sldMk cId="2697960491" sldId="256"/>
            <ac:spMk id="343" creationId="{53C9D794-3BDE-4114-E71F-07D8BE66DE75}"/>
          </ac:spMkLst>
        </pc:spChg>
        <pc:spChg chg="mod">
          <ac:chgData name="chethan kalyan" userId="c1370a218002e0be" providerId="LiveId" clId="{2D53C083-D1FA-4AFF-9038-BC477B0ABBA7}" dt="2024-11-07T08:45:05.209" v="4832"/>
          <ac:spMkLst>
            <pc:docMk/>
            <pc:sldMk cId="2697960491" sldId="256"/>
            <ac:spMk id="344" creationId="{47540BE1-6AB5-7D13-1C8E-ADD901A97500}"/>
          </ac:spMkLst>
        </pc:spChg>
        <pc:spChg chg="mod">
          <ac:chgData name="chethan kalyan" userId="c1370a218002e0be" providerId="LiveId" clId="{2D53C083-D1FA-4AFF-9038-BC477B0ABBA7}" dt="2024-11-07T08:45:05.209" v="4832"/>
          <ac:spMkLst>
            <pc:docMk/>
            <pc:sldMk cId="2697960491" sldId="256"/>
            <ac:spMk id="345" creationId="{5C4DD7D2-2AC2-037F-E900-E4AD033BDEA7}"/>
          </ac:spMkLst>
        </pc:spChg>
        <pc:grpChg chg="add mod">
          <ac:chgData name="chethan kalyan" userId="c1370a218002e0be" providerId="LiveId" clId="{2D53C083-D1FA-4AFF-9038-BC477B0ABBA7}" dt="2024-11-07T08:45:05.209" v="4832"/>
          <ac:grpSpMkLst>
            <pc:docMk/>
            <pc:sldMk cId="2697960491" sldId="256"/>
            <ac:grpSpMk id="2" creationId="{DB647AB4-A7DB-37C5-4ED3-1CBFA4435004}"/>
          </ac:grpSpMkLst>
        </pc:grpChg>
        <pc:grpChg chg="mod">
          <ac:chgData name="chethan kalyan" userId="c1370a218002e0be" providerId="LiveId" clId="{2D53C083-D1FA-4AFF-9038-BC477B0ABBA7}" dt="2024-11-07T08:45:05.209" v="4832"/>
          <ac:grpSpMkLst>
            <pc:docMk/>
            <pc:sldMk cId="2697960491" sldId="256"/>
            <ac:grpSpMk id="3" creationId="{2CED4506-1B88-8939-AFDA-C0023E151386}"/>
          </ac:grpSpMkLst>
        </pc:grpChg>
        <pc:grpChg chg="mod">
          <ac:chgData name="chethan kalyan" userId="c1370a218002e0be" providerId="LiveId" clId="{2D53C083-D1FA-4AFF-9038-BC477B0ABBA7}" dt="2024-11-07T08:45:05.209" v="4832"/>
          <ac:grpSpMkLst>
            <pc:docMk/>
            <pc:sldMk cId="2697960491" sldId="256"/>
            <ac:grpSpMk id="7" creationId="{10B52C64-A87B-1566-92A6-838BFDB6B0C2}"/>
          </ac:grpSpMkLst>
        </pc:grpChg>
        <pc:picChg chg="mod">
          <ac:chgData name="chethan kalyan" userId="c1370a218002e0be" providerId="LiveId" clId="{2D53C083-D1FA-4AFF-9038-BC477B0ABBA7}" dt="2024-11-07T16:47:34.485" v="4947" actId="14861"/>
          <ac:picMkLst>
            <pc:docMk/>
            <pc:sldMk cId="2697960491" sldId="256"/>
            <ac:picMk id="5" creationId="{7C6FA0F9-55A1-2176-6CC0-EC702D9406EC}"/>
          </ac:picMkLst>
        </pc:picChg>
      </pc:sldChg>
      <pc:sldChg chg="addSp modSp mod">
        <pc:chgData name="chethan kalyan" userId="c1370a218002e0be" providerId="LiveId" clId="{2D53C083-D1FA-4AFF-9038-BC477B0ABBA7}" dt="2024-11-07T16:48:01.429" v="4951" actId="14861"/>
        <pc:sldMkLst>
          <pc:docMk/>
          <pc:sldMk cId="1472620532" sldId="258"/>
        </pc:sldMkLst>
        <pc:spChg chg="mod">
          <ac:chgData name="chethan kalyan" userId="c1370a218002e0be" providerId="LiveId" clId="{2D53C083-D1FA-4AFF-9038-BC477B0ABBA7}" dt="2024-11-07T08:45:07.742" v="4833"/>
          <ac:spMkLst>
            <pc:docMk/>
            <pc:sldMk cId="1472620532" sldId="258"/>
            <ac:spMk id="10" creationId="{1FAE3CAE-8B90-D0A6-7473-D18D2EEF6082}"/>
          </ac:spMkLst>
        </pc:spChg>
        <pc:spChg chg="mod">
          <ac:chgData name="chethan kalyan" userId="c1370a218002e0be" providerId="LiveId" clId="{2D53C083-D1FA-4AFF-9038-BC477B0ABBA7}" dt="2024-11-07T08:45:07.742" v="4833"/>
          <ac:spMkLst>
            <pc:docMk/>
            <pc:sldMk cId="1472620532" sldId="258"/>
            <ac:spMk id="11" creationId="{C95FA5C0-6037-4C7F-F04B-4A9738D26CC9}"/>
          </ac:spMkLst>
        </pc:spChg>
        <pc:spChg chg="mod">
          <ac:chgData name="chethan kalyan" userId="c1370a218002e0be" providerId="LiveId" clId="{2D53C083-D1FA-4AFF-9038-BC477B0ABBA7}" dt="2024-11-07T08:45:07.742" v="4833"/>
          <ac:spMkLst>
            <pc:docMk/>
            <pc:sldMk cId="1472620532" sldId="258"/>
            <ac:spMk id="12" creationId="{118CE4EC-9750-3311-225F-6FE421730D27}"/>
          </ac:spMkLst>
        </pc:spChg>
        <pc:spChg chg="mod">
          <ac:chgData name="chethan kalyan" userId="c1370a218002e0be" providerId="LiveId" clId="{2D53C083-D1FA-4AFF-9038-BC477B0ABBA7}" dt="2024-11-07T08:45:07.742" v="4833"/>
          <ac:spMkLst>
            <pc:docMk/>
            <pc:sldMk cId="1472620532" sldId="258"/>
            <ac:spMk id="13" creationId="{31BC7BE6-F5D3-7647-E4C5-B126D7E0F994}"/>
          </ac:spMkLst>
        </pc:spChg>
        <pc:spChg chg="mod">
          <ac:chgData name="chethan kalyan" userId="c1370a218002e0be" providerId="LiveId" clId="{2D53C083-D1FA-4AFF-9038-BC477B0ABBA7}" dt="2024-11-07T08:45:07.742" v="4833"/>
          <ac:spMkLst>
            <pc:docMk/>
            <pc:sldMk cId="1472620532" sldId="258"/>
            <ac:spMk id="14" creationId="{09F7803F-CA4C-E0AE-6E6C-E2A985DC8DA5}"/>
          </ac:spMkLst>
        </pc:spChg>
        <pc:spChg chg="mod">
          <ac:chgData name="chethan kalyan" userId="c1370a218002e0be" providerId="LiveId" clId="{2D53C083-D1FA-4AFF-9038-BC477B0ABBA7}" dt="2024-11-07T08:45:07.742" v="4833"/>
          <ac:spMkLst>
            <pc:docMk/>
            <pc:sldMk cId="1472620532" sldId="258"/>
            <ac:spMk id="15" creationId="{B7D8D42E-5678-9A3C-665F-9D92F7C5649F}"/>
          </ac:spMkLst>
        </pc:spChg>
        <pc:spChg chg="mod">
          <ac:chgData name="chethan kalyan" userId="c1370a218002e0be" providerId="LiveId" clId="{2D53C083-D1FA-4AFF-9038-BC477B0ABBA7}" dt="2024-11-07T08:45:07.742" v="4833"/>
          <ac:spMkLst>
            <pc:docMk/>
            <pc:sldMk cId="1472620532" sldId="258"/>
            <ac:spMk id="16" creationId="{B0D62F97-485F-6CD9-3E88-D19E18F7096A}"/>
          </ac:spMkLst>
        </pc:spChg>
        <pc:spChg chg="mod">
          <ac:chgData name="chethan kalyan" userId="c1370a218002e0be" providerId="LiveId" clId="{2D53C083-D1FA-4AFF-9038-BC477B0ABBA7}" dt="2024-11-07T08:45:07.742" v="4833"/>
          <ac:spMkLst>
            <pc:docMk/>
            <pc:sldMk cId="1472620532" sldId="258"/>
            <ac:spMk id="17" creationId="{80B020FA-9115-0926-B884-8C2351BC48F1}"/>
          </ac:spMkLst>
        </pc:spChg>
        <pc:spChg chg="mod">
          <ac:chgData name="chethan kalyan" userId="c1370a218002e0be" providerId="LiveId" clId="{2D53C083-D1FA-4AFF-9038-BC477B0ABBA7}" dt="2024-11-07T08:45:07.742" v="4833"/>
          <ac:spMkLst>
            <pc:docMk/>
            <pc:sldMk cId="1472620532" sldId="258"/>
            <ac:spMk id="18" creationId="{10B86512-3978-B416-48C9-290F24E2F5A4}"/>
          </ac:spMkLst>
        </pc:spChg>
        <pc:spChg chg="mod">
          <ac:chgData name="chethan kalyan" userId="c1370a218002e0be" providerId="LiveId" clId="{2D53C083-D1FA-4AFF-9038-BC477B0ABBA7}" dt="2024-11-07T08:45:07.742" v="4833"/>
          <ac:spMkLst>
            <pc:docMk/>
            <pc:sldMk cId="1472620532" sldId="258"/>
            <ac:spMk id="19" creationId="{98C78EC9-772B-2F47-4564-75F323F8E3E6}"/>
          </ac:spMkLst>
        </pc:spChg>
        <pc:spChg chg="mod">
          <ac:chgData name="chethan kalyan" userId="c1370a218002e0be" providerId="LiveId" clId="{2D53C083-D1FA-4AFF-9038-BC477B0ABBA7}" dt="2024-11-07T08:45:07.742" v="4833"/>
          <ac:spMkLst>
            <pc:docMk/>
            <pc:sldMk cId="1472620532" sldId="258"/>
            <ac:spMk id="20" creationId="{BC77AEC6-7B71-1ED9-28E0-D80A6271E69D}"/>
          </ac:spMkLst>
        </pc:spChg>
        <pc:spChg chg="mod">
          <ac:chgData name="chethan kalyan" userId="c1370a218002e0be" providerId="LiveId" clId="{2D53C083-D1FA-4AFF-9038-BC477B0ABBA7}" dt="2024-11-07T08:45:07.742" v="4833"/>
          <ac:spMkLst>
            <pc:docMk/>
            <pc:sldMk cId="1472620532" sldId="258"/>
            <ac:spMk id="21" creationId="{8A2D4486-C3DB-B87A-EF24-02A2C21C1669}"/>
          </ac:spMkLst>
        </pc:spChg>
        <pc:spChg chg="mod">
          <ac:chgData name="chethan kalyan" userId="c1370a218002e0be" providerId="LiveId" clId="{2D53C083-D1FA-4AFF-9038-BC477B0ABBA7}" dt="2024-11-07T08:45:07.742" v="4833"/>
          <ac:spMkLst>
            <pc:docMk/>
            <pc:sldMk cId="1472620532" sldId="258"/>
            <ac:spMk id="22" creationId="{E15EC540-78BC-F204-B3B8-9870C644DB53}"/>
          </ac:spMkLst>
        </pc:spChg>
        <pc:spChg chg="mod">
          <ac:chgData name="chethan kalyan" userId="c1370a218002e0be" providerId="LiveId" clId="{2D53C083-D1FA-4AFF-9038-BC477B0ABBA7}" dt="2024-11-07T08:45:07.742" v="4833"/>
          <ac:spMkLst>
            <pc:docMk/>
            <pc:sldMk cId="1472620532" sldId="258"/>
            <ac:spMk id="23" creationId="{4B7DD722-E1FC-B066-9C3F-E971002304D2}"/>
          </ac:spMkLst>
        </pc:spChg>
        <pc:spChg chg="mod">
          <ac:chgData name="chethan kalyan" userId="c1370a218002e0be" providerId="LiveId" clId="{2D53C083-D1FA-4AFF-9038-BC477B0ABBA7}" dt="2024-11-07T08:45:07.742" v="4833"/>
          <ac:spMkLst>
            <pc:docMk/>
            <pc:sldMk cId="1472620532" sldId="258"/>
            <ac:spMk id="24" creationId="{E01FD0DF-A367-DA32-E568-F664E5FA03F7}"/>
          </ac:spMkLst>
        </pc:spChg>
        <pc:spChg chg="mod">
          <ac:chgData name="chethan kalyan" userId="c1370a218002e0be" providerId="LiveId" clId="{2D53C083-D1FA-4AFF-9038-BC477B0ABBA7}" dt="2024-11-07T08:45:07.742" v="4833"/>
          <ac:spMkLst>
            <pc:docMk/>
            <pc:sldMk cId="1472620532" sldId="258"/>
            <ac:spMk id="25" creationId="{97E14D31-0532-49B3-2E85-5605B0918768}"/>
          </ac:spMkLst>
        </pc:spChg>
        <pc:spChg chg="mod">
          <ac:chgData name="chethan kalyan" userId="c1370a218002e0be" providerId="LiveId" clId="{2D53C083-D1FA-4AFF-9038-BC477B0ABBA7}" dt="2024-11-07T08:45:07.742" v="4833"/>
          <ac:spMkLst>
            <pc:docMk/>
            <pc:sldMk cId="1472620532" sldId="258"/>
            <ac:spMk id="26" creationId="{396B5B78-A572-202F-E220-AE903A5FBB8D}"/>
          </ac:spMkLst>
        </pc:spChg>
        <pc:spChg chg="mod">
          <ac:chgData name="chethan kalyan" userId="c1370a218002e0be" providerId="LiveId" clId="{2D53C083-D1FA-4AFF-9038-BC477B0ABBA7}" dt="2024-11-07T08:45:07.742" v="4833"/>
          <ac:spMkLst>
            <pc:docMk/>
            <pc:sldMk cId="1472620532" sldId="258"/>
            <ac:spMk id="27" creationId="{44DE52D6-2132-8A2A-C61F-5B1D5DEA444E}"/>
          </ac:spMkLst>
        </pc:spChg>
        <pc:spChg chg="mod">
          <ac:chgData name="chethan kalyan" userId="c1370a218002e0be" providerId="LiveId" clId="{2D53C083-D1FA-4AFF-9038-BC477B0ABBA7}" dt="2024-11-07T08:45:07.742" v="4833"/>
          <ac:spMkLst>
            <pc:docMk/>
            <pc:sldMk cId="1472620532" sldId="258"/>
            <ac:spMk id="28" creationId="{B5476F39-8A08-11F9-B354-738A36DE1664}"/>
          </ac:spMkLst>
        </pc:spChg>
        <pc:spChg chg="mod">
          <ac:chgData name="chethan kalyan" userId="c1370a218002e0be" providerId="LiveId" clId="{2D53C083-D1FA-4AFF-9038-BC477B0ABBA7}" dt="2024-11-07T08:45:07.742" v="4833"/>
          <ac:spMkLst>
            <pc:docMk/>
            <pc:sldMk cId="1472620532" sldId="258"/>
            <ac:spMk id="29" creationId="{39DD29D5-6481-ADEF-B2D5-56610140A20D}"/>
          </ac:spMkLst>
        </pc:spChg>
        <pc:spChg chg="mod">
          <ac:chgData name="chethan kalyan" userId="c1370a218002e0be" providerId="LiveId" clId="{2D53C083-D1FA-4AFF-9038-BC477B0ABBA7}" dt="2024-11-07T08:45:07.742" v="4833"/>
          <ac:spMkLst>
            <pc:docMk/>
            <pc:sldMk cId="1472620532" sldId="258"/>
            <ac:spMk id="30" creationId="{A32EEBD1-C262-13BE-F2E1-0A47EC4FF529}"/>
          </ac:spMkLst>
        </pc:spChg>
        <pc:spChg chg="mod">
          <ac:chgData name="chethan kalyan" userId="c1370a218002e0be" providerId="LiveId" clId="{2D53C083-D1FA-4AFF-9038-BC477B0ABBA7}" dt="2024-11-07T08:45:07.742" v="4833"/>
          <ac:spMkLst>
            <pc:docMk/>
            <pc:sldMk cId="1472620532" sldId="258"/>
            <ac:spMk id="31" creationId="{7C459EA6-8DC8-1593-B832-5A3B7D2590E2}"/>
          </ac:spMkLst>
        </pc:spChg>
        <pc:spChg chg="mod">
          <ac:chgData name="chethan kalyan" userId="c1370a218002e0be" providerId="LiveId" clId="{2D53C083-D1FA-4AFF-9038-BC477B0ABBA7}" dt="2024-11-07T08:45:07.742" v="4833"/>
          <ac:spMkLst>
            <pc:docMk/>
            <pc:sldMk cId="1472620532" sldId="258"/>
            <ac:spMk id="32" creationId="{AF5BB1B5-E30A-625B-6867-6F6A400FC6ED}"/>
          </ac:spMkLst>
        </pc:spChg>
        <pc:spChg chg="mod">
          <ac:chgData name="chethan kalyan" userId="c1370a218002e0be" providerId="LiveId" clId="{2D53C083-D1FA-4AFF-9038-BC477B0ABBA7}" dt="2024-11-07T08:45:07.742" v="4833"/>
          <ac:spMkLst>
            <pc:docMk/>
            <pc:sldMk cId="1472620532" sldId="258"/>
            <ac:spMk id="33" creationId="{EBB4F8D0-449A-21A1-FCD6-8265D4A2D9F7}"/>
          </ac:spMkLst>
        </pc:spChg>
        <pc:spChg chg="mod">
          <ac:chgData name="chethan kalyan" userId="c1370a218002e0be" providerId="LiveId" clId="{2D53C083-D1FA-4AFF-9038-BC477B0ABBA7}" dt="2024-11-07T08:45:07.742" v="4833"/>
          <ac:spMkLst>
            <pc:docMk/>
            <pc:sldMk cId="1472620532" sldId="258"/>
            <ac:spMk id="34" creationId="{C56228A7-3C11-FC5A-F413-BDC1E4205CC6}"/>
          </ac:spMkLst>
        </pc:spChg>
        <pc:spChg chg="mod">
          <ac:chgData name="chethan kalyan" userId="c1370a218002e0be" providerId="LiveId" clId="{2D53C083-D1FA-4AFF-9038-BC477B0ABBA7}" dt="2024-11-07T08:45:07.742" v="4833"/>
          <ac:spMkLst>
            <pc:docMk/>
            <pc:sldMk cId="1472620532" sldId="258"/>
            <ac:spMk id="35" creationId="{76B7061F-4C96-738B-2BF7-7D0B88D08ED8}"/>
          </ac:spMkLst>
        </pc:spChg>
        <pc:spChg chg="mod">
          <ac:chgData name="chethan kalyan" userId="c1370a218002e0be" providerId="LiveId" clId="{2D53C083-D1FA-4AFF-9038-BC477B0ABBA7}" dt="2024-11-07T08:45:07.742" v="4833"/>
          <ac:spMkLst>
            <pc:docMk/>
            <pc:sldMk cId="1472620532" sldId="258"/>
            <ac:spMk id="36" creationId="{2EC03746-9C3C-C786-96FE-B80EB58C8E5C}"/>
          </ac:spMkLst>
        </pc:spChg>
        <pc:spChg chg="mod">
          <ac:chgData name="chethan kalyan" userId="c1370a218002e0be" providerId="LiveId" clId="{2D53C083-D1FA-4AFF-9038-BC477B0ABBA7}" dt="2024-11-07T08:45:07.742" v="4833"/>
          <ac:spMkLst>
            <pc:docMk/>
            <pc:sldMk cId="1472620532" sldId="258"/>
            <ac:spMk id="37" creationId="{A2478523-B343-2E91-640F-0BBE75C6FF08}"/>
          </ac:spMkLst>
        </pc:spChg>
        <pc:spChg chg="mod">
          <ac:chgData name="chethan kalyan" userId="c1370a218002e0be" providerId="LiveId" clId="{2D53C083-D1FA-4AFF-9038-BC477B0ABBA7}" dt="2024-11-07T08:45:07.742" v="4833"/>
          <ac:spMkLst>
            <pc:docMk/>
            <pc:sldMk cId="1472620532" sldId="258"/>
            <ac:spMk id="38" creationId="{2F3D41FF-3CF0-F714-ABB7-30CC8373F870}"/>
          </ac:spMkLst>
        </pc:spChg>
        <pc:spChg chg="mod">
          <ac:chgData name="chethan kalyan" userId="c1370a218002e0be" providerId="LiveId" clId="{2D53C083-D1FA-4AFF-9038-BC477B0ABBA7}" dt="2024-11-07T08:45:07.742" v="4833"/>
          <ac:spMkLst>
            <pc:docMk/>
            <pc:sldMk cId="1472620532" sldId="258"/>
            <ac:spMk id="39" creationId="{E94D193C-A466-22A1-2E52-45AC181117E2}"/>
          </ac:spMkLst>
        </pc:spChg>
        <pc:spChg chg="mod">
          <ac:chgData name="chethan kalyan" userId="c1370a218002e0be" providerId="LiveId" clId="{2D53C083-D1FA-4AFF-9038-BC477B0ABBA7}" dt="2024-11-07T08:45:07.742" v="4833"/>
          <ac:spMkLst>
            <pc:docMk/>
            <pc:sldMk cId="1472620532" sldId="258"/>
            <ac:spMk id="40" creationId="{AB8A2426-AACF-381A-9800-B11248F3C7EE}"/>
          </ac:spMkLst>
        </pc:spChg>
        <pc:spChg chg="mod">
          <ac:chgData name="chethan kalyan" userId="c1370a218002e0be" providerId="LiveId" clId="{2D53C083-D1FA-4AFF-9038-BC477B0ABBA7}" dt="2024-11-07T08:45:07.742" v="4833"/>
          <ac:spMkLst>
            <pc:docMk/>
            <pc:sldMk cId="1472620532" sldId="258"/>
            <ac:spMk id="41" creationId="{0AF0AFC6-54FE-CFFB-45DD-40F2F0192757}"/>
          </ac:spMkLst>
        </pc:spChg>
        <pc:spChg chg="mod">
          <ac:chgData name="chethan kalyan" userId="c1370a218002e0be" providerId="LiveId" clId="{2D53C083-D1FA-4AFF-9038-BC477B0ABBA7}" dt="2024-11-07T08:45:07.742" v="4833"/>
          <ac:spMkLst>
            <pc:docMk/>
            <pc:sldMk cId="1472620532" sldId="258"/>
            <ac:spMk id="42" creationId="{AB8FB943-FBD5-0C21-2331-CC236587CF18}"/>
          </ac:spMkLst>
        </pc:spChg>
        <pc:spChg chg="mod">
          <ac:chgData name="chethan kalyan" userId="c1370a218002e0be" providerId="LiveId" clId="{2D53C083-D1FA-4AFF-9038-BC477B0ABBA7}" dt="2024-11-07T08:45:07.742" v="4833"/>
          <ac:spMkLst>
            <pc:docMk/>
            <pc:sldMk cId="1472620532" sldId="258"/>
            <ac:spMk id="43" creationId="{4ECD284D-D734-AB8F-F70D-2728554E04F2}"/>
          </ac:spMkLst>
        </pc:spChg>
        <pc:spChg chg="mod">
          <ac:chgData name="chethan kalyan" userId="c1370a218002e0be" providerId="LiveId" clId="{2D53C083-D1FA-4AFF-9038-BC477B0ABBA7}" dt="2024-11-07T08:45:07.742" v="4833"/>
          <ac:spMkLst>
            <pc:docMk/>
            <pc:sldMk cId="1472620532" sldId="258"/>
            <ac:spMk id="44" creationId="{54208592-141A-974F-64C4-36C692FF3F59}"/>
          </ac:spMkLst>
        </pc:spChg>
        <pc:spChg chg="mod">
          <ac:chgData name="chethan kalyan" userId="c1370a218002e0be" providerId="LiveId" clId="{2D53C083-D1FA-4AFF-9038-BC477B0ABBA7}" dt="2024-11-07T08:45:07.742" v="4833"/>
          <ac:spMkLst>
            <pc:docMk/>
            <pc:sldMk cId="1472620532" sldId="258"/>
            <ac:spMk id="45" creationId="{B5AE6EE5-BA2B-6839-6964-A98A70246283}"/>
          </ac:spMkLst>
        </pc:spChg>
        <pc:spChg chg="mod">
          <ac:chgData name="chethan kalyan" userId="c1370a218002e0be" providerId="LiveId" clId="{2D53C083-D1FA-4AFF-9038-BC477B0ABBA7}" dt="2024-11-07T08:45:07.742" v="4833"/>
          <ac:spMkLst>
            <pc:docMk/>
            <pc:sldMk cId="1472620532" sldId="258"/>
            <ac:spMk id="46" creationId="{53D38016-35AF-EE7D-3D26-6C63C3239B93}"/>
          </ac:spMkLst>
        </pc:spChg>
        <pc:spChg chg="mod">
          <ac:chgData name="chethan kalyan" userId="c1370a218002e0be" providerId="LiveId" clId="{2D53C083-D1FA-4AFF-9038-BC477B0ABBA7}" dt="2024-11-07T08:45:07.742" v="4833"/>
          <ac:spMkLst>
            <pc:docMk/>
            <pc:sldMk cId="1472620532" sldId="258"/>
            <ac:spMk id="47" creationId="{12FC6376-B426-D470-03D6-A12F8A5B4CA5}"/>
          </ac:spMkLst>
        </pc:spChg>
        <pc:spChg chg="mod">
          <ac:chgData name="chethan kalyan" userId="c1370a218002e0be" providerId="LiveId" clId="{2D53C083-D1FA-4AFF-9038-BC477B0ABBA7}" dt="2024-11-07T08:45:07.742" v="4833"/>
          <ac:spMkLst>
            <pc:docMk/>
            <pc:sldMk cId="1472620532" sldId="258"/>
            <ac:spMk id="48" creationId="{AF05C3C4-3DF1-6BFF-44BA-DDBC36FCBBA7}"/>
          </ac:spMkLst>
        </pc:spChg>
        <pc:spChg chg="mod">
          <ac:chgData name="chethan kalyan" userId="c1370a218002e0be" providerId="LiveId" clId="{2D53C083-D1FA-4AFF-9038-BC477B0ABBA7}" dt="2024-11-07T08:45:07.742" v="4833"/>
          <ac:spMkLst>
            <pc:docMk/>
            <pc:sldMk cId="1472620532" sldId="258"/>
            <ac:spMk id="49" creationId="{5026E3CE-B783-B9CB-434D-BA6161463984}"/>
          </ac:spMkLst>
        </pc:spChg>
        <pc:spChg chg="mod">
          <ac:chgData name="chethan kalyan" userId="c1370a218002e0be" providerId="LiveId" clId="{2D53C083-D1FA-4AFF-9038-BC477B0ABBA7}" dt="2024-11-07T08:45:07.742" v="4833"/>
          <ac:spMkLst>
            <pc:docMk/>
            <pc:sldMk cId="1472620532" sldId="258"/>
            <ac:spMk id="50" creationId="{48A918C7-DD56-C822-2942-F7499B32C173}"/>
          </ac:spMkLst>
        </pc:spChg>
        <pc:spChg chg="mod">
          <ac:chgData name="chethan kalyan" userId="c1370a218002e0be" providerId="LiveId" clId="{2D53C083-D1FA-4AFF-9038-BC477B0ABBA7}" dt="2024-11-07T08:45:07.742" v="4833"/>
          <ac:spMkLst>
            <pc:docMk/>
            <pc:sldMk cId="1472620532" sldId="258"/>
            <ac:spMk id="51" creationId="{5793EF04-E5F5-4E1B-B7FF-FE2F8C786FF2}"/>
          </ac:spMkLst>
        </pc:spChg>
        <pc:spChg chg="mod">
          <ac:chgData name="chethan kalyan" userId="c1370a218002e0be" providerId="LiveId" clId="{2D53C083-D1FA-4AFF-9038-BC477B0ABBA7}" dt="2024-11-07T08:45:07.742" v="4833"/>
          <ac:spMkLst>
            <pc:docMk/>
            <pc:sldMk cId="1472620532" sldId="258"/>
            <ac:spMk id="52" creationId="{8C64B814-4A31-E636-CC20-98C12B557FBA}"/>
          </ac:spMkLst>
        </pc:spChg>
        <pc:spChg chg="mod">
          <ac:chgData name="chethan kalyan" userId="c1370a218002e0be" providerId="LiveId" clId="{2D53C083-D1FA-4AFF-9038-BC477B0ABBA7}" dt="2024-11-07T08:45:07.742" v="4833"/>
          <ac:spMkLst>
            <pc:docMk/>
            <pc:sldMk cId="1472620532" sldId="258"/>
            <ac:spMk id="53" creationId="{46CB2209-E7B7-9741-E72A-440F55DB2EBA}"/>
          </ac:spMkLst>
        </pc:spChg>
        <pc:spChg chg="mod">
          <ac:chgData name="chethan kalyan" userId="c1370a218002e0be" providerId="LiveId" clId="{2D53C083-D1FA-4AFF-9038-BC477B0ABBA7}" dt="2024-11-07T08:45:07.742" v="4833"/>
          <ac:spMkLst>
            <pc:docMk/>
            <pc:sldMk cId="1472620532" sldId="258"/>
            <ac:spMk id="54" creationId="{722DBC58-440C-9CD9-EC61-16CAAC762274}"/>
          </ac:spMkLst>
        </pc:spChg>
        <pc:spChg chg="mod">
          <ac:chgData name="chethan kalyan" userId="c1370a218002e0be" providerId="LiveId" clId="{2D53C083-D1FA-4AFF-9038-BC477B0ABBA7}" dt="2024-11-07T08:45:07.742" v="4833"/>
          <ac:spMkLst>
            <pc:docMk/>
            <pc:sldMk cId="1472620532" sldId="258"/>
            <ac:spMk id="55" creationId="{612F73BB-3190-411A-EC75-25F9ACCFE115}"/>
          </ac:spMkLst>
        </pc:spChg>
        <pc:spChg chg="mod">
          <ac:chgData name="chethan kalyan" userId="c1370a218002e0be" providerId="LiveId" clId="{2D53C083-D1FA-4AFF-9038-BC477B0ABBA7}" dt="2024-11-07T08:45:07.742" v="4833"/>
          <ac:spMkLst>
            <pc:docMk/>
            <pc:sldMk cId="1472620532" sldId="258"/>
            <ac:spMk id="56" creationId="{B0D9D818-7EEA-9511-B3AF-C5A891641299}"/>
          </ac:spMkLst>
        </pc:spChg>
        <pc:spChg chg="mod">
          <ac:chgData name="chethan kalyan" userId="c1370a218002e0be" providerId="LiveId" clId="{2D53C083-D1FA-4AFF-9038-BC477B0ABBA7}" dt="2024-11-07T08:45:07.742" v="4833"/>
          <ac:spMkLst>
            <pc:docMk/>
            <pc:sldMk cId="1472620532" sldId="258"/>
            <ac:spMk id="57" creationId="{0A5724E8-CDC3-4413-D9AE-D28D1EFDF419}"/>
          </ac:spMkLst>
        </pc:spChg>
        <pc:spChg chg="mod">
          <ac:chgData name="chethan kalyan" userId="c1370a218002e0be" providerId="LiveId" clId="{2D53C083-D1FA-4AFF-9038-BC477B0ABBA7}" dt="2024-11-07T08:45:07.742" v="4833"/>
          <ac:spMkLst>
            <pc:docMk/>
            <pc:sldMk cId="1472620532" sldId="258"/>
            <ac:spMk id="58" creationId="{C4BC966E-BAF0-D3BC-1BC2-99360A54D18A}"/>
          </ac:spMkLst>
        </pc:spChg>
        <pc:spChg chg="mod">
          <ac:chgData name="chethan kalyan" userId="c1370a218002e0be" providerId="LiveId" clId="{2D53C083-D1FA-4AFF-9038-BC477B0ABBA7}" dt="2024-11-07T08:45:07.742" v="4833"/>
          <ac:spMkLst>
            <pc:docMk/>
            <pc:sldMk cId="1472620532" sldId="258"/>
            <ac:spMk id="59" creationId="{6233F7F6-11E5-6E05-31FB-E9A825E96592}"/>
          </ac:spMkLst>
        </pc:spChg>
        <pc:spChg chg="mod">
          <ac:chgData name="chethan kalyan" userId="c1370a218002e0be" providerId="LiveId" clId="{2D53C083-D1FA-4AFF-9038-BC477B0ABBA7}" dt="2024-11-07T08:45:07.742" v="4833"/>
          <ac:spMkLst>
            <pc:docMk/>
            <pc:sldMk cId="1472620532" sldId="258"/>
            <ac:spMk id="60" creationId="{BFCFFDAB-74BF-6DEF-D875-D6778A6CABC9}"/>
          </ac:spMkLst>
        </pc:spChg>
        <pc:spChg chg="mod">
          <ac:chgData name="chethan kalyan" userId="c1370a218002e0be" providerId="LiveId" clId="{2D53C083-D1FA-4AFF-9038-BC477B0ABBA7}" dt="2024-11-07T08:45:07.742" v="4833"/>
          <ac:spMkLst>
            <pc:docMk/>
            <pc:sldMk cId="1472620532" sldId="258"/>
            <ac:spMk id="61" creationId="{13BC8258-AF42-AEEA-13E1-BAB205481DBB}"/>
          </ac:spMkLst>
        </pc:spChg>
        <pc:spChg chg="mod">
          <ac:chgData name="chethan kalyan" userId="c1370a218002e0be" providerId="LiveId" clId="{2D53C083-D1FA-4AFF-9038-BC477B0ABBA7}" dt="2024-11-07T08:45:07.742" v="4833"/>
          <ac:spMkLst>
            <pc:docMk/>
            <pc:sldMk cId="1472620532" sldId="258"/>
            <ac:spMk id="62" creationId="{5F546D00-5194-211F-4E08-008BD9A00D23}"/>
          </ac:spMkLst>
        </pc:spChg>
        <pc:spChg chg="mod">
          <ac:chgData name="chethan kalyan" userId="c1370a218002e0be" providerId="LiveId" clId="{2D53C083-D1FA-4AFF-9038-BC477B0ABBA7}" dt="2024-11-07T08:45:07.742" v="4833"/>
          <ac:spMkLst>
            <pc:docMk/>
            <pc:sldMk cId="1472620532" sldId="258"/>
            <ac:spMk id="63" creationId="{5BA497D9-56EF-EC52-5DF4-31FA7D238315}"/>
          </ac:spMkLst>
        </pc:spChg>
        <pc:spChg chg="mod">
          <ac:chgData name="chethan kalyan" userId="c1370a218002e0be" providerId="LiveId" clId="{2D53C083-D1FA-4AFF-9038-BC477B0ABBA7}" dt="2024-11-07T08:45:07.742" v="4833"/>
          <ac:spMkLst>
            <pc:docMk/>
            <pc:sldMk cId="1472620532" sldId="258"/>
            <ac:spMk id="64" creationId="{2DB8A938-0E97-248A-48B4-CD22AC521C56}"/>
          </ac:spMkLst>
        </pc:spChg>
        <pc:spChg chg="mod">
          <ac:chgData name="chethan kalyan" userId="c1370a218002e0be" providerId="LiveId" clId="{2D53C083-D1FA-4AFF-9038-BC477B0ABBA7}" dt="2024-11-07T08:45:07.742" v="4833"/>
          <ac:spMkLst>
            <pc:docMk/>
            <pc:sldMk cId="1472620532" sldId="258"/>
            <ac:spMk id="65" creationId="{F142B5AB-44B3-6609-66B7-13009A3039FF}"/>
          </ac:spMkLst>
        </pc:spChg>
        <pc:spChg chg="mod">
          <ac:chgData name="chethan kalyan" userId="c1370a218002e0be" providerId="LiveId" clId="{2D53C083-D1FA-4AFF-9038-BC477B0ABBA7}" dt="2024-11-07T08:45:07.742" v="4833"/>
          <ac:spMkLst>
            <pc:docMk/>
            <pc:sldMk cId="1472620532" sldId="258"/>
            <ac:spMk id="66" creationId="{7C0934EE-0CF9-DEA9-D7F5-27228D504346}"/>
          </ac:spMkLst>
        </pc:spChg>
        <pc:spChg chg="mod">
          <ac:chgData name="chethan kalyan" userId="c1370a218002e0be" providerId="LiveId" clId="{2D53C083-D1FA-4AFF-9038-BC477B0ABBA7}" dt="2024-11-07T08:45:07.742" v="4833"/>
          <ac:spMkLst>
            <pc:docMk/>
            <pc:sldMk cId="1472620532" sldId="258"/>
            <ac:spMk id="67" creationId="{4A592D48-127F-D79E-A2FF-89A3111D30BD}"/>
          </ac:spMkLst>
        </pc:spChg>
        <pc:spChg chg="mod">
          <ac:chgData name="chethan kalyan" userId="c1370a218002e0be" providerId="LiveId" clId="{2D53C083-D1FA-4AFF-9038-BC477B0ABBA7}" dt="2024-11-07T08:45:07.742" v="4833"/>
          <ac:spMkLst>
            <pc:docMk/>
            <pc:sldMk cId="1472620532" sldId="258"/>
            <ac:spMk id="68" creationId="{E23EA331-C587-2860-3356-AE3078769A90}"/>
          </ac:spMkLst>
        </pc:spChg>
        <pc:spChg chg="mod">
          <ac:chgData name="chethan kalyan" userId="c1370a218002e0be" providerId="LiveId" clId="{2D53C083-D1FA-4AFF-9038-BC477B0ABBA7}" dt="2024-11-07T08:45:07.742" v="4833"/>
          <ac:spMkLst>
            <pc:docMk/>
            <pc:sldMk cId="1472620532" sldId="258"/>
            <ac:spMk id="69" creationId="{1302EED7-C3A3-F4D3-9D06-2D8401E56D16}"/>
          </ac:spMkLst>
        </pc:spChg>
        <pc:spChg chg="mod">
          <ac:chgData name="chethan kalyan" userId="c1370a218002e0be" providerId="LiveId" clId="{2D53C083-D1FA-4AFF-9038-BC477B0ABBA7}" dt="2024-11-07T08:45:07.742" v="4833"/>
          <ac:spMkLst>
            <pc:docMk/>
            <pc:sldMk cId="1472620532" sldId="258"/>
            <ac:spMk id="70" creationId="{4CED751A-BA57-B0C7-EDC5-652B2660C8D8}"/>
          </ac:spMkLst>
        </pc:spChg>
        <pc:spChg chg="mod">
          <ac:chgData name="chethan kalyan" userId="c1370a218002e0be" providerId="LiveId" clId="{2D53C083-D1FA-4AFF-9038-BC477B0ABBA7}" dt="2024-11-07T08:45:07.742" v="4833"/>
          <ac:spMkLst>
            <pc:docMk/>
            <pc:sldMk cId="1472620532" sldId="258"/>
            <ac:spMk id="71" creationId="{DE6AB2C6-6D3F-55C5-BEF9-45030490C0C9}"/>
          </ac:spMkLst>
        </pc:spChg>
        <pc:spChg chg="mod">
          <ac:chgData name="chethan kalyan" userId="c1370a218002e0be" providerId="LiveId" clId="{2D53C083-D1FA-4AFF-9038-BC477B0ABBA7}" dt="2024-11-07T08:45:07.742" v="4833"/>
          <ac:spMkLst>
            <pc:docMk/>
            <pc:sldMk cId="1472620532" sldId="258"/>
            <ac:spMk id="72" creationId="{EA7B59D8-6508-33D6-FC24-062A7EA4E913}"/>
          </ac:spMkLst>
        </pc:spChg>
        <pc:spChg chg="mod">
          <ac:chgData name="chethan kalyan" userId="c1370a218002e0be" providerId="LiveId" clId="{2D53C083-D1FA-4AFF-9038-BC477B0ABBA7}" dt="2024-11-07T08:45:07.742" v="4833"/>
          <ac:spMkLst>
            <pc:docMk/>
            <pc:sldMk cId="1472620532" sldId="258"/>
            <ac:spMk id="73" creationId="{91CD14DE-41A4-20FA-076E-0946490349E4}"/>
          </ac:spMkLst>
        </pc:spChg>
        <pc:spChg chg="mod">
          <ac:chgData name="chethan kalyan" userId="c1370a218002e0be" providerId="LiveId" clId="{2D53C083-D1FA-4AFF-9038-BC477B0ABBA7}" dt="2024-11-07T08:45:07.742" v="4833"/>
          <ac:spMkLst>
            <pc:docMk/>
            <pc:sldMk cId="1472620532" sldId="258"/>
            <ac:spMk id="74" creationId="{72AD3D06-2296-5D51-F62D-0A5365B997B9}"/>
          </ac:spMkLst>
        </pc:spChg>
        <pc:spChg chg="mod">
          <ac:chgData name="chethan kalyan" userId="c1370a218002e0be" providerId="LiveId" clId="{2D53C083-D1FA-4AFF-9038-BC477B0ABBA7}" dt="2024-11-07T08:45:07.742" v="4833"/>
          <ac:spMkLst>
            <pc:docMk/>
            <pc:sldMk cId="1472620532" sldId="258"/>
            <ac:spMk id="75" creationId="{CC025F8E-00EC-2106-6C04-6EF791A92231}"/>
          </ac:spMkLst>
        </pc:spChg>
        <pc:spChg chg="mod">
          <ac:chgData name="chethan kalyan" userId="c1370a218002e0be" providerId="LiveId" clId="{2D53C083-D1FA-4AFF-9038-BC477B0ABBA7}" dt="2024-11-07T08:45:07.742" v="4833"/>
          <ac:spMkLst>
            <pc:docMk/>
            <pc:sldMk cId="1472620532" sldId="258"/>
            <ac:spMk id="76" creationId="{D749DA36-B544-3ED7-CEC3-F30C6A8A1B68}"/>
          </ac:spMkLst>
        </pc:spChg>
        <pc:spChg chg="mod">
          <ac:chgData name="chethan kalyan" userId="c1370a218002e0be" providerId="LiveId" clId="{2D53C083-D1FA-4AFF-9038-BC477B0ABBA7}" dt="2024-11-07T08:45:07.742" v="4833"/>
          <ac:spMkLst>
            <pc:docMk/>
            <pc:sldMk cId="1472620532" sldId="258"/>
            <ac:spMk id="77" creationId="{05A8AD83-6B4A-A720-C2FD-0AD436D4FE82}"/>
          </ac:spMkLst>
        </pc:spChg>
        <pc:spChg chg="mod">
          <ac:chgData name="chethan kalyan" userId="c1370a218002e0be" providerId="LiveId" clId="{2D53C083-D1FA-4AFF-9038-BC477B0ABBA7}" dt="2024-11-07T08:45:07.742" v="4833"/>
          <ac:spMkLst>
            <pc:docMk/>
            <pc:sldMk cId="1472620532" sldId="258"/>
            <ac:spMk id="78" creationId="{E28BE475-19B4-0844-8152-FF8A3F843F5F}"/>
          </ac:spMkLst>
        </pc:spChg>
        <pc:spChg chg="mod">
          <ac:chgData name="chethan kalyan" userId="c1370a218002e0be" providerId="LiveId" clId="{2D53C083-D1FA-4AFF-9038-BC477B0ABBA7}" dt="2024-11-07T08:45:07.742" v="4833"/>
          <ac:spMkLst>
            <pc:docMk/>
            <pc:sldMk cId="1472620532" sldId="258"/>
            <ac:spMk id="79" creationId="{8880648D-D070-CCD0-1D90-C81BABD924DC}"/>
          </ac:spMkLst>
        </pc:spChg>
        <pc:spChg chg="mod">
          <ac:chgData name="chethan kalyan" userId="c1370a218002e0be" providerId="LiveId" clId="{2D53C083-D1FA-4AFF-9038-BC477B0ABBA7}" dt="2024-11-07T08:45:07.742" v="4833"/>
          <ac:spMkLst>
            <pc:docMk/>
            <pc:sldMk cId="1472620532" sldId="258"/>
            <ac:spMk id="80" creationId="{A4FB9416-BA25-A4DF-B3DF-BCF159B3AF93}"/>
          </ac:spMkLst>
        </pc:spChg>
        <pc:spChg chg="mod">
          <ac:chgData name="chethan kalyan" userId="c1370a218002e0be" providerId="LiveId" clId="{2D53C083-D1FA-4AFF-9038-BC477B0ABBA7}" dt="2024-11-07T08:45:07.742" v="4833"/>
          <ac:spMkLst>
            <pc:docMk/>
            <pc:sldMk cId="1472620532" sldId="258"/>
            <ac:spMk id="81" creationId="{7FD06AE2-D060-227D-FB4B-656BFEA4DFAA}"/>
          </ac:spMkLst>
        </pc:spChg>
        <pc:spChg chg="mod">
          <ac:chgData name="chethan kalyan" userId="c1370a218002e0be" providerId="LiveId" clId="{2D53C083-D1FA-4AFF-9038-BC477B0ABBA7}" dt="2024-11-07T08:45:07.742" v="4833"/>
          <ac:spMkLst>
            <pc:docMk/>
            <pc:sldMk cId="1472620532" sldId="258"/>
            <ac:spMk id="82" creationId="{A1868279-3E83-058F-9EF5-23ED0132A2FD}"/>
          </ac:spMkLst>
        </pc:spChg>
        <pc:spChg chg="mod">
          <ac:chgData name="chethan kalyan" userId="c1370a218002e0be" providerId="LiveId" clId="{2D53C083-D1FA-4AFF-9038-BC477B0ABBA7}" dt="2024-11-07T08:45:07.742" v="4833"/>
          <ac:spMkLst>
            <pc:docMk/>
            <pc:sldMk cId="1472620532" sldId="258"/>
            <ac:spMk id="83" creationId="{67923501-988A-4EE4-9FC5-6D7CB3BAD91E}"/>
          </ac:spMkLst>
        </pc:spChg>
        <pc:spChg chg="mod">
          <ac:chgData name="chethan kalyan" userId="c1370a218002e0be" providerId="LiveId" clId="{2D53C083-D1FA-4AFF-9038-BC477B0ABBA7}" dt="2024-11-07T08:45:07.742" v="4833"/>
          <ac:spMkLst>
            <pc:docMk/>
            <pc:sldMk cId="1472620532" sldId="258"/>
            <ac:spMk id="84" creationId="{73026999-2934-1E0C-2DCF-16565AFBE36F}"/>
          </ac:spMkLst>
        </pc:spChg>
        <pc:spChg chg="mod">
          <ac:chgData name="chethan kalyan" userId="c1370a218002e0be" providerId="LiveId" clId="{2D53C083-D1FA-4AFF-9038-BC477B0ABBA7}" dt="2024-11-07T08:45:07.742" v="4833"/>
          <ac:spMkLst>
            <pc:docMk/>
            <pc:sldMk cId="1472620532" sldId="258"/>
            <ac:spMk id="85" creationId="{A520BB6D-C295-3914-6163-7A608B1EB984}"/>
          </ac:spMkLst>
        </pc:spChg>
        <pc:spChg chg="mod">
          <ac:chgData name="chethan kalyan" userId="c1370a218002e0be" providerId="LiveId" clId="{2D53C083-D1FA-4AFF-9038-BC477B0ABBA7}" dt="2024-11-07T08:45:07.742" v="4833"/>
          <ac:spMkLst>
            <pc:docMk/>
            <pc:sldMk cId="1472620532" sldId="258"/>
            <ac:spMk id="86" creationId="{C553BDBB-5519-6DE7-FCBA-B4AD3C1D8B31}"/>
          </ac:spMkLst>
        </pc:spChg>
        <pc:spChg chg="mod">
          <ac:chgData name="chethan kalyan" userId="c1370a218002e0be" providerId="LiveId" clId="{2D53C083-D1FA-4AFF-9038-BC477B0ABBA7}" dt="2024-11-07T08:45:07.742" v="4833"/>
          <ac:spMkLst>
            <pc:docMk/>
            <pc:sldMk cId="1472620532" sldId="258"/>
            <ac:spMk id="87" creationId="{107D9724-2E7B-F3AF-7D60-1F417F41F427}"/>
          </ac:spMkLst>
        </pc:spChg>
        <pc:spChg chg="mod">
          <ac:chgData name="chethan kalyan" userId="c1370a218002e0be" providerId="LiveId" clId="{2D53C083-D1FA-4AFF-9038-BC477B0ABBA7}" dt="2024-11-07T08:45:07.742" v="4833"/>
          <ac:spMkLst>
            <pc:docMk/>
            <pc:sldMk cId="1472620532" sldId="258"/>
            <ac:spMk id="88" creationId="{806B6476-C1BC-911A-F561-15F28DCE5451}"/>
          </ac:spMkLst>
        </pc:spChg>
        <pc:spChg chg="mod">
          <ac:chgData name="chethan kalyan" userId="c1370a218002e0be" providerId="LiveId" clId="{2D53C083-D1FA-4AFF-9038-BC477B0ABBA7}" dt="2024-11-07T08:45:07.742" v="4833"/>
          <ac:spMkLst>
            <pc:docMk/>
            <pc:sldMk cId="1472620532" sldId="258"/>
            <ac:spMk id="89" creationId="{CC2C5B88-A607-B7D1-A368-94C647BA2A58}"/>
          </ac:spMkLst>
        </pc:spChg>
        <pc:spChg chg="mod">
          <ac:chgData name="chethan kalyan" userId="c1370a218002e0be" providerId="LiveId" clId="{2D53C083-D1FA-4AFF-9038-BC477B0ABBA7}" dt="2024-11-07T08:45:07.742" v="4833"/>
          <ac:spMkLst>
            <pc:docMk/>
            <pc:sldMk cId="1472620532" sldId="258"/>
            <ac:spMk id="90" creationId="{3C553A27-0D59-87A5-855C-937A55A20645}"/>
          </ac:spMkLst>
        </pc:spChg>
        <pc:spChg chg="mod">
          <ac:chgData name="chethan kalyan" userId="c1370a218002e0be" providerId="LiveId" clId="{2D53C083-D1FA-4AFF-9038-BC477B0ABBA7}" dt="2024-11-07T08:45:07.742" v="4833"/>
          <ac:spMkLst>
            <pc:docMk/>
            <pc:sldMk cId="1472620532" sldId="258"/>
            <ac:spMk id="91" creationId="{164025BB-1123-51D7-EDEA-E32436D786FE}"/>
          </ac:spMkLst>
        </pc:spChg>
        <pc:spChg chg="mod">
          <ac:chgData name="chethan kalyan" userId="c1370a218002e0be" providerId="LiveId" clId="{2D53C083-D1FA-4AFF-9038-BC477B0ABBA7}" dt="2024-11-07T08:45:07.742" v="4833"/>
          <ac:spMkLst>
            <pc:docMk/>
            <pc:sldMk cId="1472620532" sldId="258"/>
            <ac:spMk id="92" creationId="{5874A338-46C4-9D7E-CEE1-0DC74F3F78E5}"/>
          </ac:spMkLst>
        </pc:spChg>
        <pc:spChg chg="mod">
          <ac:chgData name="chethan kalyan" userId="c1370a218002e0be" providerId="LiveId" clId="{2D53C083-D1FA-4AFF-9038-BC477B0ABBA7}" dt="2024-11-07T08:45:07.742" v="4833"/>
          <ac:spMkLst>
            <pc:docMk/>
            <pc:sldMk cId="1472620532" sldId="258"/>
            <ac:spMk id="93" creationId="{4CEDB9BA-5319-E14E-08D1-9394BAA96B3A}"/>
          </ac:spMkLst>
        </pc:spChg>
        <pc:spChg chg="mod">
          <ac:chgData name="chethan kalyan" userId="c1370a218002e0be" providerId="LiveId" clId="{2D53C083-D1FA-4AFF-9038-BC477B0ABBA7}" dt="2024-11-07T08:45:07.742" v="4833"/>
          <ac:spMkLst>
            <pc:docMk/>
            <pc:sldMk cId="1472620532" sldId="258"/>
            <ac:spMk id="94" creationId="{6354ED47-531F-089A-65FC-32443367A0B5}"/>
          </ac:spMkLst>
        </pc:spChg>
        <pc:spChg chg="mod">
          <ac:chgData name="chethan kalyan" userId="c1370a218002e0be" providerId="LiveId" clId="{2D53C083-D1FA-4AFF-9038-BC477B0ABBA7}" dt="2024-11-07T08:45:07.742" v="4833"/>
          <ac:spMkLst>
            <pc:docMk/>
            <pc:sldMk cId="1472620532" sldId="258"/>
            <ac:spMk id="95" creationId="{761C8781-1677-9790-C9A0-9B872FCC0731}"/>
          </ac:spMkLst>
        </pc:spChg>
        <pc:spChg chg="mod">
          <ac:chgData name="chethan kalyan" userId="c1370a218002e0be" providerId="LiveId" clId="{2D53C083-D1FA-4AFF-9038-BC477B0ABBA7}" dt="2024-11-07T08:45:07.742" v="4833"/>
          <ac:spMkLst>
            <pc:docMk/>
            <pc:sldMk cId="1472620532" sldId="258"/>
            <ac:spMk id="96" creationId="{F2539DEF-6329-603A-968A-F3B9BB445ABF}"/>
          </ac:spMkLst>
        </pc:spChg>
        <pc:spChg chg="mod">
          <ac:chgData name="chethan kalyan" userId="c1370a218002e0be" providerId="LiveId" clId="{2D53C083-D1FA-4AFF-9038-BC477B0ABBA7}" dt="2024-11-07T08:45:07.742" v="4833"/>
          <ac:spMkLst>
            <pc:docMk/>
            <pc:sldMk cId="1472620532" sldId="258"/>
            <ac:spMk id="97" creationId="{B6E42624-C9B9-7E8C-C799-1AF95A63DCAD}"/>
          </ac:spMkLst>
        </pc:spChg>
        <pc:spChg chg="mod">
          <ac:chgData name="chethan kalyan" userId="c1370a218002e0be" providerId="LiveId" clId="{2D53C083-D1FA-4AFF-9038-BC477B0ABBA7}" dt="2024-11-07T08:45:07.742" v="4833"/>
          <ac:spMkLst>
            <pc:docMk/>
            <pc:sldMk cId="1472620532" sldId="258"/>
            <ac:spMk id="98" creationId="{114A070C-C886-700F-0A8B-6CA1B56614B2}"/>
          </ac:spMkLst>
        </pc:spChg>
        <pc:spChg chg="mod">
          <ac:chgData name="chethan kalyan" userId="c1370a218002e0be" providerId="LiveId" clId="{2D53C083-D1FA-4AFF-9038-BC477B0ABBA7}" dt="2024-11-07T08:45:07.742" v="4833"/>
          <ac:spMkLst>
            <pc:docMk/>
            <pc:sldMk cId="1472620532" sldId="258"/>
            <ac:spMk id="99" creationId="{7B6906E4-AD5F-73C3-2B9F-EF1B5C90608E}"/>
          </ac:spMkLst>
        </pc:spChg>
        <pc:spChg chg="mod">
          <ac:chgData name="chethan kalyan" userId="c1370a218002e0be" providerId="LiveId" clId="{2D53C083-D1FA-4AFF-9038-BC477B0ABBA7}" dt="2024-11-07T08:45:07.742" v="4833"/>
          <ac:spMkLst>
            <pc:docMk/>
            <pc:sldMk cId="1472620532" sldId="258"/>
            <ac:spMk id="100" creationId="{9F0D7454-BC70-AE4C-EAA1-A6F8816EA717}"/>
          </ac:spMkLst>
        </pc:spChg>
        <pc:spChg chg="mod">
          <ac:chgData name="chethan kalyan" userId="c1370a218002e0be" providerId="LiveId" clId="{2D53C083-D1FA-4AFF-9038-BC477B0ABBA7}" dt="2024-11-07T08:45:07.742" v="4833"/>
          <ac:spMkLst>
            <pc:docMk/>
            <pc:sldMk cId="1472620532" sldId="258"/>
            <ac:spMk id="101" creationId="{0B7DCE14-6FA2-2861-9E5E-95731988F9EA}"/>
          </ac:spMkLst>
        </pc:spChg>
        <pc:spChg chg="mod">
          <ac:chgData name="chethan kalyan" userId="c1370a218002e0be" providerId="LiveId" clId="{2D53C083-D1FA-4AFF-9038-BC477B0ABBA7}" dt="2024-11-07T08:45:07.742" v="4833"/>
          <ac:spMkLst>
            <pc:docMk/>
            <pc:sldMk cId="1472620532" sldId="258"/>
            <ac:spMk id="102" creationId="{C08439AB-2053-51BF-D389-54871E02E09A}"/>
          </ac:spMkLst>
        </pc:spChg>
        <pc:spChg chg="mod">
          <ac:chgData name="chethan kalyan" userId="c1370a218002e0be" providerId="LiveId" clId="{2D53C083-D1FA-4AFF-9038-BC477B0ABBA7}" dt="2024-11-07T08:45:07.742" v="4833"/>
          <ac:spMkLst>
            <pc:docMk/>
            <pc:sldMk cId="1472620532" sldId="258"/>
            <ac:spMk id="103" creationId="{0735E95B-D3B9-5E9B-0AC4-80461B498FC6}"/>
          </ac:spMkLst>
        </pc:spChg>
        <pc:spChg chg="mod">
          <ac:chgData name="chethan kalyan" userId="c1370a218002e0be" providerId="LiveId" clId="{2D53C083-D1FA-4AFF-9038-BC477B0ABBA7}" dt="2024-11-07T08:45:07.742" v="4833"/>
          <ac:spMkLst>
            <pc:docMk/>
            <pc:sldMk cId="1472620532" sldId="258"/>
            <ac:spMk id="104" creationId="{8ACAAEF9-0CC6-D8A0-03EF-08ED33684C18}"/>
          </ac:spMkLst>
        </pc:spChg>
        <pc:spChg chg="mod">
          <ac:chgData name="chethan kalyan" userId="c1370a218002e0be" providerId="LiveId" clId="{2D53C083-D1FA-4AFF-9038-BC477B0ABBA7}" dt="2024-11-07T08:45:07.742" v="4833"/>
          <ac:spMkLst>
            <pc:docMk/>
            <pc:sldMk cId="1472620532" sldId="258"/>
            <ac:spMk id="105" creationId="{4B675709-B78C-6978-35CA-C6D4FF751072}"/>
          </ac:spMkLst>
        </pc:spChg>
        <pc:spChg chg="mod">
          <ac:chgData name="chethan kalyan" userId="c1370a218002e0be" providerId="LiveId" clId="{2D53C083-D1FA-4AFF-9038-BC477B0ABBA7}" dt="2024-11-07T08:45:07.742" v="4833"/>
          <ac:spMkLst>
            <pc:docMk/>
            <pc:sldMk cId="1472620532" sldId="258"/>
            <ac:spMk id="106" creationId="{0C4D1857-346C-881A-D287-75855DDADA67}"/>
          </ac:spMkLst>
        </pc:spChg>
        <pc:spChg chg="mod">
          <ac:chgData name="chethan kalyan" userId="c1370a218002e0be" providerId="LiveId" clId="{2D53C083-D1FA-4AFF-9038-BC477B0ABBA7}" dt="2024-11-07T08:45:07.742" v="4833"/>
          <ac:spMkLst>
            <pc:docMk/>
            <pc:sldMk cId="1472620532" sldId="258"/>
            <ac:spMk id="107" creationId="{4D90622E-B4DA-D7A3-A342-81CC9D66859D}"/>
          </ac:spMkLst>
        </pc:spChg>
        <pc:spChg chg="mod">
          <ac:chgData name="chethan kalyan" userId="c1370a218002e0be" providerId="LiveId" clId="{2D53C083-D1FA-4AFF-9038-BC477B0ABBA7}" dt="2024-11-07T08:45:07.742" v="4833"/>
          <ac:spMkLst>
            <pc:docMk/>
            <pc:sldMk cId="1472620532" sldId="258"/>
            <ac:spMk id="108" creationId="{67C0AB1D-9E3E-4AE8-E7D8-17F6C4D8DF47}"/>
          </ac:spMkLst>
        </pc:spChg>
        <pc:spChg chg="mod">
          <ac:chgData name="chethan kalyan" userId="c1370a218002e0be" providerId="LiveId" clId="{2D53C083-D1FA-4AFF-9038-BC477B0ABBA7}" dt="2024-11-07T08:45:07.742" v="4833"/>
          <ac:spMkLst>
            <pc:docMk/>
            <pc:sldMk cId="1472620532" sldId="258"/>
            <ac:spMk id="109" creationId="{071E1F79-AAEB-27AD-AA84-B8E62F59FE31}"/>
          </ac:spMkLst>
        </pc:spChg>
        <pc:spChg chg="mod">
          <ac:chgData name="chethan kalyan" userId="c1370a218002e0be" providerId="LiveId" clId="{2D53C083-D1FA-4AFF-9038-BC477B0ABBA7}" dt="2024-11-07T08:45:07.742" v="4833"/>
          <ac:spMkLst>
            <pc:docMk/>
            <pc:sldMk cId="1472620532" sldId="258"/>
            <ac:spMk id="110" creationId="{622C7B5F-2B9B-CD9C-7856-55D3A04E6B8F}"/>
          </ac:spMkLst>
        </pc:spChg>
        <pc:spChg chg="mod">
          <ac:chgData name="chethan kalyan" userId="c1370a218002e0be" providerId="LiveId" clId="{2D53C083-D1FA-4AFF-9038-BC477B0ABBA7}" dt="2024-11-07T08:45:07.742" v="4833"/>
          <ac:spMkLst>
            <pc:docMk/>
            <pc:sldMk cId="1472620532" sldId="258"/>
            <ac:spMk id="111" creationId="{CA3D84BA-B203-0D78-0A50-29FB32AA9865}"/>
          </ac:spMkLst>
        </pc:spChg>
        <pc:spChg chg="mod">
          <ac:chgData name="chethan kalyan" userId="c1370a218002e0be" providerId="LiveId" clId="{2D53C083-D1FA-4AFF-9038-BC477B0ABBA7}" dt="2024-11-07T08:45:07.742" v="4833"/>
          <ac:spMkLst>
            <pc:docMk/>
            <pc:sldMk cId="1472620532" sldId="258"/>
            <ac:spMk id="112" creationId="{05714305-C0A7-781D-1E51-B6FE2201BE01}"/>
          </ac:spMkLst>
        </pc:spChg>
        <pc:spChg chg="mod">
          <ac:chgData name="chethan kalyan" userId="c1370a218002e0be" providerId="LiveId" clId="{2D53C083-D1FA-4AFF-9038-BC477B0ABBA7}" dt="2024-11-07T08:45:07.742" v="4833"/>
          <ac:spMkLst>
            <pc:docMk/>
            <pc:sldMk cId="1472620532" sldId="258"/>
            <ac:spMk id="113" creationId="{2AA96371-FAD8-F61E-A915-15A00A54368D}"/>
          </ac:spMkLst>
        </pc:spChg>
        <pc:spChg chg="mod">
          <ac:chgData name="chethan kalyan" userId="c1370a218002e0be" providerId="LiveId" clId="{2D53C083-D1FA-4AFF-9038-BC477B0ABBA7}" dt="2024-11-07T08:45:07.742" v="4833"/>
          <ac:spMkLst>
            <pc:docMk/>
            <pc:sldMk cId="1472620532" sldId="258"/>
            <ac:spMk id="114" creationId="{4A1E135E-F7FB-995A-4C8A-027CF47C1A66}"/>
          </ac:spMkLst>
        </pc:spChg>
        <pc:spChg chg="mod">
          <ac:chgData name="chethan kalyan" userId="c1370a218002e0be" providerId="LiveId" clId="{2D53C083-D1FA-4AFF-9038-BC477B0ABBA7}" dt="2024-11-07T08:45:07.742" v="4833"/>
          <ac:spMkLst>
            <pc:docMk/>
            <pc:sldMk cId="1472620532" sldId="258"/>
            <ac:spMk id="115" creationId="{1FB1D1CA-AA85-9DE4-CF09-E9328ADC65C6}"/>
          </ac:spMkLst>
        </pc:spChg>
        <pc:spChg chg="mod">
          <ac:chgData name="chethan kalyan" userId="c1370a218002e0be" providerId="LiveId" clId="{2D53C083-D1FA-4AFF-9038-BC477B0ABBA7}" dt="2024-11-07T08:45:07.742" v="4833"/>
          <ac:spMkLst>
            <pc:docMk/>
            <pc:sldMk cId="1472620532" sldId="258"/>
            <ac:spMk id="116" creationId="{60F5CED9-9AA7-9625-304D-F0FCCDFA67E1}"/>
          </ac:spMkLst>
        </pc:spChg>
        <pc:spChg chg="mod">
          <ac:chgData name="chethan kalyan" userId="c1370a218002e0be" providerId="LiveId" clId="{2D53C083-D1FA-4AFF-9038-BC477B0ABBA7}" dt="2024-11-07T08:45:07.742" v="4833"/>
          <ac:spMkLst>
            <pc:docMk/>
            <pc:sldMk cId="1472620532" sldId="258"/>
            <ac:spMk id="117" creationId="{34097C8F-609B-764D-17B6-0ED3597530CF}"/>
          </ac:spMkLst>
        </pc:spChg>
        <pc:spChg chg="mod">
          <ac:chgData name="chethan kalyan" userId="c1370a218002e0be" providerId="LiveId" clId="{2D53C083-D1FA-4AFF-9038-BC477B0ABBA7}" dt="2024-11-07T08:45:07.742" v="4833"/>
          <ac:spMkLst>
            <pc:docMk/>
            <pc:sldMk cId="1472620532" sldId="258"/>
            <ac:spMk id="118" creationId="{45066526-CB1A-F32A-2F0A-5553583DE6CD}"/>
          </ac:spMkLst>
        </pc:spChg>
        <pc:spChg chg="mod">
          <ac:chgData name="chethan kalyan" userId="c1370a218002e0be" providerId="LiveId" clId="{2D53C083-D1FA-4AFF-9038-BC477B0ABBA7}" dt="2024-11-07T08:45:07.742" v="4833"/>
          <ac:spMkLst>
            <pc:docMk/>
            <pc:sldMk cId="1472620532" sldId="258"/>
            <ac:spMk id="119" creationId="{19CA0F51-7EBC-D923-47D2-8D85A49E7F23}"/>
          </ac:spMkLst>
        </pc:spChg>
        <pc:spChg chg="mod">
          <ac:chgData name="chethan kalyan" userId="c1370a218002e0be" providerId="LiveId" clId="{2D53C083-D1FA-4AFF-9038-BC477B0ABBA7}" dt="2024-11-07T08:45:07.742" v="4833"/>
          <ac:spMkLst>
            <pc:docMk/>
            <pc:sldMk cId="1472620532" sldId="258"/>
            <ac:spMk id="120" creationId="{7604E291-CDF6-84B4-5FD9-063F81BBF455}"/>
          </ac:spMkLst>
        </pc:spChg>
        <pc:spChg chg="mod">
          <ac:chgData name="chethan kalyan" userId="c1370a218002e0be" providerId="LiveId" clId="{2D53C083-D1FA-4AFF-9038-BC477B0ABBA7}" dt="2024-11-07T08:45:07.742" v="4833"/>
          <ac:spMkLst>
            <pc:docMk/>
            <pc:sldMk cId="1472620532" sldId="258"/>
            <ac:spMk id="121" creationId="{AA5FE9E9-8890-2029-5D76-F6E5EC955D62}"/>
          </ac:spMkLst>
        </pc:spChg>
        <pc:spChg chg="mod">
          <ac:chgData name="chethan kalyan" userId="c1370a218002e0be" providerId="LiveId" clId="{2D53C083-D1FA-4AFF-9038-BC477B0ABBA7}" dt="2024-11-07T08:45:07.742" v="4833"/>
          <ac:spMkLst>
            <pc:docMk/>
            <pc:sldMk cId="1472620532" sldId="258"/>
            <ac:spMk id="122" creationId="{DB6FDCD2-D041-A296-E14D-935318BD5B1C}"/>
          </ac:spMkLst>
        </pc:spChg>
        <pc:spChg chg="mod">
          <ac:chgData name="chethan kalyan" userId="c1370a218002e0be" providerId="LiveId" clId="{2D53C083-D1FA-4AFF-9038-BC477B0ABBA7}" dt="2024-11-07T08:45:07.742" v="4833"/>
          <ac:spMkLst>
            <pc:docMk/>
            <pc:sldMk cId="1472620532" sldId="258"/>
            <ac:spMk id="123" creationId="{45D76BA7-153A-0769-BE2E-D9ACCC3811D0}"/>
          </ac:spMkLst>
        </pc:spChg>
        <pc:spChg chg="mod">
          <ac:chgData name="chethan kalyan" userId="c1370a218002e0be" providerId="LiveId" clId="{2D53C083-D1FA-4AFF-9038-BC477B0ABBA7}" dt="2024-11-07T08:45:07.742" v="4833"/>
          <ac:spMkLst>
            <pc:docMk/>
            <pc:sldMk cId="1472620532" sldId="258"/>
            <ac:spMk id="124" creationId="{FFB6598C-3E94-E6EA-E869-418A5227087C}"/>
          </ac:spMkLst>
        </pc:spChg>
        <pc:spChg chg="mod">
          <ac:chgData name="chethan kalyan" userId="c1370a218002e0be" providerId="LiveId" clId="{2D53C083-D1FA-4AFF-9038-BC477B0ABBA7}" dt="2024-11-07T08:45:07.742" v="4833"/>
          <ac:spMkLst>
            <pc:docMk/>
            <pc:sldMk cId="1472620532" sldId="258"/>
            <ac:spMk id="125" creationId="{3AB31DBD-B8A6-E23D-AB8F-EA9733EF7335}"/>
          </ac:spMkLst>
        </pc:spChg>
        <pc:spChg chg="mod">
          <ac:chgData name="chethan kalyan" userId="c1370a218002e0be" providerId="LiveId" clId="{2D53C083-D1FA-4AFF-9038-BC477B0ABBA7}" dt="2024-11-07T08:45:07.742" v="4833"/>
          <ac:spMkLst>
            <pc:docMk/>
            <pc:sldMk cId="1472620532" sldId="258"/>
            <ac:spMk id="126" creationId="{61113D07-526E-146A-6DAD-D36F2B7C5571}"/>
          </ac:spMkLst>
        </pc:spChg>
        <pc:spChg chg="mod">
          <ac:chgData name="chethan kalyan" userId="c1370a218002e0be" providerId="LiveId" clId="{2D53C083-D1FA-4AFF-9038-BC477B0ABBA7}" dt="2024-11-07T08:45:07.742" v="4833"/>
          <ac:spMkLst>
            <pc:docMk/>
            <pc:sldMk cId="1472620532" sldId="258"/>
            <ac:spMk id="127" creationId="{D4F2C486-F9F3-A082-7D7C-A3C9111F72E4}"/>
          </ac:spMkLst>
        </pc:spChg>
        <pc:spChg chg="mod">
          <ac:chgData name="chethan kalyan" userId="c1370a218002e0be" providerId="LiveId" clId="{2D53C083-D1FA-4AFF-9038-BC477B0ABBA7}" dt="2024-11-07T08:45:07.742" v="4833"/>
          <ac:spMkLst>
            <pc:docMk/>
            <pc:sldMk cId="1472620532" sldId="258"/>
            <ac:spMk id="128" creationId="{32C31032-1144-971F-DB82-01B85146D644}"/>
          </ac:spMkLst>
        </pc:spChg>
        <pc:spChg chg="mod">
          <ac:chgData name="chethan kalyan" userId="c1370a218002e0be" providerId="LiveId" clId="{2D53C083-D1FA-4AFF-9038-BC477B0ABBA7}" dt="2024-11-07T08:45:07.742" v="4833"/>
          <ac:spMkLst>
            <pc:docMk/>
            <pc:sldMk cId="1472620532" sldId="258"/>
            <ac:spMk id="129" creationId="{CD37BFAE-D481-C3F6-5D28-949A765C3F0C}"/>
          </ac:spMkLst>
        </pc:spChg>
        <pc:spChg chg="mod">
          <ac:chgData name="chethan kalyan" userId="c1370a218002e0be" providerId="LiveId" clId="{2D53C083-D1FA-4AFF-9038-BC477B0ABBA7}" dt="2024-11-07T08:45:07.742" v="4833"/>
          <ac:spMkLst>
            <pc:docMk/>
            <pc:sldMk cId="1472620532" sldId="258"/>
            <ac:spMk id="130" creationId="{C6096CFA-A002-D01F-9639-BAFFA8727EFA}"/>
          </ac:spMkLst>
        </pc:spChg>
        <pc:spChg chg="mod">
          <ac:chgData name="chethan kalyan" userId="c1370a218002e0be" providerId="LiveId" clId="{2D53C083-D1FA-4AFF-9038-BC477B0ABBA7}" dt="2024-11-07T08:45:07.742" v="4833"/>
          <ac:spMkLst>
            <pc:docMk/>
            <pc:sldMk cId="1472620532" sldId="258"/>
            <ac:spMk id="131" creationId="{FCF25E96-C11A-13BF-E66E-7CB91C9A363B}"/>
          </ac:spMkLst>
        </pc:spChg>
        <pc:spChg chg="mod">
          <ac:chgData name="chethan kalyan" userId="c1370a218002e0be" providerId="LiveId" clId="{2D53C083-D1FA-4AFF-9038-BC477B0ABBA7}" dt="2024-11-07T08:45:07.742" v="4833"/>
          <ac:spMkLst>
            <pc:docMk/>
            <pc:sldMk cId="1472620532" sldId="258"/>
            <ac:spMk id="132" creationId="{D2F53E74-E721-9964-F7E0-856F9239F55D}"/>
          </ac:spMkLst>
        </pc:spChg>
        <pc:spChg chg="mod">
          <ac:chgData name="chethan kalyan" userId="c1370a218002e0be" providerId="LiveId" clId="{2D53C083-D1FA-4AFF-9038-BC477B0ABBA7}" dt="2024-11-07T08:45:07.742" v="4833"/>
          <ac:spMkLst>
            <pc:docMk/>
            <pc:sldMk cId="1472620532" sldId="258"/>
            <ac:spMk id="133" creationId="{588E551A-0FFB-386F-F13A-9AE25E680D70}"/>
          </ac:spMkLst>
        </pc:spChg>
        <pc:spChg chg="mod">
          <ac:chgData name="chethan kalyan" userId="c1370a218002e0be" providerId="LiveId" clId="{2D53C083-D1FA-4AFF-9038-BC477B0ABBA7}" dt="2024-11-07T08:45:07.742" v="4833"/>
          <ac:spMkLst>
            <pc:docMk/>
            <pc:sldMk cId="1472620532" sldId="258"/>
            <ac:spMk id="134" creationId="{70563813-4F02-C202-82EF-1C9129035C18}"/>
          </ac:spMkLst>
        </pc:spChg>
        <pc:spChg chg="mod">
          <ac:chgData name="chethan kalyan" userId="c1370a218002e0be" providerId="LiveId" clId="{2D53C083-D1FA-4AFF-9038-BC477B0ABBA7}" dt="2024-11-07T08:45:07.742" v="4833"/>
          <ac:spMkLst>
            <pc:docMk/>
            <pc:sldMk cId="1472620532" sldId="258"/>
            <ac:spMk id="135" creationId="{1D781BC1-933F-DC7E-A275-11A97159CB5B}"/>
          </ac:spMkLst>
        </pc:spChg>
        <pc:spChg chg="mod">
          <ac:chgData name="chethan kalyan" userId="c1370a218002e0be" providerId="LiveId" clId="{2D53C083-D1FA-4AFF-9038-BC477B0ABBA7}" dt="2024-11-07T08:45:07.742" v="4833"/>
          <ac:spMkLst>
            <pc:docMk/>
            <pc:sldMk cId="1472620532" sldId="258"/>
            <ac:spMk id="136" creationId="{825B3329-E075-0CD4-9139-4178C0FBCA47}"/>
          </ac:spMkLst>
        </pc:spChg>
        <pc:spChg chg="mod">
          <ac:chgData name="chethan kalyan" userId="c1370a218002e0be" providerId="LiveId" clId="{2D53C083-D1FA-4AFF-9038-BC477B0ABBA7}" dt="2024-11-07T08:45:07.742" v="4833"/>
          <ac:spMkLst>
            <pc:docMk/>
            <pc:sldMk cId="1472620532" sldId="258"/>
            <ac:spMk id="137" creationId="{0AFFD57F-BBFF-29E6-D919-4A20B18E8E64}"/>
          </ac:spMkLst>
        </pc:spChg>
        <pc:spChg chg="mod">
          <ac:chgData name="chethan kalyan" userId="c1370a218002e0be" providerId="LiveId" clId="{2D53C083-D1FA-4AFF-9038-BC477B0ABBA7}" dt="2024-11-07T08:45:07.742" v="4833"/>
          <ac:spMkLst>
            <pc:docMk/>
            <pc:sldMk cId="1472620532" sldId="258"/>
            <ac:spMk id="138" creationId="{8D00BF66-1016-4605-24AC-38A7E5DC5285}"/>
          </ac:spMkLst>
        </pc:spChg>
        <pc:spChg chg="mod">
          <ac:chgData name="chethan kalyan" userId="c1370a218002e0be" providerId="LiveId" clId="{2D53C083-D1FA-4AFF-9038-BC477B0ABBA7}" dt="2024-11-07T08:45:07.742" v="4833"/>
          <ac:spMkLst>
            <pc:docMk/>
            <pc:sldMk cId="1472620532" sldId="258"/>
            <ac:spMk id="139" creationId="{2F440538-B7EE-C66B-482C-712F9BC64259}"/>
          </ac:spMkLst>
        </pc:spChg>
        <pc:spChg chg="mod">
          <ac:chgData name="chethan kalyan" userId="c1370a218002e0be" providerId="LiveId" clId="{2D53C083-D1FA-4AFF-9038-BC477B0ABBA7}" dt="2024-11-07T08:45:07.742" v="4833"/>
          <ac:spMkLst>
            <pc:docMk/>
            <pc:sldMk cId="1472620532" sldId="258"/>
            <ac:spMk id="140" creationId="{9CCC2241-9C8E-A218-B90C-EE7190815628}"/>
          </ac:spMkLst>
        </pc:spChg>
        <pc:spChg chg="mod">
          <ac:chgData name="chethan kalyan" userId="c1370a218002e0be" providerId="LiveId" clId="{2D53C083-D1FA-4AFF-9038-BC477B0ABBA7}" dt="2024-11-07T08:45:07.742" v="4833"/>
          <ac:spMkLst>
            <pc:docMk/>
            <pc:sldMk cId="1472620532" sldId="258"/>
            <ac:spMk id="141" creationId="{609C2DEB-4650-43D7-DBC2-936656B438E6}"/>
          </ac:spMkLst>
        </pc:spChg>
        <pc:spChg chg="mod">
          <ac:chgData name="chethan kalyan" userId="c1370a218002e0be" providerId="LiveId" clId="{2D53C083-D1FA-4AFF-9038-BC477B0ABBA7}" dt="2024-11-07T08:45:07.742" v="4833"/>
          <ac:spMkLst>
            <pc:docMk/>
            <pc:sldMk cId="1472620532" sldId="258"/>
            <ac:spMk id="142" creationId="{88DB568E-9BC9-6B59-AE0B-0D9658CA04E4}"/>
          </ac:spMkLst>
        </pc:spChg>
        <pc:spChg chg="mod">
          <ac:chgData name="chethan kalyan" userId="c1370a218002e0be" providerId="LiveId" clId="{2D53C083-D1FA-4AFF-9038-BC477B0ABBA7}" dt="2024-11-07T08:45:07.742" v="4833"/>
          <ac:spMkLst>
            <pc:docMk/>
            <pc:sldMk cId="1472620532" sldId="258"/>
            <ac:spMk id="143" creationId="{8E29B67C-B638-1429-971A-3E5ACC1C5433}"/>
          </ac:spMkLst>
        </pc:spChg>
        <pc:spChg chg="mod">
          <ac:chgData name="chethan kalyan" userId="c1370a218002e0be" providerId="LiveId" clId="{2D53C083-D1FA-4AFF-9038-BC477B0ABBA7}" dt="2024-11-07T08:45:07.742" v="4833"/>
          <ac:spMkLst>
            <pc:docMk/>
            <pc:sldMk cId="1472620532" sldId="258"/>
            <ac:spMk id="144" creationId="{95C6B639-FC4B-5E1D-E425-F60BCCB35A5E}"/>
          </ac:spMkLst>
        </pc:spChg>
        <pc:spChg chg="mod">
          <ac:chgData name="chethan kalyan" userId="c1370a218002e0be" providerId="LiveId" clId="{2D53C083-D1FA-4AFF-9038-BC477B0ABBA7}" dt="2024-11-07T08:45:07.742" v="4833"/>
          <ac:spMkLst>
            <pc:docMk/>
            <pc:sldMk cId="1472620532" sldId="258"/>
            <ac:spMk id="145" creationId="{C279991E-7B7B-BB53-2792-A83FD243A9E5}"/>
          </ac:spMkLst>
        </pc:spChg>
        <pc:spChg chg="mod">
          <ac:chgData name="chethan kalyan" userId="c1370a218002e0be" providerId="LiveId" clId="{2D53C083-D1FA-4AFF-9038-BC477B0ABBA7}" dt="2024-11-07T08:45:07.742" v="4833"/>
          <ac:spMkLst>
            <pc:docMk/>
            <pc:sldMk cId="1472620532" sldId="258"/>
            <ac:spMk id="146" creationId="{6326614C-C0FA-D91A-174C-35C6DCE82C5D}"/>
          </ac:spMkLst>
        </pc:spChg>
        <pc:spChg chg="mod">
          <ac:chgData name="chethan kalyan" userId="c1370a218002e0be" providerId="LiveId" clId="{2D53C083-D1FA-4AFF-9038-BC477B0ABBA7}" dt="2024-11-07T08:45:07.742" v="4833"/>
          <ac:spMkLst>
            <pc:docMk/>
            <pc:sldMk cId="1472620532" sldId="258"/>
            <ac:spMk id="147" creationId="{8D047337-CB94-E0F7-1F42-3C0D5FE57BAE}"/>
          </ac:spMkLst>
        </pc:spChg>
        <pc:spChg chg="mod">
          <ac:chgData name="chethan kalyan" userId="c1370a218002e0be" providerId="LiveId" clId="{2D53C083-D1FA-4AFF-9038-BC477B0ABBA7}" dt="2024-11-07T08:45:07.742" v="4833"/>
          <ac:spMkLst>
            <pc:docMk/>
            <pc:sldMk cId="1472620532" sldId="258"/>
            <ac:spMk id="148" creationId="{7FD5B2C7-C169-1980-1944-252F5B3D7C74}"/>
          </ac:spMkLst>
        </pc:spChg>
        <pc:spChg chg="mod">
          <ac:chgData name="chethan kalyan" userId="c1370a218002e0be" providerId="LiveId" clId="{2D53C083-D1FA-4AFF-9038-BC477B0ABBA7}" dt="2024-11-07T08:45:07.742" v="4833"/>
          <ac:spMkLst>
            <pc:docMk/>
            <pc:sldMk cId="1472620532" sldId="258"/>
            <ac:spMk id="149" creationId="{766B0B65-7502-2171-8534-724D7E228355}"/>
          </ac:spMkLst>
        </pc:spChg>
        <pc:spChg chg="mod">
          <ac:chgData name="chethan kalyan" userId="c1370a218002e0be" providerId="LiveId" clId="{2D53C083-D1FA-4AFF-9038-BC477B0ABBA7}" dt="2024-11-07T08:45:07.742" v="4833"/>
          <ac:spMkLst>
            <pc:docMk/>
            <pc:sldMk cId="1472620532" sldId="258"/>
            <ac:spMk id="150" creationId="{74BC0944-2CF3-5675-857A-895ADA4130D9}"/>
          </ac:spMkLst>
        </pc:spChg>
        <pc:spChg chg="mod">
          <ac:chgData name="chethan kalyan" userId="c1370a218002e0be" providerId="LiveId" clId="{2D53C083-D1FA-4AFF-9038-BC477B0ABBA7}" dt="2024-11-07T08:45:07.742" v="4833"/>
          <ac:spMkLst>
            <pc:docMk/>
            <pc:sldMk cId="1472620532" sldId="258"/>
            <ac:spMk id="151" creationId="{FAE96576-444C-1332-8EF8-9842E6BE0341}"/>
          </ac:spMkLst>
        </pc:spChg>
        <pc:spChg chg="mod">
          <ac:chgData name="chethan kalyan" userId="c1370a218002e0be" providerId="LiveId" clId="{2D53C083-D1FA-4AFF-9038-BC477B0ABBA7}" dt="2024-11-07T08:45:07.742" v="4833"/>
          <ac:spMkLst>
            <pc:docMk/>
            <pc:sldMk cId="1472620532" sldId="258"/>
            <ac:spMk id="152" creationId="{D7FF27DB-AB69-A21F-B285-1D16FA4626F7}"/>
          </ac:spMkLst>
        </pc:spChg>
        <pc:spChg chg="mod">
          <ac:chgData name="chethan kalyan" userId="c1370a218002e0be" providerId="LiveId" clId="{2D53C083-D1FA-4AFF-9038-BC477B0ABBA7}" dt="2024-11-07T08:45:07.742" v="4833"/>
          <ac:spMkLst>
            <pc:docMk/>
            <pc:sldMk cId="1472620532" sldId="258"/>
            <ac:spMk id="153" creationId="{A60C95C0-FCFE-81C3-C953-477C4329BA87}"/>
          </ac:spMkLst>
        </pc:spChg>
        <pc:spChg chg="mod">
          <ac:chgData name="chethan kalyan" userId="c1370a218002e0be" providerId="LiveId" clId="{2D53C083-D1FA-4AFF-9038-BC477B0ABBA7}" dt="2024-11-07T08:45:07.742" v="4833"/>
          <ac:spMkLst>
            <pc:docMk/>
            <pc:sldMk cId="1472620532" sldId="258"/>
            <ac:spMk id="154" creationId="{1BC9C00B-264B-76B1-6615-7B136B36DBE9}"/>
          </ac:spMkLst>
        </pc:spChg>
        <pc:spChg chg="mod">
          <ac:chgData name="chethan kalyan" userId="c1370a218002e0be" providerId="LiveId" clId="{2D53C083-D1FA-4AFF-9038-BC477B0ABBA7}" dt="2024-11-07T08:45:07.742" v="4833"/>
          <ac:spMkLst>
            <pc:docMk/>
            <pc:sldMk cId="1472620532" sldId="258"/>
            <ac:spMk id="155" creationId="{82DFB7F9-BD43-5E10-913D-983A182BE33D}"/>
          </ac:spMkLst>
        </pc:spChg>
        <pc:spChg chg="mod">
          <ac:chgData name="chethan kalyan" userId="c1370a218002e0be" providerId="LiveId" clId="{2D53C083-D1FA-4AFF-9038-BC477B0ABBA7}" dt="2024-11-07T08:45:07.742" v="4833"/>
          <ac:spMkLst>
            <pc:docMk/>
            <pc:sldMk cId="1472620532" sldId="258"/>
            <ac:spMk id="156" creationId="{2A69AC9B-2837-F617-7B2B-5EB23354C6DF}"/>
          </ac:spMkLst>
        </pc:spChg>
        <pc:spChg chg="mod">
          <ac:chgData name="chethan kalyan" userId="c1370a218002e0be" providerId="LiveId" clId="{2D53C083-D1FA-4AFF-9038-BC477B0ABBA7}" dt="2024-11-07T08:45:07.742" v="4833"/>
          <ac:spMkLst>
            <pc:docMk/>
            <pc:sldMk cId="1472620532" sldId="258"/>
            <ac:spMk id="157" creationId="{BEDA9FF8-FE13-7BCF-3707-4BFB1C0C1A85}"/>
          </ac:spMkLst>
        </pc:spChg>
        <pc:spChg chg="mod">
          <ac:chgData name="chethan kalyan" userId="c1370a218002e0be" providerId="LiveId" clId="{2D53C083-D1FA-4AFF-9038-BC477B0ABBA7}" dt="2024-11-07T08:45:07.742" v="4833"/>
          <ac:spMkLst>
            <pc:docMk/>
            <pc:sldMk cId="1472620532" sldId="258"/>
            <ac:spMk id="158" creationId="{4B35917B-B191-E284-4B17-12670FECC467}"/>
          </ac:spMkLst>
        </pc:spChg>
        <pc:spChg chg="mod">
          <ac:chgData name="chethan kalyan" userId="c1370a218002e0be" providerId="LiveId" clId="{2D53C083-D1FA-4AFF-9038-BC477B0ABBA7}" dt="2024-11-07T08:45:07.742" v="4833"/>
          <ac:spMkLst>
            <pc:docMk/>
            <pc:sldMk cId="1472620532" sldId="258"/>
            <ac:spMk id="159" creationId="{2B7F8B71-5C0A-EBA5-D838-9C805FF0236F}"/>
          </ac:spMkLst>
        </pc:spChg>
        <pc:spChg chg="mod">
          <ac:chgData name="chethan kalyan" userId="c1370a218002e0be" providerId="LiveId" clId="{2D53C083-D1FA-4AFF-9038-BC477B0ABBA7}" dt="2024-11-07T08:45:07.742" v="4833"/>
          <ac:spMkLst>
            <pc:docMk/>
            <pc:sldMk cId="1472620532" sldId="258"/>
            <ac:spMk id="160" creationId="{6102F889-A999-8A57-9605-AF2C3557CEB1}"/>
          </ac:spMkLst>
        </pc:spChg>
        <pc:spChg chg="mod">
          <ac:chgData name="chethan kalyan" userId="c1370a218002e0be" providerId="LiveId" clId="{2D53C083-D1FA-4AFF-9038-BC477B0ABBA7}" dt="2024-11-07T08:45:07.742" v="4833"/>
          <ac:spMkLst>
            <pc:docMk/>
            <pc:sldMk cId="1472620532" sldId="258"/>
            <ac:spMk id="161" creationId="{68A4FD72-97A9-B131-E2F4-A47AED226AB3}"/>
          </ac:spMkLst>
        </pc:spChg>
        <pc:spChg chg="mod">
          <ac:chgData name="chethan kalyan" userId="c1370a218002e0be" providerId="LiveId" clId="{2D53C083-D1FA-4AFF-9038-BC477B0ABBA7}" dt="2024-11-07T08:45:07.742" v="4833"/>
          <ac:spMkLst>
            <pc:docMk/>
            <pc:sldMk cId="1472620532" sldId="258"/>
            <ac:spMk id="162" creationId="{625EFFE1-B187-9C81-BE55-B2CCB242A222}"/>
          </ac:spMkLst>
        </pc:spChg>
        <pc:spChg chg="mod">
          <ac:chgData name="chethan kalyan" userId="c1370a218002e0be" providerId="LiveId" clId="{2D53C083-D1FA-4AFF-9038-BC477B0ABBA7}" dt="2024-11-07T08:45:07.742" v="4833"/>
          <ac:spMkLst>
            <pc:docMk/>
            <pc:sldMk cId="1472620532" sldId="258"/>
            <ac:spMk id="163" creationId="{74E15F9E-B4A0-114E-928E-0255D77FD57C}"/>
          </ac:spMkLst>
        </pc:spChg>
        <pc:spChg chg="mod">
          <ac:chgData name="chethan kalyan" userId="c1370a218002e0be" providerId="LiveId" clId="{2D53C083-D1FA-4AFF-9038-BC477B0ABBA7}" dt="2024-11-07T08:45:07.742" v="4833"/>
          <ac:spMkLst>
            <pc:docMk/>
            <pc:sldMk cId="1472620532" sldId="258"/>
            <ac:spMk id="164" creationId="{051DC9AF-61EE-946F-A40D-DF1AE37838C0}"/>
          </ac:spMkLst>
        </pc:spChg>
        <pc:spChg chg="mod">
          <ac:chgData name="chethan kalyan" userId="c1370a218002e0be" providerId="LiveId" clId="{2D53C083-D1FA-4AFF-9038-BC477B0ABBA7}" dt="2024-11-07T08:45:07.742" v="4833"/>
          <ac:spMkLst>
            <pc:docMk/>
            <pc:sldMk cId="1472620532" sldId="258"/>
            <ac:spMk id="165" creationId="{54D2A170-AF92-2B3F-3193-BEF15A6A4C7E}"/>
          </ac:spMkLst>
        </pc:spChg>
        <pc:spChg chg="mod">
          <ac:chgData name="chethan kalyan" userId="c1370a218002e0be" providerId="LiveId" clId="{2D53C083-D1FA-4AFF-9038-BC477B0ABBA7}" dt="2024-11-07T08:45:07.742" v="4833"/>
          <ac:spMkLst>
            <pc:docMk/>
            <pc:sldMk cId="1472620532" sldId="258"/>
            <ac:spMk id="166" creationId="{650C2EE8-6ED7-CF63-C8E2-46DA0E1C495D}"/>
          </ac:spMkLst>
        </pc:spChg>
        <pc:spChg chg="mod">
          <ac:chgData name="chethan kalyan" userId="c1370a218002e0be" providerId="LiveId" clId="{2D53C083-D1FA-4AFF-9038-BC477B0ABBA7}" dt="2024-11-07T08:45:07.742" v="4833"/>
          <ac:spMkLst>
            <pc:docMk/>
            <pc:sldMk cId="1472620532" sldId="258"/>
            <ac:spMk id="167" creationId="{EE7B7C3E-0E65-7072-8D11-67A7739A6D58}"/>
          </ac:spMkLst>
        </pc:spChg>
        <pc:spChg chg="mod">
          <ac:chgData name="chethan kalyan" userId="c1370a218002e0be" providerId="LiveId" clId="{2D53C083-D1FA-4AFF-9038-BC477B0ABBA7}" dt="2024-11-07T08:45:07.742" v="4833"/>
          <ac:spMkLst>
            <pc:docMk/>
            <pc:sldMk cId="1472620532" sldId="258"/>
            <ac:spMk id="168" creationId="{A4FC48A5-D1DA-3CF7-8981-D4E62DA14BA6}"/>
          </ac:spMkLst>
        </pc:spChg>
        <pc:spChg chg="mod">
          <ac:chgData name="chethan kalyan" userId="c1370a218002e0be" providerId="LiveId" clId="{2D53C083-D1FA-4AFF-9038-BC477B0ABBA7}" dt="2024-11-07T08:45:07.742" v="4833"/>
          <ac:spMkLst>
            <pc:docMk/>
            <pc:sldMk cId="1472620532" sldId="258"/>
            <ac:spMk id="169" creationId="{297D77A8-2B3F-BFDA-6E33-56C0B252B47F}"/>
          </ac:spMkLst>
        </pc:spChg>
        <pc:spChg chg="mod">
          <ac:chgData name="chethan kalyan" userId="c1370a218002e0be" providerId="LiveId" clId="{2D53C083-D1FA-4AFF-9038-BC477B0ABBA7}" dt="2024-11-07T08:45:07.742" v="4833"/>
          <ac:spMkLst>
            <pc:docMk/>
            <pc:sldMk cId="1472620532" sldId="258"/>
            <ac:spMk id="170" creationId="{69CB4063-1877-1347-3BA4-6C85422523DC}"/>
          </ac:spMkLst>
        </pc:spChg>
        <pc:spChg chg="mod">
          <ac:chgData name="chethan kalyan" userId="c1370a218002e0be" providerId="LiveId" clId="{2D53C083-D1FA-4AFF-9038-BC477B0ABBA7}" dt="2024-11-07T08:45:07.742" v="4833"/>
          <ac:spMkLst>
            <pc:docMk/>
            <pc:sldMk cId="1472620532" sldId="258"/>
            <ac:spMk id="171" creationId="{C9D11EAD-A3D2-7E3C-A19A-D5E0E6531BCA}"/>
          </ac:spMkLst>
        </pc:spChg>
        <pc:spChg chg="mod">
          <ac:chgData name="chethan kalyan" userId="c1370a218002e0be" providerId="LiveId" clId="{2D53C083-D1FA-4AFF-9038-BC477B0ABBA7}" dt="2024-11-07T08:45:07.742" v="4833"/>
          <ac:spMkLst>
            <pc:docMk/>
            <pc:sldMk cId="1472620532" sldId="258"/>
            <ac:spMk id="172" creationId="{6FC25D7F-32C2-CC0F-5E19-39DE0DDAF4CB}"/>
          </ac:spMkLst>
        </pc:spChg>
        <pc:spChg chg="mod">
          <ac:chgData name="chethan kalyan" userId="c1370a218002e0be" providerId="LiveId" clId="{2D53C083-D1FA-4AFF-9038-BC477B0ABBA7}" dt="2024-11-07T08:45:07.742" v="4833"/>
          <ac:spMkLst>
            <pc:docMk/>
            <pc:sldMk cId="1472620532" sldId="258"/>
            <ac:spMk id="173" creationId="{51890D62-4560-10DF-8E9B-825F5EF744F5}"/>
          </ac:spMkLst>
        </pc:spChg>
        <pc:spChg chg="mod">
          <ac:chgData name="chethan kalyan" userId="c1370a218002e0be" providerId="LiveId" clId="{2D53C083-D1FA-4AFF-9038-BC477B0ABBA7}" dt="2024-11-07T08:45:07.742" v="4833"/>
          <ac:spMkLst>
            <pc:docMk/>
            <pc:sldMk cId="1472620532" sldId="258"/>
            <ac:spMk id="174" creationId="{5D0BD013-80BF-9B83-6124-387B034FE885}"/>
          </ac:spMkLst>
        </pc:spChg>
        <pc:spChg chg="mod">
          <ac:chgData name="chethan kalyan" userId="c1370a218002e0be" providerId="LiveId" clId="{2D53C083-D1FA-4AFF-9038-BC477B0ABBA7}" dt="2024-11-07T08:45:07.742" v="4833"/>
          <ac:spMkLst>
            <pc:docMk/>
            <pc:sldMk cId="1472620532" sldId="258"/>
            <ac:spMk id="175" creationId="{0E3A42E0-AD1B-23D5-9910-107CDDFDFD27}"/>
          </ac:spMkLst>
        </pc:spChg>
        <pc:spChg chg="mod">
          <ac:chgData name="chethan kalyan" userId="c1370a218002e0be" providerId="LiveId" clId="{2D53C083-D1FA-4AFF-9038-BC477B0ABBA7}" dt="2024-11-07T08:45:07.742" v="4833"/>
          <ac:spMkLst>
            <pc:docMk/>
            <pc:sldMk cId="1472620532" sldId="258"/>
            <ac:spMk id="176" creationId="{3F9BFB2E-D058-11EB-6BBA-215BE9171DBE}"/>
          </ac:spMkLst>
        </pc:spChg>
        <pc:spChg chg="mod">
          <ac:chgData name="chethan kalyan" userId="c1370a218002e0be" providerId="LiveId" clId="{2D53C083-D1FA-4AFF-9038-BC477B0ABBA7}" dt="2024-11-07T08:45:07.742" v="4833"/>
          <ac:spMkLst>
            <pc:docMk/>
            <pc:sldMk cId="1472620532" sldId="258"/>
            <ac:spMk id="177" creationId="{670ECFD0-51B0-30A2-9395-B39E0ED7698C}"/>
          </ac:spMkLst>
        </pc:spChg>
        <pc:spChg chg="mod">
          <ac:chgData name="chethan kalyan" userId="c1370a218002e0be" providerId="LiveId" clId="{2D53C083-D1FA-4AFF-9038-BC477B0ABBA7}" dt="2024-11-07T08:45:07.742" v="4833"/>
          <ac:spMkLst>
            <pc:docMk/>
            <pc:sldMk cId="1472620532" sldId="258"/>
            <ac:spMk id="178" creationId="{560E638C-22C5-26BC-4FC7-EC48E7E4F29C}"/>
          </ac:spMkLst>
        </pc:spChg>
        <pc:spChg chg="mod">
          <ac:chgData name="chethan kalyan" userId="c1370a218002e0be" providerId="LiveId" clId="{2D53C083-D1FA-4AFF-9038-BC477B0ABBA7}" dt="2024-11-07T08:45:07.742" v="4833"/>
          <ac:spMkLst>
            <pc:docMk/>
            <pc:sldMk cId="1472620532" sldId="258"/>
            <ac:spMk id="179" creationId="{4983FFDE-E91B-9DAF-4603-B2F5A2394A84}"/>
          </ac:spMkLst>
        </pc:spChg>
        <pc:spChg chg="mod">
          <ac:chgData name="chethan kalyan" userId="c1370a218002e0be" providerId="LiveId" clId="{2D53C083-D1FA-4AFF-9038-BC477B0ABBA7}" dt="2024-11-07T08:45:07.742" v="4833"/>
          <ac:spMkLst>
            <pc:docMk/>
            <pc:sldMk cId="1472620532" sldId="258"/>
            <ac:spMk id="180" creationId="{0713D1FE-7389-CFF5-3681-F24AF0614027}"/>
          </ac:spMkLst>
        </pc:spChg>
        <pc:spChg chg="mod">
          <ac:chgData name="chethan kalyan" userId="c1370a218002e0be" providerId="LiveId" clId="{2D53C083-D1FA-4AFF-9038-BC477B0ABBA7}" dt="2024-11-07T08:45:07.742" v="4833"/>
          <ac:spMkLst>
            <pc:docMk/>
            <pc:sldMk cId="1472620532" sldId="258"/>
            <ac:spMk id="181" creationId="{D10CEF25-8433-BD6E-C5AB-14AA2C7685C5}"/>
          </ac:spMkLst>
        </pc:spChg>
        <pc:spChg chg="mod">
          <ac:chgData name="chethan kalyan" userId="c1370a218002e0be" providerId="LiveId" clId="{2D53C083-D1FA-4AFF-9038-BC477B0ABBA7}" dt="2024-11-07T08:45:07.742" v="4833"/>
          <ac:spMkLst>
            <pc:docMk/>
            <pc:sldMk cId="1472620532" sldId="258"/>
            <ac:spMk id="182" creationId="{0BDA5F40-598E-BCE1-EEA6-D8DD708255CE}"/>
          </ac:spMkLst>
        </pc:spChg>
        <pc:spChg chg="mod">
          <ac:chgData name="chethan kalyan" userId="c1370a218002e0be" providerId="LiveId" clId="{2D53C083-D1FA-4AFF-9038-BC477B0ABBA7}" dt="2024-11-07T08:45:07.742" v="4833"/>
          <ac:spMkLst>
            <pc:docMk/>
            <pc:sldMk cId="1472620532" sldId="258"/>
            <ac:spMk id="183" creationId="{54C9C538-717F-C731-FBCB-13A6471F64F1}"/>
          </ac:spMkLst>
        </pc:spChg>
        <pc:spChg chg="mod">
          <ac:chgData name="chethan kalyan" userId="c1370a218002e0be" providerId="LiveId" clId="{2D53C083-D1FA-4AFF-9038-BC477B0ABBA7}" dt="2024-11-07T08:45:07.742" v="4833"/>
          <ac:spMkLst>
            <pc:docMk/>
            <pc:sldMk cId="1472620532" sldId="258"/>
            <ac:spMk id="184" creationId="{BD05AF53-B436-FF07-1E6B-9C06D1444DEE}"/>
          </ac:spMkLst>
        </pc:spChg>
        <pc:spChg chg="mod">
          <ac:chgData name="chethan kalyan" userId="c1370a218002e0be" providerId="LiveId" clId="{2D53C083-D1FA-4AFF-9038-BC477B0ABBA7}" dt="2024-11-07T08:45:07.742" v="4833"/>
          <ac:spMkLst>
            <pc:docMk/>
            <pc:sldMk cId="1472620532" sldId="258"/>
            <ac:spMk id="185" creationId="{70ACD883-7D27-1C6C-2D2E-B15A9206C28F}"/>
          </ac:spMkLst>
        </pc:spChg>
        <pc:spChg chg="mod">
          <ac:chgData name="chethan kalyan" userId="c1370a218002e0be" providerId="LiveId" clId="{2D53C083-D1FA-4AFF-9038-BC477B0ABBA7}" dt="2024-11-07T08:45:07.742" v="4833"/>
          <ac:spMkLst>
            <pc:docMk/>
            <pc:sldMk cId="1472620532" sldId="258"/>
            <ac:spMk id="186" creationId="{36AFCE41-8D37-60D2-DA77-FFF7AF510713}"/>
          </ac:spMkLst>
        </pc:spChg>
        <pc:spChg chg="mod">
          <ac:chgData name="chethan kalyan" userId="c1370a218002e0be" providerId="LiveId" clId="{2D53C083-D1FA-4AFF-9038-BC477B0ABBA7}" dt="2024-11-07T08:45:07.742" v="4833"/>
          <ac:spMkLst>
            <pc:docMk/>
            <pc:sldMk cId="1472620532" sldId="258"/>
            <ac:spMk id="187" creationId="{0ABA937B-B9A6-5A31-5DDF-849E717D30EC}"/>
          </ac:spMkLst>
        </pc:spChg>
        <pc:spChg chg="mod">
          <ac:chgData name="chethan kalyan" userId="c1370a218002e0be" providerId="LiveId" clId="{2D53C083-D1FA-4AFF-9038-BC477B0ABBA7}" dt="2024-11-07T08:45:07.742" v="4833"/>
          <ac:spMkLst>
            <pc:docMk/>
            <pc:sldMk cId="1472620532" sldId="258"/>
            <ac:spMk id="188" creationId="{AAE6E770-CA40-6805-9D51-C786C93CFB6E}"/>
          </ac:spMkLst>
        </pc:spChg>
        <pc:spChg chg="mod">
          <ac:chgData name="chethan kalyan" userId="c1370a218002e0be" providerId="LiveId" clId="{2D53C083-D1FA-4AFF-9038-BC477B0ABBA7}" dt="2024-11-07T08:45:07.742" v="4833"/>
          <ac:spMkLst>
            <pc:docMk/>
            <pc:sldMk cId="1472620532" sldId="258"/>
            <ac:spMk id="189" creationId="{E6290078-D902-6762-C6EA-D5C609B34661}"/>
          </ac:spMkLst>
        </pc:spChg>
        <pc:spChg chg="mod">
          <ac:chgData name="chethan kalyan" userId="c1370a218002e0be" providerId="LiveId" clId="{2D53C083-D1FA-4AFF-9038-BC477B0ABBA7}" dt="2024-11-07T08:45:07.742" v="4833"/>
          <ac:spMkLst>
            <pc:docMk/>
            <pc:sldMk cId="1472620532" sldId="258"/>
            <ac:spMk id="190" creationId="{17AD4D39-578F-4DAD-A238-9715D2F30432}"/>
          </ac:spMkLst>
        </pc:spChg>
        <pc:spChg chg="mod">
          <ac:chgData name="chethan kalyan" userId="c1370a218002e0be" providerId="LiveId" clId="{2D53C083-D1FA-4AFF-9038-BC477B0ABBA7}" dt="2024-11-07T08:45:07.742" v="4833"/>
          <ac:spMkLst>
            <pc:docMk/>
            <pc:sldMk cId="1472620532" sldId="258"/>
            <ac:spMk id="191" creationId="{771F3A7E-21E0-6671-4085-10FB89B146FC}"/>
          </ac:spMkLst>
        </pc:spChg>
        <pc:spChg chg="mod">
          <ac:chgData name="chethan kalyan" userId="c1370a218002e0be" providerId="LiveId" clId="{2D53C083-D1FA-4AFF-9038-BC477B0ABBA7}" dt="2024-11-07T08:45:07.742" v="4833"/>
          <ac:spMkLst>
            <pc:docMk/>
            <pc:sldMk cId="1472620532" sldId="258"/>
            <ac:spMk id="192" creationId="{F1B904B5-81BF-2DCB-744C-A23FD1C03D0C}"/>
          </ac:spMkLst>
        </pc:spChg>
        <pc:spChg chg="mod">
          <ac:chgData name="chethan kalyan" userId="c1370a218002e0be" providerId="LiveId" clId="{2D53C083-D1FA-4AFF-9038-BC477B0ABBA7}" dt="2024-11-07T08:45:07.742" v="4833"/>
          <ac:spMkLst>
            <pc:docMk/>
            <pc:sldMk cId="1472620532" sldId="258"/>
            <ac:spMk id="193" creationId="{B68D395B-261C-A7A5-3BE2-8F8F2D56CF60}"/>
          </ac:spMkLst>
        </pc:spChg>
        <pc:spChg chg="mod">
          <ac:chgData name="chethan kalyan" userId="c1370a218002e0be" providerId="LiveId" clId="{2D53C083-D1FA-4AFF-9038-BC477B0ABBA7}" dt="2024-11-07T08:45:07.742" v="4833"/>
          <ac:spMkLst>
            <pc:docMk/>
            <pc:sldMk cId="1472620532" sldId="258"/>
            <ac:spMk id="194" creationId="{F29D3961-524C-007B-FC43-E1A08D7AB8DA}"/>
          </ac:spMkLst>
        </pc:spChg>
        <pc:spChg chg="mod">
          <ac:chgData name="chethan kalyan" userId="c1370a218002e0be" providerId="LiveId" clId="{2D53C083-D1FA-4AFF-9038-BC477B0ABBA7}" dt="2024-11-07T08:45:07.742" v="4833"/>
          <ac:spMkLst>
            <pc:docMk/>
            <pc:sldMk cId="1472620532" sldId="258"/>
            <ac:spMk id="195" creationId="{3723762A-5D9B-434E-2EDF-CAA9BC9B7DE7}"/>
          </ac:spMkLst>
        </pc:spChg>
        <pc:spChg chg="mod">
          <ac:chgData name="chethan kalyan" userId="c1370a218002e0be" providerId="LiveId" clId="{2D53C083-D1FA-4AFF-9038-BC477B0ABBA7}" dt="2024-11-07T08:45:07.742" v="4833"/>
          <ac:spMkLst>
            <pc:docMk/>
            <pc:sldMk cId="1472620532" sldId="258"/>
            <ac:spMk id="196" creationId="{8E8AE3F2-BFAF-A53C-C0E4-3F7B7F7EA279}"/>
          </ac:spMkLst>
        </pc:spChg>
        <pc:spChg chg="mod">
          <ac:chgData name="chethan kalyan" userId="c1370a218002e0be" providerId="LiveId" clId="{2D53C083-D1FA-4AFF-9038-BC477B0ABBA7}" dt="2024-11-07T08:45:07.742" v="4833"/>
          <ac:spMkLst>
            <pc:docMk/>
            <pc:sldMk cId="1472620532" sldId="258"/>
            <ac:spMk id="197" creationId="{EDC23774-2C46-C140-0D0C-0F84A1CA44CD}"/>
          </ac:spMkLst>
        </pc:spChg>
        <pc:spChg chg="mod">
          <ac:chgData name="chethan kalyan" userId="c1370a218002e0be" providerId="LiveId" clId="{2D53C083-D1FA-4AFF-9038-BC477B0ABBA7}" dt="2024-11-07T08:45:07.742" v="4833"/>
          <ac:spMkLst>
            <pc:docMk/>
            <pc:sldMk cId="1472620532" sldId="258"/>
            <ac:spMk id="198" creationId="{9C392221-DD79-C1B4-57F7-7F837F267E8D}"/>
          </ac:spMkLst>
        </pc:spChg>
        <pc:spChg chg="mod">
          <ac:chgData name="chethan kalyan" userId="c1370a218002e0be" providerId="LiveId" clId="{2D53C083-D1FA-4AFF-9038-BC477B0ABBA7}" dt="2024-11-07T08:45:07.742" v="4833"/>
          <ac:spMkLst>
            <pc:docMk/>
            <pc:sldMk cId="1472620532" sldId="258"/>
            <ac:spMk id="199" creationId="{37B5F6C0-A55A-EBFB-0508-784D9376DF26}"/>
          </ac:spMkLst>
        </pc:spChg>
        <pc:spChg chg="mod">
          <ac:chgData name="chethan kalyan" userId="c1370a218002e0be" providerId="LiveId" clId="{2D53C083-D1FA-4AFF-9038-BC477B0ABBA7}" dt="2024-11-07T08:45:07.742" v="4833"/>
          <ac:spMkLst>
            <pc:docMk/>
            <pc:sldMk cId="1472620532" sldId="258"/>
            <ac:spMk id="200" creationId="{49D7877A-6254-2361-95F2-5BB2FFB6DC2D}"/>
          </ac:spMkLst>
        </pc:spChg>
        <pc:spChg chg="mod">
          <ac:chgData name="chethan kalyan" userId="c1370a218002e0be" providerId="LiveId" clId="{2D53C083-D1FA-4AFF-9038-BC477B0ABBA7}" dt="2024-11-07T08:45:07.742" v="4833"/>
          <ac:spMkLst>
            <pc:docMk/>
            <pc:sldMk cId="1472620532" sldId="258"/>
            <ac:spMk id="201" creationId="{3C326938-993C-3CF9-DDC4-A46710A15B05}"/>
          </ac:spMkLst>
        </pc:spChg>
        <pc:spChg chg="mod">
          <ac:chgData name="chethan kalyan" userId="c1370a218002e0be" providerId="LiveId" clId="{2D53C083-D1FA-4AFF-9038-BC477B0ABBA7}" dt="2024-11-07T08:45:07.742" v="4833"/>
          <ac:spMkLst>
            <pc:docMk/>
            <pc:sldMk cId="1472620532" sldId="258"/>
            <ac:spMk id="202" creationId="{B8444F00-0148-A649-77DB-492B54F18A91}"/>
          </ac:spMkLst>
        </pc:spChg>
        <pc:spChg chg="mod">
          <ac:chgData name="chethan kalyan" userId="c1370a218002e0be" providerId="LiveId" clId="{2D53C083-D1FA-4AFF-9038-BC477B0ABBA7}" dt="2024-11-07T08:45:07.742" v="4833"/>
          <ac:spMkLst>
            <pc:docMk/>
            <pc:sldMk cId="1472620532" sldId="258"/>
            <ac:spMk id="203" creationId="{AB4A3DCC-52C1-6F89-4899-3D92C88B8903}"/>
          </ac:spMkLst>
        </pc:spChg>
        <pc:spChg chg="mod">
          <ac:chgData name="chethan kalyan" userId="c1370a218002e0be" providerId="LiveId" clId="{2D53C083-D1FA-4AFF-9038-BC477B0ABBA7}" dt="2024-11-07T08:45:07.742" v="4833"/>
          <ac:spMkLst>
            <pc:docMk/>
            <pc:sldMk cId="1472620532" sldId="258"/>
            <ac:spMk id="204" creationId="{C5C0A05B-39B8-F5E4-38AD-FD15BA23181C}"/>
          </ac:spMkLst>
        </pc:spChg>
        <pc:spChg chg="mod">
          <ac:chgData name="chethan kalyan" userId="c1370a218002e0be" providerId="LiveId" clId="{2D53C083-D1FA-4AFF-9038-BC477B0ABBA7}" dt="2024-11-07T08:45:07.742" v="4833"/>
          <ac:spMkLst>
            <pc:docMk/>
            <pc:sldMk cId="1472620532" sldId="258"/>
            <ac:spMk id="205" creationId="{1B0D314D-CC25-102C-9B32-5EE07B35695D}"/>
          </ac:spMkLst>
        </pc:spChg>
        <pc:spChg chg="mod">
          <ac:chgData name="chethan kalyan" userId="c1370a218002e0be" providerId="LiveId" clId="{2D53C083-D1FA-4AFF-9038-BC477B0ABBA7}" dt="2024-11-07T08:45:07.742" v="4833"/>
          <ac:spMkLst>
            <pc:docMk/>
            <pc:sldMk cId="1472620532" sldId="258"/>
            <ac:spMk id="206" creationId="{F806D7F5-6A60-419D-1315-2A544E1A3B18}"/>
          </ac:spMkLst>
        </pc:spChg>
        <pc:spChg chg="mod">
          <ac:chgData name="chethan kalyan" userId="c1370a218002e0be" providerId="LiveId" clId="{2D53C083-D1FA-4AFF-9038-BC477B0ABBA7}" dt="2024-11-07T08:45:07.742" v="4833"/>
          <ac:spMkLst>
            <pc:docMk/>
            <pc:sldMk cId="1472620532" sldId="258"/>
            <ac:spMk id="207" creationId="{B703E185-E522-126E-08BA-1FDB028F3D22}"/>
          </ac:spMkLst>
        </pc:spChg>
        <pc:spChg chg="mod">
          <ac:chgData name="chethan kalyan" userId="c1370a218002e0be" providerId="LiveId" clId="{2D53C083-D1FA-4AFF-9038-BC477B0ABBA7}" dt="2024-11-07T08:45:07.742" v="4833"/>
          <ac:spMkLst>
            <pc:docMk/>
            <pc:sldMk cId="1472620532" sldId="258"/>
            <ac:spMk id="208" creationId="{221B5984-3931-AAAD-A0D6-CBAA84AB4457}"/>
          </ac:spMkLst>
        </pc:spChg>
        <pc:spChg chg="mod">
          <ac:chgData name="chethan kalyan" userId="c1370a218002e0be" providerId="LiveId" clId="{2D53C083-D1FA-4AFF-9038-BC477B0ABBA7}" dt="2024-11-07T08:45:07.742" v="4833"/>
          <ac:spMkLst>
            <pc:docMk/>
            <pc:sldMk cId="1472620532" sldId="258"/>
            <ac:spMk id="209" creationId="{E3EEB5C8-F451-D48A-EDFC-9EFDDE8169EA}"/>
          </ac:spMkLst>
        </pc:spChg>
        <pc:spChg chg="mod">
          <ac:chgData name="chethan kalyan" userId="c1370a218002e0be" providerId="LiveId" clId="{2D53C083-D1FA-4AFF-9038-BC477B0ABBA7}" dt="2024-11-07T08:45:07.742" v="4833"/>
          <ac:spMkLst>
            <pc:docMk/>
            <pc:sldMk cId="1472620532" sldId="258"/>
            <ac:spMk id="210" creationId="{CF521E02-3CFD-F3AA-B44A-5461CFFCFB03}"/>
          </ac:spMkLst>
        </pc:spChg>
        <pc:spChg chg="mod">
          <ac:chgData name="chethan kalyan" userId="c1370a218002e0be" providerId="LiveId" clId="{2D53C083-D1FA-4AFF-9038-BC477B0ABBA7}" dt="2024-11-07T08:45:07.742" v="4833"/>
          <ac:spMkLst>
            <pc:docMk/>
            <pc:sldMk cId="1472620532" sldId="258"/>
            <ac:spMk id="211" creationId="{3A279BB2-F862-A431-0FD5-B30E3B0FCAB8}"/>
          </ac:spMkLst>
        </pc:spChg>
        <pc:spChg chg="mod">
          <ac:chgData name="chethan kalyan" userId="c1370a218002e0be" providerId="LiveId" clId="{2D53C083-D1FA-4AFF-9038-BC477B0ABBA7}" dt="2024-11-07T08:45:07.742" v="4833"/>
          <ac:spMkLst>
            <pc:docMk/>
            <pc:sldMk cId="1472620532" sldId="258"/>
            <ac:spMk id="212" creationId="{F6824022-A0F7-630B-36C0-4517F4D32A73}"/>
          </ac:spMkLst>
        </pc:spChg>
        <pc:spChg chg="mod">
          <ac:chgData name="chethan kalyan" userId="c1370a218002e0be" providerId="LiveId" clId="{2D53C083-D1FA-4AFF-9038-BC477B0ABBA7}" dt="2024-11-07T08:45:07.742" v="4833"/>
          <ac:spMkLst>
            <pc:docMk/>
            <pc:sldMk cId="1472620532" sldId="258"/>
            <ac:spMk id="213" creationId="{8E1736EB-910C-184E-C596-ADFE788FD972}"/>
          </ac:spMkLst>
        </pc:spChg>
        <pc:spChg chg="mod">
          <ac:chgData name="chethan kalyan" userId="c1370a218002e0be" providerId="LiveId" clId="{2D53C083-D1FA-4AFF-9038-BC477B0ABBA7}" dt="2024-11-07T08:45:07.742" v="4833"/>
          <ac:spMkLst>
            <pc:docMk/>
            <pc:sldMk cId="1472620532" sldId="258"/>
            <ac:spMk id="214" creationId="{B8452E76-9B90-E5DC-73C7-2359FACC70C1}"/>
          </ac:spMkLst>
        </pc:spChg>
        <pc:spChg chg="mod">
          <ac:chgData name="chethan kalyan" userId="c1370a218002e0be" providerId="LiveId" clId="{2D53C083-D1FA-4AFF-9038-BC477B0ABBA7}" dt="2024-11-07T08:45:07.742" v="4833"/>
          <ac:spMkLst>
            <pc:docMk/>
            <pc:sldMk cId="1472620532" sldId="258"/>
            <ac:spMk id="215" creationId="{AFB36BE5-83E3-AD6C-1A46-2145E9E5C3EB}"/>
          </ac:spMkLst>
        </pc:spChg>
        <pc:spChg chg="mod">
          <ac:chgData name="chethan kalyan" userId="c1370a218002e0be" providerId="LiveId" clId="{2D53C083-D1FA-4AFF-9038-BC477B0ABBA7}" dt="2024-11-07T08:45:07.742" v="4833"/>
          <ac:spMkLst>
            <pc:docMk/>
            <pc:sldMk cId="1472620532" sldId="258"/>
            <ac:spMk id="216" creationId="{04D2353D-480C-E68C-540D-31FAC78C2CD1}"/>
          </ac:spMkLst>
        </pc:spChg>
        <pc:spChg chg="mod">
          <ac:chgData name="chethan kalyan" userId="c1370a218002e0be" providerId="LiveId" clId="{2D53C083-D1FA-4AFF-9038-BC477B0ABBA7}" dt="2024-11-07T08:45:07.742" v="4833"/>
          <ac:spMkLst>
            <pc:docMk/>
            <pc:sldMk cId="1472620532" sldId="258"/>
            <ac:spMk id="217" creationId="{3C4D39A2-324C-CD59-0F78-37CE6524A9F4}"/>
          </ac:spMkLst>
        </pc:spChg>
        <pc:spChg chg="mod">
          <ac:chgData name="chethan kalyan" userId="c1370a218002e0be" providerId="LiveId" clId="{2D53C083-D1FA-4AFF-9038-BC477B0ABBA7}" dt="2024-11-07T08:45:07.742" v="4833"/>
          <ac:spMkLst>
            <pc:docMk/>
            <pc:sldMk cId="1472620532" sldId="258"/>
            <ac:spMk id="218" creationId="{DFCAD9A7-75BC-D4B8-18E5-BECE685D7404}"/>
          </ac:spMkLst>
        </pc:spChg>
        <pc:spChg chg="mod">
          <ac:chgData name="chethan kalyan" userId="c1370a218002e0be" providerId="LiveId" clId="{2D53C083-D1FA-4AFF-9038-BC477B0ABBA7}" dt="2024-11-07T08:45:07.742" v="4833"/>
          <ac:spMkLst>
            <pc:docMk/>
            <pc:sldMk cId="1472620532" sldId="258"/>
            <ac:spMk id="219" creationId="{96F58098-86FD-3D72-DCE4-5064A681318E}"/>
          </ac:spMkLst>
        </pc:spChg>
        <pc:spChg chg="mod">
          <ac:chgData name="chethan kalyan" userId="c1370a218002e0be" providerId="LiveId" clId="{2D53C083-D1FA-4AFF-9038-BC477B0ABBA7}" dt="2024-11-07T08:45:07.742" v="4833"/>
          <ac:spMkLst>
            <pc:docMk/>
            <pc:sldMk cId="1472620532" sldId="258"/>
            <ac:spMk id="220" creationId="{9C3E6ED1-CC02-0673-52B2-78DF25F40219}"/>
          </ac:spMkLst>
        </pc:spChg>
        <pc:spChg chg="mod">
          <ac:chgData name="chethan kalyan" userId="c1370a218002e0be" providerId="LiveId" clId="{2D53C083-D1FA-4AFF-9038-BC477B0ABBA7}" dt="2024-11-07T08:45:07.742" v="4833"/>
          <ac:spMkLst>
            <pc:docMk/>
            <pc:sldMk cId="1472620532" sldId="258"/>
            <ac:spMk id="221" creationId="{847431CD-D553-1916-AAE7-F41D69B6C4F6}"/>
          </ac:spMkLst>
        </pc:spChg>
        <pc:spChg chg="mod">
          <ac:chgData name="chethan kalyan" userId="c1370a218002e0be" providerId="LiveId" clId="{2D53C083-D1FA-4AFF-9038-BC477B0ABBA7}" dt="2024-11-07T08:45:07.742" v="4833"/>
          <ac:spMkLst>
            <pc:docMk/>
            <pc:sldMk cId="1472620532" sldId="258"/>
            <ac:spMk id="222" creationId="{96FC27B9-C7A7-C92B-AB40-2D0FC0380C89}"/>
          </ac:spMkLst>
        </pc:spChg>
        <pc:spChg chg="mod">
          <ac:chgData name="chethan kalyan" userId="c1370a218002e0be" providerId="LiveId" clId="{2D53C083-D1FA-4AFF-9038-BC477B0ABBA7}" dt="2024-11-07T08:45:07.742" v="4833"/>
          <ac:spMkLst>
            <pc:docMk/>
            <pc:sldMk cId="1472620532" sldId="258"/>
            <ac:spMk id="223" creationId="{BA72FEEE-9E95-A651-0047-37A9777A8840}"/>
          </ac:spMkLst>
        </pc:spChg>
        <pc:spChg chg="mod">
          <ac:chgData name="chethan kalyan" userId="c1370a218002e0be" providerId="LiveId" clId="{2D53C083-D1FA-4AFF-9038-BC477B0ABBA7}" dt="2024-11-07T08:45:07.742" v="4833"/>
          <ac:spMkLst>
            <pc:docMk/>
            <pc:sldMk cId="1472620532" sldId="258"/>
            <ac:spMk id="224" creationId="{22AE7619-041B-4788-FFAD-693BA3B29BA2}"/>
          </ac:spMkLst>
        </pc:spChg>
        <pc:spChg chg="mod">
          <ac:chgData name="chethan kalyan" userId="c1370a218002e0be" providerId="LiveId" clId="{2D53C083-D1FA-4AFF-9038-BC477B0ABBA7}" dt="2024-11-07T08:45:07.742" v="4833"/>
          <ac:spMkLst>
            <pc:docMk/>
            <pc:sldMk cId="1472620532" sldId="258"/>
            <ac:spMk id="225" creationId="{08DA7CD2-7AF7-51F5-7FA1-6F5E90705F80}"/>
          </ac:spMkLst>
        </pc:spChg>
        <pc:spChg chg="mod">
          <ac:chgData name="chethan kalyan" userId="c1370a218002e0be" providerId="LiveId" clId="{2D53C083-D1FA-4AFF-9038-BC477B0ABBA7}" dt="2024-11-07T08:45:07.742" v="4833"/>
          <ac:spMkLst>
            <pc:docMk/>
            <pc:sldMk cId="1472620532" sldId="258"/>
            <ac:spMk id="226" creationId="{97ECA57C-76E0-DC49-3D4B-9B54E6D669C2}"/>
          </ac:spMkLst>
        </pc:spChg>
        <pc:spChg chg="mod">
          <ac:chgData name="chethan kalyan" userId="c1370a218002e0be" providerId="LiveId" clId="{2D53C083-D1FA-4AFF-9038-BC477B0ABBA7}" dt="2024-11-07T08:45:07.742" v="4833"/>
          <ac:spMkLst>
            <pc:docMk/>
            <pc:sldMk cId="1472620532" sldId="258"/>
            <ac:spMk id="227" creationId="{03F34D27-6550-68E5-6933-4179A1D3C06D}"/>
          </ac:spMkLst>
        </pc:spChg>
        <pc:spChg chg="mod">
          <ac:chgData name="chethan kalyan" userId="c1370a218002e0be" providerId="LiveId" clId="{2D53C083-D1FA-4AFF-9038-BC477B0ABBA7}" dt="2024-11-07T08:45:07.742" v="4833"/>
          <ac:spMkLst>
            <pc:docMk/>
            <pc:sldMk cId="1472620532" sldId="258"/>
            <ac:spMk id="228" creationId="{E201C65A-0D12-E1E9-8673-4365436375F5}"/>
          </ac:spMkLst>
        </pc:spChg>
        <pc:spChg chg="mod">
          <ac:chgData name="chethan kalyan" userId="c1370a218002e0be" providerId="LiveId" clId="{2D53C083-D1FA-4AFF-9038-BC477B0ABBA7}" dt="2024-11-07T08:45:07.742" v="4833"/>
          <ac:spMkLst>
            <pc:docMk/>
            <pc:sldMk cId="1472620532" sldId="258"/>
            <ac:spMk id="229" creationId="{C93ACF36-564C-8F63-DF2D-96FB9E2D0829}"/>
          </ac:spMkLst>
        </pc:spChg>
        <pc:spChg chg="mod">
          <ac:chgData name="chethan kalyan" userId="c1370a218002e0be" providerId="LiveId" clId="{2D53C083-D1FA-4AFF-9038-BC477B0ABBA7}" dt="2024-11-07T08:45:07.742" v="4833"/>
          <ac:spMkLst>
            <pc:docMk/>
            <pc:sldMk cId="1472620532" sldId="258"/>
            <ac:spMk id="230" creationId="{26C77FCD-2D8A-BB31-967C-40D242D0F58C}"/>
          </ac:spMkLst>
        </pc:spChg>
        <pc:spChg chg="mod">
          <ac:chgData name="chethan kalyan" userId="c1370a218002e0be" providerId="LiveId" clId="{2D53C083-D1FA-4AFF-9038-BC477B0ABBA7}" dt="2024-11-07T08:45:07.742" v="4833"/>
          <ac:spMkLst>
            <pc:docMk/>
            <pc:sldMk cId="1472620532" sldId="258"/>
            <ac:spMk id="231" creationId="{FAA111A5-1985-464C-EB48-1EF93E3323A8}"/>
          </ac:spMkLst>
        </pc:spChg>
        <pc:spChg chg="mod">
          <ac:chgData name="chethan kalyan" userId="c1370a218002e0be" providerId="LiveId" clId="{2D53C083-D1FA-4AFF-9038-BC477B0ABBA7}" dt="2024-11-07T08:45:07.742" v="4833"/>
          <ac:spMkLst>
            <pc:docMk/>
            <pc:sldMk cId="1472620532" sldId="258"/>
            <ac:spMk id="232" creationId="{466EB82B-EC53-2685-DFCF-E619F4AE8E83}"/>
          </ac:spMkLst>
        </pc:spChg>
        <pc:spChg chg="mod">
          <ac:chgData name="chethan kalyan" userId="c1370a218002e0be" providerId="LiveId" clId="{2D53C083-D1FA-4AFF-9038-BC477B0ABBA7}" dt="2024-11-07T08:45:07.742" v="4833"/>
          <ac:spMkLst>
            <pc:docMk/>
            <pc:sldMk cId="1472620532" sldId="258"/>
            <ac:spMk id="233" creationId="{FA0B8C36-0DE6-AF75-3F2B-66B185695C5D}"/>
          </ac:spMkLst>
        </pc:spChg>
        <pc:spChg chg="mod">
          <ac:chgData name="chethan kalyan" userId="c1370a218002e0be" providerId="LiveId" clId="{2D53C083-D1FA-4AFF-9038-BC477B0ABBA7}" dt="2024-11-07T08:45:07.742" v="4833"/>
          <ac:spMkLst>
            <pc:docMk/>
            <pc:sldMk cId="1472620532" sldId="258"/>
            <ac:spMk id="234" creationId="{D5EB9C47-81B4-4E6D-6703-CC2B0A5FE1C3}"/>
          </ac:spMkLst>
        </pc:spChg>
        <pc:spChg chg="mod">
          <ac:chgData name="chethan kalyan" userId="c1370a218002e0be" providerId="LiveId" clId="{2D53C083-D1FA-4AFF-9038-BC477B0ABBA7}" dt="2024-11-07T08:45:07.742" v="4833"/>
          <ac:spMkLst>
            <pc:docMk/>
            <pc:sldMk cId="1472620532" sldId="258"/>
            <ac:spMk id="235" creationId="{446A63B1-944C-7159-AAB3-76960DE835FD}"/>
          </ac:spMkLst>
        </pc:spChg>
        <pc:spChg chg="mod">
          <ac:chgData name="chethan kalyan" userId="c1370a218002e0be" providerId="LiveId" clId="{2D53C083-D1FA-4AFF-9038-BC477B0ABBA7}" dt="2024-11-07T08:45:07.742" v="4833"/>
          <ac:spMkLst>
            <pc:docMk/>
            <pc:sldMk cId="1472620532" sldId="258"/>
            <ac:spMk id="236" creationId="{9A86D1B9-1029-7389-28A7-BEE15888A058}"/>
          </ac:spMkLst>
        </pc:spChg>
        <pc:spChg chg="mod">
          <ac:chgData name="chethan kalyan" userId="c1370a218002e0be" providerId="LiveId" clId="{2D53C083-D1FA-4AFF-9038-BC477B0ABBA7}" dt="2024-11-07T08:45:07.742" v="4833"/>
          <ac:spMkLst>
            <pc:docMk/>
            <pc:sldMk cId="1472620532" sldId="258"/>
            <ac:spMk id="237" creationId="{B1003D54-2D8E-9DC3-0177-929E0E1CF458}"/>
          </ac:spMkLst>
        </pc:spChg>
        <pc:spChg chg="mod">
          <ac:chgData name="chethan kalyan" userId="c1370a218002e0be" providerId="LiveId" clId="{2D53C083-D1FA-4AFF-9038-BC477B0ABBA7}" dt="2024-11-07T08:45:07.742" v="4833"/>
          <ac:spMkLst>
            <pc:docMk/>
            <pc:sldMk cId="1472620532" sldId="258"/>
            <ac:spMk id="238" creationId="{4A92E982-A6D0-EF7E-7B7E-29A6771AF875}"/>
          </ac:spMkLst>
        </pc:spChg>
        <pc:spChg chg="mod">
          <ac:chgData name="chethan kalyan" userId="c1370a218002e0be" providerId="LiveId" clId="{2D53C083-D1FA-4AFF-9038-BC477B0ABBA7}" dt="2024-11-07T08:45:07.742" v="4833"/>
          <ac:spMkLst>
            <pc:docMk/>
            <pc:sldMk cId="1472620532" sldId="258"/>
            <ac:spMk id="239" creationId="{EBE993AF-B611-54FC-0FA4-0E4867FAD968}"/>
          </ac:spMkLst>
        </pc:spChg>
        <pc:spChg chg="mod">
          <ac:chgData name="chethan kalyan" userId="c1370a218002e0be" providerId="LiveId" clId="{2D53C083-D1FA-4AFF-9038-BC477B0ABBA7}" dt="2024-11-07T08:45:07.742" v="4833"/>
          <ac:spMkLst>
            <pc:docMk/>
            <pc:sldMk cId="1472620532" sldId="258"/>
            <ac:spMk id="240" creationId="{590DDA2D-BBA9-E193-C1A4-1A23CC6F0536}"/>
          </ac:spMkLst>
        </pc:spChg>
        <pc:spChg chg="mod">
          <ac:chgData name="chethan kalyan" userId="c1370a218002e0be" providerId="LiveId" clId="{2D53C083-D1FA-4AFF-9038-BC477B0ABBA7}" dt="2024-11-07T08:45:07.742" v="4833"/>
          <ac:spMkLst>
            <pc:docMk/>
            <pc:sldMk cId="1472620532" sldId="258"/>
            <ac:spMk id="241" creationId="{818D70BC-EE82-090D-D64F-D6690661F9D5}"/>
          </ac:spMkLst>
        </pc:spChg>
        <pc:spChg chg="mod">
          <ac:chgData name="chethan kalyan" userId="c1370a218002e0be" providerId="LiveId" clId="{2D53C083-D1FA-4AFF-9038-BC477B0ABBA7}" dt="2024-11-07T08:45:07.742" v="4833"/>
          <ac:spMkLst>
            <pc:docMk/>
            <pc:sldMk cId="1472620532" sldId="258"/>
            <ac:spMk id="242" creationId="{5DE0C82C-5523-9BFC-55DF-D9493A31AA9F}"/>
          </ac:spMkLst>
        </pc:spChg>
        <pc:spChg chg="mod">
          <ac:chgData name="chethan kalyan" userId="c1370a218002e0be" providerId="LiveId" clId="{2D53C083-D1FA-4AFF-9038-BC477B0ABBA7}" dt="2024-11-07T08:45:07.742" v="4833"/>
          <ac:spMkLst>
            <pc:docMk/>
            <pc:sldMk cId="1472620532" sldId="258"/>
            <ac:spMk id="243" creationId="{CC6300B1-03B4-8176-4459-ADC4E7DFD992}"/>
          </ac:spMkLst>
        </pc:spChg>
        <pc:spChg chg="mod">
          <ac:chgData name="chethan kalyan" userId="c1370a218002e0be" providerId="LiveId" clId="{2D53C083-D1FA-4AFF-9038-BC477B0ABBA7}" dt="2024-11-07T08:45:07.742" v="4833"/>
          <ac:spMkLst>
            <pc:docMk/>
            <pc:sldMk cId="1472620532" sldId="258"/>
            <ac:spMk id="244" creationId="{4081A01B-F2FA-9790-9202-DAF5D04C8F63}"/>
          </ac:spMkLst>
        </pc:spChg>
        <pc:spChg chg="mod">
          <ac:chgData name="chethan kalyan" userId="c1370a218002e0be" providerId="LiveId" clId="{2D53C083-D1FA-4AFF-9038-BC477B0ABBA7}" dt="2024-11-07T08:45:07.742" v="4833"/>
          <ac:spMkLst>
            <pc:docMk/>
            <pc:sldMk cId="1472620532" sldId="258"/>
            <ac:spMk id="245" creationId="{FD79475E-9475-BE91-50E3-B98D1873882F}"/>
          </ac:spMkLst>
        </pc:spChg>
        <pc:spChg chg="mod">
          <ac:chgData name="chethan kalyan" userId="c1370a218002e0be" providerId="LiveId" clId="{2D53C083-D1FA-4AFF-9038-BC477B0ABBA7}" dt="2024-11-07T08:45:07.742" v="4833"/>
          <ac:spMkLst>
            <pc:docMk/>
            <pc:sldMk cId="1472620532" sldId="258"/>
            <ac:spMk id="246" creationId="{34978CF9-CC16-658A-B5F4-17F7229375F9}"/>
          </ac:spMkLst>
        </pc:spChg>
        <pc:spChg chg="mod">
          <ac:chgData name="chethan kalyan" userId="c1370a218002e0be" providerId="LiveId" clId="{2D53C083-D1FA-4AFF-9038-BC477B0ABBA7}" dt="2024-11-07T08:45:07.742" v="4833"/>
          <ac:spMkLst>
            <pc:docMk/>
            <pc:sldMk cId="1472620532" sldId="258"/>
            <ac:spMk id="247" creationId="{9D9CF0D7-F448-1D5B-A977-09B3E7FC2D12}"/>
          </ac:spMkLst>
        </pc:spChg>
        <pc:spChg chg="mod">
          <ac:chgData name="chethan kalyan" userId="c1370a218002e0be" providerId="LiveId" clId="{2D53C083-D1FA-4AFF-9038-BC477B0ABBA7}" dt="2024-11-07T08:45:07.742" v="4833"/>
          <ac:spMkLst>
            <pc:docMk/>
            <pc:sldMk cId="1472620532" sldId="258"/>
            <ac:spMk id="248" creationId="{13B8A27D-0B0B-41B2-E8B3-A2BBB1480370}"/>
          </ac:spMkLst>
        </pc:spChg>
        <pc:spChg chg="mod">
          <ac:chgData name="chethan kalyan" userId="c1370a218002e0be" providerId="LiveId" clId="{2D53C083-D1FA-4AFF-9038-BC477B0ABBA7}" dt="2024-11-07T08:45:07.742" v="4833"/>
          <ac:spMkLst>
            <pc:docMk/>
            <pc:sldMk cId="1472620532" sldId="258"/>
            <ac:spMk id="249" creationId="{549865DB-84E6-6100-CB0F-2002321B4AD9}"/>
          </ac:spMkLst>
        </pc:spChg>
        <pc:spChg chg="mod">
          <ac:chgData name="chethan kalyan" userId="c1370a218002e0be" providerId="LiveId" clId="{2D53C083-D1FA-4AFF-9038-BC477B0ABBA7}" dt="2024-11-07T08:45:07.742" v="4833"/>
          <ac:spMkLst>
            <pc:docMk/>
            <pc:sldMk cId="1472620532" sldId="258"/>
            <ac:spMk id="250" creationId="{802E6A74-4972-44AB-1EE3-75F97622D43B}"/>
          </ac:spMkLst>
        </pc:spChg>
        <pc:spChg chg="mod">
          <ac:chgData name="chethan kalyan" userId="c1370a218002e0be" providerId="LiveId" clId="{2D53C083-D1FA-4AFF-9038-BC477B0ABBA7}" dt="2024-11-07T08:45:07.742" v="4833"/>
          <ac:spMkLst>
            <pc:docMk/>
            <pc:sldMk cId="1472620532" sldId="258"/>
            <ac:spMk id="251" creationId="{40C165D3-0D68-1DF1-F631-B7C83E0EFA75}"/>
          </ac:spMkLst>
        </pc:spChg>
        <pc:spChg chg="mod">
          <ac:chgData name="chethan kalyan" userId="c1370a218002e0be" providerId="LiveId" clId="{2D53C083-D1FA-4AFF-9038-BC477B0ABBA7}" dt="2024-11-07T08:45:07.742" v="4833"/>
          <ac:spMkLst>
            <pc:docMk/>
            <pc:sldMk cId="1472620532" sldId="258"/>
            <ac:spMk id="252" creationId="{A29C4DD6-C922-447D-E4B0-3FD5BD907282}"/>
          </ac:spMkLst>
        </pc:spChg>
        <pc:spChg chg="mod">
          <ac:chgData name="chethan kalyan" userId="c1370a218002e0be" providerId="LiveId" clId="{2D53C083-D1FA-4AFF-9038-BC477B0ABBA7}" dt="2024-11-07T08:45:07.742" v="4833"/>
          <ac:spMkLst>
            <pc:docMk/>
            <pc:sldMk cId="1472620532" sldId="258"/>
            <ac:spMk id="253" creationId="{E09944D6-D500-7B5F-B270-2929C3E42394}"/>
          </ac:spMkLst>
        </pc:spChg>
        <pc:spChg chg="mod">
          <ac:chgData name="chethan kalyan" userId="c1370a218002e0be" providerId="LiveId" clId="{2D53C083-D1FA-4AFF-9038-BC477B0ABBA7}" dt="2024-11-07T08:45:07.742" v="4833"/>
          <ac:spMkLst>
            <pc:docMk/>
            <pc:sldMk cId="1472620532" sldId="258"/>
            <ac:spMk id="254" creationId="{C9ADF100-DF5B-B1F8-AD95-323498E84B47}"/>
          </ac:spMkLst>
        </pc:spChg>
        <pc:spChg chg="mod">
          <ac:chgData name="chethan kalyan" userId="c1370a218002e0be" providerId="LiveId" clId="{2D53C083-D1FA-4AFF-9038-BC477B0ABBA7}" dt="2024-11-07T08:45:07.742" v="4833"/>
          <ac:spMkLst>
            <pc:docMk/>
            <pc:sldMk cId="1472620532" sldId="258"/>
            <ac:spMk id="255" creationId="{796B8698-04A5-C138-218C-17200D509CE0}"/>
          </ac:spMkLst>
        </pc:spChg>
        <pc:spChg chg="mod">
          <ac:chgData name="chethan kalyan" userId="c1370a218002e0be" providerId="LiveId" clId="{2D53C083-D1FA-4AFF-9038-BC477B0ABBA7}" dt="2024-11-07T08:45:07.742" v="4833"/>
          <ac:spMkLst>
            <pc:docMk/>
            <pc:sldMk cId="1472620532" sldId="258"/>
            <ac:spMk id="256" creationId="{8B652A1D-F2BD-3C53-019C-8524305DFB6D}"/>
          </ac:spMkLst>
        </pc:spChg>
        <pc:spChg chg="mod">
          <ac:chgData name="chethan kalyan" userId="c1370a218002e0be" providerId="LiveId" clId="{2D53C083-D1FA-4AFF-9038-BC477B0ABBA7}" dt="2024-11-07T08:45:07.742" v="4833"/>
          <ac:spMkLst>
            <pc:docMk/>
            <pc:sldMk cId="1472620532" sldId="258"/>
            <ac:spMk id="257" creationId="{340B9E33-64DB-6F46-1BE6-D80CD1DFADFF}"/>
          </ac:spMkLst>
        </pc:spChg>
        <pc:spChg chg="mod">
          <ac:chgData name="chethan kalyan" userId="c1370a218002e0be" providerId="LiveId" clId="{2D53C083-D1FA-4AFF-9038-BC477B0ABBA7}" dt="2024-11-07T08:45:07.742" v="4833"/>
          <ac:spMkLst>
            <pc:docMk/>
            <pc:sldMk cId="1472620532" sldId="258"/>
            <ac:spMk id="258" creationId="{FEC17534-7966-ABDC-203C-DF66079B9D33}"/>
          </ac:spMkLst>
        </pc:spChg>
        <pc:spChg chg="mod">
          <ac:chgData name="chethan kalyan" userId="c1370a218002e0be" providerId="LiveId" clId="{2D53C083-D1FA-4AFF-9038-BC477B0ABBA7}" dt="2024-11-07T08:45:07.742" v="4833"/>
          <ac:spMkLst>
            <pc:docMk/>
            <pc:sldMk cId="1472620532" sldId="258"/>
            <ac:spMk id="259" creationId="{21AA81C2-1555-78FD-0E53-7067DE66ACA7}"/>
          </ac:spMkLst>
        </pc:spChg>
        <pc:spChg chg="mod">
          <ac:chgData name="chethan kalyan" userId="c1370a218002e0be" providerId="LiveId" clId="{2D53C083-D1FA-4AFF-9038-BC477B0ABBA7}" dt="2024-11-07T08:45:07.742" v="4833"/>
          <ac:spMkLst>
            <pc:docMk/>
            <pc:sldMk cId="1472620532" sldId="258"/>
            <ac:spMk id="260" creationId="{B58DEEE2-6E2E-A440-6557-99A588139128}"/>
          </ac:spMkLst>
        </pc:spChg>
        <pc:spChg chg="mod">
          <ac:chgData name="chethan kalyan" userId="c1370a218002e0be" providerId="LiveId" clId="{2D53C083-D1FA-4AFF-9038-BC477B0ABBA7}" dt="2024-11-07T08:45:07.742" v="4833"/>
          <ac:spMkLst>
            <pc:docMk/>
            <pc:sldMk cId="1472620532" sldId="258"/>
            <ac:spMk id="261" creationId="{5B0CB8A9-748C-4FE5-64B2-44D0B194BE9E}"/>
          </ac:spMkLst>
        </pc:spChg>
        <pc:spChg chg="mod">
          <ac:chgData name="chethan kalyan" userId="c1370a218002e0be" providerId="LiveId" clId="{2D53C083-D1FA-4AFF-9038-BC477B0ABBA7}" dt="2024-11-07T08:45:07.742" v="4833"/>
          <ac:spMkLst>
            <pc:docMk/>
            <pc:sldMk cId="1472620532" sldId="258"/>
            <ac:spMk id="262" creationId="{91AD41E0-0F5E-026B-D2B8-C67A2585714E}"/>
          </ac:spMkLst>
        </pc:spChg>
        <pc:spChg chg="mod">
          <ac:chgData name="chethan kalyan" userId="c1370a218002e0be" providerId="LiveId" clId="{2D53C083-D1FA-4AFF-9038-BC477B0ABBA7}" dt="2024-11-07T08:45:07.742" v="4833"/>
          <ac:spMkLst>
            <pc:docMk/>
            <pc:sldMk cId="1472620532" sldId="258"/>
            <ac:spMk id="263" creationId="{FD54CE0E-0E57-616F-8CEE-46A08E318BC3}"/>
          </ac:spMkLst>
        </pc:spChg>
        <pc:spChg chg="mod">
          <ac:chgData name="chethan kalyan" userId="c1370a218002e0be" providerId="LiveId" clId="{2D53C083-D1FA-4AFF-9038-BC477B0ABBA7}" dt="2024-11-07T08:45:07.742" v="4833"/>
          <ac:spMkLst>
            <pc:docMk/>
            <pc:sldMk cId="1472620532" sldId="258"/>
            <ac:spMk id="264" creationId="{0200EDDF-6A1C-C216-0342-F3EAE70E268E}"/>
          </ac:spMkLst>
        </pc:spChg>
        <pc:spChg chg="mod">
          <ac:chgData name="chethan kalyan" userId="c1370a218002e0be" providerId="LiveId" clId="{2D53C083-D1FA-4AFF-9038-BC477B0ABBA7}" dt="2024-11-07T08:45:07.742" v="4833"/>
          <ac:spMkLst>
            <pc:docMk/>
            <pc:sldMk cId="1472620532" sldId="258"/>
            <ac:spMk id="265" creationId="{3E6FC10B-2E6E-DACA-A90A-DA27A77437CA}"/>
          </ac:spMkLst>
        </pc:spChg>
        <pc:spChg chg="mod">
          <ac:chgData name="chethan kalyan" userId="c1370a218002e0be" providerId="LiveId" clId="{2D53C083-D1FA-4AFF-9038-BC477B0ABBA7}" dt="2024-11-07T08:45:07.742" v="4833"/>
          <ac:spMkLst>
            <pc:docMk/>
            <pc:sldMk cId="1472620532" sldId="258"/>
            <ac:spMk id="266" creationId="{1585B709-301A-A5E9-3508-45BB3C34349C}"/>
          </ac:spMkLst>
        </pc:spChg>
        <pc:spChg chg="mod">
          <ac:chgData name="chethan kalyan" userId="c1370a218002e0be" providerId="LiveId" clId="{2D53C083-D1FA-4AFF-9038-BC477B0ABBA7}" dt="2024-11-07T08:45:07.742" v="4833"/>
          <ac:spMkLst>
            <pc:docMk/>
            <pc:sldMk cId="1472620532" sldId="258"/>
            <ac:spMk id="267" creationId="{2FFECD28-ED89-8231-97D8-BC1D2485B8BB}"/>
          </ac:spMkLst>
        </pc:spChg>
        <pc:spChg chg="mod">
          <ac:chgData name="chethan kalyan" userId="c1370a218002e0be" providerId="LiveId" clId="{2D53C083-D1FA-4AFF-9038-BC477B0ABBA7}" dt="2024-11-07T08:45:07.742" v="4833"/>
          <ac:spMkLst>
            <pc:docMk/>
            <pc:sldMk cId="1472620532" sldId="258"/>
            <ac:spMk id="268" creationId="{8B7384BE-4190-543A-5964-2F22E5D60051}"/>
          </ac:spMkLst>
        </pc:spChg>
        <pc:spChg chg="mod">
          <ac:chgData name="chethan kalyan" userId="c1370a218002e0be" providerId="LiveId" clId="{2D53C083-D1FA-4AFF-9038-BC477B0ABBA7}" dt="2024-11-07T08:45:07.742" v="4833"/>
          <ac:spMkLst>
            <pc:docMk/>
            <pc:sldMk cId="1472620532" sldId="258"/>
            <ac:spMk id="269" creationId="{2AE80F2A-7D50-69F5-04A4-1CC3B8CD1104}"/>
          </ac:spMkLst>
        </pc:spChg>
        <pc:spChg chg="mod">
          <ac:chgData name="chethan kalyan" userId="c1370a218002e0be" providerId="LiveId" clId="{2D53C083-D1FA-4AFF-9038-BC477B0ABBA7}" dt="2024-11-07T08:45:07.742" v="4833"/>
          <ac:spMkLst>
            <pc:docMk/>
            <pc:sldMk cId="1472620532" sldId="258"/>
            <ac:spMk id="270" creationId="{7CA4493A-849F-82D3-D676-4708974DBD96}"/>
          </ac:spMkLst>
        </pc:spChg>
        <pc:spChg chg="mod">
          <ac:chgData name="chethan kalyan" userId="c1370a218002e0be" providerId="LiveId" clId="{2D53C083-D1FA-4AFF-9038-BC477B0ABBA7}" dt="2024-11-07T08:45:07.742" v="4833"/>
          <ac:spMkLst>
            <pc:docMk/>
            <pc:sldMk cId="1472620532" sldId="258"/>
            <ac:spMk id="271" creationId="{4870C600-1535-1B1D-FDBC-2366CDA978A9}"/>
          </ac:spMkLst>
        </pc:spChg>
        <pc:spChg chg="mod">
          <ac:chgData name="chethan kalyan" userId="c1370a218002e0be" providerId="LiveId" clId="{2D53C083-D1FA-4AFF-9038-BC477B0ABBA7}" dt="2024-11-07T08:45:07.742" v="4833"/>
          <ac:spMkLst>
            <pc:docMk/>
            <pc:sldMk cId="1472620532" sldId="258"/>
            <ac:spMk id="272" creationId="{DACA2B62-E8E1-A187-1541-3C4376FCE8DB}"/>
          </ac:spMkLst>
        </pc:spChg>
        <pc:spChg chg="mod">
          <ac:chgData name="chethan kalyan" userId="c1370a218002e0be" providerId="LiveId" clId="{2D53C083-D1FA-4AFF-9038-BC477B0ABBA7}" dt="2024-11-07T08:45:07.742" v="4833"/>
          <ac:spMkLst>
            <pc:docMk/>
            <pc:sldMk cId="1472620532" sldId="258"/>
            <ac:spMk id="273" creationId="{31541D77-3087-39C4-0D4F-75F2E82A0803}"/>
          </ac:spMkLst>
        </pc:spChg>
        <pc:spChg chg="mod">
          <ac:chgData name="chethan kalyan" userId="c1370a218002e0be" providerId="LiveId" clId="{2D53C083-D1FA-4AFF-9038-BC477B0ABBA7}" dt="2024-11-07T08:45:07.742" v="4833"/>
          <ac:spMkLst>
            <pc:docMk/>
            <pc:sldMk cId="1472620532" sldId="258"/>
            <ac:spMk id="274" creationId="{D6574431-76EA-FC93-D1A7-5A31C8AC3406}"/>
          </ac:spMkLst>
        </pc:spChg>
        <pc:spChg chg="mod">
          <ac:chgData name="chethan kalyan" userId="c1370a218002e0be" providerId="LiveId" clId="{2D53C083-D1FA-4AFF-9038-BC477B0ABBA7}" dt="2024-11-07T08:45:07.742" v="4833"/>
          <ac:spMkLst>
            <pc:docMk/>
            <pc:sldMk cId="1472620532" sldId="258"/>
            <ac:spMk id="275" creationId="{FBF5AF8F-F0D2-696A-0CC4-5F1BD9B70D18}"/>
          </ac:spMkLst>
        </pc:spChg>
        <pc:spChg chg="mod">
          <ac:chgData name="chethan kalyan" userId="c1370a218002e0be" providerId="LiveId" clId="{2D53C083-D1FA-4AFF-9038-BC477B0ABBA7}" dt="2024-11-07T08:45:07.742" v="4833"/>
          <ac:spMkLst>
            <pc:docMk/>
            <pc:sldMk cId="1472620532" sldId="258"/>
            <ac:spMk id="276" creationId="{E389591F-45C4-BD27-0592-A14594336B29}"/>
          </ac:spMkLst>
        </pc:spChg>
        <pc:spChg chg="mod">
          <ac:chgData name="chethan kalyan" userId="c1370a218002e0be" providerId="LiveId" clId="{2D53C083-D1FA-4AFF-9038-BC477B0ABBA7}" dt="2024-11-07T08:45:07.742" v="4833"/>
          <ac:spMkLst>
            <pc:docMk/>
            <pc:sldMk cId="1472620532" sldId="258"/>
            <ac:spMk id="277" creationId="{DA2CC552-16AC-AB7C-9305-27836305E16E}"/>
          </ac:spMkLst>
        </pc:spChg>
        <pc:spChg chg="mod">
          <ac:chgData name="chethan kalyan" userId="c1370a218002e0be" providerId="LiveId" clId="{2D53C083-D1FA-4AFF-9038-BC477B0ABBA7}" dt="2024-11-07T08:45:07.742" v="4833"/>
          <ac:spMkLst>
            <pc:docMk/>
            <pc:sldMk cId="1472620532" sldId="258"/>
            <ac:spMk id="278" creationId="{18848457-EAD8-5AFD-0A82-ACF0A99F0F98}"/>
          </ac:spMkLst>
        </pc:spChg>
        <pc:spChg chg="mod">
          <ac:chgData name="chethan kalyan" userId="c1370a218002e0be" providerId="LiveId" clId="{2D53C083-D1FA-4AFF-9038-BC477B0ABBA7}" dt="2024-11-07T08:45:07.742" v="4833"/>
          <ac:spMkLst>
            <pc:docMk/>
            <pc:sldMk cId="1472620532" sldId="258"/>
            <ac:spMk id="279" creationId="{C577982A-B3B4-2179-8D21-4D0B52C3B2CF}"/>
          </ac:spMkLst>
        </pc:spChg>
        <pc:spChg chg="mod">
          <ac:chgData name="chethan kalyan" userId="c1370a218002e0be" providerId="LiveId" clId="{2D53C083-D1FA-4AFF-9038-BC477B0ABBA7}" dt="2024-11-07T08:45:07.742" v="4833"/>
          <ac:spMkLst>
            <pc:docMk/>
            <pc:sldMk cId="1472620532" sldId="258"/>
            <ac:spMk id="280" creationId="{AD1F409A-9ECA-86BF-BE0F-82B823595C01}"/>
          </ac:spMkLst>
        </pc:spChg>
        <pc:spChg chg="mod">
          <ac:chgData name="chethan kalyan" userId="c1370a218002e0be" providerId="LiveId" clId="{2D53C083-D1FA-4AFF-9038-BC477B0ABBA7}" dt="2024-11-07T08:45:07.742" v="4833"/>
          <ac:spMkLst>
            <pc:docMk/>
            <pc:sldMk cId="1472620532" sldId="258"/>
            <ac:spMk id="281" creationId="{7AAE8EBF-BF9F-9C7F-F5C3-B2656B34BA98}"/>
          </ac:spMkLst>
        </pc:spChg>
        <pc:spChg chg="mod">
          <ac:chgData name="chethan kalyan" userId="c1370a218002e0be" providerId="LiveId" clId="{2D53C083-D1FA-4AFF-9038-BC477B0ABBA7}" dt="2024-11-07T08:45:07.742" v="4833"/>
          <ac:spMkLst>
            <pc:docMk/>
            <pc:sldMk cId="1472620532" sldId="258"/>
            <ac:spMk id="282" creationId="{CD81BF29-4A1C-0AE9-BECF-FEED0CF494CA}"/>
          </ac:spMkLst>
        </pc:spChg>
        <pc:spChg chg="mod">
          <ac:chgData name="chethan kalyan" userId="c1370a218002e0be" providerId="LiveId" clId="{2D53C083-D1FA-4AFF-9038-BC477B0ABBA7}" dt="2024-11-07T08:45:07.742" v="4833"/>
          <ac:spMkLst>
            <pc:docMk/>
            <pc:sldMk cId="1472620532" sldId="258"/>
            <ac:spMk id="283" creationId="{A3590799-7673-EC65-B1CF-0B732E2CB93D}"/>
          </ac:spMkLst>
        </pc:spChg>
        <pc:spChg chg="mod">
          <ac:chgData name="chethan kalyan" userId="c1370a218002e0be" providerId="LiveId" clId="{2D53C083-D1FA-4AFF-9038-BC477B0ABBA7}" dt="2024-11-07T08:45:07.742" v="4833"/>
          <ac:spMkLst>
            <pc:docMk/>
            <pc:sldMk cId="1472620532" sldId="258"/>
            <ac:spMk id="284" creationId="{B3FBBCB2-09F8-9A6A-0A10-6ECAD60996C7}"/>
          </ac:spMkLst>
        </pc:spChg>
        <pc:spChg chg="mod">
          <ac:chgData name="chethan kalyan" userId="c1370a218002e0be" providerId="LiveId" clId="{2D53C083-D1FA-4AFF-9038-BC477B0ABBA7}" dt="2024-11-07T08:45:07.742" v="4833"/>
          <ac:spMkLst>
            <pc:docMk/>
            <pc:sldMk cId="1472620532" sldId="258"/>
            <ac:spMk id="285" creationId="{6D31A8E5-7EA6-AEF9-8523-1BFABE3A8ED2}"/>
          </ac:spMkLst>
        </pc:spChg>
        <pc:spChg chg="mod">
          <ac:chgData name="chethan kalyan" userId="c1370a218002e0be" providerId="LiveId" clId="{2D53C083-D1FA-4AFF-9038-BC477B0ABBA7}" dt="2024-11-07T08:45:07.742" v="4833"/>
          <ac:spMkLst>
            <pc:docMk/>
            <pc:sldMk cId="1472620532" sldId="258"/>
            <ac:spMk id="286" creationId="{D61295F5-8F8C-C4EF-495E-FF50815463F7}"/>
          </ac:spMkLst>
        </pc:spChg>
        <pc:spChg chg="mod">
          <ac:chgData name="chethan kalyan" userId="c1370a218002e0be" providerId="LiveId" clId="{2D53C083-D1FA-4AFF-9038-BC477B0ABBA7}" dt="2024-11-07T08:45:07.742" v="4833"/>
          <ac:spMkLst>
            <pc:docMk/>
            <pc:sldMk cId="1472620532" sldId="258"/>
            <ac:spMk id="287" creationId="{378BC9B4-ADFE-401E-D0C6-2C7F43193648}"/>
          </ac:spMkLst>
        </pc:spChg>
        <pc:spChg chg="mod">
          <ac:chgData name="chethan kalyan" userId="c1370a218002e0be" providerId="LiveId" clId="{2D53C083-D1FA-4AFF-9038-BC477B0ABBA7}" dt="2024-11-07T08:45:07.742" v="4833"/>
          <ac:spMkLst>
            <pc:docMk/>
            <pc:sldMk cId="1472620532" sldId="258"/>
            <ac:spMk id="288" creationId="{3D1EDCE1-ACC4-BB29-6CE7-8A2616D60077}"/>
          </ac:spMkLst>
        </pc:spChg>
        <pc:spChg chg="mod">
          <ac:chgData name="chethan kalyan" userId="c1370a218002e0be" providerId="LiveId" clId="{2D53C083-D1FA-4AFF-9038-BC477B0ABBA7}" dt="2024-11-07T08:45:07.742" v="4833"/>
          <ac:spMkLst>
            <pc:docMk/>
            <pc:sldMk cId="1472620532" sldId="258"/>
            <ac:spMk id="289" creationId="{71AA6FB5-A230-A8BC-0C7E-FD1E13D79F43}"/>
          </ac:spMkLst>
        </pc:spChg>
        <pc:spChg chg="mod">
          <ac:chgData name="chethan kalyan" userId="c1370a218002e0be" providerId="LiveId" clId="{2D53C083-D1FA-4AFF-9038-BC477B0ABBA7}" dt="2024-11-07T08:45:07.742" v="4833"/>
          <ac:spMkLst>
            <pc:docMk/>
            <pc:sldMk cId="1472620532" sldId="258"/>
            <ac:spMk id="290" creationId="{FA846F1D-DCD4-FB4C-BCE1-93EB86CC9C72}"/>
          </ac:spMkLst>
        </pc:spChg>
        <pc:spChg chg="mod">
          <ac:chgData name="chethan kalyan" userId="c1370a218002e0be" providerId="LiveId" clId="{2D53C083-D1FA-4AFF-9038-BC477B0ABBA7}" dt="2024-11-07T08:45:07.742" v="4833"/>
          <ac:spMkLst>
            <pc:docMk/>
            <pc:sldMk cId="1472620532" sldId="258"/>
            <ac:spMk id="291" creationId="{C7093141-15D7-1225-86C8-C827C26AF286}"/>
          </ac:spMkLst>
        </pc:spChg>
        <pc:spChg chg="mod">
          <ac:chgData name="chethan kalyan" userId="c1370a218002e0be" providerId="LiveId" clId="{2D53C083-D1FA-4AFF-9038-BC477B0ABBA7}" dt="2024-11-07T08:45:07.742" v="4833"/>
          <ac:spMkLst>
            <pc:docMk/>
            <pc:sldMk cId="1472620532" sldId="258"/>
            <ac:spMk id="292" creationId="{6C34A03A-C92F-D2BA-4422-CE0A38F189F7}"/>
          </ac:spMkLst>
        </pc:spChg>
        <pc:spChg chg="mod">
          <ac:chgData name="chethan kalyan" userId="c1370a218002e0be" providerId="LiveId" clId="{2D53C083-D1FA-4AFF-9038-BC477B0ABBA7}" dt="2024-11-07T08:45:07.742" v="4833"/>
          <ac:spMkLst>
            <pc:docMk/>
            <pc:sldMk cId="1472620532" sldId="258"/>
            <ac:spMk id="293" creationId="{BCC15DE3-0399-0FF7-F68A-CBAEEC45FEEE}"/>
          </ac:spMkLst>
        </pc:spChg>
        <pc:spChg chg="mod">
          <ac:chgData name="chethan kalyan" userId="c1370a218002e0be" providerId="LiveId" clId="{2D53C083-D1FA-4AFF-9038-BC477B0ABBA7}" dt="2024-11-07T08:45:07.742" v="4833"/>
          <ac:spMkLst>
            <pc:docMk/>
            <pc:sldMk cId="1472620532" sldId="258"/>
            <ac:spMk id="294" creationId="{532C28EF-8FEF-D10D-651C-E38271E340F2}"/>
          </ac:spMkLst>
        </pc:spChg>
        <pc:spChg chg="mod">
          <ac:chgData name="chethan kalyan" userId="c1370a218002e0be" providerId="LiveId" clId="{2D53C083-D1FA-4AFF-9038-BC477B0ABBA7}" dt="2024-11-07T08:45:07.742" v="4833"/>
          <ac:spMkLst>
            <pc:docMk/>
            <pc:sldMk cId="1472620532" sldId="258"/>
            <ac:spMk id="295" creationId="{5AA4DF0C-CD87-289D-EAA0-84635AC29D6C}"/>
          </ac:spMkLst>
        </pc:spChg>
        <pc:spChg chg="mod">
          <ac:chgData name="chethan kalyan" userId="c1370a218002e0be" providerId="LiveId" clId="{2D53C083-D1FA-4AFF-9038-BC477B0ABBA7}" dt="2024-11-07T08:45:07.742" v="4833"/>
          <ac:spMkLst>
            <pc:docMk/>
            <pc:sldMk cId="1472620532" sldId="258"/>
            <ac:spMk id="296" creationId="{4C7C0987-57FD-2FC9-E162-6B47492A0F19}"/>
          </ac:spMkLst>
        </pc:spChg>
        <pc:spChg chg="mod">
          <ac:chgData name="chethan kalyan" userId="c1370a218002e0be" providerId="LiveId" clId="{2D53C083-D1FA-4AFF-9038-BC477B0ABBA7}" dt="2024-11-07T08:45:07.742" v="4833"/>
          <ac:spMkLst>
            <pc:docMk/>
            <pc:sldMk cId="1472620532" sldId="258"/>
            <ac:spMk id="297" creationId="{52290BDC-5E32-32B4-1974-D147ADE44AE7}"/>
          </ac:spMkLst>
        </pc:spChg>
        <pc:spChg chg="mod">
          <ac:chgData name="chethan kalyan" userId="c1370a218002e0be" providerId="LiveId" clId="{2D53C083-D1FA-4AFF-9038-BC477B0ABBA7}" dt="2024-11-07T08:45:07.742" v="4833"/>
          <ac:spMkLst>
            <pc:docMk/>
            <pc:sldMk cId="1472620532" sldId="258"/>
            <ac:spMk id="298" creationId="{DB8EEE9D-5132-4E8D-0282-7A7D0495790F}"/>
          </ac:spMkLst>
        </pc:spChg>
        <pc:spChg chg="mod">
          <ac:chgData name="chethan kalyan" userId="c1370a218002e0be" providerId="LiveId" clId="{2D53C083-D1FA-4AFF-9038-BC477B0ABBA7}" dt="2024-11-07T08:45:07.742" v="4833"/>
          <ac:spMkLst>
            <pc:docMk/>
            <pc:sldMk cId="1472620532" sldId="258"/>
            <ac:spMk id="299" creationId="{0F563C8B-A28C-3971-E625-48E46D871376}"/>
          </ac:spMkLst>
        </pc:spChg>
        <pc:spChg chg="mod">
          <ac:chgData name="chethan kalyan" userId="c1370a218002e0be" providerId="LiveId" clId="{2D53C083-D1FA-4AFF-9038-BC477B0ABBA7}" dt="2024-11-07T08:45:07.742" v="4833"/>
          <ac:spMkLst>
            <pc:docMk/>
            <pc:sldMk cId="1472620532" sldId="258"/>
            <ac:spMk id="300" creationId="{4EB570F0-CCE2-4DCB-4561-98A807183741}"/>
          </ac:spMkLst>
        </pc:spChg>
        <pc:spChg chg="mod">
          <ac:chgData name="chethan kalyan" userId="c1370a218002e0be" providerId="LiveId" clId="{2D53C083-D1FA-4AFF-9038-BC477B0ABBA7}" dt="2024-11-07T08:45:07.742" v="4833"/>
          <ac:spMkLst>
            <pc:docMk/>
            <pc:sldMk cId="1472620532" sldId="258"/>
            <ac:spMk id="301" creationId="{DB77AE5A-A487-1590-224A-86060D2CACD9}"/>
          </ac:spMkLst>
        </pc:spChg>
        <pc:spChg chg="mod">
          <ac:chgData name="chethan kalyan" userId="c1370a218002e0be" providerId="LiveId" clId="{2D53C083-D1FA-4AFF-9038-BC477B0ABBA7}" dt="2024-11-07T08:45:07.742" v="4833"/>
          <ac:spMkLst>
            <pc:docMk/>
            <pc:sldMk cId="1472620532" sldId="258"/>
            <ac:spMk id="302" creationId="{08C4A233-E4BE-50A5-5A53-20BA981C1393}"/>
          </ac:spMkLst>
        </pc:spChg>
        <pc:spChg chg="mod">
          <ac:chgData name="chethan kalyan" userId="c1370a218002e0be" providerId="LiveId" clId="{2D53C083-D1FA-4AFF-9038-BC477B0ABBA7}" dt="2024-11-07T08:45:07.742" v="4833"/>
          <ac:spMkLst>
            <pc:docMk/>
            <pc:sldMk cId="1472620532" sldId="258"/>
            <ac:spMk id="303" creationId="{0798DF10-3CFD-A580-C05A-F4CCCD6B9E48}"/>
          </ac:spMkLst>
        </pc:spChg>
        <pc:spChg chg="mod">
          <ac:chgData name="chethan kalyan" userId="c1370a218002e0be" providerId="LiveId" clId="{2D53C083-D1FA-4AFF-9038-BC477B0ABBA7}" dt="2024-11-07T08:45:07.742" v="4833"/>
          <ac:spMkLst>
            <pc:docMk/>
            <pc:sldMk cId="1472620532" sldId="258"/>
            <ac:spMk id="304" creationId="{F5FD93E2-4126-8B3B-42B8-DB8941AE49F7}"/>
          </ac:spMkLst>
        </pc:spChg>
        <pc:spChg chg="mod">
          <ac:chgData name="chethan kalyan" userId="c1370a218002e0be" providerId="LiveId" clId="{2D53C083-D1FA-4AFF-9038-BC477B0ABBA7}" dt="2024-11-07T08:45:07.742" v="4833"/>
          <ac:spMkLst>
            <pc:docMk/>
            <pc:sldMk cId="1472620532" sldId="258"/>
            <ac:spMk id="305" creationId="{3E724B67-F3B0-027D-959C-2C24E558CEB3}"/>
          </ac:spMkLst>
        </pc:spChg>
        <pc:spChg chg="mod">
          <ac:chgData name="chethan kalyan" userId="c1370a218002e0be" providerId="LiveId" clId="{2D53C083-D1FA-4AFF-9038-BC477B0ABBA7}" dt="2024-11-07T08:45:07.742" v="4833"/>
          <ac:spMkLst>
            <pc:docMk/>
            <pc:sldMk cId="1472620532" sldId="258"/>
            <ac:spMk id="306" creationId="{F161565C-3DA2-DAE9-6333-913986E90CFD}"/>
          </ac:spMkLst>
        </pc:spChg>
        <pc:spChg chg="mod">
          <ac:chgData name="chethan kalyan" userId="c1370a218002e0be" providerId="LiveId" clId="{2D53C083-D1FA-4AFF-9038-BC477B0ABBA7}" dt="2024-11-07T08:45:07.742" v="4833"/>
          <ac:spMkLst>
            <pc:docMk/>
            <pc:sldMk cId="1472620532" sldId="258"/>
            <ac:spMk id="307" creationId="{20BF3793-6BF5-FA13-B18C-CA259A23B5FB}"/>
          </ac:spMkLst>
        </pc:spChg>
        <pc:spChg chg="mod">
          <ac:chgData name="chethan kalyan" userId="c1370a218002e0be" providerId="LiveId" clId="{2D53C083-D1FA-4AFF-9038-BC477B0ABBA7}" dt="2024-11-07T08:45:07.742" v="4833"/>
          <ac:spMkLst>
            <pc:docMk/>
            <pc:sldMk cId="1472620532" sldId="258"/>
            <ac:spMk id="308" creationId="{24E02C5E-C986-C27B-B8D3-AE802C2EEA0E}"/>
          </ac:spMkLst>
        </pc:spChg>
        <pc:spChg chg="mod">
          <ac:chgData name="chethan kalyan" userId="c1370a218002e0be" providerId="LiveId" clId="{2D53C083-D1FA-4AFF-9038-BC477B0ABBA7}" dt="2024-11-07T08:45:07.742" v="4833"/>
          <ac:spMkLst>
            <pc:docMk/>
            <pc:sldMk cId="1472620532" sldId="258"/>
            <ac:spMk id="309" creationId="{FC08F5A8-33ED-2B59-4CE0-1C62FC5D718F}"/>
          </ac:spMkLst>
        </pc:spChg>
        <pc:spChg chg="mod">
          <ac:chgData name="chethan kalyan" userId="c1370a218002e0be" providerId="LiveId" clId="{2D53C083-D1FA-4AFF-9038-BC477B0ABBA7}" dt="2024-11-07T08:45:07.742" v="4833"/>
          <ac:spMkLst>
            <pc:docMk/>
            <pc:sldMk cId="1472620532" sldId="258"/>
            <ac:spMk id="310" creationId="{A993F630-4194-BF44-88B2-C02D3B4F3D5B}"/>
          </ac:spMkLst>
        </pc:spChg>
        <pc:spChg chg="mod">
          <ac:chgData name="chethan kalyan" userId="c1370a218002e0be" providerId="LiveId" clId="{2D53C083-D1FA-4AFF-9038-BC477B0ABBA7}" dt="2024-11-07T08:45:07.742" v="4833"/>
          <ac:spMkLst>
            <pc:docMk/>
            <pc:sldMk cId="1472620532" sldId="258"/>
            <ac:spMk id="311" creationId="{EB98C3D3-A0A5-965A-EE90-9DF0B1DAF51E}"/>
          </ac:spMkLst>
        </pc:spChg>
        <pc:spChg chg="mod">
          <ac:chgData name="chethan kalyan" userId="c1370a218002e0be" providerId="LiveId" clId="{2D53C083-D1FA-4AFF-9038-BC477B0ABBA7}" dt="2024-11-07T08:45:07.742" v="4833"/>
          <ac:spMkLst>
            <pc:docMk/>
            <pc:sldMk cId="1472620532" sldId="258"/>
            <ac:spMk id="312" creationId="{175AA057-046D-6416-5185-CBA9CB22A419}"/>
          </ac:spMkLst>
        </pc:spChg>
        <pc:spChg chg="mod">
          <ac:chgData name="chethan kalyan" userId="c1370a218002e0be" providerId="LiveId" clId="{2D53C083-D1FA-4AFF-9038-BC477B0ABBA7}" dt="2024-11-07T08:45:07.742" v="4833"/>
          <ac:spMkLst>
            <pc:docMk/>
            <pc:sldMk cId="1472620532" sldId="258"/>
            <ac:spMk id="313" creationId="{92A483D4-141B-3135-CB98-AB24B5F73EEF}"/>
          </ac:spMkLst>
        </pc:spChg>
        <pc:spChg chg="mod">
          <ac:chgData name="chethan kalyan" userId="c1370a218002e0be" providerId="LiveId" clId="{2D53C083-D1FA-4AFF-9038-BC477B0ABBA7}" dt="2024-11-07T08:45:07.742" v="4833"/>
          <ac:spMkLst>
            <pc:docMk/>
            <pc:sldMk cId="1472620532" sldId="258"/>
            <ac:spMk id="314" creationId="{CBA47AEF-7237-26DD-66D7-0B332C1B350B}"/>
          </ac:spMkLst>
        </pc:spChg>
        <pc:spChg chg="mod">
          <ac:chgData name="chethan kalyan" userId="c1370a218002e0be" providerId="LiveId" clId="{2D53C083-D1FA-4AFF-9038-BC477B0ABBA7}" dt="2024-11-07T08:45:07.742" v="4833"/>
          <ac:spMkLst>
            <pc:docMk/>
            <pc:sldMk cId="1472620532" sldId="258"/>
            <ac:spMk id="315" creationId="{4EB76261-441E-35DE-024B-3710E73662F4}"/>
          </ac:spMkLst>
        </pc:spChg>
        <pc:spChg chg="mod">
          <ac:chgData name="chethan kalyan" userId="c1370a218002e0be" providerId="LiveId" clId="{2D53C083-D1FA-4AFF-9038-BC477B0ABBA7}" dt="2024-11-07T08:45:07.742" v="4833"/>
          <ac:spMkLst>
            <pc:docMk/>
            <pc:sldMk cId="1472620532" sldId="258"/>
            <ac:spMk id="316" creationId="{5B032406-3152-5CA4-F2CC-D97AA2148533}"/>
          </ac:spMkLst>
        </pc:spChg>
        <pc:spChg chg="mod">
          <ac:chgData name="chethan kalyan" userId="c1370a218002e0be" providerId="LiveId" clId="{2D53C083-D1FA-4AFF-9038-BC477B0ABBA7}" dt="2024-11-07T08:45:07.742" v="4833"/>
          <ac:spMkLst>
            <pc:docMk/>
            <pc:sldMk cId="1472620532" sldId="258"/>
            <ac:spMk id="317" creationId="{E763F0F5-6407-77B1-0FC4-24EB944500B0}"/>
          </ac:spMkLst>
        </pc:spChg>
        <pc:spChg chg="mod">
          <ac:chgData name="chethan kalyan" userId="c1370a218002e0be" providerId="LiveId" clId="{2D53C083-D1FA-4AFF-9038-BC477B0ABBA7}" dt="2024-11-07T08:45:07.742" v="4833"/>
          <ac:spMkLst>
            <pc:docMk/>
            <pc:sldMk cId="1472620532" sldId="258"/>
            <ac:spMk id="318" creationId="{751F40B7-30A6-DECA-097B-CDFA6FCD2226}"/>
          </ac:spMkLst>
        </pc:spChg>
        <pc:spChg chg="mod">
          <ac:chgData name="chethan kalyan" userId="c1370a218002e0be" providerId="LiveId" clId="{2D53C083-D1FA-4AFF-9038-BC477B0ABBA7}" dt="2024-11-07T08:45:07.742" v="4833"/>
          <ac:spMkLst>
            <pc:docMk/>
            <pc:sldMk cId="1472620532" sldId="258"/>
            <ac:spMk id="319" creationId="{8AD9A833-EACC-121E-C7F6-D5147A8CF8FF}"/>
          </ac:spMkLst>
        </pc:spChg>
        <pc:spChg chg="mod">
          <ac:chgData name="chethan kalyan" userId="c1370a218002e0be" providerId="LiveId" clId="{2D53C083-D1FA-4AFF-9038-BC477B0ABBA7}" dt="2024-11-07T08:45:07.742" v="4833"/>
          <ac:spMkLst>
            <pc:docMk/>
            <pc:sldMk cId="1472620532" sldId="258"/>
            <ac:spMk id="320" creationId="{F8AE7EFF-4AC2-9322-D8C2-D97AED3BB5C7}"/>
          </ac:spMkLst>
        </pc:spChg>
        <pc:spChg chg="mod">
          <ac:chgData name="chethan kalyan" userId="c1370a218002e0be" providerId="LiveId" clId="{2D53C083-D1FA-4AFF-9038-BC477B0ABBA7}" dt="2024-11-07T08:45:07.742" v="4833"/>
          <ac:spMkLst>
            <pc:docMk/>
            <pc:sldMk cId="1472620532" sldId="258"/>
            <ac:spMk id="321" creationId="{E31AACC3-EC98-38A6-F358-8897EC21D5F2}"/>
          </ac:spMkLst>
        </pc:spChg>
        <pc:spChg chg="mod">
          <ac:chgData name="chethan kalyan" userId="c1370a218002e0be" providerId="LiveId" clId="{2D53C083-D1FA-4AFF-9038-BC477B0ABBA7}" dt="2024-11-07T08:45:07.742" v="4833"/>
          <ac:spMkLst>
            <pc:docMk/>
            <pc:sldMk cId="1472620532" sldId="258"/>
            <ac:spMk id="322" creationId="{AA7DE4FB-D05B-4E40-8BD6-B61448F77B63}"/>
          </ac:spMkLst>
        </pc:spChg>
        <pc:spChg chg="mod">
          <ac:chgData name="chethan kalyan" userId="c1370a218002e0be" providerId="LiveId" clId="{2D53C083-D1FA-4AFF-9038-BC477B0ABBA7}" dt="2024-11-07T08:45:07.742" v="4833"/>
          <ac:spMkLst>
            <pc:docMk/>
            <pc:sldMk cId="1472620532" sldId="258"/>
            <ac:spMk id="323" creationId="{DB2CBED6-F59B-E597-5FE2-25D8ACD6D446}"/>
          </ac:spMkLst>
        </pc:spChg>
        <pc:spChg chg="mod">
          <ac:chgData name="chethan kalyan" userId="c1370a218002e0be" providerId="LiveId" clId="{2D53C083-D1FA-4AFF-9038-BC477B0ABBA7}" dt="2024-11-07T08:45:07.742" v="4833"/>
          <ac:spMkLst>
            <pc:docMk/>
            <pc:sldMk cId="1472620532" sldId="258"/>
            <ac:spMk id="324" creationId="{5A14CBBE-780C-39D2-F3FA-2769ED563117}"/>
          </ac:spMkLst>
        </pc:spChg>
        <pc:spChg chg="mod">
          <ac:chgData name="chethan kalyan" userId="c1370a218002e0be" providerId="LiveId" clId="{2D53C083-D1FA-4AFF-9038-BC477B0ABBA7}" dt="2024-11-07T08:45:07.742" v="4833"/>
          <ac:spMkLst>
            <pc:docMk/>
            <pc:sldMk cId="1472620532" sldId="258"/>
            <ac:spMk id="325" creationId="{D49E64FB-FC50-71F7-76D2-AAD266B9E8D8}"/>
          </ac:spMkLst>
        </pc:spChg>
        <pc:spChg chg="mod">
          <ac:chgData name="chethan kalyan" userId="c1370a218002e0be" providerId="LiveId" clId="{2D53C083-D1FA-4AFF-9038-BC477B0ABBA7}" dt="2024-11-07T08:45:07.742" v="4833"/>
          <ac:spMkLst>
            <pc:docMk/>
            <pc:sldMk cId="1472620532" sldId="258"/>
            <ac:spMk id="326" creationId="{D0F5CD7E-A951-D854-645B-021A13CBA55A}"/>
          </ac:spMkLst>
        </pc:spChg>
        <pc:spChg chg="mod">
          <ac:chgData name="chethan kalyan" userId="c1370a218002e0be" providerId="LiveId" clId="{2D53C083-D1FA-4AFF-9038-BC477B0ABBA7}" dt="2024-11-07T08:45:07.742" v="4833"/>
          <ac:spMkLst>
            <pc:docMk/>
            <pc:sldMk cId="1472620532" sldId="258"/>
            <ac:spMk id="327" creationId="{AB033D0D-E85A-A4BA-9DB5-90F654F8B082}"/>
          </ac:spMkLst>
        </pc:spChg>
        <pc:spChg chg="mod">
          <ac:chgData name="chethan kalyan" userId="c1370a218002e0be" providerId="LiveId" clId="{2D53C083-D1FA-4AFF-9038-BC477B0ABBA7}" dt="2024-11-07T08:45:07.742" v="4833"/>
          <ac:spMkLst>
            <pc:docMk/>
            <pc:sldMk cId="1472620532" sldId="258"/>
            <ac:spMk id="328" creationId="{4F765DAF-D964-4457-8FA9-69829C2DD9F1}"/>
          </ac:spMkLst>
        </pc:spChg>
        <pc:spChg chg="mod">
          <ac:chgData name="chethan kalyan" userId="c1370a218002e0be" providerId="LiveId" clId="{2D53C083-D1FA-4AFF-9038-BC477B0ABBA7}" dt="2024-11-07T08:45:07.742" v="4833"/>
          <ac:spMkLst>
            <pc:docMk/>
            <pc:sldMk cId="1472620532" sldId="258"/>
            <ac:spMk id="329" creationId="{D9777024-B97A-6C0F-8B69-5B9B3A496AED}"/>
          </ac:spMkLst>
        </pc:spChg>
        <pc:spChg chg="mod">
          <ac:chgData name="chethan kalyan" userId="c1370a218002e0be" providerId="LiveId" clId="{2D53C083-D1FA-4AFF-9038-BC477B0ABBA7}" dt="2024-11-07T08:45:07.742" v="4833"/>
          <ac:spMkLst>
            <pc:docMk/>
            <pc:sldMk cId="1472620532" sldId="258"/>
            <ac:spMk id="330" creationId="{CDF32FAF-7952-CA2C-0029-B00873718E1E}"/>
          </ac:spMkLst>
        </pc:spChg>
        <pc:spChg chg="mod">
          <ac:chgData name="chethan kalyan" userId="c1370a218002e0be" providerId="LiveId" clId="{2D53C083-D1FA-4AFF-9038-BC477B0ABBA7}" dt="2024-11-07T08:45:07.742" v="4833"/>
          <ac:spMkLst>
            <pc:docMk/>
            <pc:sldMk cId="1472620532" sldId="258"/>
            <ac:spMk id="331" creationId="{061F6728-FD59-8D73-C4FE-FCDC3A590FFA}"/>
          </ac:spMkLst>
        </pc:spChg>
        <pc:spChg chg="mod">
          <ac:chgData name="chethan kalyan" userId="c1370a218002e0be" providerId="LiveId" clId="{2D53C083-D1FA-4AFF-9038-BC477B0ABBA7}" dt="2024-11-07T08:45:07.742" v="4833"/>
          <ac:spMkLst>
            <pc:docMk/>
            <pc:sldMk cId="1472620532" sldId="258"/>
            <ac:spMk id="332" creationId="{B9602210-79AC-7CF9-C0D9-A36DA3AAE43F}"/>
          </ac:spMkLst>
        </pc:spChg>
        <pc:spChg chg="mod">
          <ac:chgData name="chethan kalyan" userId="c1370a218002e0be" providerId="LiveId" clId="{2D53C083-D1FA-4AFF-9038-BC477B0ABBA7}" dt="2024-11-07T08:45:07.742" v="4833"/>
          <ac:spMkLst>
            <pc:docMk/>
            <pc:sldMk cId="1472620532" sldId="258"/>
            <ac:spMk id="333" creationId="{754A07DE-2A37-75B3-50CA-84B55665E483}"/>
          </ac:spMkLst>
        </pc:spChg>
        <pc:spChg chg="mod">
          <ac:chgData name="chethan kalyan" userId="c1370a218002e0be" providerId="LiveId" clId="{2D53C083-D1FA-4AFF-9038-BC477B0ABBA7}" dt="2024-11-07T08:45:07.742" v="4833"/>
          <ac:spMkLst>
            <pc:docMk/>
            <pc:sldMk cId="1472620532" sldId="258"/>
            <ac:spMk id="334" creationId="{19CFB859-DE34-168B-3767-62C4271CF58A}"/>
          </ac:spMkLst>
        </pc:spChg>
        <pc:spChg chg="mod">
          <ac:chgData name="chethan kalyan" userId="c1370a218002e0be" providerId="LiveId" clId="{2D53C083-D1FA-4AFF-9038-BC477B0ABBA7}" dt="2024-11-07T08:45:07.742" v="4833"/>
          <ac:spMkLst>
            <pc:docMk/>
            <pc:sldMk cId="1472620532" sldId="258"/>
            <ac:spMk id="335" creationId="{09BCE448-7A78-1356-B359-78472B9E16F3}"/>
          </ac:spMkLst>
        </pc:spChg>
        <pc:spChg chg="mod">
          <ac:chgData name="chethan kalyan" userId="c1370a218002e0be" providerId="LiveId" clId="{2D53C083-D1FA-4AFF-9038-BC477B0ABBA7}" dt="2024-11-07T08:45:07.742" v="4833"/>
          <ac:spMkLst>
            <pc:docMk/>
            <pc:sldMk cId="1472620532" sldId="258"/>
            <ac:spMk id="336" creationId="{7C817043-4191-D60E-30F7-0DDD0D619BF3}"/>
          </ac:spMkLst>
        </pc:spChg>
        <pc:spChg chg="mod">
          <ac:chgData name="chethan kalyan" userId="c1370a218002e0be" providerId="LiveId" clId="{2D53C083-D1FA-4AFF-9038-BC477B0ABBA7}" dt="2024-11-07T08:45:07.742" v="4833"/>
          <ac:spMkLst>
            <pc:docMk/>
            <pc:sldMk cId="1472620532" sldId="258"/>
            <ac:spMk id="337" creationId="{533CE983-B9EF-AEDA-420B-F7E757B664FC}"/>
          </ac:spMkLst>
        </pc:spChg>
        <pc:spChg chg="mod">
          <ac:chgData name="chethan kalyan" userId="c1370a218002e0be" providerId="LiveId" clId="{2D53C083-D1FA-4AFF-9038-BC477B0ABBA7}" dt="2024-11-07T08:45:07.742" v="4833"/>
          <ac:spMkLst>
            <pc:docMk/>
            <pc:sldMk cId="1472620532" sldId="258"/>
            <ac:spMk id="338" creationId="{9D00A4BB-B3A0-D07E-C2FA-2C4A30EC6F8D}"/>
          </ac:spMkLst>
        </pc:spChg>
        <pc:spChg chg="mod">
          <ac:chgData name="chethan kalyan" userId="c1370a218002e0be" providerId="LiveId" clId="{2D53C083-D1FA-4AFF-9038-BC477B0ABBA7}" dt="2024-11-07T08:45:07.742" v="4833"/>
          <ac:spMkLst>
            <pc:docMk/>
            <pc:sldMk cId="1472620532" sldId="258"/>
            <ac:spMk id="339" creationId="{EE65C5C3-8DD7-EB06-1E1D-6292C0DE25D7}"/>
          </ac:spMkLst>
        </pc:spChg>
        <pc:spChg chg="mod">
          <ac:chgData name="chethan kalyan" userId="c1370a218002e0be" providerId="LiveId" clId="{2D53C083-D1FA-4AFF-9038-BC477B0ABBA7}" dt="2024-11-07T08:45:07.742" v="4833"/>
          <ac:spMkLst>
            <pc:docMk/>
            <pc:sldMk cId="1472620532" sldId="258"/>
            <ac:spMk id="340" creationId="{D280FA4D-E454-BE53-5EE6-A9751D43D5EF}"/>
          </ac:spMkLst>
        </pc:spChg>
        <pc:spChg chg="mod">
          <ac:chgData name="chethan kalyan" userId="c1370a218002e0be" providerId="LiveId" clId="{2D53C083-D1FA-4AFF-9038-BC477B0ABBA7}" dt="2024-11-07T08:45:07.742" v="4833"/>
          <ac:spMkLst>
            <pc:docMk/>
            <pc:sldMk cId="1472620532" sldId="258"/>
            <ac:spMk id="341" creationId="{E84462F5-39A7-B043-5914-CBA89ED11469}"/>
          </ac:spMkLst>
        </pc:spChg>
        <pc:spChg chg="mod">
          <ac:chgData name="chethan kalyan" userId="c1370a218002e0be" providerId="LiveId" clId="{2D53C083-D1FA-4AFF-9038-BC477B0ABBA7}" dt="2024-11-07T08:45:07.742" v="4833"/>
          <ac:spMkLst>
            <pc:docMk/>
            <pc:sldMk cId="1472620532" sldId="258"/>
            <ac:spMk id="342" creationId="{96A99931-900D-EB2F-6D48-84D777897991}"/>
          </ac:spMkLst>
        </pc:spChg>
        <pc:spChg chg="mod">
          <ac:chgData name="chethan kalyan" userId="c1370a218002e0be" providerId="LiveId" clId="{2D53C083-D1FA-4AFF-9038-BC477B0ABBA7}" dt="2024-11-07T08:45:07.742" v="4833"/>
          <ac:spMkLst>
            <pc:docMk/>
            <pc:sldMk cId="1472620532" sldId="258"/>
            <ac:spMk id="343" creationId="{75B746DC-AA83-F642-5556-7D57908D3DF6}"/>
          </ac:spMkLst>
        </pc:spChg>
        <pc:spChg chg="mod">
          <ac:chgData name="chethan kalyan" userId="c1370a218002e0be" providerId="LiveId" clId="{2D53C083-D1FA-4AFF-9038-BC477B0ABBA7}" dt="2024-11-07T08:45:07.742" v="4833"/>
          <ac:spMkLst>
            <pc:docMk/>
            <pc:sldMk cId="1472620532" sldId="258"/>
            <ac:spMk id="344" creationId="{10692D79-5D55-F22E-4094-A324B93B3449}"/>
          </ac:spMkLst>
        </pc:spChg>
        <pc:spChg chg="mod">
          <ac:chgData name="chethan kalyan" userId="c1370a218002e0be" providerId="LiveId" clId="{2D53C083-D1FA-4AFF-9038-BC477B0ABBA7}" dt="2024-11-07T08:45:07.742" v="4833"/>
          <ac:spMkLst>
            <pc:docMk/>
            <pc:sldMk cId="1472620532" sldId="258"/>
            <ac:spMk id="345" creationId="{048DA9AB-B0AD-1A7F-AD05-80BCE2954F4F}"/>
          </ac:spMkLst>
        </pc:spChg>
        <pc:spChg chg="mod">
          <ac:chgData name="chethan kalyan" userId="c1370a218002e0be" providerId="LiveId" clId="{2D53C083-D1FA-4AFF-9038-BC477B0ABBA7}" dt="2024-11-07T08:45:07.742" v="4833"/>
          <ac:spMkLst>
            <pc:docMk/>
            <pc:sldMk cId="1472620532" sldId="258"/>
            <ac:spMk id="346" creationId="{DD77F46A-8025-A65F-7797-775482E97342}"/>
          </ac:spMkLst>
        </pc:spChg>
        <pc:spChg chg="mod">
          <ac:chgData name="chethan kalyan" userId="c1370a218002e0be" providerId="LiveId" clId="{2D53C083-D1FA-4AFF-9038-BC477B0ABBA7}" dt="2024-11-07T08:45:07.742" v="4833"/>
          <ac:spMkLst>
            <pc:docMk/>
            <pc:sldMk cId="1472620532" sldId="258"/>
            <ac:spMk id="347" creationId="{7116A0C6-E842-DF25-2968-8642BF92CB55}"/>
          </ac:spMkLst>
        </pc:spChg>
        <pc:grpChg chg="add mod">
          <ac:chgData name="chethan kalyan" userId="c1370a218002e0be" providerId="LiveId" clId="{2D53C083-D1FA-4AFF-9038-BC477B0ABBA7}" dt="2024-11-07T08:45:07.742" v="4833"/>
          <ac:grpSpMkLst>
            <pc:docMk/>
            <pc:sldMk cId="1472620532" sldId="258"/>
            <ac:grpSpMk id="2" creationId="{24FEF08C-7A45-A065-C0EC-A7687625D99F}"/>
          </ac:grpSpMkLst>
        </pc:grpChg>
        <pc:grpChg chg="mod">
          <ac:chgData name="chethan kalyan" userId="c1370a218002e0be" providerId="LiveId" clId="{2D53C083-D1FA-4AFF-9038-BC477B0ABBA7}" dt="2024-11-07T08:45:07.742" v="4833"/>
          <ac:grpSpMkLst>
            <pc:docMk/>
            <pc:sldMk cId="1472620532" sldId="258"/>
            <ac:grpSpMk id="4" creationId="{0BAFFE1E-AC9E-81A9-2C1F-923F39622873}"/>
          </ac:grpSpMkLst>
        </pc:grpChg>
        <pc:grpChg chg="mod">
          <ac:chgData name="chethan kalyan" userId="c1370a218002e0be" providerId="LiveId" clId="{2D53C083-D1FA-4AFF-9038-BC477B0ABBA7}" dt="2024-11-07T08:45:07.742" v="4833"/>
          <ac:grpSpMkLst>
            <pc:docMk/>
            <pc:sldMk cId="1472620532" sldId="258"/>
            <ac:grpSpMk id="8" creationId="{481003FD-458E-0322-0568-4A8577AD4702}"/>
          </ac:grpSpMkLst>
        </pc:grpChg>
        <pc:picChg chg="mod">
          <ac:chgData name="chethan kalyan" userId="c1370a218002e0be" providerId="LiveId" clId="{2D53C083-D1FA-4AFF-9038-BC477B0ABBA7}" dt="2024-11-07T16:47:53.307" v="4949" actId="14861"/>
          <ac:picMkLst>
            <pc:docMk/>
            <pc:sldMk cId="1472620532" sldId="258"/>
            <ac:picMk id="3" creationId="{4C997785-3585-7B7B-B34E-C3AF959D5FC5}"/>
          </ac:picMkLst>
        </pc:picChg>
        <pc:picChg chg="mod">
          <ac:chgData name="chethan kalyan" userId="c1370a218002e0be" providerId="LiveId" clId="{2D53C083-D1FA-4AFF-9038-BC477B0ABBA7}" dt="2024-11-07T16:48:01.429" v="4951" actId="14861"/>
          <ac:picMkLst>
            <pc:docMk/>
            <pc:sldMk cId="1472620532" sldId="258"/>
            <ac:picMk id="5" creationId="{1E4F476F-1678-DAE0-EBE3-CCA38619E977}"/>
          </ac:picMkLst>
        </pc:picChg>
      </pc:sldChg>
      <pc:sldChg chg="addSp delSp modSp mod">
        <pc:chgData name="chethan kalyan" userId="c1370a218002e0be" providerId="LiveId" clId="{2D53C083-D1FA-4AFF-9038-BC477B0ABBA7}" dt="2024-11-08T11:17:02.275" v="5711" actId="14100"/>
        <pc:sldMkLst>
          <pc:docMk/>
          <pc:sldMk cId="4229285617" sldId="261"/>
        </pc:sldMkLst>
        <pc:spChg chg="add del">
          <ac:chgData name="chethan kalyan" userId="c1370a218002e0be" providerId="LiveId" clId="{2D53C083-D1FA-4AFF-9038-BC477B0ABBA7}" dt="2024-11-06T08:37:20.660" v="293" actId="478"/>
          <ac:spMkLst>
            <pc:docMk/>
            <pc:sldMk cId="4229285617" sldId="261"/>
            <ac:spMk id="2" creationId="{CDC8DB60-8EF9-F2F9-4C04-78BF18FD760C}"/>
          </ac:spMkLst>
        </pc:spChg>
        <pc:spChg chg="add del mod">
          <ac:chgData name="chethan kalyan" userId="c1370a218002e0be" providerId="LiveId" clId="{2D53C083-D1FA-4AFF-9038-BC477B0ABBA7}" dt="2024-11-06T08:37:15.239" v="292" actId="478"/>
          <ac:spMkLst>
            <pc:docMk/>
            <pc:sldMk cId="4229285617" sldId="261"/>
            <ac:spMk id="3" creationId="{F176E39C-B53D-2C74-D89C-29F02389AED2}"/>
          </ac:spMkLst>
        </pc:spChg>
        <pc:spChg chg="add">
          <ac:chgData name="chethan kalyan" userId="c1370a218002e0be" providerId="LiveId" clId="{2D53C083-D1FA-4AFF-9038-BC477B0ABBA7}" dt="2024-11-06T08:37:32.068" v="294"/>
          <ac:spMkLst>
            <pc:docMk/>
            <pc:sldMk cId="4229285617" sldId="261"/>
            <ac:spMk id="6" creationId="{EB1D1307-338B-A6CF-6913-706C2F6CA403}"/>
          </ac:spMkLst>
        </pc:spChg>
        <pc:spChg chg="mod">
          <ac:chgData name="chethan kalyan" userId="c1370a218002e0be" providerId="LiveId" clId="{2D53C083-D1FA-4AFF-9038-BC477B0ABBA7}" dt="2024-11-08T11:16:52.569" v="5709" actId="1076"/>
          <ac:spMkLst>
            <pc:docMk/>
            <pc:sldMk cId="4229285617" sldId="261"/>
            <ac:spMk id="7" creationId="{A023171B-DBBA-3F65-4E20-E8BD76585A18}"/>
          </ac:spMkLst>
        </pc:spChg>
        <pc:spChg chg="mod">
          <ac:chgData name="chethan kalyan" userId="c1370a218002e0be" providerId="LiveId" clId="{2D53C083-D1FA-4AFF-9038-BC477B0ABBA7}" dt="2024-11-07T08:45:15.784" v="4836"/>
          <ac:spMkLst>
            <pc:docMk/>
            <pc:sldMk cId="4229285617" sldId="261"/>
            <ac:spMk id="8" creationId="{52B59B25-78FE-B600-1E47-13352705CEFC}"/>
          </ac:spMkLst>
        </pc:spChg>
        <pc:spChg chg="add">
          <ac:chgData name="chethan kalyan" userId="c1370a218002e0be" providerId="LiveId" clId="{2D53C083-D1FA-4AFF-9038-BC477B0ABBA7}" dt="2024-11-06T08:37:53.205" v="298"/>
          <ac:spMkLst>
            <pc:docMk/>
            <pc:sldMk cId="4229285617" sldId="261"/>
            <ac:spMk id="8" creationId="{E1B088F0-7296-9A56-5608-E730653B5B8F}"/>
          </ac:spMkLst>
        </pc:spChg>
        <pc:spChg chg="mod">
          <ac:chgData name="chethan kalyan" userId="c1370a218002e0be" providerId="LiveId" clId="{2D53C083-D1FA-4AFF-9038-BC477B0ABBA7}" dt="2024-11-07T08:45:15.784" v="4836"/>
          <ac:spMkLst>
            <pc:docMk/>
            <pc:sldMk cId="4229285617" sldId="261"/>
            <ac:spMk id="9" creationId="{70B892A3-17C1-880A-3438-4828BFF846D1}"/>
          </ac:spMkLst>
        </pc:spChg>
        <pc:spChg chg="mod">
          <ac:chgData name="chethan kalyan" userId="c1370a218002e0be" providerId="LiveId" clId="{2D53C083-D1FA-4AFF-9038-BC477B0ABBA7}" dt="2024-11-07T08:45:15.784" v="4836"/>
          <ac:spMkLst>
            <pc:docMk/>
            <pc:sldMk cId="4229285617" sldId="261"/>
            <ac:spMk id="10" creationId="{4CCC01B8-9F62-363A-E350-38E9CE3157A9}"/>
          </ac:spMkLst>
        </pc:spChg>
        <pc:spChg chg="mod">
          <ac:chgData name="chethan kalyan" userId="c1370a218002e0be" providerId="LiveId" clId="{2D53C083-D1FA-4AFF-9038-BC477B0ABBA7}" dt="2024-11-07T08:45:15.784" v="4836"/>
          <ac:spMkLst>
            <pc:docMk/>
            <pc:sldMk cId="4229285617" sldId="261"/>
            <ac:spMk id="11" creationId="{C4B93023-7EC2-2CC2-1AE8-97D4F08F053E}"/>
          </ac:spMkLst>
        </pc:spChg>
        <pc:spChg chg="mod">
          <ac:chgData name="chethan kalyan" userId="c1370a218002e0be" providerId="LiveId" clId="{2D53C083-D1FA-4AFF-9038-BC477B0ABBA7}" dt="2024-11-07T08:45:15.784" v="4836"/>
          <ac:spMkLst>
            <pc:docMk/>
            <pc:sldMk cId="4229285617" sldId="261"/>
            <ac:spMk id="12" creationId="{5D9F21A1-F6F9-50DB-3EED-04F307FEB0D4}"/>
          </ac:spMkLst>
        </pc:spChg>
        <pc:spChg chg="mod">
          <ac:chgData name="chethan kalyan" userId="c1370a218002e0be" providerId="LiveId" clId="{2D53C083-D1FA-4AFF-9038-BC477B0ABBA7}" dt="2024-11-07T08:45:15.784" v="4836"/>
          <ac:spMkLst>
            <pc:docMk/>
            <pc:sldMk cId="4229285617" sldId="261"/>
            <ac:spMk id="13" creationId="{5F3C5CB6-398F-281C-CA0C-89FF9A2FC5CA}"/>
          </ac:spMkLst>
        </pc:spChg>
        <pc:spChg chg="mod">
          <ac:chgData name="chethan kalyan" userId="c1370a218002e0be" providerId="LiveId" clId="{2D53C083-D1FA-4AFF-9038-BC477B0ABBA7}" dt="2024-11-07T08:45:15.784" v="4836"/>
          <ac:spMkLst>
            <pc:docMk/>
            <pc:sldMk cId="4229285617" sldId="261"/>
            <ac:spMk id="14" creationId="{B8E28D42-D4FE-F62E-4ED3-256CC60C0EEA}"/>
          </ac:spMkLst>
        </pc:spChg>
        <pc:spChg chg="mod">
          <ac:chgData name="chethan kalyan" userId="c1370a218002e0be" providerId="LiveId" clId="{2D53C083-D1FA-4AFF-9038-BC477B0ABBA7}" dt="2024-11-07T08:45:15.784" v="4836"/>
          <ac:spMkLst>
            <pc:docMk/>
            <pc:sldMk cId="4229285617" sldId="261"/>
            <ac:spMk id="15" creationId="{66D2136D-541C-5EC5-4271-6417E53DA99A}"/>
          </ac:spMkLst>
        </pc:spChg>
        <pc:spChg chg="mod">
          <ac:chgData name="chethan kalyan" userId="c1370a218002e0be" providerId="LiveId" clId="{2D53C083-D1FA-4AFF-9038-BC477B0ABBA7}" dt="2024-11-07T08:45:15.784" v="4836"/>
          <ac:spMkLst>
            <pc:docMk/>
            <pc:sldMk cId="4229285617" sldId="261"/>
            <ac:spMk id="16" creationId="{16CE904E-F08C-E02B-B204-C19C24DFF3A2}"/>
          </ac:spMkLst>
        </pc:spChg>
        <pc:spChg chg="mod">
          <ac:chgData name="chethan kalyan" userId="c1370a218002e0be" providerId="LiveId" clId="{2D53C083-D1FA-4AFF-9038-BC477B0ABBA7}" dt="2024-11-07T08:45:15.784" v="4836"/>
          <ac:spMkLst>
            <pc:docMk/>
            <pc:sldMk cId="4229285617" sldId="261"/>
            <ac:spMk id="17" creationId="{4C00FA61-0B5A-3FAD-FABB-3B8F2AE70335}"/>
          </ac:spMkLst>
        </pc:spChg>
        <pc:spChg chg="mod">
          <ac:chgData name="chethan kalyan" userId="c1370a218002e0be" providerId="LiveId" clId="{2D53C083-D1FA-4AFF-9038-BC477B0ABBA7}" dt="2024-11-07T08:45:15.784" v="4836"/>
          <ac:spMkLst>
            <pc:docMk/>
            <pc:sldMk cId="4229285617" sldId="261"/>
            <ac:spMk id="18" creationId="{9DC8B443-F736-E93E-62B3-A8A58422AF42}"/>
          </ac:spMkLst>
        </pc:spChg>
        <pc:spChg chg="mod">
          <ac:chgData name="chethan kalyan" userId="c1370a218002e0be" providerId="LiveId" clId="{2D53C083-D1FA-4AFF-9038-BC477B0ABBA7}" dt="2024-11-07T08:45:15.784" v="4836"/>
          <ac:spMkLst>
            <pc:docMk/>
            <pc:sldMk cId="4229285617" sldId="261"/>
            <ac:spMk id="19" creationId="{2641E791-2D8F-6B37-D135-9D2A3A6DC62C}"/>
          </ac:spMkLst>
        </pc:spChg>
        <pc:spChg chg="mod">
          <ac:chgData name="chethan kalyan" userId="c1370a218002e0be" providerId="LiveId" clId="{2D53C083-D1FA-4AFF-9038-BC477B0ABBA7}" dt="2024-11-07T08:45:15.784" v="4836"/>
          <ac:spMkLst>
            <pc:docMk/>
            <pc:sldMk cId="4229285617" sldId="261"/>
            <ac:spMk id="20" creationId="{F4C0C0D0-DBE3-5916-3694-F18922136578}"/>
          </ac:spMkLst>
        </pc:spChg>
        <pc:spChg chg="mod">
          <ac:chgData name="chethan kalyan" userId="c1370a218002e0be" providerId="LiveId" clId="{2D53C083-D1FA-4AFF-9038-BC477B0ABBA7}" dt="2024-11-07T08:45:15.784" v="4836"/>
          <ac:spMkLst>
            <pc:docMk/>
            <pc:sldMk cId="4229285617" sldId="261"/>
            <ac:spMk id="21" creationId="{98B96E9D-9078-3826-B953-AC6637EDED9B}"/>
          </ac:spMkLst>
        </pc:spChg>
        <pc:spChg chg="mod">
          <ac:chgData name="chethan kalyan" userId="c1370a218002e0be" providerId="LiveId" clId="{2D53C083-D1FA-4AFF-9038-BC477B0ABBA7}" dt="2024-11-07T08:45:15.784" v="4836"/>
          <ac:spMkLst>
            <pc:docMk/>
            <pc:sldMk cId="4229285617" sldId="261"/>
            <ac:spMk id="22" creationId="{5A0A3FB0-232A-91F5-8134-548B7571DC8B}"/>
          </ac:spMkLst>
        </pc:spChg>
        <pc:spChg chg="mod">
          <ac:chgData name="chethan kalyan" userId="c1370a218002e0be" providerId="LiveId" clId="{2D53C083-D1FA-4AFF-9038-BC477B0ABBA7}" dt="2024-11-07T08:45:15.784" v="4836"/>
          <ac:spMkLst>
            <pc:docMk/>
            <pc:sldMk cId="4229285617" sldId="261"/>
            <ac:spMk id="23" creationId="{7F43EA9D-89F7-7B86-B236-835E45807C7E}"/>
          </ac:spMkLst>
        </pc:spChg>
        <pc:spChg chg="mod">
          <ac:chgData name="chethan kalyan" userId="c1370a218002e0be" providerId="LiveId" clId="{2D53C083-D1FA-4AFF-9038-BC477B0ABBA7}" dt="2024-11-07T08:45:15.784" v="4836"/>
          <ac:spMkLst>
            <pc:docMk/>
            <pc:sldMk cId="4229285617" sldId="261"/>
            <ac:spMk id="24" creationId="{17D05EBF-766B-9914-17D0-231C5BC3B555}"/>
          </ac:spMkLst>
        </pc:spChg>
        <pc:spChg chg="mod">
          <ac:chgData name="chethan kalyan" userId="c1370a218002e0be" providerId="LiveId" clId="{2D53C083-D1FA-4AFF-9038-BC477B0ABBA7}" dt="2024-11-07T08:45:15.784" v="4836"/>
          <ac:spMkLst>
            <pc:docMk/>
            <pc:sldMk cId="4229285617" sldId="261"/>
            <ac:spMk id="25" creationId="{F6E76A6F-1A97-C682-5246-E5DB57A9F46D}"/>
          </ac:spMkLst>
        </pc:spChg>
        <pc:spChg chg="mod">
          <ac:chgData name="chethan kalyan" userId="c1370a218002e0be" providerId="LiveId" clId="{2D53C083-D1FA-4AFF-9038-BC477B0ABBA7}" dt="2024-11-07T08:45:15.784" v="4836"/>
          <ac:spMkLst>
            <pc:docMk/>
            <pc:sldMk cId="4229285617" sldId="261"/>
            <ac:spMk id="26" creationId="{1D35E990-9970-D1F7-47BD-276C125F571A}"/>
          </ac:spMkLst>
        </pc:spChg>
        <pc:spChg chg="mod">
          <ac:chgData name="chethan kalyan" userId="c1370a218002e0be" providerId="LiveId" clId="{2D53C083-D1FA-4AFF-9038-BC477B0ABBA7}" dt="2024-11-07T08:45:15.784" v="4836"/>
          <ac:spMkLst>
            <pc:docMk/>
            <pc:sldMk cId="4229285617" sldId="261"/>
            <ac:spMk id="27" creationId="{7E74693C-5FE8-CF7D-7C3C-1524FB37103D}"/>
          </ac:spMkLst>
        </pc:spChg>
        <pc:spChg chg="mod">
          <ac:chgData name="chethan kalyan" userId="c1370a218002e0be" providerId="LiveId" clId="{2D53C083-D1FA-4AFF-9038-BC477B0ABBA7}" dt="2024-11-07T08:45:15.784" v="4836"/>
          <ac:spMkLst>
            <pc:docMk/>
            <pc:sldMk cId="4229285617" sldId="261"/>
            <ac:spMk id="28" creationId="{EFEA8132-76DB-9A8D-9E1B-B2274B074285}"/>
          </ac:spMkLst>
        </pc:spChg>
        <pc:spChg chg="mod">
          <ac:chgData name="chethan kalyan" userId="c1370a218002e0be" providerId="LiveId" clId="{2D53C083-D1FA-4AFF-9038-BC477B0ABBA7}" dt="2024-11-07T08:45:15.784" v="4836"/>
          <ac:spMkLst>
            <pc:docMk/>
            <pc:sldMk cId="4229285617" sldId="261"/>
            <ac:spMk id="29" creationId="{76D165B1-30BE-ACEE-B1A4-388A264332B5}"/>
          </ac:spMkLst>
        </pc:spChg>
        <pc:spChg chg="mod">
          <ac:chgData name="chethan kalyan" userId="c1370a218002e0be" providerId="LiveId" clId="{2D53C083-D1FA-4AFF-9038-BC477B0ABBA7}" dt="2024-11-07T08:45:15.784" v="4836"/>
          <ac:spMkLst>
            <pc:docMk/>
            <pc:sldMk cId="4229285617" sldId="261"/>
            <ac:spMk id="30" creationId="{FA51EB90-B3A7-FBDC-FC2D-E91343B81551}"/>
          </ac:spMkLst>
        </pc:spChg>
        <pc:spChg chg="mod">
          <ac:chgData name="chethan kalyan" userId="c1370a218002e0be" providerId="LiveId" clId="{2D53C083-D1FA-4AFF-9038-BC477B0ABBA7}" dt="2024-11-07T08:45:15.784" v="4836"/>
          <ac:spMkLst>
            <pc:docMk/>
            <pc:sldMk cId="4229285617" sldId="261"/>
            <ac:spMk id="31" creationId="{C0D7C912-721B-68E8-5A56-D1B6B71BF29D}"/>
          </ac:spMkLst>
        </pc:spChg>
        <pc:spChg chg="mod">
          <ac:chgData name="chethan kalyan" userId="c1370a218002e0be" providerId="LiveId" clId="{2D53C083-D1FA-4AFF-9038-BC477B0ABBA7}" dt="2024-11-07T08:45:15.784" v="4836"/>
          <ac:spMkLst>
            <pc:docMk/>
            <pc:sldMk cId="4229285617" sldId="261"/>
            <ac:spMk id="32" creationId="{3A7311D6-0D03-3441-617F-8F89492D4F38}"/>
          </ac:spMkLst>
        </pc:spChg>
        <pc:spChg chg="mod">
          <ac:chgData name="chethan kalyan" userId="c1370a218002e0be" providerId="LiveId" clId="{2D53C083-D1FA-4AFF-9038-BC477B0ABBA7}" dt="2024-11-07T08:45:15.784" v="4836"/>
          <ac:spMkLst>
            <pc:docMk/>
            <pc:sldMk cId="4229285617" sldId="261"/>
            <ac:spMk id="33" creationId="{73AFE14A-31AE-43CF-F824-BA189D4B3D07}"/>
          </ac:spMkLst>
        </pc:spChg>
        <pc:spChg chg="mod">
          <ac:chgData name="chethan kalyan" userId="c1370a218002e0be" providerId="LiveId" clId="{2D53C083-D1FA-4AFF-9038-BC477B0ABBA7}" dt="2024-11-07T08:45:15.784" v="4836"/>
          <ac:spMkLst>
            <pc:docMk/>
            <pc:sldMk cId="4229285617" sldId="261"/>
            <ac:spMk id="34" creationId="{18635528-FA28-5C34-4F3D-49D3443AE306}"/>
          </ac:spMkLst>
        </pc:spChg>
        <pc:spChg chg="mod">
          <ac:chgData name="chethan kalyan" userId="c1370a218002e0be" providerId="LiveId" clId="{2D53C083-D1FA-4AFF-9038-BC477B0ABBA7}" dt="2024-11-07T08:45:15.784" v="4836"/>
          <ac:spMkLst>
            <pc:docMk/>
            <pc:sldMk cId="4229285617" sldId="261"/>
            <ac:spMk id="35" creationId="{B4DDBB47-F254-A767-F7A2-570587EC2A09}"/>
          </ac:spMkLst>
        </pc:spChg>
        <pc:spChg chg="mod">
          <ac:chgData name="chethan kalyan" userId="c1370a218002e0be" providerId="LiveId" clId="{2D53C083-D1FA-4AFF-9038-BC477B0ABBA7}" dt="2024-11-07T08:45:15.784" v="4836"/>
          <ac:spMkLst>
            <pc:docMk/>
            <pc:sldMk cId="4229285617" sldId="261"/>
            <ac:spMk id="36" creationId="{D21A89C1-A075-1A80-51F8-D4556485DA0D}"/>
          </ac:spMkLst>
        </pc:spChg>
        <pc:spChg chg="mod">
          <ac:chgData name="chethan kalyan" userId="c1370a218002e0be" providerId="LiveId" clId="{2D53C083-D1FA-4AFF-9038-BC477B0ABBA7}" dt="2024-11-07T08:45:15.784" v="4836"/>
          <ac:spMkLst>
            <pc:docMk/>
            <pc:sldMk cId="4229285617" sldId="261"/>
            <ac:spMk id="37" creationId="{726414DC-B0BE-2F7B-BDB0-51F4FEA7D5BD}"/>
          </ac:spMkLst>
        </pc:spChg>
        <pc:spChg chg="mod">
          <ac:chgData name="chethan kalyan" userId="c1370a218002e0be" providerId="LiveId" clId="{2D53C083-D1FA-4AFF-9038-BC477B0ABBA7}" dt="2024-11-07T08:45:15.784" v="4836"/>
          <ac:spMkLst>
            <pc:docMk/>
            <pc:sldMk cId="4229285617" sldId="261"/>
            <ac:spMk id="38" creationId="{A2A3F2D8-9866-FD2B-3094-738507E182C1}"/>
          </ac:spMkLst>
        </pc:spChg>
        <pc:spChg chg="mod">
          <ac:chgData name="chethan kalyan" userId="c1370a218002e0be" providerId="LiveId" clId="{2D53C083-D1FA-4AFF-9038-BC477B0ABBA7}" dt="2024-11-07T08:45:15.784" v="4836"/>
          <ac:spMkLst>
            <pc:docMk/>
            <pc:sldMk cId="4229285617" sldId="261"/>
            <ac:spMk id="39" creationId="{7D87B09E-706F-92AD-BEC4-83185E1BB81E}"/>
          </ac:spMkLst>
        </pc:spChg>
        <pc:spChg chg="mod">
          <ac:chgData name="chethan kalyan" userId="c1370a218002e0be" providerId="LiveId" clId="{2D53C083-D1FA-4AFF-9038-BC477B0ABBA7}" dt="2024-11-07T08:45:15.784" v="4836"/>
          <ac:spMkLst>
            <pc:docMk/>
            <pc:sldMk cId="4229285617" sldId="261"/>
            <ac:spMk id="40" creationId="{9479D977-3D47-5C08-CE50-C12B02F28E3C}"/>
          </ac:spMkLst>
        </pc:spChg>
        <pc:spChg chg="mod">
          <ac:chgData name="chethan kalyan" userId="c1370a218002e0be" providerId="LiveId" clId="{2D53C083-D1FA-4AFF-9038-BC477B0ABBA7}" dt="2024-11-07T08:45:15.784" v="4836"/>
          <ac:spMkLst>
            <pc:docMk/>
            <pc:sldMk cId="4229285617" sldId="261"/>
            <ac:spMk id="41" creationId="{6B049B26-5B58-C5B7-4E77-9E3BE1B2FAF8}"/>
          </ac:spMkLst>
        </pc:spChg>
        <pc:spChg chg="mod">
          <ac:chgData name="chethan kalyan" userId="c1370a218002e0be" providerId="LiveId" clId="{2D53C083-D1FA-4AFF-9038-BC477B0ABBA7}" dt="2024-11-07T08:45:15.784" v="4836"/>
          <ac:spMkLst>
            <pc:docMk/>
            <pc:sldMk cId="4229285617" sldId="261"/>
            <ac:spMk id="42" creationId="{34C1FF53-8775-644D-FFDE-BA665ACECFBA}"/>
          </ac:spMkLst>
        </pc:spChg>
        <pc:spChg chg="mod">
          <ac:chgData name="chethan kalyan" userId="c1370a218002e0be" providerId="LiveId" clId="{2D53C083-D1FA-4AFF-9038-BC477B0ABBA7}" dt="2024-11-07T08:45:15.784" v="4836"/>
          <ac:spMkLst>
            <pc:docMk/>
            <pc:sldMk cId="4229285617" sldId="261"/>
            <ac:spMk id="43" creationId="{998477EE-B7BA-00A7-948D-32D67ECB5623}"/>
          </ac:spMkLst>
        </pc:spChg>
        <pc:spChg chg="mod">
          <ac:chgData name="chethan kalyan" userId="c1370a218002e0be" providerId="LiveId" clId="{2D53C083-D1FA-4AFF-9038-BC477B0ABBA7}" dt="2024-11-07T08:45:15.784" v="4836"/>
          <ac:spMkLst>
            <pc:docMk/>
            <pc:sldMk cId="4229285617" sldId="261"/>
            <ac:spMk id="44" creationId="{B91AEF36-349B-E928-48FD-1A3852CAB42C}"/>
          </ac:spMkLst>
        </pc:spChg>
        <pc:spChg chg="mod">
          <ac:chgData name="chethan kalyan" userId="c1370a218002e0be" providerId="LiveId" clId="{2D53C083-D1FA-4AFF-9038-BC477B0ABBA7}" dt="2024-11-07T08:45:15.784" v="4836"/>
          <ac:spMkLst>
            <pc:docMk/>
            <pc:sldMk cId="4229285617" sldId="261"/>
            <ac:spMk id="45" creationId="{10F56EFC-4CA4-F07C-1092-5541FF5772F5}"/>
          </ac:spMkLst>
        </pc:spChg>
        <pc:spChg chg="mod">
          <ac:chgData name="chethan kalyan" userId="c1370a218002e0be" providerId="LiveId" clId="{2D53C083-D1FA-4AFF-9038-BC477B0ABBA7}" dt="2024-11-07T08:45:15.784" v="4836"/>
          <ac:spMkLst>
            <pc:docMk/>
            <pc:sldMk cId="4229285617" sldId="261"/>
            <ac:spMk id="46" creationId="{ECC009C9-469E-1DDA-D55D-C7C42B941166}"/>
          </ac:spMkLst>
        </pc:spChg>
        <pc:spChg chg="mod">
          <ac:chgData name="chethan kalyan" userId="c1370a218002e0be" providerId="LiveId" clId="{2D53C083-D1FA-4AFF-9038-BC477B0ABBA7}" dt="2024-11-07T08:45:15.784" v="4836"/>
          <ac:spMkLst>
            <pc:docMk/>
            <pc:sldMk cId="4229285617" sldId="261"/>
            <ac:spMk id="47" creationId="{B2FBDFDC-0EB4-341A-2B58-F39B13C43110}"/>
          </ac:spMkLst>
        </pc:spChg>
        <pc:spChg chg="mod">
          <ac:chgData name="chethan kalyan" userId="c1370a218002e0be" providerId="LiveId" clId="{2D53C083-D1FA-4AFF-9038-BC477B0ABBA7}" dt="2024-11-07T08:45:15.784" v="4836"/>
          <ac:spMkLst>
            <pc:docMk/>
            <pc:sldMk cId="4229285617" sldId="261"/>
            <ac:spMk id="48" creationId="{FD242A9E-91A5-A4FB-3519-34E34B39CA3E}"/>
          </ac:spMkLst>
        </pc:spChg>
        <pc:spChg chg="mod">
          <ac:chgData name="chethan kalyan" userId="c1370a218002e0be" providerId="LiveId" clId="{2D53C083-D1FA-4AFF-9038-BC477B0ABBA7}" dt="2024-11-07T08:45:15.784" v="4836"/>
          <ac:spMkLst>
            <pc:docMk/>
            <pc:sldMk cId="4229285617" sldId="261"/>
            <ac:spMk id="49" creationId="{B7D8D90E-A0C9-8183-02C6-A626BF88B5C8}"/>
          </ac:spMkLst>
        </pc:spChg>
        <pc:spChg chg="mod">
          <ac:chgData name="chethan kalyan" userId="c1370a218002e0be" providerId="LiveId" clId="{2D53C083-D1FA-4AFF-9038-BC477B0ABBA7}" dt="2024-11-07T08:45:15.784" v="4836"/>
          <ac:spMkLst>
            <pc:docMk/>
            <pc:sldMk cId="4229285617" sldId="261"/>
            <ac:spMk id="50" creationId="{64F539F6-D84E-C9D8-5BD5-42CE123B168C}"/>
          </ac:spMkLst>
        </pc:spChg>
        <pc:spChg chg="mod">
          <ac:chgData name="chethan kalyan" userId="c1370a218002e0be" providerId="LiveId" clId="{2D53C083-D1FA-4AFF-9038-BC477B0ABBA7}" dt="2024-11-07T08:45:15.784" v="4836"/>
          <ac:spMkLst>
            <pc:docMk/>
            <pc:sldMk cId="4229285617" sldId="261"/>
            <ac:spMk id="51" creationId="{B6CCDEB0-3B51-977C-49CC-5176005A6405}"/>
          </ac:spMkLst>
        </pc:spChg>
        <pc:spChg chg="mod">
          <ac:chgData name="chethan kalyan" userId="c1370a218002e0be" providerId="LiveId" clId="{2D53C083-D1FA-4AFF-9038-BC477B0ABBA7}" dt="2024-11-07T08:45:15.784" v="4836"/>
          <ac:spMkLst>
            <pc:docMk/>
            <pc:sldMk cId="4229285617" sldId="261"/>
            <ac:spMk id="52" creationId="{0DCAC41A-153E-CAE9-0531-1AA4AE94F814}"/>
          </ac:spMkLst>
        </pc:spChg>
        <pc:spChg chg="mod">
          <ac:chgData name="chethan kalyan" userId="c1370a218002e0be" providerId="LiveId" clId="{2D53C083-D1FA-4AFF-9038-BC477B0ABBA7}" dt="2024-11-07T08:45:15.784" v="4836"/>
          <ac:spMkLst>
            <pc:docMk/>
            <pc:sldMk cId="4229285617" sldId="261"/>
            <ac:spMk id="53" creationId="{F91B4CFE-0401-910D-C1C6-E76050B92CA7}"/>
          </ac:spMkLst>
        </pc:spChg>
        <pc:spChg chg="mod">
          <ac:chgData name="chethan kalyan" userId="c1370a218002e0be" providerId="LiveId" clId="{2D53C083-D1FA-4AFF-9038-BC477B0ABBA7}" dt="2024-11-07T08:45:15.784" v="4836"/>
          <ac:spMkLst>
            <pc:docMk/>
            <pc:sldMk cId="4229285617" sldId="261"/>
            <ac:spMk id="54" creationId="{A151BCFC-078A-5825-29BB-4FF8A2F681EC}"/>
          </ac:spMkLst>
        </pc:spChg>
        <pc:spChg chg="mod">
          <ac:chgData name="chethan kalyan" userId="c1370a218002e0be" providerId="LiveId" clId="{2D53C083-D1FA-4AFF-9038-BC477B0ABBA7}" dt="2024-11-07T08:45:15.784" v="4836"/>
          <ac:spMkLst>
            <pc:docMk/>
            <pc:sldMk cId="4229285617" sldId="261"/>
            <ac:spMk id="55" creationId="{2A942074-E4F0-2115-2104-0A444546331F}"/>
          </ac:spMkLst>
        </pc:spChg>
        <pc:spChg chg="mod">
          <ac:chgData name="chethan kalyan" userId="c1370a218002e0be" providerId="LiveId" clId="{2D53C083-D1FA-4AFF-9038-BC477B0ABBA7}" dt="2024-11-07T08:45:15.784" v="4836"/>
          <ac:spMkLst>
            <pc:docMk/>
            <pc:sldMk cId="4229285617" sldId="261"/>
            <ac:spMk id="56" creationId="{8C9A074B-E5CB-9E6E-20A1-C9074AE5F419}"/>
          </ac:spMkLst>
        </pc:spChg>
        <pc:spChg chg="mod">
          <ac:chgData name="chethan kalyan" userId="c1370a218002e0be" providerId="LiveId" clId="{2D53C083-D1FA-4AFF-9038-BC477B0ABBA7}" dt="2024-11-07T08:45:15.784" v="4836"/>
          <ac:spMkLst>
            <pc:docMk/>
            <pc:sldMk cId="4229285617" sldId="261"/>
            <ac:spMk id="57" creationId="{0D7C94EB-F398-9560-13A3-852FF746DA5D}"/>
          </ac:spMkLst>
        </pc:spChg>
        <pc:spChg chg="mod">
          <ac:chgData name="chethan kalyan" userId="c1370a218002e0be" providerId="LiveId" clId="{2D53C083-D1FA-4AFF-9038-BC477B0ABBA7}" dt="2024-11-07T08:45:15.784" v="4836"/>
          <ac:spMkLst>
            <pc:docMk/>
            <pc:sldMk cId="4229285617" sldId="261"/>
            <ac:spMk id="58" creationId="{96E19182-F201-D432-939C-F8EBFD1C7D49}"/>
          </ac:spMkLst>
        </pc:spChg>
        <pc:spChg chg="mod">
          <ac:chgData name="chethan kalyan" userId="c1370a218002e0be" providerId="LiveId" clId="{2D53C083-D1FA-4AFF-9038-BC477B0ABBA7}" dt="2024-11-07T08:45:15.784" v="4836"/>
          <ac:spMkLst>
            <pc:docMk/>
            <pc:sldMk cId="4229285617" sldId="261"/>
            <ac:spMk id="59" creationId="{825D8CBE-482F-A76A-9BA9-225459292D2F}"/>
          </ac:spMkLst>
        </pc:spChg>
        <pc:spChg chg="mod">
          <ac:chgData name="chethan kalyan" userId="c1370a218002e0be" providerId="LiveId" clId="{2D53C083-D1FA-4AFF-9038-BC477B0ABBA7}" dt="2024-11-07T08:45:15.784" v="4836"/>
          <ac:spMkLst>
            <pc:docMk/>
            <pc:sldMk cId="4229285617" sldId="261"/>
            <ac:spMk id="60" creationId="{A937A919-EADE-A324-1A5D-1B3430E7DAF3}"/>
          </ac:spMkLst>
        </pc:spChg>
        <pc:spChg chg="mod">
          <ac:chgData name="chethan kalyan" userId="c1370a218002e0be" providerId="LiveId" clId="{2D53C083-D1FA-4AFF-9038-BC477B0ABBA7}" dt="2024-11-07T08:45:15.784" v="4836"/>
          <ac:spMkLst>
            <pc:docMk/>
            <pc:sldMk cId="4229285617" sldId="261"/>
            <ac:spMk id="61" creationId="{E0217386-874F-7FBA-B592-F1398992F374}"/>
          </ac:spMkLst>
        </pc:spChg>
        <pc:spChg chg="mod">
          <ac:chgData name="chethan kalyan" userId="c1370a218002e0be" providerId="LiveId" clId="{2D53C083-D1FA-4AFF-9038-BC477B0ABBA7}" dt="2024-11-07T08:45:15.784" v="4836"/>
          <ac:spMkLst>
            <pc:docMk/>
            <pc:sldMk cId="4229285617" sldId="261"/>
            <ac:spMk id="62" creationId="{2BCF3537-B7A7-5FD9-3F8D-EB6BCD18317D}"/>
          </ac:spMkLst>
        </pc:spChg>
        <pc:spChg chg="mod">
          <ac:chgData name="chethan kalyan" userId="c1370a218002e0be" providerId="LiveId" clId="{2D53C083-D1FA-4AFF-9038-BC477B0ABBA7}" dt="2024-11-07T08:45:15.784" v="4836"/>
          <ac:spMkLst>
            <pc:docMk/>
            <pc:sldMk cId="4229285617" sldId="261"/>
            <ac:spMk id="63" creationId="{50342CE1-2801-8626-8541-D4A596D73497}"/>
          </ac:spMkLst>
        </pc:spChg>
        <pc:spChg chg="mod">
          <ac:chgData name="chethan kalyan" userId="c1370a218002e0be" providerId="LiveId" clId="{2D53C083-D1FA-4AFF-9038-BC477B0ABBA7}" dt="2024-11-07T08:45:15.784" v="4836"/>
          <ac:spMkLst>
            <pc:docMk/>
            <pc:sldMk cId="4229285617" sldId="261"/>
            <ac:spMk id="64" creationId="{91288C89-9FE4-41F5-09A7-A16F563B87C2}"/>
          </ac:spMkLst>
        </pc:spChg>
        <pc:spChg chg="mod">
          <ac:chgData name="chethan kalyan" userId="c1370a218002e0be" providerId="LiveId" clId="{2D53C083-D1FA-4AFF-9038-BC477B0ABBA7}" dt="2024-11-07T08:45:15.784" v="4836"/>
          <ac:spMkLst>
            <pc:docMk/>
            <pc:sldMk cId="4229285617" sldId="261"/>
            <ac:spMk id="65" creationId="{5A1FBC2A-B24C-ED39-DA39-A1DFF0BEF037}"/>
          </ac:spMkLst>
        </pc:spChg>
        <pc:spChg chg="mod">
          <ac:chgData name="chethan kalyan" userId="c1370a218002e0be" providerId="LiveId" clId="{2D53C083-D1FA-4AFF-9038-BC477B0ABBA7}" dt="2024-11-07T08:45:15.784" v="4836"/>
          <ac:spMkLst>
            <pc:docMk/>
            <pc:sldMk cId="4229285617" sldId="261"/>
            <ac:spMk id="66" creationId="{B6F81805-BF9B-5F6C-9936-E062B3593E38}"/>
          </ac:spMkLst>
        </pc:spChg>
        <pc:spChg chg="mod">
          <ac:chgData name="chethan kalyan" userId="c1370a218002e0be" providerId="LiveId" clId="{2D53C083-D1FA-4AFF-9038-BC477B0ABBA7}" dt="2024-11-07T08:45:15.784" v="4836"/>
          <ac:spMkLst>
            <pc:docMk/>
            <pc:sldMk cId="4229285617" sldId="261"/>
            <ac:spMk id="67" creationId="{5E2B93BF-33DD-9F87-65E5-35089B751116}"/>
          </ac:spMkLst>
        </pc:spChg>
        <pc:spChg chg="mod">
          <ac:chgData name="chethan kalyan" userId="c1370a218002e0be" providerId="LiveId" clId="{2D53C083-D1FA-4AFF-9038-BC477B0ABBA7}" dt="2024-11-07T08:45:15.784" v="4836"/>
          <ac:spMkLst>
            <pc:docMk/>
            <pc:sldMk cId="4229285617" sldId="261"/>
            <ac:spMk id="68" creationId="{573068DB-9A47-D68A-5596-8DB431584CB3}"/>
          </ac:spMkLst>
        </pc:spChg>
        <pc:spChg chg="mod">
          <ac:chgData name="chethan kalyan" userId="c1370a218002e0be" providerId="LiveId" clId="{2D53C083-D1FA-4AFF-9038-BC477B0ABBA7}" dt="2024-11-07T08:45:15.784" v="4836"/>
          <ac:spMkLst>
            <pc:docMk/>
            <pc:sldMk cId="4229285617" sldId="261"/>
            <ac:spMk id="69" creationId="{768DAAD2-3223-A3BD-3AD0-B8D64EB4D828}"/>
          </ac:spMkLst>
        </pc:spChg>
        <pc:spChg chg="mod">
          <ac:chgData name="chethan kalyan" userId="c1370a218002e0be" providerId="LiveId" clId="{2D53C083-D1FA-4AFF-9038-BC477B0ABBA7}" dt="2024-11-07T08:45:15.784" v="4836"/>
          <ac:spMkLst>
            <pc:docMk/>
            <pc:sldMk cId="4229285617" sldId="261"/>
            <ac:spMk id="70" creationId="{AB8119DB-08CD-5E67-3D19-9D6B53751163}"/>
          </ac:spMkLst>
        </pc:spChg>
        <pc:spChg chg="mod">
          <ac:chgData name="chethan kalyan" userId="c1370a218002e0be" providerId="LiveId" clId="{2D53C083-D1FA-4AFF-9038-BC477B0ABBA7}" dt="2024-11-07T08:45:15.784" v="4836"/>
          <ac:spMkLst>
            <pc:docMk/>
            <pc:sldMk cId="4229285617" sldId="261"/>
            <ac:spMk id="71" creationId="{701407CA-BFCD-D114-1880-6DBD774946FB}"/>
          </ac:spMkLst>
        </pc:spChg>
        <pc:spChg chg="mod">
          <ac:chgData name="chethan kalyan" userId="c1370a218002e0be" providerId="LiveId" clId="{2D53C083-D1FA-4AFF-9038-BC477B0ABBA7}" dt="2024-11-07T08:45:15.784" v="4836"/>
          <ac:spMkLst>
            <pc:docMk/>
            <pc:sldMk cId="4229285617" sldId="261"/>
            <ac:spMk id="72" creationId="{6713DDEF-6E54-9AC5-3D74-347FE5C28401}"/>
          </ac:spMkLst>
        </pc:spChg>
        <pc:spChg chg="mod">
          <ac:chgData name="chethan kalyan" userId="c1370a218002e0be" providerId="LiveId" clId="{2D53C083-D1FA-4AFF-9038-BC477B0ABBA7}" dt="2024-11-07T08:45:15.784" v="4836"/>
          <ac:spMkLst>
            <pc:docMk/>
            <pc:sldMk cId="4229285617" sldId="261"/>
            <ac:spMk id="73" creationId="{9A5DD56B-2142-FEE6-C110-8BE499C9EB1E}"/>
          </ac:spMkLst>
        </pc:spChg>
        <pc:spChg chg="mod">
          <ac:chgData name="chethan kalyan" userId="c1370a218002e0be" providerId="LiveId" clId="{2D53C083-D1FA-4AFF-9038-BC477B0ABBA7}" dt="2024-11-07T08:45:15.784" v="4836"/>
          <ac:spMkLst>
            <pc:docMk/>
            <pc:sldMk cId="4229285617" sldId="261"/>
            <ac:spMk id="74" creationId="{A90415B6-AC58-DAE0-2B5F-AFBABC0DAD2D}"/>
          </ac:spMkLst>
        </pc:spChg>
        <pc:spChg chg="mod">
          <ac:chgData name="chethan kalyan" userId="c1370a218002e0be" providerId="LiveId" clId="{2D53C083-D1FA-4AFF-9038-BC477B0ABBA7}" dt="2024-11-07T08:45:15.784" v="4836"/>
          <ac:spMkLst>
            <pc:docMk/>
            <pc:sldMk cId="4229285617" sldId="261"/>
            <ac:spMk id="75" creationId="{F73B3A0E-F3A7-3CDB-7182-A05AF67994DC}"/>
          </ac:spMkLst>
        </pc:spChg>
        <pc:spChg chg="mod">
          <ac:chgData name="chethan kalyan" userId="c1370a218002e0be" providerId="LiveId" clId="{2D53C083-D1FA-4AFF-9038-BC477B0ABBA7}" dt="2024-11-07T08:45:15.784" v="4836"/>
          <ac:spMkLst>
            <pc:docMk/>
            <pc:sldMk cId="4229285617" sldId="261"/>
            <ac:spMk id="76" creationId="{54E6509A-9BA0-8CE7-45C1-E32BA9D44940}"/>
          </ac:spMkLst>
        </pc:spChg>
        <pc:spChg chg="mod">
          <ac:chgData name="chethan kalyan" userId="c1370a218002e0be" providerId="LiveId" clId="{2D53C083-D1FA-4AFF-9038-BC477B0ABBA7}" dt="2024-11-07T08:45:15.784" v="4836"/>
          <ac:spMkLst>
            <pc:docMk/>
            <pc:sldMk cId="4229285617" sldId="261"/>
            <ac:spMk id="77" creationId="{F5E33664-AC7A-4FCE-423E-17C56987966C}"/>
          </ac:spMkLst>
        </pc:spChg>
        <pc:spChg chg="mod">
          <ac:chgData name="chethan kalyan" userId="c1370a218002e0be" providerId="LiveId" clId="{2D53C083-D1FA-4AFF-9038-BC477B0ABBA7}" dt="2024-11-07T08:45:15.784" v="4836"/>
          <ac:spMkLst>
            <pc:docMk/>
            <pc:sldMk cId="4229285617" sldId="261"/>
            <ac:spMk id="78" creationId="{3BE312D9-80FE-F22C-8066-06A49B9EAF9C}"/>
          </ac:spMkLst>
        </pc:spChg>
        <pc:spChg chg="mod">
          <ac:chgData name="chethan kalyan" userId="c1370a218002e0be" providerId="LiveId" clId="{2D53C083-D1FA-4AFF-9038-BC477B0ABBA7}" dt="2024-11-07T08:45:15.784" v="4836"/>
          <ac:spMkLst>
            <pc:docMk/>
            <pc:sldMk cId="4229285617" sldId="261"/>
            <ac:spMk id="79" creationId="{62304C86-F17B-BEC5-302B-BC327B705677}"/>
          </ac:spMkLst>
        </pc:spChg>
        <pc:spChg chg="mod">
          <ac:chgData name="chethan kalyan" userId="c1370a218002e0be" providerId="LiveId" clId="{2D53C083-D1FA-4AFF-9038-BC477B0ABBA7}" dt="2024-11-07T08:45:15.784" v="4836"/>
          <ac:spMkLst>
            <pc:docMk/>
            <pc:sldMk cId="4229285617" sldId="261"/>
            <ac:spMk id="80" creationId="{8E15D324-5F52-EB77-79D3-787BBD351DED}"/>
          </ac:spMkLst>
        </pc:spChg>
        <pc:spChg chg="mod">
          <ac:chgData name="chethan kalyan" userId="c1370a218002e0be" providerId="LiveId" clId="{2D53C083-D1FA-4AFF-9038-BC477B0ABBA7}" dt="2024-11-07T08:45:15.784" v="4836"/>
          <ac:spMkLst>
            <pc:docMk/>
            <pc:sldMk cId="4229285617" sldId="261"/>
            <ac:spMk id="81" creationId="{4A00240B-4B29-774A-CFED-6C6F7752DF25}"/>
          </ac:spMkLst>
        </pc:spChg>
        <pc:spChg chg="mod">
          <ac:chgData name="chethan kalyan" userId="c1370a218002e0be" providerId="LiveId" clId="{2D53C083-D1FA-4AFF-9038-BC477B0ABBA7}" dt="2024-11-07T08:45:15.784" v="4836"/>
          <ac:spMkLst>
            <pc:docMk/>
            <pc:sldMk cId="4229285617" sldId="261"/>
            <ac:spMk id="82" creationId="{BDEA2454-28C9-5B4A-41AA-AA7920B3A653}"/>
          </ac:spMkLst>
        </pc:spChg>
        <pc:spChg chg="mod">
          <ac:chgData name="chethan kalyan" userId="c1370a218002e0be" providerId="LiveId" clId="{2D53C083-D1FA-4AFF-9038-BC477B0ABBA7}" dt="2024-11-07T08:45:15.784" v="4836"/>
          <ac:spMkLst>
            <pc:docMk/>
            <pc:sldMk cId="4229285617" sldId="261"/>
            <ac:spMk id="83" creationId="{D151484A-E1D3-3F4A-36B9-AB875D93CF8E}"/>
          </ac:spMkLst>
        </pc:spChg>
        <pc:spChg chg="mod">
          <ac:chgData name="chethan kalyan" userId="c1370a218002e0be" providerId="LiveId" clId="{2D53C083-D1FA-4AFF-9038-BC477B0ABBA7}" dt="2024-11-07T08:45:15.784" v="4836"/>
          <ac:spMkLst>
            <pc:docMk/>
            <pc:sldMk cId="4229285617" sldId="261"/>
            <ac:spMk id="84" creationId="{ADBF2AB0-52E7-DF75-02EB-583624E03190}"/>
          </ac:spMkLst>
        </pc:spChg>
        <pc:spChg chg="mod">
          <ac:chgData name="chethan kalyan" userId="c1370a218002e0be" providerId="LiveId" clId="{2D53C083-D1FA-4AFF-9038-BC477B0ABBA7}" dt="2024-11-07T08:45:15.784" v="4836"/>
          <ac:spMkLst>
            <pc:docMk/>
            <pc:sldMk cId="4229285617" sldId="261"/>
            <ac:spMk id="85" creationId="{3AAE9663-C174-C564-7F1F-214E3AEB1705}"/>
          </ac:spMkLst>
        </pc:spChg>
        <pc:spChg chg="mod">
          <ac:chgData name="chethan kalyan" userId="c1370a218002e0be" providerId="LiveId" clId="{2D53C083-D1FA-4AFF-9038-BC477B0ABBA7}" dt="2024-11-07T08:45:15.784" v="4836"/>
          <ac:spMkLst>
            <pc:docMk/>
            <pc:sldMk cId="4229285617" sldId="261"/>
            <ac:spMk id="86" creationId="{40582DBA-185B-C710-6083-A0A12CCB5209}"/>
          </ac:spMkLst>
        </pc:spChg>
        <pc:spChg chg="mod">
          <ac:chgData name="chethan kalyan" userId="c1370a218002e0be" providerId="LiveId" clId="{2D53C083-D1FA-4AFF-9038-BC477B0ABBA7}" dt="2024-11-07T08:45:15.784" v="4836"/>
          <ac:spMkLst>
            <pc:docMk/>
            <pc:sldMk cId="4229285617" sldId="261"/>
            <ac:spMk id="87" creationId="{91BA38A0-3A0F-89B3-CF32-9A0ABF712313}"/>
          </ac:spMkLst>
        </pc:spChg>
        <pc:spChg chg="mod">
          <ac:chgData name="chethan kalyan" userId="c1370a218002e0be" providerId="LiveId" clId="{2D53C083-D1FA-4AFF-9038-BC477B0ABBA7}" dt="2024-11-07T08:45:15.784" v="4836"/>
          <ac:spMkLst>
            <pc:docMk/>
            <pc:sldMk cId="4229285617" sldId="261"/>
            <ac:spMk id="88" creationId="{7453C533-2547-EAF4-2D6A-414AA9888128}"/>
          </ac:spMkLst>
        </pc:spChg>
        <pc:spChg chg="mod">
          <ac:chgData name="chethan kalyan" userId="c1370a218002e0be" providerId="LiveId" clId="{2D53C083-D1FA-4AFF-9038-BC477B0ABBA7}" dt="2024-11-07T08:45:15.784" v="4836"/>
          <ac:spMkLst>
            <pc:docMk/>
            <pc:sldMk cId="4229285617" sldId="261"/>
            <ac:spMk id="89" creationId="{B6D8F95F-58A3-A06A-94AA-9AB4AF9FC588}"/>
          </ac:spMkLst>
        </pc:spChg>
        <pc:spChg chg="mod">
          <ac:chgData name="chethan kalyan" userId="c1370a218002e0be" providerId="LiveId" clId="{2D53C083-D1FA-4AFF-9038-BC477B0ABBA7}" dt="2024-11-07T08:45:15.784" v="4836"/>
          <ac:spMkLst>
            <pc:docMk/>
            <pc:sldMk cId="4229285617" sldId="261"/>
            <ac:spMk id="90" creationId="{13B515C7-3E93-157D-7D96-1AD71BA3E0A8}"/>
          </ac:spMkLst>
        </pc:spChg>
        <pc:spChg chg="mod">
          <ac:chgData name="chethan kalyan" userId="c1370a218002e0be" providerId="LiveId" clId="{2D53C083-D1FA-4AFF-9038-BC477B0ABBA7}" dt="2024-11-07T08:45:15.784" v="4836"/>
          <ac:spMkLst>
            <pc:docMk/>
            <pc:sldMk cId="4229285617" sldId="261"/>
            <ac:spMk id="91" creationId="{3810D112-7209-5056-8DF1-6FF68307A23A}"/>
          </ac:spMkLst>
        </pc:spChg>
        <pc:spChg chg="mod">
          <ac:chgData name="chethan kalyan" userId="c1370a218002e0be" providerId="LiveId" clId="{2D53C083-D1FA-4AFF-9038-BC477B0ABBA7}" dt="2024-11-07T08:45:15.784" v="4836"/>
          <ac:spMkLst>
            <pc:docMk/>
            <pc:sldMk cId="4229285617" sldId="261"/>
            <ac:spMk id="92" creationId="{4BFE2FC3-B958-49AD-EDF2-C0A5720655C1}"/>
          </ac:spMkLst>
        </pc:spChg>
        <pc:spChg chg="mod">
          <ac:chgData name="chethan kalyan" userId="c1370a218002e0be" providerId="LiveId" clId="{2D53C083-D1FA-4AFF-9038-BC477B0ABBA7}" dt="2024-11-07T08:45:15.784" v="4836"/>
          <ac:spMkLst>
            <pc:docMk/>
            <pc:sldMk cId="4229285617" sldId="261"/>
            <ac:spMk id="93" creationId="{3B99BBC9-0A5B-A8F9-502A-D1FA11DAF719}"/>
          </ac:spMkLst>
        </pc:spChg>
        <pc:spChg chg="mod">
          <ac:chgData name="chethan kalyan" userId="c1370a218002e0be" providerId="LiveId" clId="{2D53C083-D1FA-4AFF-9038-BC477B0ABBA7}" dt="2024-11-07T08:45:15.784" v="4836"/>
          <ac:spMkLst>
            <pc:docMk/>
            <pc:sldMk cId="4229285617" sldId="261"/>
            <ac:spMk id="94" creationId="{5D74CB5F-DBAB-F271-A8EF-40A5DC08E5C7}"/>
          </ac:spMkLst>
        </pc:spChg>
        <pc:spChg chg="mod">
          <ac:chgData name="chethan kalyan" userId="c1370a218002e0be" providerId="LiveId" clId="{2D53C083-D1FA-4AFF-9038-BC477B0ABBA7}" dt="2024-11-07T08:45:15.784" v="4836"/>
          <ac:spMkLst>
            <pc:docMk/>
            <pc:sldMk cId="4229285617" sldId="261"/>
            <ac:spMk id="95" creationId="{47D34C25-106B-C4F0-3F0B-53936C239C5F}"/>
          </ac:spMkLst>
        </pc:spChg>
        <pc:spChg chg="mod">
          <ac:chgData name="chethan kalyan" userId="c1370a218002e0be" providerId="LiveId" clId="{2D53C083-D1FA-4AFF-9038-BC477B0ABBA7}" dt="2024-11-07T08:45:15.784" v="4836"/>
          <ac:spMkLst>
            <pc:docMk/>
            <pc:sldMk cId="4229285617" sldId="261"/>
            <ac:spMk id="96" creationId="{D2BDCD2A-9B60-9B8E-B7C2-9AFCD8931769}"/>
          </ac:spMkLst>
        </pc:spChg>
        <pc:spChg chg="mod">
          <ac:chgData name="chethan kalyan" userId="c1370a218002e0be" providerId="LiveId" clId="{2D53C083-D1FA-4AFF-9038-BC477B0ABBA7}" dt="2024-11-07T08:45:15.784" v="4836"/>
          <ac:spMkLst>
            <pc:docMk/>
            <pc:sldMk cId="4229285617" sldId="261"/>
            <ac:spMk id="97" creationId="{82894133-06D7-B58E-3258-2E6B92B2B775}"/>
          </ac:spMkLst>
        </pc:spChg>
        <pc:spChg chg="mod">
          <ac:chgData name="chethan kalyan" userId="c1370a218002e0be" providerId="LiveId" clId="{2D53C083-D1FA-4AFF-9038-BC477B0ABBA7}" dt="2024-11-07T08:45:15.784" v="4836"/>
          <ac:spMkLst>
            <pc:docMk/>
            <pc:sldMk cId="4229285617" sldId="261"/>
            <ac:spMk id="98" creationId="{35F799D8-1627-F4BF-2473-8FEB54C39BAE}"/>
          </ac:spMkLst>
        </pc:spChg>
        <pc:spChg chg="mod">
          <ac:chgData name="chethan kalyan" userId="c1370a218002e0be" providerId="LiveId" clId="{2D53C083-D1FA-4AFF-9038-BC477B0ABBA7}" dt="2024-11-07T08:45:15.784" v="4836"/>
          <ac:spMkLst>
            <pc:docMk/>
            <pc:sldMk cId="4229285617" sldId="261"/>
            <ac:spMk id="99" creationId="{A23F1CF7-9D67-BEB6-5374-10F349AD2E6F}"/>
          </ac:spMkLst>
        </pc:spChg>
        <pc:spChg chg="mod">
          <ac:chgData name="chethan kalyan" userId="c1370a218002e0be" providerId="LiveId" clId="{2D53C083-D1FA-4AFF-9038-BC477B0ABBA7}" dt="2024-11-07T08:45:15.784" v="4836"/>
          <ac:spMkLst>
            <pc:docMk/>
            <pc:sldMk cId="4229285617" sldId="261"/>
            <ac:spMk id="100" creationId="{AEAAF153-DB21-715F-4073-C5B837A2021F}"/>
          </ac:spMkLst>
        </pc:spChg>
        <pc:spChg chg="mod">
          <ac:chgData name="chethan kalyan" userId="c1370a218002e0be" providerId="LiveId" clId="{2D53C083-D1FA-4AFF-9038-BC477B0ABBA7}" dt="2024-11-07T08:45:15.784" v="4836"/>
          <ac:spMkLst>
            <pc:docMk/>
            <pc:sldMk cId="4229285617" sldId="261"/>
            <ac:spMk id="101" creationId="{9AB0EE57-FFAE-38E6-DB2E-024E27AD25EF}"/>
          </ac:spMkLst>
        </pc:spChg>
        <pc:spChg chg="mod">
          <ac:chgData name="chethan kalyan" userId="c1370a218002e0be" providerId="LiveId" clId="{2D53C083-D1FA-4AFF-9038-BC477B0ABBA7}" dt="2024-11-07T08:45:15.784" v="4836"/>
          <ac:spMkLst>
            <pc:docMk/>
            <pc:sldMk cId="4229285617" sldId="261"/>
            <ac:spMk id="102" creationId="{91AAA709-48B4-2249-D2AF-20341804BE0A}"/>
          </ac:spMkLst>
        </pc:spChg>
        <pc:spChg chg="mod">
          <ac:chgData name="chethan kalyan" userId="c1370a218002e0be" providerId="LiveId" clId="{2D53C083-D1FA-4AFF-9038-BC477B0ABBA7}" dt="2024-11-07T08:45:15.784" v="4836"/>
          <ac:spMkLst>
            <pc:docMk/>
            <pc:sldMk cId="4229285617" sldId="261"/>
            <ac:spMk id="103" creationId="{A757CBAE-F9C6-340B-1A68-3D61B5D48D9B}"/>
          </ac:spMkLst>
        </pc:spChg>
        <pc:spChg chg="mod">
          <ac:chgData name="chethan kalyan" userId="c1370a218002e0be" providerId="LiveId" clId="{2D53C083-D1FA-4AFF-9038-BC477B0ABBA7}" dt="2024-11-07T08:45:15.784" v="4836"/>
          <ac:spMkLst>
            <pc:docMk/>
            <pc:sldMk cId="4229285617" sldId="261"/>
            <ac:spMk id="104" creationId="{1421DBF4-BAD4-0BDD-151D-7B69E93A9906}"/>
          </ac:spMkLst>
        </pc:spChg>
        <pc:spChg chg="mod">
          <ac:chgData name="chethan kalyan" userId="c1370a218002e0be" providerId="LiveId" clId="{2D53C083-D1FA-4AFF-9038-BC477B0ABBA7}" dt="2024-11-07T08:45:15.784" v="4836"/>
          <ac:spMkLst>
            <pc:docMk/>
            <pc:sldMk cId="4229285617" sldId="261"/>
            <ac:spMk id="105" creationId="{1579D748-B2FA-0782-C3F9-9993218DC98C}"/>
          </ac:spMkLst>
        </pc:spChg>
        <pc:spChg chg="mod">
          <ac:chgData name="chethan kalyan" userId="c1370a218002e0be" providerId="LiveId" clId="{2D53C083-D1FA-4AFF-9038-BC477B0ABBA7}" dt="2024-11-07T08:45:15.784" v="4836"/>
          <ac:spMkLst>
            <pc:docMk/>
            <pc:sldMk cId="4229285617" sldId="261"/>
            <ac:spMk id="106" creationId="{8B1DFD6A-C2CE-FD99-ED18-D16E595A5752}"/>
          </ac:spMkLst>
        </pc:spChg>
        <pc:spChg chg="mod">
          <ac:chgData name="chethan kalyan" userId="c1370a218002e0be" providerId="LiveId" clId="{2D53C083-D1FA-4AFF-9038-BC477B0ABBA7}" dt="2024-11-07T08:45:15.784" v="4836"/>
          <ac:spMkLst>
            <pc:docMk/>
            <pc:sldMk cId="4229285617" sldId="261"/>
            <ac:spMk id="107" creationId="{9E0651A0-333C-471E-8CD4-3AB61FDD4977}"/>
          </ac:spMkLst>
        </pc:spChg>
        <pc:spChg chg="mod">
          <ac:chgData name="chethan kalyan" userId="c1370a218002e0be" providerId="LiveId" clId="{2D53C083-D1FA-4AFF-9038-BC477B0ABBA7}" dt="2024-11-07T08:45:15.784" v="4836"/>
          <ac:spMkLst>
            <pc:docMk/>
            <pc:sldMk cId="4229285617" sldId="261"/>
            <ac:spMk id="108" creationId="{F06466A5-E212-D675-0344-2F9A4C5C5B1F}"/>
          </ac:spMkLst>
        </pc:spChg>
        <pc:spChg chg="mod">
          <ac:chgData name="chethan kalyan" userId="c1370a218002e0be" providerId="LiveId" clId="{2D53C083-D1FA-4AFF-9038-BC477B0ABBA7}" dt="2024-11-07T08:45:15.784" v="4836"/>
          <ac:spMkLst>
            <pc:docMk/>
            <pc:sldMk cId="4229285617" sldId="261"/>
            <ac:spMk id="109" creationId="{1975B2ED-8D56-7778-5E65-0F3C174E6062}"/>
          </ac:spMkLst>
        </pc:spChg>
        <pc:spChg chg="mod">
          <ac:chgData name="chethan kalyan" userId="c1370a218002e0be" providerId="LiveId" clId="{2D53C083-D1FA-4AFF-9038-BC477B0ABBA7}" dt="2024-11-07T08:45:15.784" v="4836"/>
          <ac:spMkLst>
            <pc:docMk/>
            <pc:sldMk cId="4229285617" sldId="261"/>
            <ac:spMk id="110" creationId="{46A262F0-6E22-04B9-3C23-89382EF96861}"/>
          </ac:spMkLst>
        </pc:spChg>
        <pc:spChg chg="mod">
          <ac:chgData name="chethan kalyan" userId="c1370a218002e0be" providerId="LiveId" clId="{2D53C083-D1FA-4AFF-9038-BC477B0ABBA7}" dt="2024-11-07T08:45:15.784" v="4836"/>
          <ac:spMkLst>
            <pc:docMk/>
            <pc:sldMk cId="4229285617" sldId="261"/>
            <ac:spMk id="111" creationId="{6912585F-D8D8-CB35-AA0D-F5218E828970}"/>
          </ac:spMkLst>
        </pc:spChg>
        <pc:spChg chg="mod">
          <ac:chgData name="chethan kalyan" userId="c1370a218002e0be" providerId="LiveId" clId="{2D53C083-D1FA-4AFF-9038-BC477B0ABBA7}" dt="2024-11-07T08:45:15.784" v="4836"/>
          <ac:spMkLst>
            <pc:docMk/>
            <pc:sldMk cId="4229285617" sldId="261"/>
            <ac:spMk id="112" creationId="{AF9B6788-831F-8687-3475-23A3F339DE27}"/>
          </ac:spMkLst>
        </pc:spChg>
        <pc:spChg chg="mod">
          <ac:chgData name="chethan kalyan" userId="c1370a218002e0be" providerId="LiveId" clId="{2D53C083-D1FA-4AFF-9038-BC477B0ABBA7}" dt="2024-11-07T08:45:15.784" v="4836"/>
          <ac:spMkLst>
            <pc:docMk/>
            <pc:sldMk cId="4229285617" sldId="261"/>
            <ac:spMk id="113" creationId="{3AF9227F-E832-A7C6-8BD1-EA97498B8862}"/>
          </ac:spMkLst>
        </pc:spChg>
        <pc:spChg chg="mod">
          <ac:chgData name="chethan kalyan" userId="c1370a218002e0be" providerId="LiveId" clId="{2D53C083-D1FA-4AFF-9038-BC477B0ABBA7}" dt="2024-11-07T08:45:15.784" v="4836"/>
          <ac:spMkLst>
            <pc:docMk/>
            <pc:sldMk cId="4229285617" sldId="261"/>
            <ac:spMk id="114" creationId="{1E358586-034F-F2A0-FCEC-E0D94AB0489E}"/>
          </ac:spMkLst>
        </pc:spChg>
        <pc:spChg chg="mod">
          <ac:chgData name="chethan kalyan" userId="c1370a218002e0be" providerId="LiveId" clId="{2D53C083-D1FA-4AFF-9038-BC477B0ABBA7}" dt="2024-11-07T08:45:15.784" v="4836"/>
          <ac:spMkLst>
            <pc:docMk/>
            <pc:sldMk cId="4229285617" sldId="261"/>
            <ac:spMk id="115" creationId="{AB689D41-0268-EE62-C2A1-946FD2B5C12B}"/>
          </ac:spMkLst>
        </pc:spChg>
        <pc:spChg chg="mod">
          <ac:chgData name="chethan kalyan" userId="c1370a218002e0be" providerId="LiveId" clId="{2D53C083-D1FA-4AFF-9038-BC477B0ABBA7}" dt="2024-11-07T08:45:15.784" v="4836"/>
          <ac:spMkLst>
            <pc:docMk/>
            <pc:sldMk cId="4229285617" sldId="261"/>
            <ac:spMk id="116" creationId="{028D93A4-27B5-A90B-14E5-3548FDDAEA69}"/>
          </ac:spMkLst>
        </pc:spChg>
        <pc:spChg chg="mod">
          <ac:chgData name="chethan kalyan" userId="c1370a218002e0be" providerId="LiveId" clId="{2D53C083-D1FA-4AFF-9038-BC477B0ABBA7}" dt="2024-11-07T08:45:15.784" v="4836"/>
          <ac:spMkLst>
            <pc:docMk/>
            <pc:sldMk cId="4229285617" sldId="261"/>
            <ac:spMk id="117" creationId="{5605675C-7BC5-C17B-E910-931C9434C5D3}"/>
          </ac:spMkLst>
        </pc:spChg>
        <pc:spChg chg="mod">
          <ac:chgData name="chethan kalyan" userId="c1370a218002e0be" providerId="LiveId" clId="{2D53C083-D1FA-4AFF-9038-BC477B0ABBA7}" dt="2024-11-07T08:45:15.784" v="4836"/>
          <ac:spMkLst>
            <pc:docMk/>
            <pc:sldMk cId="4229285617" sldId="261"/>
            <ac:spMk id="118" creationId="{15EDB8DC-4ABF-D984-F837-1C2C19A78D90}"/>
          </ac:spMkLst>
        </pc:spChg>
        <pc:spChg chg="mod">
          <ac:chgData name="chethan kalyan" userId="c1370a218002e0be" providerId="LiveId" clId="{2D53C083-D1FA-4AFF-9038-BC477B0ABBA7}" dt="2024-11-07T08:45:15.784" v="4836"/>
          <ac:spMkLst>
            <pc:docMk/>
            <pc:sldMk cId="4229285617" sldId="261"/>
            <ac:spMk id="119" creationId="{A5399A7B-590C-1FA8-2B5E-A4C71FD35CBA}"/>
          </ac:spMkLst>
        </pc:spChg>
        <pc:spChg chg="mod">
          <ac:chgData name="chethan kalyan" userId="c1370a218002e0be" providerId="LiveId" clId="{2D53C083-D1FA-4AFF-9038-BC477B0ABBA7}" dt="2024-11-07T08:45:15.784" v="4836"/>
          <ac:spMkLst>
            <pc:docMk/>
            <pc:sldMk cId="4229285617" sldId="261"/>
            <ac:spMk id="120" creationId="{EABFD3EF-1264-3F0B-CD8F-D7EE1D96D0AE}"/>
          </ac:spMkLst>
        </pc:spChg>
        <pc:spChg chg="mod">
          <ac:chgData name="chethan kalyan" userId="c1370a218002e0be" providerId="LiveId" clId="{2D53C083-D1FA-4AFF-9038-BC477B0ABBA7}" dt="2024-11-07T08:45:15.784" v="4836"/>
          <ac:spMkLst>
            <pc:docMk/>
            <pc:sldMk cId="4229285617" sldId="261"/>
            <ac:spMk id="121" creationId="{83C9CBEB-3401-0FC9-D3A1-9A8221B8F35A}"/>
          </ac:spMkLst>
        </pc:spChg>
        <pc:spChg chg="mod">
          <ac:chgData name="chethan kalyan" userId="c1370a218002e0be" providerId="LiveId" clId="{2D53C083-D1FA-4AFF-9038-BC477B0ABBA7}" dt="2024-11-07T08:45:15.784" v="4836"/>
          <ac:spMkLst>
            <pc:docMk/>
            <pc:sldMk cId="4229285617" sldId="261"/>
            <ac:spMk id="122" creationId="{CC6BE93C-955A-BD62-3D1E-BD87F4F0722F}"/>
          </ac:spMkLst>
        </pc:spChg>
        <pc:spChg chg="mod">
          <ac:chgData name="chethan kalyan" userId="c1370a218002e0be" providerId="LiveId" clId="{2D53C083-D1FA-4AFF-9038-BC477B0ABBA7}" dt="2024-11-07T08:45:15.784" v="4836"/>
          <ac:spMkLst>
            <pc:docMk/>
            <pc:sldMk cId="4229285617" sldId="261"/>
            <ac:spMk id="123" creationId="{A42C18C3-0052-F14C-AFD3-9673F814683D}"/>
          </ac:spMkLst>
        </pc:spChg>
        <pc:spChg chg="mod">
          <ac:chgData name="chethan kalyan" userId="c1370a218002e0be" providerId="LiveId" clId="{2D53C083-D1FA-4AFF-9038-BC477B0ABBA7}" dt="2024-11-07T08:45:15.784" v="4836"/>
          <ac:spMkLst>
            <pc:docMk/>
            <pc:sldMk cId="4229285617" sldId="261"/>
            <ac:spMk id="124" creationId="{78F179D5-0AA0-3611-602A-6D61D71E4C06}"/>
          </ac:spMkLst>
        </pc:spChg>
        <pc:spChg chg="mod">
          <ac:chgData name="chethan kalyan" userId="c1370a218002e0be" providerId="LiveId" clId="{2D53C083-D1FA-4AFF-9038-BC477B0ABBA7}" dt="2024-11-07T08:45:15.784" v="4836"/>
          <ac:spMkLst>
            <pc:docMk/>
            <pc:sldMk cId="4229285617" sldId="261"/>
            <ac:spMk id="125" creationId="{D461853C-EC0F-7AC6-A033-795D66536FD9}"/>
          </ac:spMkLst>
        </pc:spChg>
        <pc:spChg chg="mod">
          <ac:chgData name="chethan kalyan" userId="c1370a218002e0be" providerId="LiveId" clId="{2D53C083-D1FA-4AFF-9038-BC477B0ABBA7}" dt="2024-11-07T08:45:15.784" v="4836"/>
          <ac:spMkLst>
            <pc:docMk/>
            <pc:sldMk cId="4229285617" sldId="261"/>
            <ac:spMk id="126" creationId="{6D6BF80F-5B3C-5351-1C7B-F5B0D1E363FD}"/>
          </ac:spMkLst>
        </pc:spChg>
        <pc:spChg chg="mod">
          <ac:chgData name="chethan kalyan" userId="c1370a218002e0be" providerId="LiveId" clId="{2D53C083-D1FA-4AFF-9038-BC477B0ABBA7}" dt="2024-11-07T08:45:15.784" v="4836"/>
          <ac:spMkLst>
            <pc:docMk/>
            <pc:sldMk cId="4229285617" sldId="261"/>
            <ac:spMk id="127" creationId="{7A8B5C1E-1D92-12A1-87AD-A67DC8ED90AD}"/>
          </ac:spMkLst>
        </pc:spChg>
        <pc:spChg chg="mod">
          <ac:chgData name="chethan kalyan" userId="c1370a218002e0be" providerId="LiveId" clId="{2D53C083-D1FA-4AFF-9038-BC477B0ABBA7}" dt="2024-11-07T08:45:15.784" v="4836"/>
          <ac:spMkLst>
            <pc:docMk/>
            <pc:sldMk cId="4229285617" sldId="261"/>
            <ac:spMk id="128" creationId="{6F59EBF3-12A1-F7AC-19F0-65C70B1CFD29}"/>
          </ac:spMkLst>
        </pc:spChg>
        <pc:spChg chg="mod">
          <ac:chgData name="chethan kalyan" userId="c1370a218002e0be" providerId="LiveId" clId="{2D53C083-D1FA-4AFF-9038-BC477B0ABBA7}" dt="2024-11-07T08:45:15.784" v="4836"/>
          <ac:spMkLst>
            <pc:docMk/>
            <pc:sldMk cId="4229285617" sldId="261"/>
            <ac:spMk id="129" creationId="{E80B55DD-1E7B-B23F-5B04-556E01C4FA7A}"/>
          </ac:spMkLst>
        </pc:spChg>
        <pc:spChg chg="mod">
          <ac:chgData name="chethan kalyan" userId="c1370a218002e0be" providerId="LiveId" clId="{2D53C083-D1FA-4AFF-9038-BC477B0ABBA7}" dt="2024-11-07T08:45:15.784" v="4836"/>
          <ac:spMkLst>
            <pc:docMk/>
            <pc:sldMk cId="4229285617" sldId="261"/>
            <ac:spMk id="130" creationId="{1DC20211-E48F-1094-163B-FF790C784C0E}"/>
          </ac:spMkLst>
        </pc:spChg>
        <pc:spChg chg="mod">
          <ac:chgData name="chethan kalyan" userId="c1370a218002e0be" providerId="LiveId" clId="{2D53C083-D1FA-4AFF-9038-BC477B0ABBA7}" dt="2024-11-07T08:45:15.784" v="4836"/>
          <ac:spMkLst>
            <pc:docMk/>
            <pc:sldMk cId="4229285617" sldId="261"/>
            <ac:spMk id="131" creationId="{333346ED-86D2-D9DF-FAA9-2405D1D25F90}"/>
          </ac:spMkLst>
        </pc:spChg>
        <pc:spChg chg="mod">
          <ac:chgData name="chethan kalyan" userId="c1370a218002e0be" providerId="LiveId" clId="{2D53C083-D1FA-4AFF-9038-BC477B0ABBA7}" dt="2024-11-07T08:45:15.784" v="4836"/>
          <ac:spMkLst>
            <pc:docMk/>
            <pc:sldMk cId="4229285617" sldId="261"/>
            <ac:spMk id="132" creationId="{8EF2B63F-7281-5103-94A7-E76930BAFD3C}"/>
          </ac:spMkLst>
        </pc:spChg>
        <pc:spChg chg="mod">
          <ac:chgData name="chethan kalyan" userId="c1370a218002e0be" providerId="LiveId" clId="{2D53C083-D1FA-4AFF-9038-BC477B0ABBA7}" dt="2024-11-07T08:45:15.784" v="4836"/>
          <ac:spMkLst>
            <pc:docMk/>
            <pc:sldMk cId="4229285617" sldId="261"/>
            <ac:spMk id="133" creationId="{04ED84CA-B12C-CD0B-D2C0-36F765AC049B}"/>
          </ac:spMkLst>
        </pc:spChg>
        <pc:spChg chg="mod">
          <ac:chgData name="chethan kalyan" userId="c1370a218002e0be" providerId="LiveId" clId="{2D53C083-D1FA-4AFF-9038-BC477B0ABBA7}" dt="2024-11-07T08:45:15.784" v="4836"/>
          <ac:spMkLst>
            <pc:docMk/>
            <pc:sldMk cId="4229285617" sldId="261"/>
            <ac:spMk id="134" creationId="{58E52506-3BFE-0140-064A-50347270A258}"/>
          </ac:spMkLst>
        </pc:spChg>
        <pc:spChg chg="mod">
          <ac:chgData name="chethan kalyan" userId="c1370a218002e0be" providerId="LiveId" clId="{2D53C083-D1FA-4AFF-9038-BC477B0ABBA7}" dt="2024-11-07T08:45:15.784" v="4836"/>
          <ac:spMkLst>
            <pc:docMk/>
            <pc:sldMk cId="4229285617" sldId="261"/>
            <ac:spMk id="135" creationId="{CC0556AA-82E0-555E-5003-53C8D986172E}"/>
          </ac:spMkLst>
        </pc:spChg>
        <pc:spChg chg="mod">
          <ac:chgData name="chethan kalyan" userId="c1370a218002e0be" providerId="LiveId" clId="{2D53C083-D1FA-4AFF-9038-BC477B0ABBA7}" dt="2024-11-07T08:45:15.784" v="4836"/>
          <ac:spMkLst>
            <pc:docMk/>
            <pc:sldMk cId="4229285617" sldId="261"/>
            <ac:spMk id="136" creationId="{437F7F6F-D69B-91C7-6B69-2AC64D44319B}"/>
          </ac:spMkLst>
        </pc:spChg>
        <pc:spChg chg="mod">
          <ac:chgData name="chethan kalyan" userId="c1370a218002e0be" providerId="LiveId" clId="{2D53C083-D1FA-4AFF-9038-BC477B0ABBA7}" dt="2024-11-07T08:45:15.784" v="4836"/>
          <ac:spMkLst>
            <pc:docMk/>
            <pc:sldMk cId="4229285617" sldId="261"/>
            <ac:spMk id="137" creationId="{C298F4E0-798F-F2E6-1966-3EA652FE1726}"/>
          </ac:spMkLst>
        </pc:spChg>
        <pc:spChg chg="mod">
          <ac:chgData name="chethan kalyan" userId="c1370a218002e0be" providerId="LiveId" clId="{2D53C083-D1FA-4AFF-9038-BC477B0ABBA7}" dt="2024-11-07T08:45:15.784" v="4836"/>
          <ac:spMkLst>
            <pc:docMk/>
            <pc:sldMk cId="4229285617" sldId="261"/>
            <ac:spMk id="138" creationId="{47D78CC3-2549-2208-9CAD-5F56434176E7}"/>
          </ac:spMkLst>
        </pc:spChg>
        <pc:spChg chg="mod">
          <ac:chgData name="chethan kalyan" userId="c1370a218002e0be" providerId="LiveId" clId="{2D53C083-D1FA-4AFF-9038-BC477B0ABBA7}" dt="2024-11-07T08:45:15.784" v="4836"/>
          <ac:spMkLst>
            <pc:docMk/>
            <pc:sldMk cId="4229285617" sldId="261"/>
            <ac:spMk id="139" creationId="{E193DF8F-72C6-5D92-F5FB-4DEA9104FFAF}"/>
          </ac:spMkLst>
        </pc:spChg>
        <pc:spChg chg="mod">
          <ac:chgData name="chethan kalyan" userId="c1370a218002e0be" providerId="LiveId" clId="{2D53C083-D1FA-4AFF-9038-BC477B0ABBA7}" dt="2024-11-07T08:45:15.784" v="4836"/>
          <ac:spMkLst>
            <pc:docMk/>
            <pc:sldMk cId="4229285617" sldId="261"/>
            <ac:spMk id="140" creationId="{4BBCE3E0-48BA-5DB7-CB1C-0BEC6F6D248D}"/>
          </ac:spMkLst>
        </pc:spChg>
        <pc:spChg chg="mod">
          <ac:chgData name="chethan kalyan" userId="c1370a218002e0be" providerId="LiveId" clId="{2D53C083-D1FA-4AFF-9038-BC477B0ABBA7}" dt="2024-11-07T08:45:15.784" v="4836"/>
          <ac:spMkLst>
            <pc:docMk/>
            <pc:sldMk cId="4229285617" sldId="261"/>
            <ac:spMk id="141" creationId="{C50BF0D7-941F-F62E-6E51-D324E7E5B14E}"/>
          </ac:spMkLst>
        </pc:spChg>
        <pc:spChg chg="mod">
          <ac:chgData name="chethan kalyan" userId="c1370a218002e0be" providerId="LiveId" clId="{2D53C083-D1FA-4AFF-9038-BC477B0ABBA7}" dt="2024-11-07T08:45:15.784" v="4836"/>
          <ac:spMkLst>
            <pc:docMk/>
            <pc:sldMk cId="4229285617" sldId="261"/>
            <ac:spMk id="142" creationId="{6099DBD0-9D98-E39F-3920-2CCFF34595AB}"/>
          </ac:spMkLst>
        </pc:spChg>
        <pc:spChg chg="mod">
          <ac:chgData name="chethan kalyan" userId="c1370a218002e0be" providerId="LiveId" clId="{2D53C083-D1FA-4AFF-9038-BC477B0ABBA7}" dt="2024-11-07T08:45:15.784" v="4836"/>
          <ac:spMkLst>
            <pc:docMk/>
            <pc:sldMk cId="4229285617" sldId="261"/>
            <ac:spMk id="143" creationId="{7A2BC059-92EF-61A2-3022-02F07A8AE77D}"/>
          </ac:spMkLst>
        </pc:spChg>
        <pc:spChg chg="mod">
          <ac:chgData name="chethan kalyan" userId="c1370a218002e0be" providerId="LiveId" clId="{2D53C083-D1FA-4AFF-9038-BC477B0ABBA7}" dt="2024-11-07T08:45:15.784" v="4836"/>
          <ac:spMkLst>
            <pc:docMk/>
            <pc:sldMk cId="4229285617" sldId="261"/>
            <ac:spMk id="144" creationId="{0D363D30-4C79-C951-8E74-7A2446285DDA}"/>
          </ac:spMkLst>
        </pc:spChg>
        <pc:spChg chg="mod">
          <ac:chgData name="chethan kalyan" userId="c1370a218002e0be" providerId="LiveId" clId="{2D53C083-D1FA-4AFF-9038-BC477B0ABBA7}" dt="2024-11-07T08:45:15.784" v="4836"/>
          <ac:spMkLst>
            <pc:docMk/>
            <pc:sldMk cId="4229285617" sldId="261"/>
            <ac:spMk id="145" creationId="{DED31FB8-C6E4-FA1D-08C4-099E45B495F7}"/>
          </ac:spMkLst>
        </pc:spChg>
        <pc:spChg chg="mod">
          <ac:chgData name="chethan kalyan" userId="c1370a218002e0be" providerId="LiveId" clId="{2D53C083-D1FA-4AFF-9038-BC477B0ABBA7}" dt="2024-11-07T08:45:15.784" v="4836"/>
          <ac:spMkLst>
            <pc:docMk/>
            <pc:sldMk cId="4229285617" sldId="261"/>
            <ac:spMk id="146" creationId="{6D9A1E78-1192-897C-2FED-26A4FC647055}"/>
          </ac:spMkLst>
        </pc:spChg>
        <pc:spChg chg="mod">
          <ac:chgData name="chethan kalyan" userId="c1370a218002e0be" providerId="LiveId" clId="{2D53C083-D1FA-4AFF-9038-BC477B0ABBA7}" dt="2024-11-07T08:45:15.784" v="4836"/>
          <ac:spMkLst>
            <pc:docMk/>
            <pc:sldMk cId="4229285617" sldId="261"/>
            <ac:spMk id="147" creationId="{7B6BEF8E-86AC-DC63-421A-10566EDF9FBB}"/>
          </ac:spMkLst>
        </pc:spChg>
        <pc:spChg chg="mod">
          <ac:chgData name="chethan kalyan" userId="c1370a218002e0be" providerId="LiveId" clId="{2D53C083-D1FA-4AFF-9038-BC477B0ABBA7}" dt="2024-11-07T08:45:15.784" v="4836"/>
          <ac:spMkLst>
            <pc:docMk/>
            <pc:sldMk cId="4229285617" sldId="261"/>
            <ac:spMk id="148" creationId="{799ED2B9-8ABE-4ABB-86DF-E5C4B52F57C5}"/>
          </ac:spMkLst>
        </pc:spChg>
        <pc:spChg chg="mod">
          <ac:chgData name="chethan kalyan" userId="c1370a218002e0be" providerId="LiveId" clId="{2D53C083-D1FA-4AFF-9038-BC477B0ABBA7}" dt="2024-11-07T08:45:15.784" v="4836"/>
          <ac:spMkLst>
            <pc:docMk/>
            <pc:sldMk cId="4229285617" sldId="261"/>
            <ac:spMk id="149" creationId="{0EF41FE8-B562-F0B6-F395-D8FB17160E8F}"/>
          </ac:spMkLst>
        </pc:spChg>
        <pc:spChg chg="mod">
          <ac:chgData name="chethan kalyan" userId="c1370a218002e0be" providerId="LiveId" clId="{2D53C083-D1FA-4AFF-9038-BC477B0ABBA7}" dt="2024-11-07T08:45:15.784" v="4836"/>
          <ac:spMkLst>
            <pc:docMk/>
            <pc:sldMk cId="4229285617" sldId="261"/>
            <ac:spMk id="150" creationId="{9CEB5300-3EE2-552F-7F83-BB52655F1D2D}"/>
          </ac:spMkLst>
        </pc:spChg>
        <pc:spChg chg="mod">
          <ac:chgData name="chethan kalyan" userId="c1370a218002e0be" providerId="LiveId" clId="{2D53C083-D1FA-4AFF-9038-BC477B0ABBA7}" dt="2024-11-07T08:45:15.784" v="4836"/>
          <ac:spMkLst>
            <pc:docMk/>
            <pc:sldMk cId="4229285617" sldId="261"/>
            <ac:spMk id="151" creationId="{895829C8-2F4B-17C8-B843-BEC796AAB46A}"/>
          </ac:spMkLst>
        </pc:spChg>
        <pc:spChg chg="mod">
          <ac:chgData name="chethan kalyan" userId="c1370a218002e0be" providerId="LiveId" clId="{2D53C083-D1FA-4AFF-9038-BC477B0ABBA7}" dt="2024-11-07T08:45:15.784" v="4836"/>
          <ac:spMkLst>
            <pc:docMk/>
            <pc:sldMk cId="4229285617" sldId="261"/>
            <ac:spMk id="152" creationId="{8668E456-7169-7A7E-BF34-8913984539D3}"/>
          </ac:spMkLst>
        </pc:spChg>
        <pc:spChg chg="mod">
          <ac:chgData name="chethan kalyan" userId="c1370a218002e0be" providerId="LiveId" clId="{2D53C083-D1FA-4AFF-9038-BC477B0ABBA7}" dt="2024-11-07T08:45:15.784" v="4836"/>
          <ac:spMkLst>
            <pc:docMk/>
            <pc:sldMk cId="4229285617" sldId="261"/>
            <ac:spMk id="153" creationId="{D872E2E6-4DC3-B1F0-A5A1-EA85A9556DFA}"/>
          </ac:spMkLst>
        </pc:spChg>
        <pc:spChg chg="mod">
          <ac:chgData name="chethan kalyan" userId="c1370a218002e0be" providerId="LiveId" clId="{2D53C083-D1FA-4AFF-9038-BC477B0ABBA7}" dt="2024-11-07T08:45:15.784" v="4836"/>
          <ac:spMkLst>
            <pc:docMk/>
            <pc:sldMk cId="4229285617" sldId="261"/>
            <ac:spMk id="154" creationId="{DD2EC03B-45FD-69C5-865B-EF75EC2F6ECE}"/>
          </ac:spMkLst>
        </pc:spChg>
        <pc:spChg chg="mod">
          <ac:chgData name="chethan kalyan" userId="c1370a218002e0be" providerId="LiveId" clId="{2D53C083-D1FA-4AFF-9038-BC477B0ABBA7}" dt="2024-11-07T08:45:15.784" v="4836"/>
          <ac:spMkLst>
            <pc:docMk/>
            <pc:sldMk cId="4229285617" sldId="261"/>
            <ac:spMk id="155" creationId="{02A2ECB1-52D2-465D-559D-177B3D702508}"/>
          </ac:spMkLst>
        </pc:spChg>
        <pc:spChg chg="mod">
          <ac:chgData name="chethan kalyan" userId="c1370a218002e0be" providerId="LiveId" clId="{2D53C083-D1FA-4AFF-9038-BC477B0ABBA7}" dt="2024-11-07T08:45:15.784" v="4836"/>
          <ac:spMkLst>
            <pc:docMk/>
            <pc:sldMk cId="4229285617" sldId="261"/>
            <ac:spMk id="156" creationId="{C13C8856-CD7D-BE7C-51CE-DA2FD001AB49}"/>
          </ac:spMkLst>
        </pc:spChg>
        <pc:spChg chg="mod">
          <ac:chgData name="chethan kalyan" userId="c1370a218002e0be" providerId="LiveId" clId="{2D53C083-D1FA-4AFF-9038-BC477B0ABBA7}" dt="2024-11-07T08:45:15.784" v="4836"/>
          <ac:spMkLst>
            <pc:docMk/>
            <pc:sldMk cId="4229285617" sldId="261"/>
            <ac:spMk id="157" creationId="{1ED37D4C-E1C1-A5BB-57D1-128637EFA6EA}"/>
          </ac:spMkLst>
        </pc:spChg>
        <pc:spChg chg="mod">
          <ac:chgData name="chethan kalyan" userId="c1370a218002e0be" providerId="LiveId" clId="{2D53C083-D1FA-4AFF-9038-BC477B0ABBA7}" dt="2024-11-07T08:45:15.784" v="4836"/>
          <ac:spMkLst>
            <pc:docMk/>
            <pc:sldMk cId="4229285617" sldId="261"/>
            <ac:spMk id="158" creationId="{C57B6FC3-1B66-7CB0-4E7C-58BC3C75C528}"/>
          </ac:spMkLst>
        </pc:spChg>
        <pc:spChg chg="mod">
          <ac:chgData name="chethan kalyan" userId="c1370a218002e0be" providerId="LiveId" clId="{2D53C083-D1FA-4AFF-9038-BC477B0ABBA7}" dt="2024-11-07T08:45:15.784" v="4836"/>
          <ac:spMkLst>
            <pc:docMk/>
            <pc:sldMk cId="4229285617" sldId="261"/>
            <ac:spMk id="159" creationId="{CD1E48B2-B6CA-C77D-C8A9-306F40905E6A}"/>
          </ac:spMkLst>
        </pc:spChg>
        <pc:spChg chg="mod">
          <ac:chgData name="chethan kalyan" userId="c1370a218002e0be" providerId="LiveId" clId="{2D53C083-D1FA-4AFF-9038-BC477B0ABBA7}" dt="2024-11-07T08:45:15.784" v="4836"/>
          <ac:spMkLst>
            <pc:docMk/>
            <pc:sldMk cId="4229285617" sldId="261"/>
            <ac:spMk id="160" creationId="{493BFDE0-9AF7-8A3E-4D13-00390EA9CE74}"/>
          </ac:spMkLst>
        </pc:spChg>
        <pc:spChg chg="mod">
          <ac:chgData name="chethan kalyan" userId="c1370a218002e0be" providerId="LiveId" clId="{2D53C083-D1FA-4AFF-9038-BC477B0ABBA7}" dt="2024-11-07T08:45:15.784" v="4836"/>
          <ac:spMkLst>
            <pc:docMk/>
            <pc:sldMk cId="4229285617" sldId="261"/>
            <ac:spMk id="161" creationId="{C47FE4D8-E185-F8A9-11DF-CC8854F8379A}"/>
          </ac:spMkLst>
        </pc:spChg>
        <pc:spChg chg="mod">
          <ac:chgData name="chethan kalyan" userId="c1370a218002e0be" providerId="LiveId" clId="{2D53C083-D1FA-4AFF-9038-BC477B0ABBA7}" dt="2024-11-07T08:45:15.784" v="4836"/>
          <ac:spMkLst>
            <pc:docMk/>
            <pc:sldMk cId="4229285617" sldId="261"/>
            <ac:spMk id="162" creationId="{CEA72160-0759-13DD-E80D-5E6A148A2843}"/>
          </ac:spMkLst>
        </pc:spChg>
        <pc:spChg chg="mod">
          <ac:chgData name="chethan kalyan" userId="c1370a218002e0be" providerId="LiveId" clId="{2D53C083-D1FA-4AFF-9038-BC477B0ABBA7}" dt="2024-11-07T08:45:15.784" v="4836"/>
          <ac:spMkLst>
            <pc:docMk/>
            <pc:sldMk cId="4229285617" sldId="261"/>
            <ac:spMk id="163" creationId="{3828D519-3AD3-EFA3-F8C4-0D8260B02E00}"/>
          </ac:spMkLst>
        </pc:spChg>
        <pc:spChg chg="mod">
          <ac:chgData name="chethan kalyan" userId="c1370a218002e0be" providerId="LiveId" clId="{2D53C083-D1FA-4AFF-9038-BC477B0ABBA7}" dt="2024-11-07T08:45:15.784" v="4836"/>
          <ac:spMkLst>
            <pc:docMk/>
            <pc:sldMk cId="4229285617" sldId="261"/>
            <ac:spMk id="164" creationId="{14E8BDBC-7224-C002-A411-F5E5DC4D0166}"/>
          </ac:spMkLst>
        </pc:spChg>
        <pc:spChg chg="mod">
          <ac:chgData name="chethan kalyan" userId="c1370a218002e0be" providerId="LiveId" clId="{2D53C083-D1FA-4AFF-9038-BC477B0ABBA7}" dt="2024-11-07T08:45:15.784" v="4836"/>
          <ac:spMkLst>
            <pc:docMk/>
            <pc:sldMk cId="4229285617" sldId="261"/>
            <ac:spMk id="165" creationId="{57BA778C-1176-54F1-CA6F-0D96301FB587}"/>
          </ac:spMkLst>
        </pc:spChg>
        <pc:spChg chg="mod">
          <ac:chgData name="chethan kalyan" userId="c1370a218002e0be" providerId="LiveId" clId="{2D53C083-D1FA-4AFF-9038-BC477B0ABBA7}" dt="2024-11-07T08:45:15.784" v="4836"/>
          <ac:spMkLst>
            <pc:docMk/>
            <pc:sldMk cId="4229285617" sldId="261"/>
            <ac:spMk id="166" creationId="{131DEEC6-0DF2-2B0F-5B80-33C4670D8011}"/>
          </ac:spMkLst>
        </pc:spChg>
        <pc:spChg chg="mod">
          <ac:chgData name="chethan kalyan" userId="c1370a218002e0be" providerId="LiveId" clId="{2D53C083-D1FA-4AFF-9038-BC477B0ABBA7}" dt="2024-11-07T08:45:15.784" v="4836"/>
          <ac:spMkLst>
            <pc:docMk/>
            <pc:sldMk cId="4229285617" sldId="261"/>
            <ac:spMk id="167" creationId="{BFF9A373-0019-6009-FE79-224D5A376E5D}"/>
          </ac:spMkLst>
        </pc:spChg>
        <pc:spChg chg="mod">
          <ac:chgData name="chethan kalyan" userId="c1370a218002e0be" providerId="LiveId" clId="{2D53C083-D1FA-4AFF-9038-BC477B0ABBA7}" dt="2024-11-07T08:45:15.784" v="4836"/>
          <ac:spMkLst>
            <pc:docMk/>
            <pc:sldMk cId="4229285617" sldId="261"/>
            <ac:spMk id="168" creationId="{13017EB7-09C4-2C51-A7D6-FC72ADC85424}"/>
          </ac:spMkLst>
        </pc:spChg>
        <pc:spChg chg="mod">
          <ac:chgData name="chethan kalyan" userId="c1370a218002e0be" providerId="LiveId" clId="{2D53C083-D1FA-4AFF-9038-BC477B0ABBA7}" dt="2024-11-07T08:45:15.784" v="4836"/>
          <ac:spMkLst>
            <pc:docMk/>
            <pc:sldMk cId="4229285617" sldId="261"/>
            <ac:spMk id="169" creationId="{C05271D0-0325-E58A-7B25-17D03FA75B83}"/>
          </ac:spMkLst>
        </pc:spChg>
        <pc:spChg chg="mod">
          <ac:chgData name="chethan kalyan" userId="c1370a218002e0be" providerId="LiveId" clId="{2D53C083-D1FA-4AFF-9038-BC477B0ABBA7}" dt="2024-11-07T08:45:15.784" v="4836"/>
          <ac:spMkLst>
            <pc:docMk/>
            <pc:sldMk cId="4229285617" sldId="261"/>
            <ac:spMk id="170" creationId="{40E673D3-BB14-2B22-5D8F-905C5741BFEF}"/>
          </ac:spMkLst>
        </pc:spChg>
        <pc:spChg chg="mod">
          <ac:chgData name="chethan kalyan" userId="c1370a218002e0be" providerId="LiveId" clId="{2D53C083-D1FA-4AFF-9038-BC477B0ABBA7}" dt="2024-11-07T08:45:15.784" v="4836"/>
          <ac:spMkLst>
            <pc:docMk/>
            <pc:sldMk cId="4229285617" sldId="261"/>
            <ac:spMk id="171" creationId="{6C15EADC-615E-7E03-B598-E3B3AF56224D}"/>
          </ac:spMkLst>
        </pc:spChg>
        <pc:spChg chg="mod">
          <ac:chgData name="chethan kalyan" userId="c1370a218002e0be" providerId="LiveId" clId="{2D53C083-D1FA-4AFF-9038-BC477B0ABBA7}" dt="2024-11-07T08:45:15.784" v="4836"/>
          <ac:spMkLst>
            <pc:docMk/>
            <pc:sldMk cId="4229285617" sldId="261"/>
            <ac:spMk id="172" creationId="{BB94A8DF-60BC-98BE-4F8D-2DC0FA019CE3}"/>
          </ac:spMkLst>
        </pc:spChg>
        <pc:spChg chg="mod">
          <ac:chgData name="chethan kalyan" userId="c1370a218002e0be" providerId="LiveId" clId="{2D53C083-D1FA-4AFF-9038-BC477B0ABBA7}" dt="2024-11-07T08:45:15.784" v="4836"/>
          <ac:spMkLst>
            <pc:docMk/>
            <pc:sldMk cId="4229285617" sldId="261"/>
            <ac:spMk id="173" creationId="{CBC00D42-5A08-D9F8-F976-57BBFDE0409A}"/>
          </ac:spMkLst>
        </pc:spChg>
        <pc:spChg chg="mod">
          <ac:chgData name="chethan kalyan" userId="c1370a218002e0be" providerId="LiveId" clId="{2D53C083-D1FA-4AFF-9038-BC477B0ABBA7}" dt="2024-11-07T08:45:15.784" v="4836"/>
          <ac:spMkLst>
            <pc:docMk/>
            <pc:sldMk cId="4229285617" sldId="261"/>
            <ac:spMk id="174" creationId="{72CE3B47-20BE-EC79-4FE3-CE46EE9AA375}"/>
          </ac:spMkLst>
        </pc:spChg>
        <pc:spChg chg="mod">
          <ac:chgData name="chethan kalyan" userId="c1370a218002e0be" providerId="LiveId" clId="{2D53C083-D1FA-4AFF-9038-BC477B0ABBA7}" dt="2024-11-07T08:45:15.784" v="4836"/>
          <ac:spMkLst>
            <pc:docMk/>
            <pc:sldMk cId="4229285617" sldId="261"/>
            <ac:spMk id="175" creationId="{7DE73BBE-AC16-B399-0315-D57AFC44215B}"/>
          </ac:spMkLst>
        </pc:spChg>
        <pc:spChg chg="mod">
          <ac:chgData name="chethan kalyan" userId="c1370a218002e0be" providerId="LiveId" clId="{2D53C083-D1FA-4AFF-9038-BC477B0ABBA7}" dt="2024-11-07T08:45:15.784" v="4836"/>
          <ac:spMkLst>
            <pc:docMk/>
            <pc:sldMk cId="4229285617" sldId="261"/>
            <ac:spMk id="176" creationId="{9B94A6AE-D305-4C44-975D-D96E17F23A46}"/>
          </ac:spMkLst>
        </pc:spChg>
        <pc:spChg chg="mod">
          <ac:chgData name="chethan kalyan" userId="c1370a218002e0be" providerId="LiveId" clId="{2D53C083-D1FA-4AFF-9038-BC477B0ABBA7}" dt="2024-11-07T08:45:15.784" v="4836"/>
          <ac:spMkLst>
            <pc:docMk/>
            <pc:sldMk cId="4229285617" sldId="261"/>
            <ac:spMk id="177" creationId="{C87BAC5A-66C6-5BD3-5FE1-B42DA31448BB}"/>
          </ac:spMkLst>
        </pc:spChg>
        <pc:spChg chg="mod">
          <ac:chgData name="chethan kalyan" userId="c1370a218002e0be" providerId="LiveId" clId="{2D53C083-D1FA-4AFF-9038-BC477B0ABBA7}" dt="2024-11-07T08:45:15.784" v="4836"/>
          <ac:spMkLst>
            <pc:docMk/>
            <pc:sldMk cId="4229285617" sldId="261"/>
            <ac:spMk id="178" creationId="{5F3FA713-5AE7-13BF-BE0A-3B624E853F48}"/>
          </ac:spMkLst>
        </pc:spChg>
        <pc:spChg chg="mod">
          <ac:chgData name="chethan kalyan" userId="c1370a218002e0be" providerId="LiveId" clId="{2D53C083-D1FA-4AFF-9038-BC477B0ABBA7}" dt="2024-11-07T08:45:15.784" v="4836"/>
          <ac:spMkLst>
            <pc:docMk/>
            <pc:sldMk cId="4229285617" sldId="261"/>
            <ac:spMk id="179" creationId="{C5D00442-E832-FE0E-9A3D-F5CA1DD134F7}"/>
          </ac:spMkLst>
        </pc:spChg>
        <pc:spChg chg="mod">
          <ac:chgData name="chethan kalyan" userId="c1370a218002e0be" providerId="LiveId" clId="{2D53C083-D1FA-4AFF-9038-BC477B0ABBA7}" dt="2024-11-07T08:45:15.784" v="4836"/>
          <ac:spMkLst>
            <pc:docMk/>
            <pc:sldMk cId="4229285617" sldId="261"/>
            <ac:spMk id="180" creationId="{847C3E30-9EBA-0CB0-E88D-D22021A0BBB9}"/>
          </ac:spMkLst>
        </pc:spChg>
        <pc:spChg chg="mod">
          <ac:chgData name="chethan kalyan" userId="c1370a218002e0be" providerId="LiveId" clId="{2D53C083-D1FA-4AFF-9038-BC477B0ABBA7}" dt="2024-11-07T08:45:15.784" v="4836"/>
          <ac:spMkLst>
            <pc:docMk/>
            <pc:sldMk cId="4229285617" sldId="261"/>
            <ac:spMk id="181" creationId="{960E153B-2684-3084-4461-9039082085EF}"/>
          </ac:spMkLst>
        </pc:spChg>
        <pc:spChg chg="mod">
          <ac:chgData name="chethan kalyan" userId="c1370a218002e0be" providerId="LiveId" clId="{2D53C083-D1FA-4AFF-9038-BC477B0ABBA7}" dt="2024-11-07T08:45:15.784" v="4836"/>
          <ac:spMkLst>
            <pc:docMk/>
            <pc:sldMk cId="4229285617" sldId="261"/>
            <ac:spMk id="182" creationId="{AC1009DD-E2B6-51D5-4FD4-43C937CCC07E}"/>
          </ac:spMkLst>
        </pc:spChg>
        <pc:spChg chg="mod">
          <ac:chgData name="chethan kalyan" userId="c1370a218002e0be" providerId="LiveId" clId="{2D53C083-D1FA-4AFF-9038-BC477B0ABBA7}" dt="2024-11-07T08:45:15.784" v="4836"/>
          <ac:spMkLst>
            <pc:docMk/>
            <pc:sldMk cId="4229285617" sldId="261"/>
            <ac:spMk id="183" creationId="{D9CBFB02-4E50-DA7F-850F-A78F43ABC7BE}"/>
          </ac:spMkLst>
        </pc:spChg>
        <pc:spChg chg="mod">
          <ac:chgData name="chethan kalyan" userId="c1370a218002e0be" providerId="LiveId" clId="{2D53C083-D1FA-4AFF-9038-BC477B0ABBA7}" dt="2024-11-07T08:45:15.784" v="4836"/>
          <ac:spMkLst>
            <pc:docMk/>
            <pc:sldMk cId="4229285617" sldId="261"/>
            <ac:spMk id="184" creationId="{45F15AD2-A8C7-C0F9-A52F-4453C7D3C665}"/>
          </ac:spMkLst>
        </pc:spChg>
        <pc:spChg chg="mod">
          <ac:chgData name="chethan kalyan" userId="c1370a218002e0be" providerId="LiveId" clId="{2D53C083-D1FA-4AFF-9038-BC477B0ABBA7}" dt="2024-11-07T08:45:15.784" v="4836"/>
          <ac:spMkLst>
            <pc:docMk/>
            <pc:sldMk cId="4229285617" sldId="261"/>
            <ac:spMk id="185" creationId="{C95A7651-807C-049B-C8BE-5C21025829E5}"/>
          </ac:spMkLst>
        </pc:spChg>
        <pc:spChg chg="mod">
          <ac:chgData name="chethan kalyan" userId="c1370a218002e0be" providerId="LiveId" clId="{2D53C083-D1FA-4AFF-9038-BC477B0ABBA7}" dt="2024-11-07T08:45:15.784" v="4836"/>
          <ac:spMkLst>
            <pc:docMk/>
            <pc:sldMk cId="4229285617" sldId="261"/>
            <ac:spMk id="186" creationId="{BB4B1C65-B2DD-4374-97E6-6188B46164A3}"/>
          </ac:spMkLst>
        </pc:spChg>
        <pc:spChg chg="mod">
          <ac:chgData name="chethan kalyan" userId="c1370a218002e0be" providerId="LiveId" clId="{2D53C083-D1FA-4AFF-9038-BC477B0ABBA7}" dt="2024-11-07T08:45:15.784" v="4836"/>
          <ac:spMkLst>
            <pc:docMk/>
            <pc:sldMk cId="4229285617" sldId="261"/>
            <ac:spMk id="187" creationId="{95F0C524-66DC-F9B1-2F0F-88F5D31102C2}"/>
          </ac:spMkLst>
        </pc:spChg>
        <pc:spChg chg="mod">
          <ac:chgData name="chethan kalyan" userId="c1370a218002e0be" providerId="LiveId" clId="{2D53C083-D1FA-4AFF-9038-BC477B0ABBA7}" dt="2024-11-07T08:45:15.784" v="4836"/>
          <ac:spMkLst>
            <pc:docMk/>
            <pc:sldMk cId="4229285617" sldId="261"/>
            <ac:spMk id="188" creationId="{D84C4DCB-DA78-EA56-C970-9287A5D78902}"/>
          </ac:spMkLst>
        </pc:spChg>
        <pc:spChg chg="mod">
          <ac:chgData name="chethan kalyan" userId="c1370a218002e0be" providerId="LiveId" clId="{2D53C083-D1FA-4AFF-9038-BC477B0ABBA7}" dt="2024-11-07T08:45:15.784" v="4836"/>
          <ac:spMkLst>
            <pc:docMk/>
            <pc:sldMk cId="4229285617" sldId="261"/>
            <ac:spMk id="189" creationId="{2CA961BF-46D2-E8B2-FDE8-732AA3BE98AD}"/>
          </ac:spMkLst>
        </pc:spChg>
        <pc:spChg chg="mod">
          <ac:chgData name="chethan kalyan" userId="c1370a218002e0be" providerId="LiveId" clId="{2D53C083-D1FA-4AFF-9038-BC477B0ABBA7}" dt="2024-11-07T08:45:15.784" v="4836"/>
          <ac:spMkLst>
            <pc:docMk/>
            <pc:sldMk cId="4229285617" sldId="261"/>
            <ac:spMk id="190" creationId="{67DEE2E6-DF92-948D-5CF1-DC3DE34CEE18}"/>
          </ac:spMkLst>
        </pc:spChg>
        <pc:spChg chg="mod">
          <ac:chgData name="chethan kalyan" userId="c1370a218002e0be" providerId="LiveId" clId="{2D53C083-D1FA-4AFF-9038-BC477B0ABBA7}" dt="2024-11-07T08:45:15.784" v="4836"/>
          <ac:spMkLst>
            <pc:docMk/>
            <pc:sldMk cId="4229285617" sldId="261"/>
            <ac:spMk id="191" creationId="{AC42A149-6E33-8052-91F8-AA319BFFEFB5}"/>
          </ac:spMkLst>
        </pc:spChg>
        <pc:spChg chg="mod">
          <ac:chgData name="chethan kalyan" userId="c1370a218002e0be" providerId="LiveId" clId="{2D53C083-D1FA-4AFF-9038-BC477B0ABBA7}" dt="2024-11-07T08:45:15.784" v="4836"/>
          <ac:spMkLst>
            <pc:docMk/>
            <pc:sldMk cId="4229285617" sldId="261"/>
            <ac:spMk id="192" creationId="{2ED984AF-676C-4B9B-D2F3-91717B4F8FE2}"/>
          </ac:spMkLst>
        </pc:spChg>
        <pc:spChg chg="mod">
          <ac:chgData name="chethan kalyan" userId="c1370a218002e0be" providerId="LiveId" clId="{2D53C083-D1FA-4AFF-9038-BC477B0ABBA7}" dt="2024-11-07T08:45:15.784" v="4836"/>
          <ac:spMkLst>
            <pc:docMk/>
            <pc:sldMk cId="4229285617" sldId="261"/>
            <ac:spMk id="193" creationId="{7C2904ED-3671-6844-5D6B-774A31354B4D}"/>
          </ac:spMkLst>
        </pc:spChg>
        <pc:spChg chg="mod">
          <ac:chgData name="chethan kalyan" userId="c1370a218002e0be" providerId="LiveId" clId="{2D53C083-D1FA-4AFF-9038-BC477B0ABBA7}" dt="2024-11-07T08:45:15.784" v="4836"/>
          <ac:spMkLst>
            <pc:docMk/>
            <pc:sldMk cId="4229285617" sldId="261"/>
            <ac:spMk id="194" creationId="{6B0741FB-D203-D12F-F7E7-B9E2FA8618E0}"/>
          </ac:spMkLst>
        </pc:spChg>
        <pc:spChg chg="mod">
          <ac:chgData name="chethan kalyan" userId="c1370a218002e0be" providerId="LiveId" clId="{2D53C083-D1FA-4AFF-9038-BC477B0ABBA7}" dt="2024-11-07T08:45:15.784" v="4836"/>
          <ac:spMkLst>
            <pc:docMk/>
            <pc:sldMk cId="4229285617" sldId="261"/>
            <ac:spMk id="195" creationId="{C092B870-3DA5-B740-0D30-75A34070C87F}"/>
          </ac:spMkLst>
        </pc:spChg>
        <pc:spChg chg="mod">
          <ac:chgData name="chethan kalyan" userId="c1370a218002e0be" providerId="LiveId" clId="{2D53C083-D1FA-4AFF-9038-BC477B0ABBA7}" dt="2024-11-07T08:45:15.784" v="4836"/>
          <ac:spMkLst>
            <pc:docMk/>
            <pc:sldMk cId="4229285617" sldId="261"/>
            <ac:spMk id="196" creationId="{D51EFEEB-04AF-E290-9BAF-D2AC3837819D}"/>
          </ac:spMkLst>
        </pc:spChg>
        <pc:spChg chg="mod">
          <ac:chgData name="chethan kalyan" userId="c1370a218002e0be" providerId="LiveId" clId="{2D53C083-D1FA-4AFF-9038-BC477B0ABBA7}" dt="2024-11-07T08:45:15.784" v="4836"/>
          <ac:spMkLst>
            <pc:docMk/>
            <pc:sldMk cId="4229285617" sldId="261"/>
            <ac:spMk id="197" creationId="{AAF6A089-7E58-BEF9-E53E-341CE6B70880}"/>
          </ac:spMkLst>
        </pc:spChg>
        <pc:spChg chg="mod">
          <ac:chgData name="chethan kalyan" userId="c1370a218002e0be" providerId="LiveId" clId="{2D53C083-D1FA-4AFF-9038-BC477B0ABBA7}" dt="2024-11-07T08:45:15.784" v="4836"/>
          <ac:spMkLst>
            <pc:docMk/>
            <pc:sldMk cId="4229285617" sldId="261"/>
            <ac:spMk id="198" creationId="{D155C8D2-EE5F-EB35-19B1-FDCC663C7FBC}"/>
          </ac:spMkLst>
        </pc:spChg>
        <pc:spChg chg="mod">
          <ac:chgData name="chethan kalyan" userId="c1370a218002e0be" providerId="LiveId" clId="{2D53C083-D1FA-4AFF-9038-BC477B0ABBA7}" dt="2024-11-07T08:45:15.784" v="4836"/>
          <ac:spMkLst>
            <pc:docMk/>
            <pc:sldMk cId="4229285617" sldId="261"/>
            <ac:spMk id="199" creationId="{3FF0812A-C95F-9054-809D-2CA6E8B868C7}"/>
          </ac:spMkLst>
        </pc:spChg>
        <pc:spChg chg="mod">
          <ac:chgData name="chethan kalyan" userId="c1370a218002e0be" providerId="LiveId" clId="{2D53C083-D1FA-4AFF-9038-BC477B0ABBA7}" dt="2024-11-07T08:45:15.784" v="4836"/>
          <ac:spMkLst>
            <pc:docMk/>
            <pc:sldMk cId="4229285617" sldId="261"/>
            <ac:spMk id="200" creationId="{F7B52F7C-F7DA-A59E-7181-F854270DBF92}"/>
          </ac:spMkLst>
        </pc:spChg>
        <pc:spChg chg="mod">
          <ac:chgData name="chethan kalyan" userId="c1370a218002e0be" providerId="LiveId" clId="{2D53C083-D1FA-4AFF-9038-BC477B0ABBA7}" dt="2024-11-07T08:45:15.784" v="4836"/>
          <ac:spMkLst>
            <pc:docMk/>
            <pc:sldMk cId="4229285617" sldId="261"/>
            <ac:spMk id="201" creationId="{740EAD93-F464-F05F-F8E8-889CC65ECDF8}"/>
          </ac:spMkLst>
        </pc:spChg>
        <pc:spChg chg="mod">
          <ac:chgData name="chethan kalyan" userId="c1370a218002e0be" providerId="LiveId" clId="{2D53C083-D1FA-4AFF-9038-BC477B0ABBA7}" dt="2024-11-07T08:45:15.784" v="4836"/>
          <ac:spMkLst>
            <pc:docMk/>
            <pc:sldMk cId="4229285617" sldId="261"/>
            <ac:spMk id="202" creationId="{CFD3582A-E83E-0247-3A45-B6D23015D4A1}"/>
          </ac:spMkLst>
        </pc:spChg>
        <pc:spChg chg="mod">
          <ac:chgData name="chethan kalyan" userId="c1370a218002e0be" providerId="LiveId" clId="{2D53C083-D1FA-4AFF-9038-BC477B0ABBA7}" dt="2024-11-07T08:45:15.784" v="4836"/>
          <ac:spMkLst>
            <pc:docMk/>
            <pc:sldMk cId="4229285617" sldId="261"/>
            <ac:spMk id="203" creationId="{BF8CF2CE-A3AD-E8BD-EA19-FDB1B099D50B}"/>
          </ac:spMkLst>
        </pc:spChg>
        <pc:spChg chg="mod">
          <ac:chgData name="chethan kalyan" userId="c1370a218002e0be" providerId="LiveId" clId="{2D53C083-D1FA-4AFF-9038-BC477B0ABBA7}" dt="2024-11-07T08:45:15.784" v="4836"/>
          <ac:spMkLst>
            <pc:docMk/>
            <pc:sldMk cId="4229285617" sldId="261"/>
            <ac:spMk id="204" creationId="{AC0A7258-6181-638E-FA0D-A4B3E958D05C}"/>
          </ac:spMkLst>
        </pc:spChg>
        <pc:spChg chg="mod">
          <ac:chgData name="chethan kalyan" userId="c1370a218002e0be" providerId="LiveId" clId="{2D53C083-D1FA-4AFF-9038-BC477B0ABBA7}" dt="2024-11-07T08:45:15.784" v="4836"/>
          <ac:spMkLst>
            <pc:docMk/>
            <pc:sldMk cId="4229285617" sldId="261"/>
            <ac:spMk id="205" creationId="{3DA2F27F-C98E-9E94-CC9D-26C6CEF9B84D}"/>
          </ac:spMkLst>
        </pc:spChg>
        <pc:spChg chg="mod">
          <ac:chgData name="chethan kalyan" userId="c1370a218002e0be" providerId="LiveId" clId="{2D53C083-D1FA-4AFF-9038-BC477B0ABBA7}" dt="2024-11-07T08:45:15.784" v="4836"/>
          <ac:spMkLst>
            <pc:docMk/>
            <pc:sldMk cId="4229285617" sldId="261"/>
            <ac:spMk id="206" creationId="{A33433A4-81CF-D4A1-B1A2-3E95C68FE807}"/>
          </ac:spMkLst>
        </pc:spChg>
        <pc:spChg chg="mod">
          <ac:chgData name="chethan kalyan" userId="c1370a218002e0be" providerId="LiveId" clId="{2D53C083-D1FA-4AFF-9038-BC477B0ABBA7}" dt="2024-11-07T08:45:15.784" v="4836"/>
          <ac:spMkLst>
            <pc:docMk/>
            <pc:sldMk cId="4229285617" sldId="261"/>
            <ac:spMk id="207" creationId="{5F686C31-2955-B148-800E-25B6CB6829A5}"/>
          </ac:spMkLst>
        </pc:spChg>
        <pc:spChg chg="mod">
          <ac:chgData name="chethan kalyan" userId="c1370a218002e0be" providerId="LiveId" clId="{2D53C083-D1FA-4AFF-9038-BC477B0ABBA7}" dt="2024-11-07T08:45:15.784" v="4836"/>
          <ac:spMkLst>
            <pc:docMk/>
            <pc:sldMk cId="4229285617" sldId="261"/>
            <ac:spMk id="208" creationId="{14229912-EF32-5CBF-B9F0-7D97F1F4FCEF}"/>
          </ac:spMkLst>
        </pc:spChg>
        <pc:spChg chg="mod">
          <ac:chgData name="chethan kalyan" userId="c1370a218002e0be" providerId="LiveId" clId="{2D53C083-D1FA-4AFF-9038-BC477B0ABBA7}" dt="2024-11-07T08:45:15.784" v="4836"/>
          <ac:spMkLst>
            <pc:docMk/>
            <pc:sldMk cId="4229285617" sldId="261"/>
            <ac:spMk id="209" creationId="{9A773342-CE6F-EAA2-CA60-9FFE21803375}"/>
          </ac:spMkLst>
        </pc:spChg>
        <pc:spChg chg="mod">
          <ac:chgData name="chethan kalyan" userId="c1370a218002e0be" providerId="LiveId" clId="{2D53C083-D1FA-4AFF-9038-BC477B0ABBA7}" dt="2024-11-07T08:45:15.784" v="4836"/>
          <ac:spMkLst>
            <pc:docMk/>
            <pc:sldMk cId="4229285617" sldId="261"/>
            <ac:spMk id="210" creationId="{10B2B70B-AF97-69AF-C82F-F4A63780E93A}"/>
          </ac:spMkLst>
        </pc:spChg>
        <pc:spChg chg="mod">
          <ac:chgData name="chethan kalyan" userId="c1370a218002e0be" providerId="LiveId" clId="{2D53C083-D1FA-4AFF-9038-BC477B0ABBA7}" dt="2024-11-07T08:45:15.784" v="4836"/>
          <ac:spMkLst>
            <pc:docMk/>
            <pc:sldMk cId="4229285617" sldId="261"/>
            <ac:spMk id="211" creationId="{5FA6C372-7AE9-97BC-F8B1-85C6DD1F5120}"/>
          </ac:spMkLst>
        </pc:spChg>
        <pc:spChg chg="mod">
          <ac:chgData name="chethan kalyan" userId="c1370a218002e0be" providerId="LiveId" clId="{2D53C083-D1FA-4AFF-9038-BC477B0ABBA7}" dt="2024-11-07T08:45:15.784" v="4836"/>
          <ac:spMkLst>
            <pc:docMk/>
            <pc:sldMk cId="4229285617" sldId="261"/>
            <ac:spMk id="212" creationId="{C4854620-4807-DE92-EEF8-E9C9D191CF83}"/>
          </ac:spMkLst>
        </pc:spChg>
        <pc:spChg chg="mod">
          <ac:chgData name="chethan kalyan" userId="c1370a218002e0be" providerId="LiveId" clId="{2D53C083-D1FA-4AFF-9038-BC477B0ABBA7}" dt="2024-11-07T08:45:15.784" v="4836"/>
          <ac:spMkLst>
            <pc:docMk/>
            <pc:sldMk cId="4229285617" sldId="261"/>
            <ac:spMk id="213" creationId="{2A74CC9D-C8C5-923B-7AF7-FFF124C8EA67}"/>
          </ac:spMkLst>
        </pc:spChg>
        <pc:spChg chg="mod">
          <ac:chgData name="chethan kalyan" userId="c1370a218002e0be" providerId="LiveId" clId="{2D53C083-D1FA-4AFF-9038-BC477B0ABBA7}" dt="2024-11-07T08:45:15.784" v="4836"/>
          <ac:spMkLst>
            <pc:docMk/>
            <pc:sldMk cId="4229285617" sldId="261"/>
            <ac:spMk id="214" creationId="{C6D76B38-E515-C1F8-3389-A6839FFD2083}"/>
          </ac:spMkLst>
        </pc:spChg>
        <pc:spChg chg="mod">
          <ac:chgData name="chethan kalyan" userId="c1370a218002e0be" providerId="LiveId" clId="{2D53C083-D1FA-4AFF-9038-BC477B0ABBA7}" dt="2024-11-07T08:45:15.784" v="4836"/>
          <ac:spMkLst>
            <pc:docMk/>
            <pc:sldMk cId="4229285617" sldId="261"/>
            <ac:spMk id="215" creationId="{7D582944-9293-75E3-02FF-895A9B10031E}"/>
          </ac:spMkLst>
        </pc:spChg>
        <pc:spChg chg="mod">
          <ac:chgData name="chethan kalyan" userId="c1370a218002e0be" providerId="LiveId" clId="{2D53C083-D1FA-4AFF-9038-BC477B0ABBA7}" dt="2024-11-07T08:45:15.784" v="4836"/>
          <ac:spMkLst>
            <pc:docMk/>
            <pc:sldMk cId="4229285617" sldId="261"/>
            <ac:spMk id="216" creationId="{ED65045A-C12E-A654-A7E0-EE4CAEC1B73C}"/>
          </ac:spMkLst>
        </pc:spChg>
        <pc:spChg chg="mod">
          <ac:chgData name="chethan kalyan" userId="c1370a218002e0be" providerId="LiveId" clId="{2D53C083-D1FA-4AFF-9038-BC477B0ABBA7}" dt="2024-11-07T08:45:15.784" v="4836"/>
          <ac:spMkLst>
            <pc:docMk/>
            <pc:sldMk cId="4229285617" sldId="261"/>
            <ac:spMk id="217" creationId="{D84C118D-FC53-4E89-70DA-B73D2D0DF19D}"/>
          </ac:spMkLst>
        </pc:spChg>
        <pc:spChg chg="mod">
          <ac:chgData name="chethan kalyan" userId="c1370a218002e0be" providerId="LiveId" clId="{2D53C083-D1FA-4AFF-9038-BC477B0ABBA7}" dt="2024-11-07T08:45:15.784" v="4836"/>
          <ac:spMkLst>
            <pc:docMk/>
            <pc:sldMk cId="4229285617" sldId="261"/>
            <ac:spMk id="218" creationId="{2DF4742B-5B80-5480-54D7-84F66184FB82}"/>
          </ac:spMkLst>
        </pc:spChg>
        <pc:spChg chg="mod">
          <ac:chgData name="chethan kalyan" userId="c1370a218002e0be" providerId="LiveId" clId="{2D53C083-D1FA-4AFF-9038-BC477B0ABBA7}" dt="2024-11-07T08:45:15.784" v="4836"/>
          <ac:spMkLst>
            <pc:docMk/>
            <pc:sldMk cId="4229285617" sldId="261"/>
            <ac:spMk id="219" creationId="{904D0609-D6F6-687B-5F7F-8C09826F873C}"/>
          </ac:spMkLst>
        </pc:spChg>
        <pc:spChg chg="mod">
          <ac:chgData name="chethan kalyan" userId="c1370a218002e0be" providerId="LiveId" clId="{2D53C083-D1FA-4AFF-9038-BC477B0ABBA7}" dt="2024-11-07T08:45:15.784" v="4836"/>
          <ac:spMkLst>
            <pc:docMk/>
            <pc:sldMk cId="4229285617" sldId="261"/>
            <ac:spMk id="220" creationId="{2535279E-8E76-3450-DB60-3CB48478EC56}"/>
          </ac:spMkLst>
        </pc:spChg>
        <pc:spChg chg="mod">
          <ac:chgData name="chethan kalyan" userId="c1370a218002e0be" providerId="LiveId" clId="{2D53C083-D1FA-4AFF-9038-BC477B0ABBA7}" dt="2024-11-07T08:45:15.784" v="4836"/>
          <ac:spMkLst>
            <pc:docMk/>
            <pc:sldMk cId="4229285617" sldId="261"/>
            <ac:spMk id="221" creationId="{6C816569-A377-6933-2B50-F7188564D9CF}"/>
          </ac:spMkLst>
        </pc:spChg>
        <pc:spChg chg="mod">
          <ac:chgData name="chethan kalyan" userId="c1370a218002e0be" providerId="LiveId" clId="{2D53C083-D1FA-4AFF-9038-BC477B0ABBA7}" dt="2024-11-07T08:45:15.784" v="4836"/>
          <ac:spMkLst>
            <pc:docMk/>
            <pc:sldMk cId="4229285617" sldId="261"/>
            <ac:spMk id="222" creationId="{940C76EE-44E7-B83D-154E-A1F1FF5F3973}"/>
          </ac:spMkLst>
        </pc:spChg>
        <pc:spChg chg="mod">
          <ac:chgData name="chethan kalyan" userId="c1370a218002e0be" providerId="LiveId" clId="{2D53C083-D1FA-4AFF-9038-BC477B0ABBA7}" dt="2024-11-07T08:45:15.784" v="4836"/>
          <ac:spMkLst>
            <pc:docMk/>
            <pc:sldMk cId="4229285617" sldId="261"/>
            <ac:spMk id="223" creationId="{46245F6A-83D8-BE60-D248-56D138FC67C0}"/>
          </ac:spMkLst>
        </pc:spChg>
        <pc:spChg chg="mod">
          <ac:chgData name="chethan kalyan" userId="c1370a218002e0be" providerId="LiveId" clId="{2D53C083-D1FA-4AFF-9038-BC477B0ABBA7}" dt="2024-11-07T08:45:15.784" v="4836"/>
          <ac:spMkLst>
            <pc:docMk/>
            <pc:sldMk cId="4229285617" sldId="261"/>
            <ac:spMk id="224" creationId="{5B300112-9F33-9C57-4928-0A1AB23ACDF5}"/>
          </ac:spMkLst>
        </pc:spChg>
        <pc:spChg chg="mod">
          <ac:chgData name="chethan kalyan" userId="c1370a218002e0be" providerId="LiveId" clId="{2D53C083-D1FA-4AFF-9038-BC477B0ABBA7}" dt="2024-11-07T08:45:15.784" v="4836"/>
          <ac:spMkLst>
            <pc:docMk/>
            <pc:sldMk cId="4229285617" sldId="261"/>
            <ac:spMk id="225" creationId="{697CB644-20F5-4890-4D29-9A2FA4EC9F4C}"/>
          </ac:spMkLst>
        </pc:spChg>
        <pc:spChg chg="mod">
          <ac:chgData name="chethan kalyan" userId="c1370a218002e0be" providerId="LiveId" clId="{2D53C083-D1FA-4AFF-9038-BC477B0ABBA7}" dt="2024-11-07T08:45:15.784" v="4836"/>
          <ac:spMkLst>
            <pc:docMk/>
            <pc:sldMk cId="4229285617" sldId="261"/>
            <ac:spMk id="226" creationId="{FA6296BE-D494-183F-50B3-0B368C7A9DA4}"/>
          </ac:spMkLst>
        </pc:spChg>
        <pc:spChg chg="mod">
          <ac:chgData name="chethan kalyan" userId="c1370a218002e0be" providerId="LiveId" clId="{2D53C083-D1FA-4AFF-9038-BC477B0ABBA7}" dt="2024-11-07T08:45:15.784" v="4836"/>
          <ac:spMkLst>
            <pc:docMk/>
            <pc:sldMk cId="4229285617" sldId="261"/>
            <ac:spMk id="227" creationId="{A3919B65-F360-E0AF-16BA-B002C8175FF7}"/>
          </ac:spMkLst>
        </pc:spChg>
        <pc:spChg chg="mod">
          <ac:chgData name="chethan kalyan" userId="c1370a218002e0be" providerId="LiveId" clId="{2D53C083-D1FA-4AFF-9038-BC477B0ABBA7}" dt="2024-11-07T08:45:15.784" v="4836"/>
          <ac:spMkLst>
            <pc:docMk/>
            <pc:sldMk cId="4229285617" sldId="261"/>
            <ac:spMk id="228" creationId="{D914AFEB-16E1-833A-B20A-A84FAF28159C}"/>
          </ac:spMkLst>
        </pc:spChg>
        <pc:spChg chg="mod">
          <ac:chgData name="chethan kalyan" userId="c1370a218002e0be" providerId="LiveId" clId="{2D53C083-D1FA-4AFF-9038-BC477B0ABBA7}" dt="2024-11-07T08:45:15.784" v="4836"/>
          <ac:spMkLst>
            <pc:docMk/>
            <pc:sldMk cId="4229285617" sldId="261"/>
            <ac:spMk id="229" creationId="{E485728F-94B2-0A31-5680-1EDC33E8B02D}"/>
          </ac:spMkLst>
        </pc:spChg>
        <pc:spChg chg="mod">
          <ac:chgData name="chethan kalyan" userId="c1370a218002e0be" providerId="LiveId" clId="{2D53C083-D1FA-4AFF-9038-BC477B0ABBA7}" dt="2024-11-07T08:45:15.784" v="4836"/>
          <ac:spMkLst>
            <pc:docMk/>
            <pc:sldMk cId="4229285617" sldId="261"/>
            <ac:spMk id="230" creationId="{E0EC9CD9-DB68-05AC-B9D8-0E91F8DF41AC}"/>
          </ac:spMkLst>
        </pc:spChg>
        <pc:spChg chg="mod">
          <ac:chgData name="chethan kalyan" userId="c1370a218002e0be" providerId="LiveId" clId="{2D53C083-D1FA-4AFF-9038-BC477B0ABBA7}" dt="2024-11-07T08:45:15.784" v="4836"/>
          <ac:spMkLst>
            <pc:docMk/>
            <pc:sldMk cId="4229285617" sldId="261"/>
            <ac:spMk id="231" creationId="{7458B5C6-264E-414B-FDAC-F8E679A8B9C1}"/>
          </ac:spMkLst>
        </pc:spChg>
        <pc:spChg chg="mod">
          <ac:chgData name="chethan kalyan" userId="c1370a218002e0be" providerId="LiveId" clId="{2D53C083-D1FA-4AFF-9038-BC477B0ABBA7}" dt="2024-11-07T08:45:15.784" v="4836"/>
          <ac:spMkLst>
            <pc:docMk/>
            <pc:sldMk cId="4229285617" sldId="261"/>
            <ac:spMk id="232" creationId="{06F30FFA-47C9-F674-A743-471285535C70}"/>
          </ac:spMkLst>
        </pc:spChg>
        <pc:spChg chg="mod">
          <ac:chgData name="chethan kalyan" userId="c1370a218002e0be" providerId="LiveId" clId="{2D53C083-D1FA-4AFF-9038-BC477B0ABBA7}" dt="2024-11-07T08:45:15.784" v="4836"/>
          <ac:spMkLst>
            <pc:docMk/>
            <pc:sldMk cId="4229285617" sldId="261"/>
            <ac:spMk id="233" creationId="{28A56C8D-0334-0E36-A708-746B7490D16E}"/>
          </ac:spMkLst>
        </pc:spChg>
        <pc:spChg chg="mod">
          <ac:chgData name="chethan kalyan" userId="c1370a218002e0be" providerId="LiveId" clId="{2D53C083-D1FA-4AFF-9038-BC477B0ABBA7}" dt="2024-11-07T08:45:15.784" v="4836"/>
          <ac:spMkLst>
            <pc:docMk/>
            <pc:sldMk cId="4229285617" sldId="261"/>
            <ac:spMk id="234" creationId="{5F58BF72-9366-526D-2B25-6029057D1313}"/>
          </ac:spMkLst>
        </pc:spChg>
        <pc:spChg chg="mod">
          <ac:chgData name="chethan kalyan" userId="c1370a218002e0be" providerId="LiveId" clId="{2D53C083-D1FA-4AFF-9038-BC477B0ABBA7}" dt="2024-11-07T08:45:15.784" v="4836"/>
          <ac:spMkLst>
            <pc:docMk/>
            <pc:sldMk cId="4229285617" sldId="261"/>
            <ac:spMk id="235" creationId="{531F69DC-3D97-4222-9610-7131496C73FB}"/>
          </ac:spMkLst>
        </pc:spChg>
        <pc:spChg chg="mod">
          <ac:chgData name="chethan kalyan" userId="c1370a218002e0be" providerId="LiveId" clId="{2D53C083-D1FA-4AFF-9038-BC477B0ABBA7}" dt="2024-11-07T08:45:15.784" v="4836"/>
          <ac:spMkLst>
            <pc:docMk/>
            <pc:sldMk cId="4229285617" sldId="261"/>
            <ac:spMk id="236" creationId="{15DF562D-6A65-84FC-CBB2-75D7B34649DE}"/>
          </ac:spMkLst>
        </pc:spChg>
        <pc:spChg chg="mod">
          <ac:chgData name="chethan kalyan" userId="c1370a218002e0be" providerId="LiveId" clId="{2D53C083-D1FA-4AFF-9038-BC477B0ABBA7}" dt="2024-11-07T08:45:15.784" v="4836"/>
          <ac:spMkLst>
            <pc:docMk/>
            <pc:sldMk cId="4229285617" sldId="261"/>
            <ac:spMk id="237" creationId="{43F9DBB6-38B4-4776-FADC-E645EB2D21AF}"/>
          </ac:spMkLst>
        </pc:spChg>
        <pc:spChg chg="mod">
          <ac:chgData name="chethan kalyan" userId="c1370a218002e0be" providerId="LiveId" clId="{2D53C083-D1FA-4AFF-9038-BC477B0ABBA7}" dt="2024-11-07T08:45:15.784" v="4836"/>
          <ac:spMkLst>
            <pc:docMk/>
            <pc:sldMk cId="4229285617" sldId="261"/>
            <ac:spMk id="238" creationId="{4CE1F55F-E0A5-BD6E-15A8-C1743E3508D4}"/>
          </ac:spMkLst>
        </pc:spChg>
        <pc:spChg chg="mod">
          <ac:chgData name="chethan kalyan" userId="c1370a218002e0be" providerId="LiveId" clId="{2D53C083-D1FA-4AFF-9038-BC477B0ABBA7}" dt="2024-11-07T08:45:15.784" v="4836"/>
          <ac:spMkLst>
            <pc:docMk/>
            <pc:sldMk cId="4229285617" sldId="261"/>
            <ac:spMk id="239" creationId="{278EE1CB-3A99-1C62-0170-A081EBD41949}"/>
          </ac:spMkLst>
        </pc:spChg>
        <pc:spChg chg="mod">
          <ac:chgData name="chethan kalyan" userId="c1370a218002e0be" providerId="LiveId" clId="{2D53C083-D1FA-4AFF-9038-BC477B0ABBA7}" dt="2024-11-07T08:45:15.784" v="4836"/>
          <ac:spMkLst>
            <pc:docMk/>
            <pc:sldMk cId="4229285617" sldId="261"/>
            <ac:spMk id="240" creationId="{7C6BB470-378E-A632-55E7-51780F0A5CDB}"/>
          </ac:spMkLst>
        </pc:spChg>
        <pc:spChg chg="mod">
          <ac:chgData name="chethan kalyan" userId="c1370a218002e0be" providerId="LiveId" clId="{2D53C083-D1FA-4AFF-9038-BC477B0ABBA7}" dt="2024-11-07T08:45:15.784" v="4836"/>
          <ac:spMkLst>
            <pc:docMk/>
            <pc:sldMk cId="4229285617" sldId="261"/>
            <ac:spMk id="241" creationId="{E293D6CC-97E1-1050-CA1E-E2EB6E2DB47A}"/>
          </ac:spMkLst>
        </pc:spChg>
        <pc:spChg chg="mod">
          <ac:chgData name="chethan kalyan" userId="c1370a218002e0be" providerId="LiveId" clId="{2D53C083-D1FA-4AFF-9038-BC477B0ABBA7}" dt="2024-11-07T08:45:15.784" v="4836"/>
          <ac:spMkLst>
            <pc:docMk/>
            <pc:sldMk cId="4229285617" sldId="261"/>
            <ac:spMk id="242" creationId="{97F3B6DE-2C5A-67CB-FE3C-3F3EE8DB6915}"/>
          </ac:spMkLst>
        </pc:spChg>
        <pc:spChg chg="mod">
          <ac:chgData name="chethan kalyan" userId="c1370a218002e0be" providerId="LiveId" clId="{2D53C083-D1FA-4AFF-9038-BC477B0ABBA7}" dt="2024-11-07T08:45:15.784" v="4836"/>
          <ac:spMkLst>
            <pc:docMk/>
            <pc:sldMk cId="4229285617" sldId="261"/>
            <ac:spMk id="243" creationId="{837DE08A-F3AD-CCE0-D943-3461AAC8C4D6}"/>
          </ac:spMkLst>
        </pc:spChg>
        <pc:spChg chg="mod">
          <ac:chgData name="chethan kalyan" userId="c1370a218002e0be" providerId="LiveId" clId="{2D53C083-D1FA-4AFF-9038-BC477B0ABBA7}" dt="2024-11-07T08:45:15.784" v="4836"/>
          <ac:spMkLst>
            <pc:docMk/>
            <pc:sldMk cId="4229285617" sldId="261"/>
            <ac:spMk id="244" creationId="{2A51E8A8-55B7-DF6A-8BB4-F67748CD6DB2}"/>
          </ac:spMkLst>
        </pc:spChg>
        <pc:spChg chg="mod">
          <ac:chgData name="chethan kalyan" userId="c1370a218002e0be" providerId="LiveId" clId="{2D53C083-D1FA-4AFF-9038-BC477B0ABBA7}" dt="2024-11-07T08:45:15.784" v="4836"/>
          <ac:spMkLst>
            <pc:docMk/>
            <pc:sldMk cId="4229285617" sldId="261"/>
            <ac:spMk id="245" creationId="{193C84C5-FB60-FA63-A9F3-E0DC6C154022}"/>
          </ac:spMkLst>
        </pc:spChg>
        <pc:spChg chg="mod">
          <ac:chgData name="chethan kalyan" userId="c1370a218002e0be" providerId="LiveId" clId="{2D53C083-D1FA-4AFF-9038-BC477B0ABBA7}" dt="2024-11-07T08:45:15.784" v="4836"/>
          <ac:spMkLst>
            <pc:docMk/>
            <pc:sldMk cId="4229285617" sldId="261"/>
            <ac:spMk id="246" creationId="{59999805-48E8-8CD7-1B8D-6A060E558825}"/>
          </ac:spMkLst>
        </pc:spChg>
        <pc:spChg chg="mod">
          <ac:chgData name="chethan kalyan" userId="c1370a218002e0be" providerId="LiveId" clId="{2D53C083-D1FA-4AFF-9038-BC477B0ABBA7}" dt="2024-11-07T08:45:15.784" v="4836"/>
          <ac:spMkLst>
            <pc:docMk/>
            <pc:sldMk cId="4229285617" sldId="261"/>
            <ac:spMk id="247" creationId="{9E44C27A-448D-35D3-366A-E8B84C5630E0}"/>
          </ac:spMkLst>
        </pc:spChg>
        <pc:spChg chg="mod">
          <ac:chgData name="chethan kalyan" userId="c1370a218002e0be" providerId="LiveId" clId="{2D53C083-D1FA-4AFF-9038-BC477B0ABBA7}" dt="2024-11-07T08:45:15.784" v="4836"/>
          <ac:spMkLst>
            <pc:docMk/>
            <pc:sldMk cId="4229285617" sldId="261"/>
            <ac:spMk id="248" creationId="{C6BA5A38-8027-8ACA-EADC-822244D6A81E}"/>
          </ac:spMkLst>
        </pc:spChg>
        <pc:spChg chg="mod">
          <ac:chgData name="chethan kalyan" userId="c1370a218002e0be" providerId="LiveId" clId="{2D53C083-D1FA-4AFF-9038-BC477B0ABBA7}" dt="2024-11-07T08:45:15.784" v="4836"/>
          <ac:spMkLst>
            <pc:docMk/>
            <pc:sldMk cId="4229285617" sldId="261"/>
            <ac:spMk id="249" creationId="{8CD971DC-8728-3F29-99E8-23087DE187DC}"/>
          </ac:spMkLst>
        </pc:spChg>
        <pc:spChg chg="mod">
          <ac:chgData name="chethan kalyan" userId="c1370a218002e0be" providerId="LiveId" clId="{2D53C083-D1FA-4AFF-9038-BC477B0ABBA7}" dt="2024-11-07T08:45:15.784" v="4836"/>
          <ac:spMkLst>
            <pc:docMk/>
            <pc:sldMk cId="4229285617" sldId="261"/>
            <ac:spMk id="250" creationId="{F99A1522-FAC0-BE42-64CE-ACB1F11BC053}"/>
          </ac:spMkLst>
        </pc:spChg>
        <pc:spChg chg="mod">
          <ac:chgData name="chethan kalyan" userId="c1370a218002e0be" providerId="LiveId" clId="{2D53C083-D1FA-4AFF-9038-BC477B0ABBA7}" dt="2024-11-07T08:45:15.784" v="4836"/>
          <ac:spMkLst>
            <pc:docMk/>
            <pc:sldMk cId="4229285617" sldId="261"/>
            <ac:spMk id="251" creationId="{449DBEC4-B655-F71B-E813-27E9D2E017EF}"/>
          </ac:spMkLst>
        </pc:spChg>
        <pc:spChg chg="mod">
          <ac:chgData name="chethan kalyan" userId="c1370a218002e0be" providerId="LiveId" clId="{2D53C083-D1FA-4AFF-9038-BC477B0ABBA7}" dt="2024-11-07T08:45:15.784" v="4836"/>
          <ac:spMkLst>
            <pc:docMk/>
            <pc:sldMk cId="4229285617" sldId="261"/>
            <ac:spMk id="252" creationId="{A46CD70A-24A6-A813-83E1-EAA131752F3A}"/>
          </ac:spMkLst>
        </pc:spChg>
        <pc:spChg chg="mod">
          <ac:chgData name="chethan kalyan" userId="c1370a218002e0be" providerId="LiveId" clId="{2D53C083-D1FA-4AFF-9038-BC477B0ABBA7}" dt="2024-11-07T08:45:15.784" v="4836"/>
          <ac:spMkLst>
            <pc:docMk/>
            <pc:sldMk cId="4229285617" sldId="261"/>
            <ac:spMk id="253" creationId="{59101509-9ACC-DA72-1E72-08B17B053EC7}"/>
          </ac:spMkLst>
        </pc:spChg>
        <pc:spChg chg="mod">
          <ac:chgData name="chethan kalyan" userId="c1370a218002e0be" providerId="LiveId" clId="{2D53C083-D1FA-4AFF-9038-BC477B0ABBA7}" dt="2024-11-07T08:45:15.784" v="4836"/>
          <ac:spMkLst>
            <pc:docMk/>
            <pc:sldMk cId="4229285617" sldId="261"/>
            <ac:spMk id="254" creationId="{D31B649B-BC3B-3A1E-2B3D-BB1D9ACD71CF}"/>
          </ac:spMkLst>
        </pc:spChg>
        <pc:spChg chg="mod">
          <ac:chgData name="chethan kalyan" userId="c1370a218002e0be" providerId="LiveId" clId="{2D53C083-D1FA-4AFF-9038-BC477B0ABBA7}" dt="2024-11-07T08:45:15.784" v="4836"/>
          <ac:spMkLst>
            <pc:docMk/>
            <pc:sldMk cId="4229285617" sldId="261"/>
            <ac:spMk id="255" creationId="{EBF5FC22-68A5-830B-F71F-C8103FD7CD13}"/>
          </ac:spMkLst>
        </pc:spChg>
        <pc:spChg chg="mod">
          <ac:chgData name="chethan kalyan" userId="c1370a218002e0be" providerId="LiveId" clId="{2D53C083-D1FA-4AFF-9038-BC477B0ABBA7}" dt="2024-11-07T08:45:15.784" v="4836"/>
          <ac:spMkLst>
            <pc:docMk/>
            <pc:sldMk cId="4229285617" sldId="261"/>
            <ac:spMk id="256" creationId="{1BFE2860-7A34-3CE3-0270-FCBCE9BD4100}"/>
          </ac:spMkLst>
        </pc:spChg>
        <pc:spChg chg="mod">
          <ac:chgData name="chethan kalyan" userId="c1370a218002e0be" providerId="LiveId" clId="{2D53C083-D1FA-4AFF-9038-BC477B0ABBA7}" dt="2024-11-07T08:45:15.784" v="4836"/>
          <ac:spMkLst>
            <pc:docMk/>
            <pc:sldMk cId="4229285617" sldId="261"/>
            <ac:spMk id="257" creationId="{45305207-3E03-F0A9-FCCF-E75C0F4FA9DE}"/>
          </ac:spMkLst>
        </pc:spChg>
        <pc:spChg chg="mod">
          <ac:chgData name="chethan kalyan" userId="c1370a218002e0be" providerId="LiveId" clId="{2D53C083-D1FA-4AFF-9038-BC477B0ABBA7}" dt="2024-11-07T08:45:15.784" v="4836"/>
          <ac:spMkLst>
            <pc:docMk/>
            <pc:sldMk cId="4229285617" sldId="261"/>
            <ac:spMk id="258" creationId="{94CDB681-9B2D-08FE-0010-CF169C585710}"/>
          </ac:spMkLst>
        </pc:spChg>
        <pc:spChg chg="mod">
          <ac:chgData name="chethan kalyan" userId="c1370a218002e0be" providerId="LiveId" clId="{2D53C083-D1FA-4AFF-9038-BC477B0ABBA7}" dt="2024-11-07T08:45:15.784" v="4836"/>
          <ac:spMkLst>
            <pc:docMk/>
            <pc:sldMk cId="4229285617" sldId="261"/>
            <ac:spMk id="259" creationId="{5B813925-4A63-5C6A-6E6B-CE621562F9AB}"/>
          </ac:spMkLst>
        </pc:spChg>
        <pc:spChg chg="mod">
          <ac:chgData name="chethan kalyan" userId="c1370a218002e0be" providerId="LiveId" clId="{2D53C083-D1FA-4AFF-9038-BC477B0ABBA7}" dt="2024-11-07T08:45:15.784" v="4836"/>
          <ac:spMkLst>
            <pc:docMk/>
            <pc:sldMk cId="4229285617" sldId="261"/>
            <ac:spMk id="260" creationId="{195AC9AB-3FF0-067A-4EFC-B18620211ED6}"/>
          </ac:spMkLst>
        </pc:spChg>
        <pc:spChg chg="mod">
          <ac:chgData name="chethan kalyan" userId="c1370a218002e0be" providerId="LiveId" clId="{2D53C083-D1FA-4AFF-9038-BC477B0ABBA7}" dt="2024-11-07T08:45:15.784" v="4836"/>
          <ac:spMkLst>
            <pc:docMk/>
            <pc:sldMk cId="4229285617" sldId="261"/>
            <ac:spMk id="261" creationId="{FA5EA86B-874C-2CFA-3A63-0BEF7015A774}"/>
          </ac:spMkLst>
        </pc:spChg>
        <pc:spChg chg="mod">
          <ac:chgData name="chethan kalyan" userId="c1370a218002e0be" providerId="LiveId" clId="{2D53C083-D1FA-4AFF-9038-BC477B0ABBA7}" dt="2024-11-07T08:45:15.784" v="4836"/>
          <ac:spMkLst>
            <pc:docMk/>
            <pc:sldMk cId="4229285617" sldId="261"/>
            <ac:spMk id="262" creationId="{D5578F9C-DDE3-09FC-B768-B43B55C47000}"/>
          </ac:spMkLst>
        </pc:spChg>
        <pc:spChg chg="mod">
          <ac:chgData name="chethan kalyan" userId="c1370a218002e0be" providerId="LiveId" clId="{2D53C083-D1FA-4AFF-9038-BC477B0ABBA7}" dt="2024-11-07T08:45:15.784" v="4836"/>
          <ac:spMkLst>
            <pc:docMk/>
            <pc:sldMk cId="4229285617" sldId="261"/>
            <ac:spMk id="263" creationId="{4037876E-7FA8-EFE7-BED5-3037E49D9D6D}"/>
          </ac:spMkLst>
        </pc:spChg>
        <pc:spChg chg="mod">
          <ac:chgData name="chethan kalyan" userId="c1370a218002e0be" providerId="LiveId" clId="{2D53C083-D1FA-4AFF-9038-BC477B0ABBA7}" dt="2024-11-07T08:45:15.784" v="4836"/>
          <ac:spMkLst>
            <pc:docMk/>
            <pc:sldMk cId="4229285617" sldId="261"/>
            <ac:spMk id="264" creationId="{7A277607-1695-E887-E98F-E772B223DB51}"/>
          </ac:spMkLst>
        </pc:spChg>
        <pc:spChg chg="mod">
          <ac:chgData name="chethan kalyan" userId="c1370a218002e0be" providerId="LiveId" clId="{2D53C083-D1FA-4AFF-9038-BC477B0ABBA7}" dt="2024-11-07T08:45:15.784" v="4836"/>
          <ac:spMkLst>
            <pc:docMk/>
            <pc:sldMk cId="4229285617" sldId="261"/>
            <ac:spMk id="265" creationId="{9C03E24F-5722-4131-47B9-A85F955C79FE}"/>
          </ac:spMkLst>
        </pc:spChg>
        <pc:spChg chg="mod">
          <ac:chgData name="chethan kalyan" userId="c1370a218002e0be" providerId="LiveId" clId="{2D53C083-D1FA-4AFF-9038-BC477B0ABBA7}" dt="2024-11-07T08:45:15.784" v="4836"/>
          <ac:spMkLst>
            <pc:docMk/>
            <pc:sldMk cId="4229285617" sldId="261"/>
            <ac:spMk id="266" creationId="{CAF651DC-027A-C40F-ED79-570F783EF85C}"/>
          </ac:spMkLst>
        </pc:spChg>
        <pc:spChg chg="mod">
          <ac:chgData name="chethan kalyan" userId="c1370a218002e0be" providerId="LiveId" clId="{2D53C083-D1FA-4AFF-9038-BC477B0ABBA7}" dt="2024-11-07T08:45:15.784" v="4836"/>
          <ac:spMkLst>
            <pc:docMk/>
            <pc:sldMk cId="4229285617" sldId="261"/>
            <ac:spMk id="267" creationId="{B938C141-6393-0363-5AA5-C6A7BBAC8BAF}"/>
          </ac:spMkLst>
        </pc:spChg>
        <pc:spChg chg="mod">
          <ac:chgData name="chethan kalyan" userId="c1370a218002e0be" providerId="LiveId" clId="{2D53C083-D1FA-4AFF-9038-BC477B0ABBA7}" dt="2024-11-07T08:45:15.784" v="4836"/>
          <ac:spMkLst>
            <pc:docMk/>
            <pc:sldMk cId="4229285617" sldId="261"/>
            <ac:spMk id="268" creationId="{39E6E7B2-586B-6DC1-1565-4E64FB432D3B}"/>
          </ac:spMkLst>
        </pc:spChg>
        <pc:spChg chg="mod">
          <ac:chgData name="chethan kalyan" userId="c1370a218002e0be" providerId="LiveId" clId="{2D53C083-D1FA-4AFF-9038-BC477B0ABBA7}" dt="2024-11-07T08:45:15.784" v="4836"/>
          <ac:spMkLst>
            <pc:docMk/>
            <pc:sldMk cId="4229285617" sldId="261"/>
            <ac:spMk id="269" creationId="{DA40C61D-3C12-8FAF-322E-36DC6B402714}"/>
          </ac:spMkLst>
        </pc:spChg>
        <pc:spChg chg="mod">
          <ac:chgData name="chethan kalyan" userId="c1370a218002e0be" providerId="LiveId" clId="{2D53C083-D1FA-4AFF-9038-BC477B0ABBA7}" dt="2024-11-07T08:45:15.784" v="4836"/>
          <ac:spMkLst>
            <pc:docMk/>
            <pc:sldMk cId="4229285617" sldId="261"/>
            <ac:spMk id="270" creationId="{9EEB9DAA-CA35-7E1F-B3F5-D2B7E0BF7852}"/>
          </ac:spMkLst>
        </pc:spChg>
        <pc:spChg chg="mod">
          <ac:chgData name="chethan kalyan" userId="c1370a218002e0be" providerId="LiveId" clId="{2D53C083-D1FA-4AFF-9038-BC477B0ABBA7}" dt="2024-11-07T08:45:15.784" v="4836"/>
          <ac:spMkLst>
            <pc:docMk/>
            <pc:sldMk cId="4229285617" sldId="261"/>
            <ac:spMk id="271" creationId="{A87BBC2F-889A-6C9C-344E-B20C883C8678}"/>
          </ac:spMkLst>
        </pc:spChg>
        <pc:spChg chg="mod">
          <ac:chgData name="chethan kalyan" userId="c1370a218002e0be" providerId="LiveId" clId="{2D53C083-D1FA-4AFF-9038-BC477B0ABBA7}" dt="2024-11-07T08:45:15.784" v="4836"/>
          <ac:spMkLst>
            <pc:docMk/>
            <pc:sldMk cId="4229285617" sldId="261"/>
            <ac:spMk id="272" creationId="{D1F8C88C-D34E-1EA5-0BBB-D8C568F9427D}"/>
          </ac:spMkLst>
        </pc:spChg>
        <pc:spChg chg="mod">
          <ac:chgData name="chethan kalyan" userId="c1370a218002e0be" providerId="LiveId" clId="{2D53C083-D1FA-4AFF-9038-BC477B0ABBA7}" dt="2024-11-07T08:45:15.784" v="4836"/>
          <ac:spMkLst>
            <pc:docMk/>
            <pc:sldMk cId="4229285617" sldId="261"/>
            <ac:spMk id="273" creationId="{E4791D6C-2E6F-F137-9081-014ACD236297}"/>
          </ac:spMkLst>
        </pc:spChg>
        <pc:spChg chg="mod">
          <ac:chgData name="chethan kalyan" userId="c1370a218002e0be" providerId="LiveId" clId="{2D53C083-D1FA-4AFF-9038-BC477B0ABBA7}" dt="2024-11-07T08:45:15.784" v="4836"/>
          <ac:spMkLst>
            <pc:docMk/>
            <pc:sldMk cId="4229285617" sldId="261"/>
            <ac:spMk id="274" creationId="{B6D4B7B0-AD89-538B-10E8-9A95CE4B0200}"/>
          </ac:spMkLst>
        </pc:spChg>
        <pc:spChg chg="mod">
          <ac:chgData name="chethan kalyan" userId="c1370a218002e0be" providerId="LiveId" clId="{2D53C083-D1FA-4AFF-9038-BC477B0ABBA7}" dt="2024-11-07T08:45:15.784" v="4836"/>
          <ac:spMkLst>
            <pc:docMk/>
            <pc:sldMk cId="4229285617" sldId="261"/>
            <ac:spMk id="275" creationId="{621D71EF-6E1F-4F02-B79E-4600C7C1883B}"/>
          </ac:spMkLst>
        </pc:spChg>
        <pc:spChg chg="mod">
          <ac:chgData name="chethan kalyan" userId="c1370a218002e0be" providerId="LiveId" clId="{2D53C083-D1FA-4AFF-9038-BC477B0ABBA7}" dt="2024-11-07T08:45:15.784" v="4836"/>
          <ac:spMkLst>
            <pc:docMk/>
            <pc:sldMk cId="4229285617" sldId="261"/>
            <ac:spMk id="276" creationId="{3F7DCC2A-ECDA-D939-BB56-2DE6191786F8}"/>
          </ac:spMkLst>
        </pc:spChg>
        <pc:spChg chg="mod">
          <ac:chgData name="chethan kalyan" userId="c1370a218002e0be" providerId="LiveId" clId="{2D53C083-D1FA-4AFF-9038-BC477B0ABBA7}" dt="2024-11-07T08:45:15.784" v="4836"/>
          <ac:spMkLst>
            <pc:docMk/>
            <pc:sldMk cId="4229285617" sldId="261"/>
            <ac:spMk id="277" creationId="{D1FC5196-37B7-ABFA-3BEF-10D9B96F2938}"/>
          </ac:spMkLst>
        </pc:spChg>
        <pc:spChg chg="mod">
          <ac:chgData name="chethan kalyan" userId="c1370a218002e0be" providerId="LiveId" clId="{2D53C083-D1FA-4AFF-9038-BC477B0ABBA7}" dt="2024-11-07T08:45:15.784" v="4836"/>
          <ac:spMkLst>
            <pc:docMk/>
            <pc:sldMk cId="4229285617" sldId="261"/>
            <ac:spMk id="278" creationId="{44895FE5-4F6E-F7DE-CBA6-103CDC1F7AED}"/>
          </ac:spMkLst>
        </pc:spChg>
        <pc:spChg chg="mod">
          <ac:chgData name="chethan kalyan" userId="c1370a218002e0be" providerId="LiveId" clId="{2D53C083-D1FA-4AFF-9038-BC477B0ABBA7}" dt="2024-11-07T08:45:15.784" v="4836"/>
          <ac:spMkLst>
            <pc:docMk/>
            <pc:sldMk cId="4229285617" sldId="261"/>
            <ac:spMk id="279" creationId="{A215F658-D33A-2D2C-2741-243701464CCF}"/>
          </ac:spMkLst>
        </pc:spChg>
        <pc:spChg chg="mod">
          <ac:chgData name="chethan kalyan" userId="c1370a218002e0be" providerId="LiveId" clId="{2D53C083-D1FA-4AFF-9038-BC477B0ABBA7}" dt="2024-11-07T08:45:15.784" v="4836"/>
          <ac:spMkLst>
            <pc:docMk/>
            <pc:sldMk cId="4229285617" sldId="261"/>
            <ac:spMk id="280" creationId="{5367BBE9-025E-818C-2454-177763449CF2}"/>
          </ac:spMkLst>
        </pc:spChg>
        <pc:spChg chg="mod">
          <ac:chgData name="chethan kalyan" userId="c1370a218002e0be" providerId="LiveId" clId="{2D53C083-D1FA-4AFF-9038-BC477B0ABBA7}" dt="2024-11-07T08:45:15.784" v="4836"/>
          <ac:spMkLst>
            <pc:docMk/>
            <pc:sldMk cId="4229285617" sldId="261"/>
            <ac:spMk id="281" creationId="{7A893B69-30C1-5510-8BB8-44A5FD10B6E0}"/>
          </ac:spMkLst>
        </pc:spChg>
        <pc:spChg chg="mod">
          <ac:chgData name="chethan kalyan" userId="c1370a218002e0be" providerId="LiveId" clId="{2D53C083-D1FA-4AFF-9038-BC477B0ABBA7}" dt="2024-11-07T08:45:15.784" v="4836"/>
          <ac:spMkLst>
            <pc:docMk/>
            <pc:sldMk cId="4229285617" sldId="261"/>
            <ac:spMk id="282" creationId="{D00B7C94-E0CC-874F-D71A-435B1979EF9A}"/>
          </ac:spMkLst>
        </pc:spChg>
        <pc:spChg chg="mod">
          <ac:chgData name="chethan kalyan" userId="c1370a218002e0be" providerId="LiveId" clId="{2D53C083-D1FA-4AFF-9038-BC477B0ABBA7}" dt="2024-11-07T08:45:15.784" v="4836"/>
          <ac:spMkLst>
            <pc:docMk/>
            <pc:sldMk cId="4229285617" sldId="261"/>
            <ac:spMk id="283" creationId="{E980D2B6-A005-5540-06F6-4FB5AE63D0B1}"/>
          </ac:spMkLst>
        </pc:spChg>
        <pc:spChg chg="mod">
          <ac:chgData name="chethan kalyan" userId="c1370a218002e0be" providerId="LiveId" clId="{2D53C083-D1FA-4AFF-9038-BC477B0ABBA7}" dt="2024-11-07T08:45:15.784" v="4836"/>
          <ac:spMkLst>
            <pc:docMk/>
            <pc:sldMk cId="4229285617" sldId="261"/>
            <ac:spMk id="284" creationId="{4919B121-C0C8-6FF3-89F2-E546854A608F}"/>
          </ac:spMkLst>
        </pc:spChg>
        <pc:spChg chg="mod">
          <ac:chgData name="chethan kalyan" userId="c1370a218002e0be" providerId="LiveId" clId="{2D53C083-D1FA-4AFF-9038-BC477B0ABBA7}" dt="2024-11-07T08:45:15.784" v="4836"/>
          <ac:spMkLst>
            <pc:docMk/>
            <pc:sldMk cId="4229285617" sldId="261"/>
            <ac:spMk id="285" creationId="{DE459E08-8AEF-F083-A679-16A673A1A2A6}"/>
          </ac:spMkLst>
        </pc:spChg>
        <pc:spChg chg="mod">
          <ac:chgData name="chethan kalyan" userId="c1370a218002e0be" providerId="LiveId" clId="{2D53C083-D1FA-4AFF-9038-BC477B0ABBA7}" dt="2024-11-07T08:45:15.784" v="4836"/>
          <ac:spMkLst>
            <pc:docMk/>
            <pc:sldMk cId="4229285617" sldId="261"/>
            <ac:spMk id="286" creationId="{6C3548C7-DDB9-291A-9710-1340D802449A}"/>
          </ac:spMkLst>
        </pc:spChg>
        <pc:spChg chg="mod">
          <ac:chgData name="chethan kalyan" userId="c1370a218002e0be" providerId="LiveId" clId="{2D53C083-D1FA-4AFF-9038-BC477B0ABBA7}" dt="2024-11-07T08:45:15.784" v="4836"/>
          <ac:spMkLst>
            <pc:docMk/>
            <pc:sldMk cId="4229285617" sldId="261"/>
            <ac:spMk id="287" creationId="{661AF58F-DAAE-7F16-3223-726D1F628736}"/>
          </ac:spMkLst>
        </pc:spChg>
        <pc:spChg chg="mod">
          <ac:chgData name="chethan kalyan" userId="c1370a218002e0be" providerId="LiveId" clId="{2D53C083-D1FA-4AFF-9038-BC477B0ABBA7}" dt="2024-11-07T08:45:15.784" v="4836"/>
          <ac:spMkLst>
            <pc:docMk/>
            <pc:sldMk cId="4229285617" sldId="261"/>
            <ac:spMk id="288" creationId="{727B579F-FC7D-8671-FC19-FEE7915667FC}"/>
          </ac:spMkLst>
        </pc:spChg>
        <pc:spChg chg="mod">
          <ac:chgData name="chethan kalyan" userId="c1370a218002e0be" providerId="LiveId" clId="{2D53C083-D1FA-4AFF-9038-BC477B0ABBA7}" dt="2024-11-07T08:45:15.784" v="4836"/>
          <ac:spMkLst>
            <pc:docMk/>
            <pc:sldMk cId="4229285617" sldId="261"/>
            <ac:spMk id="289" creationId="{0BC528CC-5649-5AE3-749E-CE874AB081F0}"/>
          </ac:spMkLst>
        </pc:spChg>
        <pc:spChg chg="mod">
          <ac:chgData name="chethan kalyan" userId="c1370a218002e0be" providerId="LiveId" clId="{2D53C083-D1FA-4AFF-9038-BC477B0ABBA7}" dt="2024-11-07T08:45:15.784" v="4836"/>
          <ac:spMkLst>
            <pc:docMk/>
            <pc:sldMk cId="4229285617" sldId="261"/>
            <ac:spMk id="290" creationId="{B5F5CB2F-DC36-4C02-CA3F-4DCAE7AFA81C}"/>
          </ac:spMkLst>
        </pc:spChg>
        <pc:spChg chg="mod">
          <ac:chgData name="chethan kalyan" userId="c1370a218002e0be" providerId="LiveId" clId="{2D53C083-D1FA-4AFF-9038-BC477B0ABBA7}" dt="2024-11-07T08:45:15.784" v="4836"/>
          <ac:spMkLst>
            <pc:docMk/>
            <pc:sldMk cId="4229285617" sldId="261"/>
            <ac:spMk id="291" creationId="{E9A76519-BFF0-BEC5-5848-023983C62F6B}"/>
          </ac:spMkLst>
        </pc:spChg>
        <pc:spChg chg="mod">
          <ac:chgData name="chethan kalyan" userId="c1370a218002e0be" providerId="LiveId" clId="{2D53C083-D1FA-4AFF-9038-BC477B0ABBA7}" dt="2024-11-07T08:45:15.784" v="4836"/>
          <ac:spMkLst>
            <pc:docMk/>
            <pc:sldMk cId="4229285617" sldId="261"/>
            <ac:spMk id="292" creationId="{D6A1FDFF-293E-1771-0613-29FA0EB4153E}"/>
          </ac:spMkLst>
        </pc:spChg>
        <pc:spChg chg="mod">
          <ac:chgData name="chethan kalyan" userId="c1370a218002e0be" providerId="LiveId" clId="{2D53C083-D1FA-4AFF-9038-BC477B0ABBA7}" dt="2024-11-07T08:45:15.784" v="4836"/>
          <ac:spMkLst>
            <pc:docMk/>
            <pc:sldMk cId="4229285617" sldId="261"/>
            <ac:spMk id="293" creationId="{DDA5CF51-EAEA-2C51-A5A8-6D265660912C}"/>
          </ac:spMkLst>
        </pc:spChg>
        <pc:spChg chg="mod">
          <ac:chgData name="chethan kalyan" userId="c1370a218002e0be" providerId="LiveId" clId="{2D53C083-D1FA-4AFF-9038-BC477B0ABBA7}" dt="2024-11-07T08:45:15.784" v="4836"/>
          <ac:spMkLst>
            <pc:docMk/>
            <pc:sldMk cId="4229285617" sldId="261"/>
            <ac:spMk id="294" creationId="{76AFAE33-4F0F-64F9-798D-2254B2DAC14F}"/>
          </ac:spMkLst>
        </pc:spChg>
        <pc:spChg chg="mod">
          <ac:chgData name="chethan kalyan" userId="c1370a218002e0be" providerId="LiveId" clId="{2D53C083-D1FA-4AFF-9038-BC477B0ABBA7}" dt="2024-11-07T08:45:15.784" v="4836"/>
          <ac:spMkLst>
            <pc:docMk/>
            <pc:sldMk cId="4229285617" sldId="261"/>
            <ac:spMk id="295" creationId="{F0B5C981-E817-251A-B2AB-6EC869C450A7}"/>
          </ac:spMkLst>
        </pc:spChg>
        <pc:spChg chg="mod">
          <ac:chgData name="chethan kalyan" userId="c1370a218002e0be" providerId="LiveId" clId="{2D53C083-D1FA-4AFF-9038-BC477B0ABBA7}" dt="2024-11-07T08:45:15.784" v="4836"/>
          <ac:spMkLst>
            <pc:docMk/>
            <pc:sldMk cId="4229285617" sldId="261"/>
            <ac:spMk id="296" creationId="{5E790B0E-9BCA-3C9D-4B8B-C1A174855BD8}"/>
          </ac:spMkLst>
        </pc:spChg>
        <pc:spChg chg="mod">
          <ac:chgData name="chethan kalyan" userId="c1370a218002e0be" providerId="LiveId" clId="{2D53C083-D1FA-4AFF-9038-BC477B0ABBA7}" dt="2024-11-07T08:45:15.784" v="4836"/>
          <ac:spMkLst>
            <pc:docMk/>
            <pc:sldMk cId="4229285617" sldId="261"/>
            <ac:spMk id="297" creationId="{56EBB4A6-65F2-2C6F-7AD1-18B158D4A9FA}"/>
          </ac:spMkLst>
        </pc:spChg>
        <pc:spChg chg="mod">
          <ac:chgData name="chethan kalyan" userId="c1370a218002e0be" providerId="LiveId" clId="{2D53C083-D1FA-4AFF-9038-BC477B0ABBA7}" dt="2024-11-07T08:45:15.784" v="4836"/>
          <ac:spMkLst>
            <pc:docMk/>
            <pc:sldMk cId="4229285617" sldId="261"/>
            <ac:spMk id="298" creationId="{F4A91045-4664-2F7A-1871-3AD8438F96CC}"/>
          </ac:spMkLst>
        </pc:spChg>
        <pc:spChg chg="mod">
          <ac:chgData name="chethan kalyan" userId="c1370a218002e0be" providerId="LiveId" clId="{2D53C083-D1FA-4AFF-9038-BC477B0ABBA7}" dt="2024-11-07T08:45:15.784" v="4836"/>
          <ac:spMkLst>
            <pc:docMk/>
            <pc:sldMk cId="4229285617" sldId="261"/>
            <ac:spMk id="299" creationId="{6897BBDA-1989-D278-EB97-601844725684}"/>
          </ac:spMkLst>
        </pc:spChg>
        <pc:spChg chg="mod">
          <ac:chgData name="chethan kalyan" userId="c1370a218002e0be" providerId="LiveId" clId="{2D53C083-D1FA-4AFF-9038-BC477B0ABBA7}" dt="2024-11-07T08:45:15.784" v="4836"/>
          <ac:spMkLst>
            <pc:docMk/>
            <pc:sldMk cId="4229285617" sldId="261"/>
            <ac:spMk id="300" creationId="{EB1E06FE-670A-FEF9-C350-433CE327B597}"/>
          </ac:spMkLst>
        </pc:spChg>
        <pc:spChg chg="mod">
          <ac:chgData name="chethan kalyan" userId="c1370a218002e0be" providerId="LiveId" clId="{2D53C083-D1FA-4AFF-9038-BC477B0ABBA7}" dt="2024-11-07T08:45:15.784" v="4836"/>
          <ac:spMkLst>
            <pc:docMk/>
            <pc:sldMk cId="4229285617" sldId="261"/>
            <ac:spMk id="301" creationId="{E24731F3-F4AF-8BF3-9046-DE969022AE6E}"/>
          </ac:spMkLst>
        </pc:spChg>
        <pc:spChg chg="mod">
          <ac:chgData name="chethan kalyan" userId="c1370a218002e0be" providerId="LiveId" clId="{2D53C083-D1FA-4AFF-9038-BC477B0ABBA7}" dt="2024-11-07T08:45:15.784" v="4836"/>
          <ac:spMkLst>
            <pc:docMk/>
            <pc:sldMk cId="4229285617" sldId="261"/>
            <ac:spMk id="302" creationId="{D3440B9F-F87F-4091-E662-11FAA72FA1DB}"/>
          </ac:spMkLst>
        </pc:spChg>
        <pc:spChg chg="mod">
          <ac:chgData name="chethan kalyan" userId="c1370a218002e0be" providerId="LiveId" clId="{2D53C083-D1FA-4AFF-9038-BC477B0ABBA7}" dt="2024-11-07T08:45:15.784" v="4836"/>
          <ac:spMkLst>
            <pc:docMk/>
            <pc:sldMk cId="4229285617" sldId="261"/>
            <ac:spMk id="303" creationId="{C46D72C4-B5AE-6895-FCC9-8945EC84B8E3}"/>
          </ac:spMkLst>
        </pc:spChg>
        <pc:spChg chg="mod">
          <ac:chgData name="chethan kalyan" userId="c1370a218002e0be" providerId="LiveId" clId="{2D53C083-D1FA-4AFF-9038-BC477B0ABBA7}" dt="2024-11-07T08:45:15.784" v="4836"/>
          <ac:spMkLst>
            <pc:docMk/>
            <pc:sldMk cId="4229285617" sldId="261"/>
            <ac:spMk id="304" creationId="{A48D3B0E-BAA1-005C-B99D-477E21CC66C6}"/>
          </ac:spMkLst>
        </pc:spChg>
        <pc:spChg chg="mod">
          <ac:chgData name="chethan kalyan" userId="c1370a218002e0be" providerId="LiveId" clId="{2D53C083-D1FA-4AFF-9038-BC477B0ABBA7}" dt="2024-11-07T08:45:15.784" v="4836"/>
          <ac:spMkLst>
            <pc:docMk/>
            <pc:sldMk cId="4229285617" sldId="261"/>
            <ac:spMk id="305" creationId="{738B0FC6-1846-EFA3-EED0-F4D4F1748497}"/>
          </ac:spMkLst>
        </pc:spChg>
        <pc:spChg chg="mod">
          <ac:chgData name="chethan kalyan" userId="c1370a218002e0be" providerId="LiveId" clId="{2D53C083-D1FA-4AFF-9038-BC477B0ABBA7}" dt="2024-11-07T08:45:15.784" v="4836"/>
          <ac:spMkLst>
            <pc:docMk/>
            <pc:sldMk cId="4229285617" sldId="261"/>
            <ac:spMk id="306" creationId="{8AFD7FAD-343F-3685-DD2A-FAC8F01038B1}"/>
          </ac:spMkLst>
        </pc:spChg>
        <pc:spChg chg="mod">
          <ac:chgData name="chethan kalyan" userId="c1370a218002e0be" providerId="LiveId" clId="{2D53C083-D1FA-4AFF-9038-BC477B0ABBA7}" dt="2024-11-07T08:45:15.784" v="4836"/>
          <ac:spMkLst>
            <pc:docMk/>
            <pc:sldMk cId="4229285617" sldId="261"/>
            <ac:spMk id="307" creationId="{FBA60C1B-901F-A6BA-79B6-E57BC987E9D0}"/>
          </ac:spMkLst>
        </pc:spChg>
        <pc:spChg chg="mod">
          <ac:chgData name="chethan kalyan" userId="c1370a218002e0be" providerId="LiveId" clId="{2D53C083-D1FA-4AFF-9038-BC477B0ABBA7}" dt="2024-11-07T08:45:15.784" v="4836"/>
          <ac:spMkLst>
            <pc:docMk/>
            <pc:sldMk cId="4229285617" sldId="261"/>
            <ac:spMk id="308" creationId="{2E0E44CE-6C54-2E15-0DC5-EE33C5D2374C}"/>
          </ac:spMkLst>
        </pc:spChg>
        <pc:spChg chg="mod">
          <ac:chgData name="chethan kalyan" userId="c1370a218002e0be" providerId="LiveId" clId="{2D53C083-D1FA-4AFF-9038-BC477B0ABBA7}" dt="2024-11-07T08:45:15.784" v="4836"/>
          <ac:spMkLst>
            <pc:docMk/>
            <pc:sldMk cId="4229285617" sldId="261"/>
            <ac:spMk id="309" creationId="{EE1CABA8-6499-9618-4D09-12F6701F9F76}"/>
          </ac:spMkLst>
        </pc:spChg>
        <pc:spChg chg="mod">
          <ac:chgData name="chethan kalyan" userId="c1370a218002e0be" providerId="LiveId" clId="{2D53C083-D1FA-4AFF-9038-BC477B0ABBA7}" dt="2024-11-07T08:45:15.784" v="4836"/>
          <ac:spMkLst>
            <pc:docMk/>
            <pc:sldMk cId="4229285617" sldId="261"/>
            <ac:spMk id="310" creationId="{2A6A629E-2088-E7DA-A15A-2E99735104D6}"/>
          </ac:spMkLst>
        </pc:spChg>
        <pc:spChg chg="mod">
          <ac:chgData name="chethan kalyan" userId="c1370a218002e0be" providerId="LiveId" clId="{2D53C083-D1FA-4AFF-9038-BC477B0ABBA7}" dt="2024-11-07T08:45:15.784" v="4836"/>
          <ac:spMkLst>
            <pc:docMk/>
            <pc:sldMk cId="4229285617" sldId="261"/>
            <ac:spMk id="311" creationId="{0521FB44-19D8-BA64-D8D5-3A94B12726BE}"/>
          </ac:spMkLst>
        </pc:spChg>
        <pc:spChg chg="mod">
          <ac:chgData name="chethan kalyan" userId="c1370a218002e0be" providerId="LiveId" clId="{2D53C083-D1FA-4AFF-9038-BC477B0ABBA7}" dt="2024-11-07T08:45:15.784" v="4836"/>
          <ac:spMkLst>
            <pc:docMk/>
            <pc:sldMk cId="4229285617" sldId="261"/>
            <ac:spMk id="312" creationId="{4901D8CC-40AD-C727-2D23-DBC25182AD01}"/>
          </ac:spMkLst>
        </pc:spChg>
        <pc:spChg chg="mod">
          <ac:chgData name="chethan kalyan" userId="c1370a218002e0be" providerId="LiveId" clId="{2D53C083-D1FA-4AFF-9038-BC477B0ABBA7}" dt="2024-11-07T08:45:15.784" v="4836"/>
          <ac:spMkLst>
            <pc:docMk/>
            <pc:sldMk cId="4229285617" sldId="261"/>
            <ac:spMk id="313" creationId="{3A173D9E-815F-B0C8-C57B-56FE815E1390}"/>
          </ac:spMkLst>
        </pc:spChg>
        <pc:spChg chg="mod">
          <ac:chgData name="chethan kalyan" userId="c1370a218002e0be" providerId="LiveId" clId="{2D53C083-D1FA-4AFF-9038-BC477B0ABBA7}" dt="2024-11-07T08:45:15.784" v="4836"/>
          <ac:spMkLst>
            <pc:docMk/>
            <pc:sldMk cId="4229285617" sldId="261"/>
            <ac:spMk id="314" creationId="{5991354C-66CD-537B-2493-063C0ABBF116}"/>
          </ac:spMkLst>
        </pc:spChg>
        <pc:spChg chg="mod">
          <ac:chgData name="chethan kalyan" userId="c1370a218002e0be" providerId="LiveId" clId="{2D53C083-D1FA-4AFF-9038-BC477B0ABBA7}" dt="2024-11-07T08:45:15.784" v="4836"/>
          <ac:spMkLst>
            <pc:docMk/>
            <pc:sldMk cId="4229285617" sldId="261"/>
            <ac:spMk id="315" creationId="{2C950C17-9C7A-892D-D8D7-8EE0AC70F5DD}"/>
          </ac:spMkLst>
        </pc:spChg>
        <pc:spChg chg="mod">
          <ac:chgData name="chethan kalyan" userId="c1370a218002e0be" providerId="LiveId" clId="{2D53C083-D1FA-4AFF-9038-BC477B0ABBA7}" dt="2024-11-07T08:45:15.784" v="4836"/>
          <ac:spMkLst>
            <pc:docMk/>
            <pc:sldMk cId="4229285617" sldId="261"/>
            <ac:spMk id="316" creationId="{B187E157-58F1-2162-9A7E-7540FC18898D}"/>
          </ac:spMkLst>
        </pc:spChg>
        <pc:spChg chg="mod">
          <ac:chgData name="chethan kalyan" userId="c1370a218002e0be" providerId="LiveId" clId="{2D53C083-D1FA-4AFF-9038-BC477B0ABBA7}" dt="2024-11-07T08:45:15.784" v="4836"/>
          <ac:spMkLst>
            <pc:docMk/>
            <pc:sldMk cId="4229285617" sldId="261"/>
            <ac:spMk id="317" creationId="{B2C87BF5-7BE5-561C-26F4-DBC7C4B73592}"/>
          </ac:spMkLst>
        </pc:spChg>
        <pc:spChg chg="mod">
          <ac:chgData name="chethan kalyan" userId="c1370a218002e0be" providerId="LiveId" clId="{2D53C083-D1FA-4AFF-9038-BC477B0ABBA7}" dt="2024-11-07T08:45:15.784" v="4836"/>
          <ac:spMkLst>
            <pc:docMk/>
            <pc:sldMk cId="4229285617" sldId="261"/>
            <ac:spMk id="318" creationId="{A905B1A5-785C-533F-A8EC-AE4943E6D067}"/>
          </ac:spMkLst>
        </pc:spChg>
        <pc:spChg chg="mod">
          <ac:chgData name="chethan kalyan" userId="c1370a218002e0be" providerId="LiveId" clId="{2D53C083-D1FA-4AFF-9038-BC477B0ABBA7}" dt="2024-11-07T08:45:15.784" v="4836"/>
          <ac:spMkLst>
            <pc:docMk/>
            <pc:sldMk cId="4229285617" sldId="261"/>
            <ac:spMk id="319" creationId="{83286781-5622-4FBF-E2C7-333BD0062D4F}"/>
          </ac:spMkLst>
        </pc:spChg>
        <pc:spChg chg="mod">
          <ac:chgData name="chethan kalyan" userId="c1370a218002e0be" providerId="LiveId" clId="{2D53C083-D1FA-4AFF-9038-BC477B0ABBA7}" dt="2024-11-07T08:45:15.784" v="4836"/>
          <ac:spMkLst>
            <pc:docMk/>
            <pc:sldMk cId="4229285617" sldId="261"/>
            <ac:spMk id="320" creationId="{FC3564D6-CC6F-4A06-3E08-5B442E3CA2BD}"/>
          </ac:spMkLst>
        </pc:spChg>
        <pc:spChg chg="mod">
          <ac:chgData name="chethan kalyan" userId="c1370a218002e0be" providerId="LiveId" clId="{2D53C083-D1FA-4AFF-9038-BC477B0ABBA7}" dt="2024-11-07T08:45:15.784" v="4836"/>
          <ac:spMkLst>
            <pc:docMk/>
            <pc:sldMk cId="4229285617" sldId="261"/>
            <ac:spMk id="321" creationId="{2234BBCE-3705-28B0-4044-A0B579825594}"/>
          </ac:spMkLst>
        </pc:spChg>
        <pc:spChg chg="mod">
          <ac:chgData name="chethan kalyan" userId="c1370a218002e0be" providerId="LiveId" clId="{2D53C083-D1FA-4AFF-9038-BC477B0ABBA7}" dt="2024-11-07T08:45:15.784" v="4836"/>
          <ac:spMkLst>
            <pc:docMk/>
            <pc:sldMk cId="4229285617" sldId="261"/>
            <ac:spMk id="322" creationId="{0E233B7E-5871-2F82-3EA6-9F5E712010FC}"/>
          </ac:spMkLst>
        </pc:spChg>
        <pc:spChg chg="mod">
          <ac:chgData name="chethan kalyan" userId="c1370a218002e0be" providerId="LiveId" clId="{2D53C083-D1FA-4AFF-9038-BC477B0ABBA7}" dt="2024-11-07T08:45:15.784" v="4836"/>
          <ac:spMkLst>
            <pc:docMk/>
            <pc:sldMk cId="4229285617" sldId="261"/>
            <ac:spMk id="323" creationId="{7677030F-982A-463F-406F-0081A1CE7F0B}"/>
          </ac:spMkLst>
        </pc:spChg>
        <pc:spChg chg="mod">
          <ac:chgData name="chethan kalyan" userId="c1370a218002e0be" providerId="LiveId" clId="{2D53C083-D1FA-4AFF-9038-BC477B0ABBA7}" dt="2024-11-07T08:45:15.784" v="4836"/>
          <ac:spMkLst>
            <pc:docMk/>
            <pc:sldMk cId="4229285617" sldId="261"/>
            <ac:spMk id="324" creationId="{5964F523-6064-C55E-6434-5EE0A8F7895B}"/>
          </ac:spMkLst>
        </pc:spChg>
        <pc:spChg chg="mod">
          <ac:chgData name="chethan kalyan" userId="c1370a218002e0be" providerId="LiveId" clId="{2D53C083-D1FA-4AFF-9038-BC477B0ABBA7}" dt="2024-11-07T08:45:15.784" v="4836"/>
          <ac:spMkLst>
            <pc:docMk/>
            <pc:sldMk cId="4229285617" sldId="261"/>
            <ac:spMk id="325" creationId="{F7D41479-F48F-91ED-E989-ADE0CF04F9B1}"/>
          </ac:spMkLst>
        </pc:spChg>
        <pc:spChg chg="mod">
          <ac:chgData name="chethan kalyan" userId="c1370a218002e0be" providerId="LiveId" clId="{2D53C083-D1FA-4AFF-9038-BC477B0ABBA7}" dt="2024-11-07T08:45:15.784" v="4836"/>
          <ac:spMkLst>
            <pc:docMk/>
            <pc:sldMk cId="4229285617" sldId="261"/>
            <ac:spMk id="326" creationId="{5A7BF3B2-A1AC-2F02-D4E9-136C1A7AE178}"/>
          </ac:spMkLst>
        </pc:spChg>
        <pc:spChg chg="mod">
          <ac:chgData name="chethan kalyan" userId="c1370a218002e0be" providerId="LiveId" clId="{2D53C083-D1FA-4AFF-9038-BC477B0ABBA7}" dt="2024-11-07T08:45:15.784" v="4836"/>
          <ac:spMkLst>
            <pc:docMk/>
            <pc:sldMk cId="4229285617" sldId="261"/>
            <ac:spMk id="327" creationId="{ACE7841E-6989-2D57-4B28-0B2EBF94B758}"/>
          </ac:spMkLst>
        </pc:spChg>
        <pc:spChg chg="mod">
          <ac:chgData name="chethan kalyan" userId="c1370a218002e0be" providerId="LiveId" clId="{2D53C083-D1FA-4AFF-9038-BC477B0ABBA7}" dt="2024-11-07T08:45:15.784" v="4836"/>
          <ac:spMkLst>
            <pc:docMk/>
            <pc:sldMk cId="4229285617" sldId="261"/>
            <ac:spMk id="328" creationId="{DB517B12-BED8-B1A6-5F3E-B768C4E62E76}"/>
          </ac:spMkLst>
        </pc:spChg>
        <pc:spChg chg="mod">
          <ac:chgData name="chethan kalyan" userId="c1370a218002e0be" providerId="LiveId" clId="{2D53C083-D1FA-4AFF-9038-BC477B0ABBA7}" dt="2024-11-07T08:45:15.784" v="4836"/>
          <ac:spMkLst>
            <pc:docMk/>
            <pc:sldMk cId="4229285617" sldId="261"/>
            <ac:spMk id="329" creationId="{ABCB5FF1-0F59-C4AD-E2EF-12D79BE570E2}"/>
          </ac:spMkLst>
        </pc:spChg>
        <pc:spChg chg="mod">
          <ac:chgData name="chethan kalyan" userId="c1370a218002e0be" providerId="LiveId" clId="{2D53C083-D1FA-4AFF-9038-BC477B0ABBA7}" dt="2024-11-07T08:45:15.784" v="4836"/>
          <ac:spMkLst>
            <pc:docMk/>
            <pc:sldMk cId="4229285617" sldId="261"/>
            <ac:spMk id="330" creationId="{26A9BFFC-7413-AF98-2EA5-F6273CE29A6B}"/>
          </ac:spMkLst>
        </pc:spChg>
        <pc:spChg chg="mod">
          <ac:chgData name="chethan kalyan" userId="c1370a218002e0be" providerId="LiveId" clId="{2D53C083-D1FA-4AFF-9038-BC477B0ABBA7}" dt="2024-11-07T08:45:15.784" v="4836"/>
          <ac:spMkLst>
            <pc:docMk/>
            <pc:sldMk cId="4229285617" sldId="261"/>
            <ac:spMk id="331" creationId="{3E510A17-FEB6-822B-C64B-AD4B797C9957}"/>
          </ac:spMkLst>
        </pc:spChg>
        <pc:spChg chg="mod">
          <ac:chgData name="chethan kalyan" userId="c1370a218002e0be" providerId="LiveId" clId="{2D53C083-D1FA-4AFF-9038-BC477B0ABBA7}" dt="2024-11-07T08:45:15.784" v="4836"/>
          <ac:spMkLst>
            <pc:docMk/>
            <pc:sldMk cId="4229285617" sldId="261"/>
            <ac:spMk id="332" creationId="{E09F6058-DC20-919C-B9C1-A87DEC987256}"/>
          </ac:spMkLst>
        </pc:spChg>
        <pc:spChg chg="mod">
          <ac:chgData name="chethan kalyan" userId="c1370a218002e0be" providerId="LiveId" clId="{2D53C083-D1FA-4AFF-9038-BC477B0ABBA7}" dt="2024-11-07T08:45:15.784" v="4836"/>
          <ac:spMkLst>
            <pc:docMk/>
            <pc:sldMk cId="4229285617" sldId="261"/>
            <ac:spMk id="333" creationId="{38E62B26-D828-B469-7947-8FFE359C0D0F}"/>
          </ac:spMkLst>
        </pc:spChg>
        <pc:spChg chg="mod">
          <ac:chgData name="chethan kalyan" userId="c1370a218002e0be" providerId="LiveId" clId="{2D53C083-D1FA-4AFF-9038-BC477B0ABBA7}" dt="2024-11-07T08:45:15.784" v="4836"/>
          <ac:spMkLst>
            <pc:docMk/>
            <pc:sldMk cId="4229285617" sldId="261"/>
            <ac:spMk id="334" creationId="{82A5AD9A-2F67-1567-819C-64AB5D574931}"/>
          </ac:spMkLst>
        </pc:spChg>
        <pc:spChg chg="mod">
          <ac:chgData name="chethan kalyan" userId="c1370a218002e0be" providerId="LiveId" clId="{2D53C083-D1FA-4AFF-9038-BC477B0ABBA7}" dt="2024-11-07T08:45:15.784" v="4836"/>
          <ac:spMkLst>
            <pc:docMk/>
            <pc:sldMk cId="4229285617" sldId="261"/>
            <ac:spMk id="335" creationId="{949C8704-4661-2332-9B69-BAFCD2BB6B87}"/>
          </ac:spMkLst>
        </pc:spChg>
        <pc:spChg chg="mod">
          <ac:chgData name="chethan kalyan" userId="c1370a218002e0be" providerId="LiveId" clId="{2D53C083-D1FA-4AFF-9038-BC477B0ABBA7}" dt="2024-11-07T08:45:15.784" v="4836"/>
          <ac:spMkLst>
            <pc:docMk/>
            <pc:sldMk cId="4229285617" sldId="261"/>
            <ac:spMk id="336" creationId="{D76282D8-432C-F3A3-76C3-38AE7147900B}"/>
          </ac:spMkLst>
        </pc:spChg>
        <pc:spChg chg="mod">
          <ac:chgData name="chethan kalyan" userId="c1370a218002e0be" providerId="LiveId" clId="{2D53C083-D1FA-4AFF-9038-BC477B0ABBA7}" dt="2024-11-07T08:45:15.784" v="4836"/>
          <ac:spMkLst>
            <pc:docMk/>
            <pc:sldMk cId="4229285617" sldId="261"/>
            <ac:spMk id="337" creationId="{6FEB11BF-360C-AF12-23C9-E58DAD33849B}"/>
          </ac:spMkLst>
        </pc:spChg>
        <pc:spChg chg="mod">
          <ac:chgData name="chethan kalyan" userId="c1370a218002e0be" providerId="LiveId" clId="{2D53C083-D1FA-4AFF-9038-BC477B0ABBA7}" dt="2024-11-07T08:45:15.784" v="4836"/>
          <ac:spMkLst>
            <pc:docMk/>
            <pc:sldMk cId="4229285617" sldId="261"/>
            <ac:spMk id="338" creationId="{96AB1A64-ED91-02AC-5CA9-248AECF60ACD}"/>
          </ac:spMkLst>
        </pc:spChg>
        <pc:spChg chg="mod">
          <ac:chgData name="chethan kalyan" userId="c1370a218002e0be" providerId="LiveId" clId="{2D53C083-D1FA-4AFF-9038-BC477B0ABBA7}" dt="2024-11-07T08:45:15.784" v="4836"/>
          <ac:spMkLst>
            <pc:docMk/>
            <pc:sldMk cId="4229285617" sldId="261"/>
            <ac:spMk id="339" creationId="{E9A0F3C8-62BC-E099-F3E6-EC34E66AE757}"/>
          </ac:spMkLst>
        </pc:spChg>
        <pc:spChg chg="mod">
          <ac:chgData name="chethan kalyan" userId="c1370a218002e0be" providerId="LiveId" clId="{2D53C083-D1FA-4AFF-9038-BC477B0ABBA7}" dt="2024-11-07T08:45:15.784" v="4836"/>
          <ac:spMkLst>
            <pc:docMk/>
            <pc:sldMk cId="4229285617" sldId="261"/>
            <ac:spMk id="340" creationId="{60276800-99C4-205A-9519-5F78A7F64490}"/>
          </ac:spMkLst>
        </pc:spChg>
        <pc:spChg chg="mod">
          <ac:chgData name="chethan kalyan" userId="c1370a218002e0be" providerId="LiveId" clId="{2D53C083-D1FA-4AFF-9038-BC477B0ABBA7}" dt="2024-11-07T08:45:15.784" v="4836"/>
          <ac:spMkLst>
            <pc:docMk/>
            <pc:sldMk cId="4229285617" sldId="261"/>
            <ac:spMk id="341" creationId="{85337D5D-0B0B-759E-4EFD-980F6299178B}"/>
          </ac:spMkLst>
        </pc:spChg>
        <pc:spChg chg="mod">
          <ac:chgData name="chethan kalyan" userId="c1370a218002e0be" providerId="LiveId" clId="{2D53C083-D1FA-4AFF-9038-BC477B0ABBA7}" dt="2024-11-07T08:45:15.784" v="4836"/>
          <ac:spMkLst>
            <pc:docMk/>
            <pc:sldMk cId="4229285617" sldId="261"/>
            <ac:spMk id="342" creationId="{9FC6DD47-8440-C5D2-DF97-A40663D6D9AB}"/>
          </ac:spMkLst>
        </pc:spChg>
        <pc:spChg chg="mod">
          <ac:chgData name="chethan kalyan" userId="c1370a218002e0be" providerId="LiveId" clId="{2D53C083-D1FA-4AFF-9038-BC477B0ABBA7}" dt="2024-11-07T08:45:15.784" v="4836"/>
          <ac:spMkLst>
            <pc:docMk/>
            <pc:sldMk cId="4229285617" sldId="261"/>
            <ac:spMk id="343" creationId="{E50C6AAE-563E-C6EB-1DCE-4B8E8DBABEB5}"/>
          </ac:spMkLst>
        </pc:spChg>
        <pc:spChg chg="mod">
          <ac:chgData name="chethan kalyan" userId="c1370a218002e0be" providerId="LiveId" clId="{2D53C083-D1FA-4AFF-9038-BC477B0ABBA7}" dt="2024-11-07T08:45:15.784" v="4836"/>
          <ac:spMkLst>
            <pc:docMk/>
            <pc:sldMk cId="4229285617" sldId="261"/>
            <ac:spMk id="344" creationId="{7BC00B04-D7F9-9B48-78BC-BDFC83D552C5}"/>
          </ac:spMkLst>
        </pc:spChg>
        <pc:spChg chg="mod">
          <ac:chgData name="chethan kalyan" userId="c1370a218002e0be" providerId="LiveId" clId="{2D53C083-D1FA-4AFF-9038-BC477B0ABBA7}" dt="2024-11-07T08:45:15.784" v="4836"/>
          <ac:spMkLst>
            <pc:docMk/>
            <pc:sldMk cId="4229285617" sldId="261"/>
            <ac:spMk id="345" creationId="{ABB23C73-414E-932F-9321-85F9A96705DE}"/>
          </ac:spMkLst>
        </pc:spChg>
        <pc:spChg chg="add mod">
          <ac:chgData name="chethan kalyan" userId="c1370a218002e0be" providerId="LiveId" clId="{2D53C083-D1FA-4AFF-9038-BC477B0ABBA7}" dt="2024-11-08T11:14:47.393" v="5693"/>
          <ac:spMkLst>
            <pc:docMk/>
            <pc:sldMk cId="4229285617" sldId="261"/>
            <ac:spMk id="346" creationId="{A2B72D5A-3455-A1FC-C469-9DF593D45F87}"/>
          </ac:spMkLst>
        </pc:spChg>
        <pc:grpChg chg="add mod">
          <ac:chgData name="chethan kalyan" userId="c1370a218002e0be" providerId="LiveId" clId="{2D53C083-D1FA-4AFF-9038-BC477B0ABBA7}" dt="2024-11-07T08:45:15.784" v="4836"/>
          <ac:grpSpMkLst>
            <pc:docMk/>
            <pc:sldMk cId="4229285617" sldId="261"/>
            <ac:grpSpMk id="2" creationId="{2D301602-11BE-18B2-D5D1-9A60F7D54361}"/>
          </ac:grpSpMkLst>
        </pc:grpChg>
        <pc:grpChg chg="mod">
          <ac:chgData name="chethan kalyan" userId="c1370a218002e0be" providerId="LiveId" clId="{2D53C083-D1FA-4AFF-9038-BC477B0ABBA7}" dt="2024-11-07T08:45:15.784" v="4836"/>
          <ac:grpSpMkLst>
            <pc:docMk/>
            <pc:sldMk cId="4229285617" sldId="261"/>
            <ac:grpSpMk id="3" creationId="{38994E0E-5B18-A401-BAB8-46BF71A4FA5C}"/>
          </ac:grpSpMkLst>
        </pc:grpChg>
        <pc:grpChg chg="mod">
          <ac:chgData name="chethan kalyan" userId="c1370a218002e0be" providerId="LiveId" clId="{2D53C083-D1FA-4AFF-9038-BC477B0ABBA7}" dt="2024-11-07T08:45:15.784" v="4836"/>
          <ac:grpSpMkLst>
            <pc:docMk/>
            <pc:sldMk cId="4229285617" sldId="261"/>
            <ac:grpSpMk id="6" creationId="{7D103F84-230A-0BD0-006A-C0A30CABD3E2}"/>
          </ac:grpSpMkLst>
        </pc:grpChg>
        <pc:picChg chg="add mod">
          <ac:chgData name="chethan kalyan" userId="c1370a218002e0be" providerId="LiveId" clId="{2D53C083-D1FA-4AFF-9038-BC477B0ABBA7}" dt="2024-11-08T11:17:02.275" v="5711" actId="14100"/>
          <ac:picMkLst>
            <pc:docMk/>
            <pc:sldMk cId="4229285617" sldId="261"/>
            <ac:picMk id="348" creationId="{303FC8ED-E24F-3A3A-D8DF-94C63C55EFD5}"/>
          </ac:picMkLst>
        </pc:picChg>
      </pc:sldChg>
      <pc:sldChg chg="addSp delSp modSp mod">
        <pc:chgData name="chethan kalyan" userId="c1370a218002e0be" providerId="LiveId" clId="{2D53C083-D1FA-4AFF-9038-BC477B0ABBA7}" dt="2024-11-08T11:11:29.476" v="5657" actId="478"/>
        <pc:sldMkLst>
          <pc:docMk/>
          <pc:sldMk cId="1343904863" sldId="264"/>
        </pc:sldMkLst>
        <pc:spChg chg="mod">
          <ac:chgData name="chethan kalyan" userId="c1370a218002e0be" providerId="LiveId" clId="{2D53C083-D1FA-4AFF-9038-BC477B0ABBA7}" dt="2024-11-07T08:44:53.778" v="4830"/>
          <ac:spMkLst>
            <pc:docMk/>
            <pc:sldMk cId="1343904863" sldId="264"/>
            <ac:spMk id="8" creationId="{652AC799-8093-2681-AF09-C0000C2004EA}"/>
          </ac:spMkLst>
        </pc:spChg>
        <pc:spChg chg="mod">
          <ac:chgData name="chethan kalyan" userId="c1370a218002e0be" providerId="LiveId" clId="{2D53C083-D1FA-4AFF-9038-BC477B0ABBA7}" dt="2024-11-07T08:44:53.778" v="4830"/>
          <ac:spMkLst>
            <pc:docMk/>
            <pc:sldMk cId="1343904863" sldId="264"/>
            <ac:spMk id="9" creationId="{826A90A2-66E3-9034-8304-7357F62BD341}"/>
          </ac:spMkLst>
        </pc:spChg>
        <pc:spChg chg="mod">
          <ac:chgData name="chethan kalyan" userId="c1370a218002e0be" providerId="LiveId" clId="{2D53C083-D1FA-4AFF-9038-BC477B0ABBA7}" dt="2024-11-08T11:10:45.404" v="5656" actId="313"/>
          <ac:spMkLst>
            <pc:docMk/>
            <pc:sldMk cId="1343904863" sldId="264"/>
            <ac:spMk id="10" creationId="{94C33210-AA7A-9B77-68D3-DC586B670A46}"/>
          </ac:spMkLst>
        </pc:spChg>
        <pc:spChg chg="mod">
          <ac:chgData name="chethan kalyan" userId="c1370a218002e0be" providerId="LiveId" clId="{2D53C083-D1FA-4AFF-9038-BC477B0ABBA7}" dt="2024-11-07T08:44:53.778" v="4830"/>
          <ac:spMkLst>
            <pc:docMk/>
            <pc:sldMk cId="1343904863" sldId="264"/>
            <ac:spMk id="11" creationId="{E12FD1C5-72D4-3531-8946-D86C8D0E3F75}"/>
          </ac:spMkLst>
        </pc:spChg>
        <pc:spChg chg="mod">
          <ac:chgData name="chethan kalyan" userId="c1370a218002e0be" providerId="LiveId" clId="{2D53C083-D1FA-4AFF-9038-BC477B0ABBA7}" dt="2024-11-07T08:44:53.778" v="4830"/>
          <ac:spMkLst>
            <pc:docMk/>
            <pc:sldMk cId="1343904863" sldId="264"/>
            <ac:spMk id="12" creationId="{203B5DF9-ADDF-9BA4-E848-238394CDA847}"/>
          </ac:spMkLst>
        </pc:spChg>
        <pc:spChg chg="mod">
          <ac:chgData name="chethan kalyan" userId="c1370a218002e0be" providerId="LiveId" clId="{2D53C083-D1FA-4AFF-9038-BC477B0ABBA7}" dt="2024-11-07T08:44:53.778" v="4830"/>
          <ac:spMkLst>
            <pc:docMk/>
            <pc:sldMk cId="1343904863" sldId="264"/>
            <ac:spMk id="13" creationId="{E1E17980-20A6-1B33-21B8-8F574DD069CB}"/>
          </ac:spMkLst>
        </pc:spChg>
        <pc:spChg chg="mod">
          <ac:chgData name="chethan kalyan" userId="c1370a218002e0be" providerId="LiveId" clId="{2D53C083-D1FA-4AFF-9038-BC477B0ABBA7}" dt="2024-11-07T08:44:53.778" v="4830"/>
          <ac:spMkLst>
            <pc:docMk/>
            <pc:sldMk cId="1343904863" sldId="264"/>
            <ac:spMk id="14" creationId="{305B99D0-6C53-5FDE-4C0B-64DB1BB7ECFC}"/>
          </ac:spMkLst>
        </pc:spChg>
        <pc:spChg chg="mod">
          <ac:chgData name="chethan kalyan" userId="c1370a218002e0be" providerId="LiveId" clId="{2D53C083-D1FA-4AFF-9038-BC477B0ABBA7}" dt="2024-11-07T08:44:53.778" v="4830"/>
          <ac:spMkLst>
            <pc:docMk/>
            <pc:sldMk cId="1343904863" sldId="264"/>
            <ac:spMk id="15" creationId="{EA33388F-0D2D-AB11-79CC-5A37822A4780}"/>
          </ac:spMkLst>
        </pc:spChg>
        <pc:spChg chg="mod">
          <ac:chgData name="chethan kalyan" userId="c1370a218002e0be" providerId="LiveId" clId="{2D53C083-D1FA-4AFF-9038-BC477B0ABBA7}" dt="2024-11-07T08:44:53.778" v="4830"/>
          <ac:spMkLst>
            <pc:docMk/>
            <pc:sldMk cId="1343904863" sldId="264"/>
            <ac:spMk id="16" creationId="{8D7F2713-D8B7-12FE-1605-3BE9D3F9909D}"/>
          </ac:spMkLst>
        </pc:spChg>
        <pc:spChg chg="mod">
          <ac:chgData name="chethan kalyan" userId="c1370a218002e0be" providerId="LiveId" clId="{2D53C083-D1FA-4AFF-9038-BC477B0ABBA7}" dt="2024-11-07T08:44:53.778" v="4830"/>
          <ac:spMkLst>
            <pc:docMk/>
            <pc:sldMk cId="1343904863" sldId="264"/>
            <ac:spMk id="17" creationId="{F54D8D9C-EF91-E467-5692-6D44355D2C85}"/>
          </ac:spMkLst>
        </pc:spChg>
        <pc:spChg chg="mod">
          <ac:chgData name="chethan kalyan" userId="c1370a218002e0be" providerId="LiveId" clId="{2D53C083-D1FA-4AFF-9038-BC477B0ABBA7}" dt="2024-11-07T08:44:53.778" v="4830"/>
          <ac:spMkLst>
            <pc:docMk/>
            <pc:sldMk cId="1343904863" sldId="264"/>
            <ac:spMk id="18" creationId="{C9F95FA5-2F28-3E6B-734D-3D2FE310055E}"/>
          </ac:spMkLst>
        </pc:spChg>
        <pc:spChg chg="mod">
          <ac:chgData name="chethan kalyan" userId="c1370a218002e0be" providerId="LiveId" clId="{2D53C083-D1FA-4AFF-9038-BC477B0ABBA7}" dt="2024-11-07T08:44:53.778" v="4830"/>
          <ac:spMkLst>
            <pc:docMk/>
            <pc:sldMk cId="1343904863" sldId="264"/>
            <ac:spMk id="19" creationId="{5F436542-74EA-605D-63EA-3C9563023C56}"/>
          </ac:spMkLst>
        </pc:spChg>
        <pc:spChg chg="mod">
          <ac:chgData name="chethan kalyan" userId="c1370a218002e0be" providerId="LiveId" clId="{2D53C083-D1FA-4AFF-9038-BC477B0ABBA7}" dt="2024-11-07T08:44:53.778" v="4830"/>
          <ac:spMkLst>
            <pc:docMk/>
            <pc:sldMk cId="1343904863" sldId="264"/>
            <ac:spMk id="20" creationId="{ED393093-0CAE-11E9-4A33-DE99B0D69C58}"/>
          </ac:spMkLst>
        </pc:spChg>
        <pc:spChg chg="mod">
          <ac:chgData name="chethan kalyan" userId="c1370a218002e0be" providerId="LiveId" clId="{2D53C083-D1FA-4AFF-9038-BC477B0ABBA7}" dt="2024-11-07T08:44:53.778" v="4830"/>
          <ac:spMkLst>
            <pc:docMk/>
            <pc:sldMk cId="1343904863" sldId="264"/>
            <ac:spMk id="21" creationId="{B424B97D-6A9D-E04B-044C-F65F708E70B3}"/>
          </ac:spMkLst>
        </pc:spChg>
        <pc:spChg chg="mod">
          <ac:chgData name="chethan kalyan" userId="c1370a218002e0be" providerId="LiveId" clId="{2D53C083-D1FA-4AFF-9038-BC477B0ABBA7}" dt="2024-11-07T08:44:53.778" v="4830"/>
          <ac:spMkLst>
            <pc:docMk/>
            <pc:sldMk cId="1343904863" sldId="264"/>
            <ac:spMk id="22" creationId="{991A07AF-F786-E553-C205-1714EE1DFDFF}"/>
          </ac:spMkLst>
        </pc:spChg>
        <pc:spChg chg="mod">
          <ac:chgData name="chethan kalyan" userId="c1370a218002e0be" providerId="LiveId" clId="{2D53C083-D1FA-4AFF-9038-BC477B0ABBA7}" dt="2024-11-07T08:44:53.778" v="4830"/>
          <ac:spMkLst>
            <pc:docMk/>
            <pc:sldMk cId="1343904863" sldId="264"/>
            <ac:spMk id="23" creationId="{0F604E41-1577-9290-83E5-315E78DA690C}"/>
          </ac:spMkLst>
        </pc:spChg>
        <pc:spChg chg="mod">
          <ac:chgData name="chethan kalyan" userId="c1370a218002e0be" providerId="LiveId" clId="{2D53C083-D1FA-4AFF-9038-BC477B0ABBA7}" dt="2024-11-07T08:44:53.778" v="4830"/>
          <ac:spMkLst>
            <pc:docMk/>
            <pc:sldMk cId="1343904863" sldId="264"/>
            <ac:spMk id="24" creationId="{3B101149-582F-6B1F-E012-CDF6CB4DA59C}"/>
          </ac:spMkLst>
        </pc:spChg>
        <pc:spChg chg="mod">
          <ac:chgData name="chethan kalyan" userId="c1370a218002e0be" providerId="LiveId" clId="{2D53C083-D1FA-4AFF-9038-BC477B0ABBA7}" dt="2024-11-07T08:44:53.778" v="4830"/>
          <ac:spMkLst>
            <pc:docMk/>
            <pc:sldMk cId="1343904863" sldId="264"/>
            <ac:spMk id="25" creationId="{9EFC13E2-F8AB-F8FD-01E4-9ECEB03761C8}"/>
          </ac:spMkLst>
        </pc:spChg>
        <pc:spChg chg="mod">
          <ac:chgData name="chethan kalyan" userId="c1370a218002e0be" providerId="LiveId" clId="{2D53C083-D1FA-4AFF-9038-BC477B0ABBA7}" dt="2024-11-07T08:44:53.778" v="4830"/>
          <ac:spMkLst>
            <pc:docMk/>
            <pc:sldMk cId="1343904863" sldId="264"/>
            <ac:spMk id="26" creationId="{7229778F-88A2-CAD0-17A9-251A7C6680B0}"/>
          </ac:spMkLst>
        </pc:spChg>
        <pc:spChg chg="mod">
          <ac:chgData name="chethan kalyan" userId="c1370a218002e0be" providerId="LiveId" clId="{2D53C083-D1FA-4AFF-9038-BC477B0ABBA7}" dt="2024-11-07T08:44:53.778" v="4830"/>
          <ac:spMkLst>
            <pc:docMk/>
            <pc:sldMk cId="1343904863" sldId="264"/>
            <ac:spMk id="27" creationId="{144FC54F-221E-4F8D-F939-E5D95DA67E81}"/>
          </ac:spMkLst>
        </pc:spChg>
        <pc:spChg chg="mod">
          <ac:chgData name="chethan kalyan" userId="c1370a218002e0be" providerId="LiveId" clId="{2D53C083-D1FA-4AFF-9038-BC477B0ABBA7}" dt="2024-11-07T08:44:53.778" v="4830"/>
          <ac:spMkLst>
            <pc:docMk/>
            <pc:sldMk cId="1343904863" sldId="264"/>
            <ac:spMk id="28" creationId="{86C29C05-4715-F882-04FF-294DBBEDC28D}"/>
          </ac:spMkLst>
        </pc:spChg>
        <pc:spChg chg="mod">
          <ac:chgData name="chethan kalyan" userId="c1370a218002e0be" providerId="LiveId" clId="{2D53C083-D1FA-4AFF-9038-BC477B0ABBA7}" dt="2024-11-07T08:44:53.778" v="4830"/>
          <ac:spMkLst>
            <pc:docMk/>
            <pc:sldMk cId="1343904863" sldId="264"/>
            <ac:spMk id="29" creationId="{AA7E8941-2161-4375-3C0B-D9EA6347A701}"/>
          </ac:spMkLst>
        </pc:spChg>
        <pc:spChg chg="mod">
          <ac:chgData name="chethan kalyan" userId="c1370a218002e0be" providerId="LiveId" clId="{2D53C083-D1FA-4AFF-9038-BC477B0ABBA7}" dt="2024-11-07T08:44:53.778" v="4830"/>
          <ac:spMkLst>
            <pc:docMk/>
            <pc:sldMk cId="1343904863" sldId="264"/>
            <ac:spMk id="30" creationId="{C49D24C9-5D96-B3E5-ABCB-D47DCBD12EBD}"/>
          </ac:spMkLst>
        </pc:spChg>
        <pc:spChg chg="mod">
          <ac:chgData name="chethan kalyan" userId="c1370a218002e0be" providerId="LiveId" clId="{2D53C083-D1FA-4AFF-9038-BC477B0ABBA7}" dt="2024-11-07T08:44:53.778" v="4830"/>
          <ac:spMkLst>
            <pc:docMk/>
            <pc:sldMk cId="1343904863" sldId="264"/>
            <ac:spMk id="31" creationId="{D2971637-D12B-3C43-3140-641D1E4344A0}"/>
          </ac:spMkLst>
        </pc:spChg>
        <pc:spChg chg="mod">
          <ac:chgData name="chethan kalyan" userId="c1370a218002e0be" providerId="LiveId" clId="{2D53C083-D1FA-4AFF-9038-BC477B0ABBA7}" dt="2024-11-07T08:44:53.778" v="4830"/>
          <ac:spMkLst>
            <pc:docMk/>
            <pc:sldMk cId="1343904863" sldId="264"/>
            <ac:spMk id="32" creationId="{7002C811-8ACF-AE4E-9B1E-4ED693ED5A04}"/>
          </ac:spMkLst>
        </pc:spChg>
        <pc:spChg chg="mod">
          <ac:chgData name="chethan kalyan" userId="c1370a218002e0be" providerId="LiveId" clId="{2D53C083-D1FA-4AFF-9038-BC477B0ABBA7}" dt="2024-11-07T08:44:53.778" v="4830"/>
          <ac:spMkLst>
            <pc:docMk/>
            <pc:sldMk cId="1343904863" sldId="264"/>
            <ac:spMk id="33" creationId="{D1A2D372-2098-98BE-0C24-39F23493A51F}"/>
          </ac:spMkLst>
        </pc:spChg>
        <pc:spChg chg="mod">
          <ac:chgData name="chethan kalyan" userId="c1370a218002e0be" providerId="LiveId" clId="{2D53C083-D1FA-4AFF-9038-BC477B0ABBA7}" dt="2024-11-07T08:44:53.778" v="4830"/>
          <ac:spMkLst>
            <pc:docMk/>
            <pc:sldMk cId="1343904863" sldId="264"/>
            <ac:spMk id="34" creationId="{F8F0EE45-43E6-463E-847D-D2F7019B5AC8}"/>
          </ac:spMkLst>
        </pc:spChg>
        <pc:spChg chg="mod">
          <ac:chgData name="chethan kalyan" userId="c1370a218002e0be" providerId="LiveId" clId="{2D53C083-D1FA-4AFF-9038-BC477B0ABBA7}" dt="2024-11-07T08:44:53.778" v="4830"/>
          <ac:spMkLst>
            <pc:docMk/>
            <pc:sldMk cId="1343904863" sldId="264"/>
            <ac:spMk id="35" creationId="{BFE8021C-5D0D-589C-F406-8CD4A143E261}"/>
          </ac:spMkLst>
        </pc:spChg>
        <pc:spChg chg="mod">
          <ac:chgData name="chethan kalyan" userId="c1370a218002e0be" providerId="LiveId" clId="{2D53C083-D1FA-4AFF-9038-BC477B0ABBA7}" dt="2024-11-07T08:44:53.778" v="4830"/>
          <ac:spMkLst>
            <pc:docMk/>
            <pc:sldMk cId="1343904863" sldId="264"/>
            <ac:spMk id="36" creationId="{87E2AC3C-D8A0-1DD9-13B6-8382F3D3EBD5}"/>
          </ac:spMkLst>
        </pc:spChg>
        <pc:spChg chg="mod">
          <ac:chgData name="chethan kalyan" userId="c1370a218002e0be" providerId="LiveId" clId="{2D53C083-D1FA-4AFF-9038-BC477B0ABBA7}" dt="2024-11-07T08:44:53.778" v="4830"/>
          <ac:spMkLst>
            <pc:docMk/>
            <pc:sldMk cId="1343904863" sldId="264"/>
            <ac:spMk id="37" creationId="{D026918F-272B-01ED-F7A3-5CA12BBD8BEB}"/>
          </ac:spMkLst>
        </pc:spChg>
        <pc:spChg chg="mod">
          <ac:chgData name="chethan kalyan" userId="c1370a218002e0be" providerId="LiveId" clId="{2D53C083-D1FA-4AFF-9038-BC477B0ABBA7}" dt="2024-11-07T08:44:53.778" v="4830"/>
          <ac:spMkLst>
            <pc:docMk/>
            <pc:sldMk cId="1343904863" sldId="264"/>
            <ac:spMk id="38" creationId="{2930F478-1203-B743-2C72-26867FF4E425}"/>
          </ac:spMkLst>
        </pc:spChg>
        <pc:spChg chg="mod">
          <ac:chgData name="chethan kalyan" userId="c1370a218002e0be" providerId="LiveId" clId="{2D53C083-D1FA-4AFF-9038-BC477B0ABBA7}" dt="2024-11-07T08:44:53.778" v="4830"/>
          <ac:spMkLst>
            <pc:docMk/>
            <pc:sldMk cId="1343904863" sldId="264"/>
            <ac:spMk id="39" creationId="{0602F8A3-C35C-11D1-D254-98E9049B8CF5}"/>
          </ac:spMkLst>
        </pc:spChg>
        <pc:spChg chg="mod">
          <ac:chgData name="chethan kalyan" userId="c1370a218002e0be" providerId="LiveId" clId="{2D53C083-D1FA-4AFF-9038-BC477B0ABBA7}" dt="2024-11-07T08:44:53.778" v="4830"/>
          <ac:spMkLst>
            <pc:docMk/>
            <pc:sldMk cId="1343904863" sldId="264"/>
            <ac:spMk id="40" creationId="{FDCA1A2E-42E4-54DD-506C-A37C784ACA7D}"/>
          </ac:spMkLst>
        </pc:spChg>
        <pc:spChg chg="mod">
          <ac:chgData name="chethan kalyan" userId="c1370a218002e0be" providerId="LiveId" clId="{2D53C083-D1FA-4AFF-9038-BC477B0ABBA7}" dt="2024-11-07T08:44:53.778" v="4830"/>
          <ac:spMkLst>
            <pc:docMk/>
            <pc:sldMk cId="1343904863" sldId="264"/>
            <ac:spMk id="41" creationId="{6ADA8ED6-B6B9-B87A-1541-B1635AEFDE8C}"/>
          </ac:spMkLst>
        </pc:spChg>
        <pc:spChg chg="mod">
          <ac:chgData name="chethan kalyan" userId="c1370a218002e0be" providerId="LiveId" clId="{2D53C083-D1FA-4AFF-9038-BC477B0ABBA7}" dt="2024-11-07T08:44:53.778" v="4830"/>
          <ac:spMkLst>
            <pc:docMk/>
            <pc:sldMk cId="1343904863" sldId="264"/>
            <ac:spMk id="42" creationId="{5CA6733F-E2E0-07A7-FEFC-75F0409B038A}"/>
          </ac:spMkLst>
        </pc:spChg>
        <pc:spChg chg="mod">
          <ac:chgData name="chethan kalyan" userId="c1370a218002e0be" providerId="LiveId" clId="{2D53C083-D1FA-4AFF-9038-BC477B0ABBA7}" dt="2024-11-07T08:44:53.778" v="4830"/>
          <ac:spMkLst>
            <pc:docMk/>
            <pc:sldMk cId="1343904863" sldId="264"/>
            <ac:spMk id="43" creationId="{DCE7426F-BA77-B1A1-DA78-D0D143FC1AFC}"/>
          </ac:spMkLst>
        </pc:spChg>
        <pc:spChg chg="mod">
          <ac:chgData name="chethan kalyan" userId="c1370a218002e0be" providerId="LiveId" clId="{2D53C083-D1FA-4AFF-9038-BC477B0ABBA7}" dt="2024-11-07T08:44:53.778" v="4830"/>
          <ac:spMkLst>
            <pc:docMk/>
            <pc:sldMk cId="1343904863" sldId="264"/>
            <ac:spMk id="44" creationId="{01D5F8C8-5EF6-B8E0-BAA5-3B57F29923E0}"/>
          </ac:spMkLst>
        </pc:spChg>
        <pc:spChg chg="mod">
          <ac:chgData name="chethan kalyan" userId="c1370a218002e0be" providerId="LiveId" clId="{2D53C083-D1FA-4AFF-9038-BC477B0ABBA7}" dt="2024-11-07T08:44:53.778" v="4830"/>
          <ac:spMkLst>
            <pc:docMk/>
            <pc:sldMk cId="1343904863" sldId="264"/>
            <ac:spMk id="45" creationId="{8B0B139D-E994-AD0E-72EA-2FE379E521F1}"/>
          </ac:spMkLst>
        </pc:spChg>
        <pc:spChg chg="mod">
          <ac:chgData name="chethan kalyan" userId="c1370a218002e0be" providerId="LiveId" clId="{2D53C083-D1FA-4AFF-9038-BC477B0ABBA7}" dt="2024-11-07T08:44:53.778" v="4830"/>
          <ac:spMkLst>
            <pc:docMk/>
            <pc:sldMk cId="1343904863" sldId="264"/>
            <ac:spMk id="46" creationId="{FAF8BDA7-6F1C-E4F6-C76B-653907741EBA}"/>
          </ac:spMkLst>
        </pc:spChg>
        <pc:spChg chg="mod">
          <ac:chgData name="chethan kalyan" userId="c1370a218002e0be" providerId="LiveId" clId="{2D53C083-D1FA-4AFF-9038-BC477B0ABBA7}" dt="2024-11-07T08:44:53.778" v="4830"/>
          <ac:spMkLst>
            <pc:docMk/>
            <pc:sldMk cId="1343904863" sldId="264"/>
            <ac:spMk id="47" creationId="{AC7DDFBE-49E4-4C28-C47C-7806BA5DF149}"/>
          </ac:spMkLst>
        </pc:spChg>
        <pc:spChg chg="mod">
          <ac:chgData name="chethan kalyan" userId="c1370a218002e0be" providerId="LiveId" clId="{2D53C083-D1FA-4AFF-9038-BC477B0ABBA7}" dt="2024-11-07T08:44:53.778" v="4830"/>
          <ac:spMkLst>
            <pc:docMk/>
            <pc:sldMk cId="1343904863" sldId="264"/>
            <ac:spMk id="48" creationId="{39E745E2-6CFB-8CF9-2DD1-17AEA6CC8363}"/>
          </ac:spMkLst>
        </pc:spChg>
        <pc:spChg chg="mod">
          <ac:chgData name="chethan kalyan" userId="c1370a218002e0be" providerId="LiveId" clId="{2D53C083-D1FA-4AFF-9038-BC477B0ABBA7}" dt="2024-11-07T08:44:53.778" v="4830"/>
          <ac:spMkLst>
            <pc:docMk/>
            <pc:sldMk cId="1343904863" sldId="264"/>
            <ac:spMk id="49" creationId="{037C4EEC-F918-DCBC-8536-69DB457E105E}"/>
          </ac:spMkLst>
        </pc:spChg>
        <pc:spChg chg="mod">
          <ac:chgData name="chethan kalyan" userId="c1370a218002e0be" providerId="LiveId" clId="{2D53C083-D1FA-4AFF-9038-BC477B0ABBA7}" dt="2024-11-07T08:44:53.778" v="4830"/>
          <ac:spMkLst>
            <pc:docMk/>
            <pc:sldMk cId="1343904863" sldId="264"/>
            <ac:spMk id="50" creationId="{2DB713EE-181E-A687-F2E2-CF0C093F6099}"/>
          </ac:spMkLst>
        </pc:spChg>
        <pc:spChg chg="mod">
          <ac:chgData name="chethan kalyan" userId="c1370a218002e0be" providerId="LiveId" clId="{2D53C083-D1FA-4AFF-9038-BC477B0ABBA7}" dt="2024-11-07T08:44:53.778" v="4830"/>
          <ac:spMkLst>
            <pc:docMk/>
            <pc:sldMk cId="1343904863" sldId="264"/>
            <ac:spMk id="51" creationId="{008C0347-DE21-D49C-E6E7-8025DF3460B5}"/>
          </ac:spMkLst>
        </pc:spChg>
        <pc:spChg chg="mod">
          <ac:chgData name="chethan kalyan" userId="c1370a218002e0be" providerId="LiveId" clId="{2D53C083-D1FA-4AFF-9038-BC477B0ABBA7}" dt="2024-11-07T08:44:53.778" v="4830"/>
          <ac:spMkLst>
            <pc:docMk/>
            <pc:sldMk cId="1343904863" sldId="264"/>
            <ac:spMk id="52" creationId="{ADD01237-5423-B263-14BD-7DD3D81BD410}"/>
          </ac:spMkLst>
        </pc:spChg>
        <pc:spChg chg="mod">
          <ac:chgData name="chethan kalyan" userId="c1370a218002e0be" providerId="LiveId" clId="{2D53C083-D1FA-4AFF-9038-BC477B0ABBA7}" dt="2024-11-07T08:44:53.778" v="4830"/>
          <ac:spMkLst>
            <pc:docMk/>
            <pc:sldMk cId="1343904863" sldId="264"/>
            <ac:spMk id="53" creationId="{0174A8CC-ED4E-D378-E3C8-1BC03261534D}"/>
          </ac:spMkLst>
        </pc:spChg>
        <pc:spChg chg="mod">
          <ac:chgData name="chethan kalyan" userId="c1370a218002e0be" providerId="LiveId" clId="{2D53C083-D1FA-4AFF-9038-BC477B0ABBA7}" dt="2024-11-07T08:44:53.778" v="4830"/>
          <ac:spMkLst>
            <pc:docMk/>
            <pc:sldMk cId="1343904863" sldId="264"/>
            <ac:spMk id="54" creationId="{3E96A86D-0D80-D58E-8009-DF37A91A0A92}"/>
          </ac:spMkLst>
        </pc:spChg>
        <pc:spChg chg="mod">
          <ac:chgData name="chethan kalyan" userId="c1370a218002e0be" providerId="LiveId" clId="{2D53C083-D1FA-4AFF-9038-BC477B0ABBA7}" dt="2024-11-07T08:44:53.778" v="4830"/>
          <ac:spMkLst>
            <pc:docMk/>
            <pc:sldMk cId="1343904863" sldId="264"/>
            <ac:spMk id="55" creationId="{1217504F-DBEB-D401-3A7C-663A5D991537}"/>
          </ac:spMkLst>
        </pc:spChg>
        <pc:spChg chg="mod">
          <ac:chgData name="chethan kalyan" userId="c1370a218002e0be" providerId="LiveId" clId="{2D53C083-D1FA-4AFF-9038-BC477B0ABBA7}" dt="2024-11-07T08:44:53.778" v="4830"/>
          <ac:spMkLst>
            <pc:docMk/>
            <pc:sldMk cId="1343904863" sldId="264"/>
            <ac:spMk id="56" creationId="{3AD3B402-4AE9-6C77-850B-92F18CED9451}"/>
          </ac:spMkLst>
        </pc:spChg>
        <pc:spChg chg="mod">
          <ac:chgData name="chethan kalyan" userId="c1370a218002e0be" providerId="LiveId" clId="{2D53C083-D1FA-4AFF-9038-BC477B0ABBA7}" dt="2024-11-07T08:44:53.778" v="4830"/>
          <ac:spMkLst>
            <pc:docMk/>
            <pc:sldMk cId="1343904863" sldId="264"/>
            <ac:spMk id="57" creationId="{249B9FC5-341C-F3F1-8EC8-0E17450047E6}"/>
          </ac:spMkLst>
        </pc:spChg>
        <pc:spChg chg="mod">
          <ac:chgData name="chethan kalyan" userId="c1370a218002e0be" providerId="LiveId" clId="{2D53C083-D1FA-4AFF-9038-BC477B0ABBA7}" dt="2024-11-07T08:44:53.778" v="4830"/>
          <ac:spMkLst>
            <pc:docMk/>
            <pc:sldMk cId="1343904863" sldId="264"/>
            <ac:spMk id="58" creationId="{976B426B-8329-A509-4B2C-9286C126D1E9}"/>
          </ac:spMkLst>
        </pc:spChg>
        <pc:spChg chg="mod">
          <ac:chgData name="chethan kalyan" userId="c1370a218002e0be" providerId="LiveId" clId="{2D53C083-D1FA-4AFF-9038-BC477B0ABBA7}" dt="2024-11-07T08:44:53.778" v="4830"/>
          <ac:spMkLst>
            <pc:docMk/>
            <pc:sldMk cId="1343904863" sldId="264"/>
            <ac:spMk id="59" creationId="{1DDB42D3-C83E-DC8F-DE03-B0A9A884E117}"/>
          </ac:spMkLst>
        </pc:spChg>
        <pc:spChg chg="mod">
          <ac:chgData name="chethan kalyan" userId="c1370a218002e0be" providerId="LiveId" clId="{2D53C083-D1FA-4AFF-9038-BC477B0ABBA7}" dt="2024-11-07T08:44:53.778" v="4830"/>
          <ac:spMkLst>
            <pc:docMk/>
            <pc:sldMk cId="1343904863" sldId="264"/>
            <ac:spMk id="60" creationId="{63DEF8C2-0398-7555-C5AD-A76B150B4681}"/>
          </ac:spMkLst>
        </pc:spChg>
        <pc:spChg chg="mod">
          <ac:chgData name="chethan kalyan" userId="c1370a218002e0be" providerId="LiveId" clId="{2D53C083-D1FA-4AFF-9038-BC477B0ABBA7}" dt="2024-11-07T08:44:53.778" v="4830"/>
          <ac:spMkLst>
            <pc:docMk/>
            <pc:sldMk cId="1343904863" sldId="264"/>
            <ac:spMk id="61" creationId="{C7A97E45-5744-0CDA-A5B6-8A9BC79B062A}"/>
          </ac:spMkLst>
        </pc:spChg>
        <pc:spChg chg="mod">
          <ac:chgData name="chethan kalyan" userId="c1370a218002e0be" providerId="LiveId" clId="{2D53C083-D1FA-4AFF-9038-BC477B0ABBA7}" dt="2024-11-07T08:44:53.778" v="4830"/>
          <ac:spMkLst>
            <pc:docMk/>
            <pc:sldMk cId="1343904863" sldId="264"/>
            <ac:spMk id="62" creationId="{DF48679C-BFD2-DFEC-2125-53F3FDE74A4A}"/>
          </ac:spMkLst>
        </pc:spChg>
        <pc:spChg chg="mod">
          <ac:chgData name="chethan kalyan" userId="c1370a218002e0be" providerId="LiveId" clId="{2D53C083-D1FA-4AFF-9038-BC477B0ABBA7}" dt="2024-11-07T08:44:53.778" v="4830"/>
          <ac:spMkLst>
            <pc:docMk/>
            <pc:sldMk cId="1343904863" sldId="264"/>
            <ac:spMk id="63" creationId="{7AE41510-17D2-379E-714F-92CBA871A7C0}"/>
          </ac:spMkLst>
        </pc:spChg>
        <pc:spChg chg="mod">
          <ac:chgData name="chethan kalyan" userId="c1370a218002e0be" providerId="LiveId" clId="{2D53C083-D1FA-4AFF-9038-BC477B0ABBA7}" dt="2024-11-07T08:44:53.778" v="4830"/>
          <ac:spMkLst>
            <pc:docMk/>
            <pc:sldMk cId="1343904863" sldId="264"/>
            <ac:spMk id="64" creationId="{389AF655-861D-5B5C-8534-9E55101C064B}"/>
          </ac:spMkLst>
        </pc:spChg>
        <pc:spChg chg="mod">
          <ac:chgData name="chethan kalyan" userId="c1370a218002e0be" providerId="LiveId" clId="{2D53C083-D1FA-4AFF-9038-BC477B0ABBA7}" dt="2024-11-07T08:44:53.778" v="4830"/>
          <ac:spMkLst>
            <pc:docMk/>
            <pc:sldMk cId="1343904863" sldId="264"/>
            <ac:spMk id="65" creationId="{9EBFDC07-D7BA-1DDF-C8D8-02A77D9A72FE}"/>
          </ac:spMkLst>
        </pc:spChg>
        <pc:spChg chg="mod">
          <ac:chgData name="chethan kalyan" userId="c1370a218002e0be" providerId="LiveId" clId="{2D53C083-D1FA-4AFF-9038-BC477B0ABBA7}" dt="2024-11-07T08:44:53.778" v="4830"/>
          <ac:spMkLst>
            <pc:docMk/>
            <pc:sldMk cId="1343904863" sldId="264"/>
            <ac:spMk id="66" creationId="{6C0D05C3-89A0-1D44-34E4-2C6DF74F1D38}"/>
          </ac:spMkLst>
        </pc:spChg>
        <pc:spChg chg="mod">
          <ac:chgData name="chethan kalyan" userId="c1370a218002e0be" providerId="LiveId" clId="{2D53C083-D1FA-4AFF-9038-BC477B0ABBA7}" dt="2024-11-07T08:44:53.778" v="4830"/>
          <ac:spMkLst>
            <pc:docMk/>
            <pc:sldMk cId="1343904863" sldId="264"/>
            <ac:spMk id="67" creationId="{AFEBBF88-1A4E-9455-CABC-4990CF1A7878}"/>
          </ac:spMkLst>
        </pc:spChg>
        <pc:spChg chg="mod">
          <ac:chgData name="chethan kalyan" userId="c1370a218002e0be" providerId="LiveId" clId="{2D53C083-D1FA-4AFF-9038-BC477B0ABBA7}" dt="2024-11-07T08:44:53.778" v="4830"/>
          <ac:spMkLst>
            <pc:docMk/>
            <pc:sldMk cId="1343904863" sldId="264"/>
            <ac:spMk id="68" creationId="{30DBC6AE-02E4-7F05-4F9C-F8CA62A39097}"/>
          </ac:spMkLst>
        </pc:spChg>
        <pc:spChg chg="mod">
          <ac:chgData name="chethan kalyan" userId="c1370a218002e0be" providerId="LiveId" clId="{2D53C083-D1FA-4AFF-9038-BC477B0ABBA7}" dt="2024-11-07T08:44:53.778" v="4830"/>
          <ac:spMkLst>
            <pc:docMk/>
            <pc:sldMk cId="1343904863" sldId="264"/>
            <ac:spMk id="69" creationId="{85D57927-783F-7D5F-C454-6DE5F63EDCB7}"/>
          </ac:spMkLst>
        </pc:spChg>
        <pc:spChg chg="mod">
          <ac:chgData name="chethan kalyan" userId="c1370a218002e0be" providerId="LiveId" clId="{2D53C083-D1FA-4AFF-9038-BC477B0ABBA7}" dt="2024-11-07T08:44:53.778" v="4830"/>
          <ac:spMkLst>
            <pc:docMk/>
            <pc:sldMk cId="1343904863" sldId="264"/>
            <ac:spMk id="70" creationId="{627EF5FF-55C5-2F82-30E2-E94E5470B2F6}"/>
          </ac:spMkLst>
        </pc:spChg>
        <pc:spChg chg="mod">
          <ac:chgData name="chethan kalyan" userId="c1370a218002e0be" providerId="LiveId" clId="{2D53C083-D1FA-4AFF-9038-BC477B0ABBA7}" dt="2024-11-07T08:44:53.778" v="4830"/>
          <ac:spMkLst>
            <pc:docMk/>
            <pc:sldMk cId="1343904863" sldId="264"/>
            <ac:spMk id="71" creationId="{24E04DFD-573A-7066-831A-42ECAB814EB0}"/>
          </ac:spMkLst>
        </pc:spChg>
        <pc:spChg chg="mod">
          <ac:chgData name="chethan kalyan" userId="c1370a218002e0be" providerId="LiveId" clId="{2D53C083-D1FA-4AFF-9038-BC477B0ABBA7}" dt="2024-11-07T08:44:53.778" v="4830"/>
          <ac:spMkLst>
            <pc:docMk/>
            <pc:sldMk cId="1343904863" sldId="264"/>
            <ac:spMk id="72" creationId="{6D169F88-245F-72B6-88A0-8CB6EBAD6CB6}"/>
          </ac:spMkLst>
        </pc:spChg>
        <pc:spChg chg="mod">
          <ac:chgData name="chethan kalyan" userId="c1370a218002e0be" providerId="LiveId" clId="{2D53C083-D1FA-4AFF-9038-BC477B0ABBA7}" dt="2024-11-07T08:44:53.778" v="4830"/>
          <ac:spMkLst>
            <pc:docMk/>
            <pc:sldMk cId="1343904863" sldId="264"/>
            <ac:spMk id="73" creationId="{A4A94DA9-F9E0-18D3-59E3-AD90DF3110E7}"/>
          </ac:spMkLst>
        </pc:spChg>
        <pc:spChg chg="mod">
          <ac:chgData name="chethan kalyan" userId="c1370a218002e0be" providerId="LiveId" clId="{2D53C083-D1FA-4AFF-9038-BC477B0ABBA7}" dt="2024-11-07T08:44:53.778" v="4830"/>
          <ac:spMkLst>
            <pc:docMk/>
            <pc:sldMk cId="1343904863" sldId="264"/>
            <ac:spMk id="74" creationId="{26A99A01-FAC1-AC5F-9568-4106C103B64D}"/>
          </ac:spMkLst>
        </pc:spChg>
        <pc:spChg chg="mod">
          <ac:chgData name="chethan kalyan" userId="c1370a218002e0be" providerId="LiveId" clId="{2D53C083-D1FA-4AFF-9038-BC477B0ABBA7}" dt="2024-11-07T08:44:53.778" v="4830"/>
          <ac:spMkLst>
            <pc:docMk/>
            <pc:sldMk cId="1343904863" sldId="264"/>
            <ac:spMk id="75" creationId="{FE86634C-D03C-312C-AE93-22D64227EB1A}"/>
          </ac:spMkLst>
        </pc:spChg>
        <pc:spChg chg="mod">
          <ac:chgData name="chethan kalyan" userId="c1370a218002e0be" providerId="LiveId" clId="{2D53C083-D1FA-4AFF-9038-BC477B0ABBA7}" dt="2024-11-07T08:44:53.778" v="4830"/>
          <ac:spMkLst>
            <pc:docMk/>
            <pc:sldMk cId="1343904863" sldId="264"/>
            <ac:spMk id="76" creationId="{02731C17-9E36-1FC9-43DE-77AB9876DAE5}"/>
          </ac:spMkLst>
        </pc:spChg>
        <pc:spChg chg="mod">
          <ac:chgData name="chethan kalyan" userId="c1370a218002e0be" providerId="LiveId" clId="{2D53C083-D1FA-4AFF-9038-BC477B0ABBA7}" dt="2024-11-07T08:44:53.778" v="4830"/>
          <ac:spMkLst>
            <pc:docMk/>
            <pc:sldMk cId="1343904863" sldId="264"/>
            <ac:spMk id="77" creationId="{1C21BE49-DEEF-3D4D-E329-245A0364489F}"/>
          </ac:spMkLst>
        </pc:spChg>
        <pc:spChg chg="mod">
          <ac:chgData name="chethan kalyan" userId="c1370a218002e0be" providerId="LiveId" clId="{2D53C083-D1FA-4AFF-9038-BC477B0ABBA7}" dt="2024-11-07T08:44:53.778" v="4830"/>
          <ac:spMkLst>
            <pc:docMk/>
            <pc:sldMk cId="1343904863" sldId="264"/>
            <ac:spMk id="78" creationId="{00E8346D-D5AF-CCE0-3966-21888CB8A5EA}"/>
          </ac:spMkLst>
        </pc:spChg>
        <pc:spChg chg="mod">
          <ac:chgData name="chethan kalyan" userId="c1370a218002e0be" providerId="LiveId" clId="{2D53C083-D1FA-4AFF-9038-BC477B0ABBA7}" dt="2024-11-07T08:44:53.778" v="4830"/>
          <ac:spMkLst>
            <pc:docMk/>
            <pc:sldMk cId="1343904863" sldId="264"/>
            <ac:spMk id="79" creationId="{EF389D3D-392F-03AA-84DB-FEAE85B44D35}"/>
          </ac:spMkLst>
        </pc:spChg>
        <pc:spChg chg="mod">
          <ac:chgData name="chethan kalyan" userId="c1370a218002e0be" providerId="LiveId" clId="{2D53C083-D1FA-4AFF-9038-BC477B0ABBA7}" dt="2024-11-07T08:44:53.778" v="4830"/>
          <ac:spMkLst>
            <pc:docMk/>
            <pc:sldMk cId="1343904863" sldId="264"/>
            <ac:spMk id="80" creationId="{2EF59A25-7F7E-3806-E5DE-A7FA07FD594F}"/>
          </ac:spMkLst>
        </pc:spChg>
        <pc:spChg chg="mod">
          <ac:chgData name="chethan kalyan" userId="c1370a218002e0be" providerId="LiveId" clId="{2D53C083-D1FA-4AFF-9038-BC477B0ABBA7}" dt="2024-11-07T08:44:53.778" v="4830"/>
          <ac:spMkLst>
            <pc:docMk/>
            <pc:sldMk cId="1343904863" sldId="264"/>
            <ac:spMk id="81" creationId="{5185699F-F587-6E22-1B8D-66616DD0943D}"/>
          </ac:spMkLst>
        </pc:spChg>
        <pc:spChg chg="mod">
          <ac:chgData name="chethan kalyan" userId="c1370a218002e0be" providerId="LiveId" clId="{2D53C083-D1FA-4AFF-9038-BC477B0ABBA7}" dt="2024-11-07T08:44:53.778" v="4830"/>
          <ac:spMkLst>
            <pc:docMk/>
            <pc:sldMk cId="1343904863" sldId="264"/>
            <ac:spMk id="82" creationId="{B151E46F-394D-CC57-9577-49B46ED47F00}"/>
          </ac:spMkLst>
        </pc:spChg>
        <pc:spChg chg="mod">
          <ac:chgData name="chethan kalyan" userId="c1370a218002e0be" providerId="LiveId" clId="{2D53C083-D1FA-4AFF-9038-BC477B0ABBA7}" dt="2024-11-07T08:44:53.778" v="4830"/>
          <ac:spMkLst>
            <pc:docMk/>
            <pc:sldMk cId="1343904863" sldId="264"/>
            <ac:spMk id="83" creationId="{BA5AFE75-C694-E6E8-C04E-3408CA0413CD}"/>
          </ac:spMkLst>
        </pc:spChg>
        <pc:spChg chg="mod">
          <ac:chgData name="chethan kalyan" userId="c1370a218002e0be" providerId="LiveId" clId="{2D53C083-D1FA-4AFF-9038-BC477B0ABBA7}" dt="2024-11-07T08:44:53.778" v="4830"/>
          <ac:spMkLst>
            <pc:docMk/>
            <pc:sldMk cId="1343904863" sldId="264"/>
            <ac:spMk id="84" creationId="{A7891D77-0FB8-E8E5-FCC7-8F87F559BA2D}"/>
          </ac:spMkLst>
        </pc:spChg>
        <pc:spChg chg="mod">
          <ac:chgData name="chethan kalyan" userId="c1370a218002e0be" providerId="LiveId" clId="{2D53C083-D1FA-4AFF-9038-BC477B0ABBA7}" dt="2024-11-07T08:44:53.778" v="4830"/>
          <ac:spMkLst>
            <pc:docMk/>
            <pc:sldMk cId="1343904863" sldId="264"/>
            <ac:spMk id="85" creationId="{D82DA88C-1C18-3BB0-1F02-B0565B6777C4}"/>
          </ac:spMkLst>
        </pc:spChg>
        <pc:spChg chg="mod">
          <ac:chgData name="chethan kalyan" userId="c1370a218002e0be" providerId="LiveId" clId="{2D53C083-D1FA-4AFF-9038-BC477B0ABBA7}" dt="2024-11-07T08:44:53.778" v="4830"/>
          <ac:spMkLst>
            <pc:docMk/>
            <pc:sldMk cId="1343904863" sldId="264"/>
            <ac:spMk id="86" creationId="{87C855FE-4788-6B44-25F9-026B3FACE74D}"/>
          </ac:spMkLst>
        </pc:spChg>
        <pc:spChg chg="mod">
          <ac:chgData name="chethan kalyan" userId="c1370a218002e0be" providerId="LiveId" clId="{2D53C083-D1FA-4AFF-9038-BC477B0ABBA7}" dt="2024-11-07T08:44:53.778" v="4830"/>
          <ac:spMkLst>
            <pc:docMk/>
            <pc:sldMk cId="1343904863" sldId="264"/>
            <ac:spMk id="87" creationId="{1D1FAC87-8F7B-1008-B2FA-B03336D98BBD}"/>
          </ac:spMkLst>
        </pc:spChg>
        <pc:spChg chg="mod">
          <ac:chgData name="chethan kalyan" userId="c1370a218002e0be" providerId="LiveId" clId="{2D53C083-D1FA-4AFF-9038-BC477B0ABBA7}" dt="2024-11-07T08:44:53.778" v="4830"/>
          <ac:spMkLst>
            <pc:docMk/>
            <pc:sldMk cId="1343904863" sldId="264"/>
            <ac:spMk id="88" creationId="{CF6E236F-8F92-2264-B20B-64757BC21D59}"/>
          </ac:spMkLst>
        </pc:spChg>
        <pc:spChg chg="mod">
          <ac:chgData name="chethan kalyan" userId="c1370a218002e0be" providerId="LiveId" clId="{2D53C083-D1FA-4AFF-9038-BC477B0ABBA7}" dt="2024-11-07T08:44:53.778" v="4830"/>
          <ac:spMkLst>
            <pc:docMk/>
            <pc:sldMk cId="1343904863" sldId="264"/>
            <ac:spMk id="89" creationId="{ABD888E7-1B15-EE27-682E-9CE3C4B15FE8}"/>
          </ac:spMkLst>
        </pc:spChg>
        <pc:spChg chg="mod">
          <ac:chgData name="chethan kalyan" userId="c1370a218002e0be" providerId="LiveId" clId="{2D53C083-D1FA-4AFF-9038-BC477B0ABBA7}" dt="2024-11-07T08:44:53.778" v="4830"/>
          <ac:spMkLst>
            <pc:docMk/>
            <pc:sldMk cId="1343904863" sldId="264"/>
            <ac:spMk id="90" creationId="{172181F0-6B69-426D-5095-5D25DFD38574}"/>
          </ac:spMkLst>
        </pc:spChg>
        <pc:spChg chg="mod">
          <ac:chgData name="chethan kalyan" userId="c1370a218002e0be" providerId="LiveId" clId="{2D53C083-D1FA-4AFF-9038-BC477B0ABBA7}" dt="2024-11-07T08:44:53.778" v="4830"/>
          <ac:spMkLst>
            <pc:docMk/>
            <pc:sldMk cId="1343904863" sldId="264"/>
            <ac:spMk id="91" creationId="{5C48EB0D-CCBF-E2F4-1E91-8F8ADA1FA035}"/>
          </ac:spMkLst>
        </pc:spChg>
        <pc:spChg chg="mod">
          <ac:chgData name="chethan kalyan" userId="c1370a218002e0be" providerId="LiveId" clId="{2D53C083-D1FA-4AFF-9038-BC477B0ABBA7}" dt="2024-11-07T08:44:53.778" v="4830"/>
          <ac:spMkLst>
            <pc:docMk/>
            <pc:sldMk cId="1343904863" sldId="264"/>
            <ac:spMk id="92" creationId="{DAF9B1C3-AD8C-8945-586D-12CAC66CE260}"/>
          </ac:spMkLst>
        </pc:spChg>
        <pc:spChg chg="mod">
          <ac:chgData name="chethan kalyan" userId="c1370a218002e0be" providerId="LiveId" clId="{2D53C083-D1FA-4AFF-9038-BC477B0ABBA7}" dt="2024-11-07T08:44:53.778" v="4830"/>
          <ac:spMkLst>
            <pc:docMk/>
            <pc:sldMk cId="1343904863" sldId="264"/>
            <ac:spMk id="93" creationId="{E1298E54-07A1-3C02-AE48-82226C19C9F5}"/>
          </ac:spMkLst>
        </pc:spChg>
        <pc:spChg chg="mod">
          <ac:chgData name="chethan kalyan" userId="c1370a218002e0be" providerId="LiveId" clId="{2D53C083-D1FA-4AFF-9038-BC477B0ABBA7}" dt="2024-11-07T08:44:53.778" v="4830"/>
          <ac:spMkLst>
            <pc:docMk/>
            <pc:sldMk cId="1343904863" sldId="264"/>
            <ac:spMk id="94" creationId="{D6D45B73-9324-0A6E-068C-3848BBCC366F}"/>
          </ac:spMkLst>
        </pc:spChg>
        <pc:spChg chg="mod">
          <ac:chgData name="chethan kalyan" userId="c1370a218002e0be" providerId="LiveId" clId="{2D53C083-D1FA-4AFF-9038-BC477B0ABBA7}" dt="2024-11-07T08:44:53.778" v="4830"/>
          <ac:spMkLst>
            <pc:docMk/>
            <pc:sldMk cId="1343904863" sldId="264"/>
            <ac:spMk id="95" creationId="{997CAC6E-96E4-98F2-02CA-D356439448BD}"/>
          </ac:spMkLst>
        </pc:spChg>
        <pc:spChg chg="mod">
          <ac:chgData name="chethan kalyan" userId="c1370a218002e0be" providerId="LiveId" clId="{2D53C083-D1FA-4AFF-9038-BC477B0ABBA7}" dt="2024-11-07T08:44:53.778" v="4830"/>
          <ac:spMkLst>
            <pc:docMk/>
            <pc:sldMk cId="1343904863" sldId="264"/>
            <ac:spMk id="96" creationId="{308344AA-0870-78D4-81B1-4C097A17B435}"/>
          </ac:spMkLst>
        </pc:spChg>
        <pc:spChg chg="mod">
          <ac:chgData name="chethan kalyan" userId="c1370a218002e0be" providerId="LiveId" clId="{2D53C083-D1FA-4AFF-9038-BC477B0ABBA7}" dt="2024-11-07T08:44:53.778" v="4830"/>
          <ac:spMkLst>
            <pc:docMk/>
            <pc:sldMk cId="1343904863" sldId="264"/>
            <ac:spMk id="97" creationId="{B5F0FDE1-9D58-D09D-547B-E11079F95AA1}"/>
          </ac:spMkLst>
        </pc:spChg>
        <pc:spChg chg="mod">
          <ac:chgData name="chethan kalyan" userId="c1370a218002e0be" providerId="LiveId" clId="{2D53C083-D1FA-4AFF-9038-BC477B0ABBA7}" dt="2024-11-07T08:44:53.778" v="4830"/>
          <ac:spMkLst>
            <pc:docMk/>
            <pc:sldMk cId="1343904863" sldId="264"/>
            <ac:spMk id="98" creationId="{3BB7BD79-B018-BFCE-C551-252127F3F227}"/>
          </ac:spMkLst>
        </pc:spChg>
        <pc:spChg chg="mod">
          <ac:chgData name="chethan kalyan" userId="c1370a218002e0be" providerId="LiveId" clId="{2D53C083-D1FA-4AFF-9038-BC477B0ABBA7}" dt="2024-11-07T08:44:53.778" v="4830"/>
          <ac:spMkLst>
            <pc:docMk/>
            <pc:sldMk cId="1343904863" sldId="264"/>
            <ac:spMk id="99" creationId="{119F5C97-9C9C-11F2-A743-F00AC8614B61}"/>
          </ac:spMkLst>
        </pc:spChg>
        <pc:spChg chg="mod">
          <ac:chgData name="chethan kalyan" userId="c1370a218002e0be" providerId="LiveId" clId="{2D53C083-D1FA-4AFF-9038-BC477B0ABBA7}" dt="2024-11-07T08:44:53.778" v="4830"/>
          <ac:spMkLst>
            <pc:docMk/>
            <pc:sldMk cId="1343904863" sldId="264"/>
            <ac:spMk id="100" creationId="{965569CA-8109-DC81-B11D-32B4CB515399}"/>
          </ac:spMkLst>
        </pc:spChg>
        <pc:spChg chg="mod">
          <ac:chgData name="chethan kalyan" userId="c1370a218002e0be" providerId="LiveId" clId="{2D53C083-D1FA-4AFF-9038-BC477B0ABBA7}" dt="2024-11-07T08:44:53.778" v="4830"/>
          <ac:spMkLst>
            <pc:docMk/>
            <pc:sldMk cId="1343904863" sldId="264"/>
            <ac:spMk id="101" creationId="{1838FCB6-28D2-705C-2A7A-40A909ED62D8}"/>
          </ac:spMkLst>
        </pc:spChg>
        <pc:spChg chg="mod">
          <ac:chgData name="chethan kalyan" userId="c1370a218002e0be" providerId="LiveId" clId="{2D53C083-D1FA-4AFF-9038-BC477B0ABBA7}" dt="2024-11-07T08:44:53.778" v="4830"/>
          <ac:spMkLst>
            <pc:docMk/>
            <pc:sldMk cId="1343904863" sldId="264"/>
            <ac:spMk id="102" creationId="{D50D60E2-EDAE-EEE8-5F43-48CBFC8F6935}"/>
          </ac:spMkLst>
        </pc:spChg>
        <pc:spChg chg="mod">
          <ac:chgData name="chethan kalyan" userId="c1370a218002e0be" providerId="LiveId" clId="{2D53C083-D1FA-4AFF-9038-BC477B0ABBA7}" dt="2024-11-07T08:44:53.778" v="4830"/>
          <ac:spMkLst>
            <pc:docMk/>
            <pc:sldMk cId="1343904863" sldId="264"/>
            <ac:spMk id="103" creationId="{C7D60676-8515-871A-F913-E59A25C8E0D1}"/>
          </ac:spMkLst>
        </pc:spChg>
        <pc:spChg chg="mod">
          <ac:chgData name="chethan kalyan" userId="c1370a218002e0be" providerId="LiveId" clId="{2D53C083-D1FA-4AFF-9038-BC477B0ABBA7}" dt="2024-11-07T08:44:53.778" v="4830"/>
          <ac:spMkLst>
            <pc:docMk/>
            <pc:sldMk cId="1343904863" sldId="264"/>
            <ac:spMk id="104" creationId="{595C65FE-214A-7564-3DFB-3AC366C10B0C}"/>
          </ac:spMkLst>
        </pc:spChg>
        <pc:spChg chg="mod">
          <ac:chgData name="chethan kalyan" userId="c1370a218002e0be" providerId="LiveId" clId="{2D53C083-D1FA-4AFF-9038-BC477B0ABBA7}" dt="2024-11-07T08:44:53.778" v="4830"/>
          <ac:spMkLst>
            <pc:docMk/>
            <pc:sldMk cId="1343904863" sldId="264"/>
            <ac:spMk id="105" creationId="{BD8CD0B2-2D3C-4C51-4D6B-34DE758F43BC}"/>
          </ac:spMkLst>
        </pc:spChg>
        <pc:spChg chg="mod">
          <ac:chgData name="chethan kalyan" userId="c1370a218002e0be" providerId="LiveId" clId="{2D53C083-D1FA-4AFF-9038-BC477B0ABBA7}" dt="2024-11-07T08:44:53.778" v="4830"/>
          <ac:spMkLst>
            <pc:docMk/>
            <pc:sldMk cId="1343904863" sldId="264"/>
            <ac:spMk id="106" creationId="{09D7CE5C-6FE3-6D36-1030-389E53954FD7}"/>
          </ac:spMkLst>
        </pc:spChg>
        <pc:spChg chg="mod">
          <ac:chgData name="chethan kalyan" userId="c1370a218002e0be" providerId="LiveId" clId="{2D53C083-D1FA-4AFF-9038-BC477B0ABBA7}" dt="2024-11-07T08:44:53.778" v="4830"/>
          <ac:spMkLst>
            <pc:docMk/>
            <pc:sldMk cId="1343904863" sldId="264"/>
            <ac:spMk id="107" creationId="{F6462839-2D53-C9BA-FC82-382EBA3D7A40}"/>
          </ac:spMkLst>
        </pc:spChg>
        <pc:spChg chg="mod">
          <ac:chgData name="chethan kalyan" userId="c1370a218002e0be" providerId="LiveId" clId="{2D53C083-D1FA-4AFF-9038-BC477B0ABBA7}" dt="2024-11-07T08:44:53.778" v="4830"/>
          <ac:spMkLst>
            <pc:docMk/>
            <pc:sldMk cId="1343904863" sldId="264"/>
            <ac:spMk id="108" creationId="{7B45FF14-7D9C-AAD8-7A4E-6462D15A13B6}"/>
          </ac:spMkLst>
        </pc:spChg>
        <pc:spChg chg="mod">
          <ac:chgData name="chethan kalyan" userId="c1370a218002e0be" providerId="LiveId" clId="{2D53C083-D1FA-4AFF-9038-BC477B0ABBA7}" dt="2024-11-07T08:44:53.778" v="4830"/>
          <ac:spMkLst>
            <pc:docMk/>
            <pc:sldMk cId="1343904863" sldId="264"/>
            <ac:spMk id="109" creationId="{BE41D1BD-5839-D822-670D-C211A066F6C8}"/>
          </ac:spMkLst>
        </pc:spChg>
        <pc:spChg chg="mod">
          <ac:chgData name="chethan kalyan" userId="c1370a218002e0be" providerId="LiveId" clId="{2D53C083-D1FA-4AFF-9038-BC477B0ABBA7}" dt="2024-11-07T08:44:53.778" v="4830"/>
          <ac:spMkLst>
            <pc:docMk/>
            <pc:sldMk cId="1343904863" sldId="264"/>
            <ac:spMk id="110" creationId="{25EA6A39-9CF7-0237-04A9-F70F61C101B4}"/>
          </ac:spMkLst>
        </pc:spChg>
        <pc:spChg chg="mod">
          <ac:chgData name="chethan kalyan" userId="c1370a218002e0be" providerId="LiveId" clId="{2D53C083-D1FA-4AFF-9038-BC477B0ABBA7}" dt="2024-11-07T08:44:53.778" v="4830"/>
          <ac:spMkLst>
            <pc:docMk/>
            <pc:sldMk cId="1343904863" sldId="264"/>
            <ac:spMk id="111" creationId="{B431CDB4-D032-0467-0BF7-74D87FB99A54}"/>
          </ac:spMkLst>
        </pc:spChg>
        <pc:spChg chg="mod">
          <ac:chgData name="chethan kalyan" userId="c1370a218002e0be" providerId="LiveId" clId="{2D53C083-D1FA-4AFF-9038-BC477B0ABBA7}" dt="2024-11-07T08:44:53.778" v="4830"/>
          <ac:spMkLst>
            <pc:docMk/>
            <pc:sldMk cId="1343904863" sldId="264"/>
            <ac:spMk id="112" creationId="{8DDC457E-8E7E-D162-8EB7-1A7B8E003C93}"/>
          </ac:spMkLst>
        </pc:spChg>
        <pc:spChg chg="mod">
          <ac:chgData name="chethan kalyan" userId="c1370a218002e0be" providerId="LiveId" clId="{2D53C083-D1FA-4AFF-9038-BC477B0ABBA7}" dt="2024-11-07T08:44:53.778" v="4830"/>
          <ac:spMkLst>
            <pc:docMk/>
            <pc:sldMk cId="1343904863" sldId="264"/>
            <ac:spMk id="113" creationId="{6BF81F6D-FEDB-DAD3-84BA-E463E103E289}"/>
          </ac:spMkLst>
        </pc:spChg>
        <pc:spChg chg="mod">
          <ac:chgData name="chethan kalyan" userId="c1370a218002e0be" providerId="LiveId" clId="{2D53C083-D1FA-4AFF-9038-BC477B0ABBA7}" dt="2024-11-07T08:44:53.778" v="4830"/>
          <ac:spMkLst>
            <pc:docMk/>
            <pc:sldMk cId="1343904863" sldId="264"/>
            <ac:spMk id="114" creationId="{4E536565-FE26-0018-30B2-8DA0C925BAC2}"/>
          </ac:spMkLst>
        </pc:spChg>
        <pc:spChg chg="mod">
          <ac:chgData name="chethan kalyan" userId="c1370a218002e0be" providerId="LiveId" clId="{2D53C083-D1FA-4AFF-9038-BC477B0ABBA7}" dt="2024-11-07T08:44:53.778" v="4830"/>
          <ac:spMkLst>
            <pc:docMk/>
            <pc:sldMk cId="1343904863" sldId="264"/>
            <ac:spMk id="115" creationId="{E9731533-1307-CD9D-16A5-0BA2893EDD3C}"/>
          </ac:spMkLst>
        </pc:spChg>
        <pc:spChg chg="mod">
          <ac:chgData name="chethan kalyan" userId="c1370a218002e0be" providerId="LiveId" clId="{2D53C083-D1FA-4AFF-9038-BC477B0ABBA7}" dt="2024-11-07T08:44:53.778" v="4830"/>
          <ac:spMkLst>
            <pc:docMk/>
            <pc:sldMk cId="1343904863" sldId="264"/>
            <ac:spMk id="116" creationId="{BBE0D7DD-D3C4-7828-B728-CCB9778E8BFA}"/>
          </ac:spMkLst>
        </pc:spChg>
        <pc:spChg chg="mod">
          <ac:chgData name="chethan kalyan" userId="c1370a218002e0be" providerId="LiveId" clId="{2D53C083-D1FA-4AFF-9038-BC477B0ABBA7}" dt="2024-11-07T08:44:53.778" v="4830"/>
          <ac:spMkLst>
            <pc:docMk/>
            <pc:sldMk cId="1343904863" sldId="264"/>
            <ac:spMk id="117" creationId="{6A4982A5-6F0F-BE4E-998B-9C14DD65A68F}"/>
          </ac:spMkLst>
        </pc:spChg>
        <pc:spChg chg="mod">
          <ac:chgData name="chethan kalyan" userId="c1370a218002e0be" providerId="LiveId" clId="{2D53C083-D1FA-4AFF-9038-BC477B0ABBA7}" dt="2024-11-07T08:44:53.778" v="4830"/>
          <ac:spMkLst>
            <pc:docMk/>
            <pc:sldMk cId="1343904863" sldId="264"/>
            <ac:spMk id="118" creationId="{45D655A9-61E4-6DDC-0A7B-36DF28A6B507}"/>
          </ac:spMkLst>
        </pc:spChg>
        <pc:spChg chg="mod">
          <ac:chgData name="chethan kalyan" userId="c1370a218002e0be" providerId="LiveId" clId="{2D53C083-D1FA-4AFF-9038-BC477B0ABBA7}" dt="2024-11-07T08:44:53.778" v="4830"/>
          <ac:spMkLst>
            <pc:docMk/>
            <pc:sldMk cId="1343904863" sldId="264"/>
            <ac:spMk id="119" creationId="{B4E67F10-5CC3-F0FD-FDB8-092D233A2387}"/>
          </ac:spMkLst>
        </pc:spChg>
        <pc:spChg chg="mod">
          <ac:chgData name="chethan kalyan" userId="c1370a218002e0be" providerId="LiveId" clId="{2D53C083-D1FA-4AFF-9038-BC477B0ABBA7}" dt="2024-11-07T08:44:53.778" v="4830"/>
          <ac:spMkLst>
            <pc:docMk/>
            <pc:sldMk cId="1343904863" sldId="264"/>
            <ac:spMk id="120" creationId="{F42FE56E-A922-674A-F992-C5B7B7EE0C58}"/>
          </ac:spMkLst>
        </pc:spChg>
        <pc:spChg chg="mod">
          <ac:chgData name="chethan kalyan" userId="c1370a218002e0be" providerId="LiveId" clId="{2D53C083-D1FA-4AFF-9038-BC477B0ABBA7}" dt="2024-11-07T08:44:53.778" v="4830"/>
          <ac:spMkLst>
            <pc:docMk/>
            <pc:sldMk cId="1343904863" sldId="264"/>
            <ac:spMk id="121" creationId="{93DFCF21-AD3A-6ED9-395A-794D531DB372}"/>
          </ac:spMkLst>
        </pc:spChg>
        <pc:spChg chg="mod">
          <ac:chgData name="chethan kalyan" userId="c1370a218002e0be" providerId="LiveId" clId="{2D53C083-D1FA-4AFF-9038-BC477B0ABBA7}" dt="2024-11-07T08:44:53.778" v="4830"/>
          <ac:spMkLst>
            <pc:docMk/>
            <pc:sldMk cId="1343904863" sldId="264"/>
            <ac:spMk id="122" creationId="{524C5297-D4D9-6D86-EA34-6B9F46BC4B03}"/>
          </ac:spMkLst>
        </pc:spChg>
        <pc:spChg chg="mod">
          <ac:chgData name="chethan kalyan" userId="c1370a218002e0be" providerId="LiveId" clId="{2D53C083-D1FA-4AFF-9038-BC477B0ABBA7}" dt="2024-11-07T08:44:53.778" v="4830"/>
          <ac:spMkLst>
            <pc:docMk/>
            <pc:sldMk cId="1343904863" sldId="264"/>
            <ac:spMk id="123" creationId="{A24D08A7-2EAC-9D7C-283A-DD1A13238134}"/>
          </ac:spMkLst>
        </pc:spChg>
        <pc:spChg chg="mod">
          <ac:chgData name="chethan kalyan" userId="c1370a218002e0be" providerId="LiveId" clId="{2D53C083-D1FA-4AFF-9038-BC477B0ABBA7}" dt="2024-11-07T08:44:53.778" v="4830"/>
          <ac:spMkLst>
            <pc:docMk/>
            <pc:sldMk cId="1343904863" sldId="264"/>
            <ac:spMk id="124" creationId="{031F1610-9985-2CE2-7A49-36B13016B3E1}"/>
          </ac:spMkLst>
        </pc:spChg>
        <pc:spChg chg="mod">
          <ac:chgData name="chethan kalyan" userId="c1370a218002e0be" providerId="LiveId" clId="{2D53C083-D1FA-4AFF-9038-BC477B0ABBA7}" dt="2024-11-07T08:44:53.778" v="4830"/>
          <ac:spMkLst>
            <pc:docMk/>
            <pc:sldMk cId="1343904863" sldId="264"/>
            <ac:spMk id="125" creationId="{BA894BA8-A8C5-9DA0-0597-B401B9CA0B28}"/>
          </ac:spMkLst>
        </pc:spChg>
        <pc:spChg chg="mod">
          <ac:chgData name="chethan kalyan" userId="c1370a218002e0be" providerId="LiveId" clId="{2D53C083-D1FA-4AFF-9038-BC477B0ABBA7}" dt="2024-11-07T08:44:53.778" v="4830"/>
          <ac:spMkLst>
            <pc:docMk/>
            <pc:sldMk cId="1343904863" sldId="264"/>
            <ac:spMk id="126" creationId="{7EBD84E9-5CAB-0FCB-54AA-854130E95021}"/>
          </ac:spMkLst>
        </pc:spChg>
        <pc:spChg chg="mod">
          <ac:chgData name="chethan kalyan" userId="c1370a218002e0be" providerId="LiveId" clId="{2D53C083-D1FA-4AFF-9038-BC477B0ABBA7}" dt="2024-11-07T08:44:53.778" v="4830"/>
          <ac:spMkLst>
            <pc:docMk/>
            <pc:sldMk cId="1343904863" sldId="264"/>
            <ac:spMk id="127" creationId="{F4C4B77E-28A5-2969-0863-96C4ECC6F036}"/>
          </ac:spMkLst>
        </pc:spChg>
        <pc:spChg chg="mod">
          <ac:chgData name="chethan kalyan" userId="c1370a218002e0be" providerId="LiveId" clId="{2D53C083-D1FA-4AFF-9038-BC477B0ABBA7}" dt="2024-11-07T08:44:53.778" v="4830"/>
          <ac:spMkLst>
            <pc:docMk/>
            <pc:sldMk cId="1343904863" sldId="264"/>
            <ac:spMk id="128" creationId="{66CA1734-B2EF-8142-643A-E362508F7D3F}"/>
          </ac:spMkLst>
        </pc:spChg>
        <pc:spChg chg="mod">
          <ac:chgData name="chethan kalyan" userId="c1370a218002e0be" providerId="LiveId" clId="{2D53C083-D1FA-4AFF-9038-BC477B0ABBA7}" dt="2024-11-07T08:44:53.778" v="4830"/>
          <ac:spMkLst>
            <pc:docMk/>
            <pc:sldMk cId="1343904863" sldId="264"/>
            <ac:spMk id="129" creationId="{9DD497A9-C974-D301-208A-236AEF4AF66F}"/>
          </ac:spMkLst>
        </pc:spChg>
        <pc:spChg chg="mod">
          <ac:chgData name="chethan kalyan" userId="c1370a218002e0be" providerId="LiveId" clId="{2D53C083-D1FA-4AFF-9038-BC477B0ABBA7}" dt="2024-11-07T08:44:53.778" v="4830"/>
          <ac:spMkLst>
            <pc:docMk/>
            <pc:sldMk cId="1343904863" sldId="264"/>
            <ac:spMk id="130" creationId="{C8A973A2-7E21-2D41-37BC-425D01CF6ED7}"/>
          </ac:spMkLst>
        </pc:spChg>
        <pc:spChg chg="mod">
          <ac:chgData name="chethan kalyan" userId="c1370a218002e0be" providerId="LiveId" clId="{2D53C083-D1FA-4AFF-9038-BC477B0ABBA7}" dt="2024-11-07T08:44:53.778" v="4830"/>
          <ac:spMkLst>
            <pc:docMk/>
            <pc:sldMk cId="1343904863" sldId="264"/>
            <ac:spMk id="131" creationId="{09B2E030-09AF-DF8F-7F40-CF65EC7715C8}"/>
          </ac:spMkLst>
        </pc:spChg>
        <pc:spChg chg="mod">
          <ac:chgData name="chethan kalyan" userId="c1370a218002e0be" providerId="LiveId" clId="{2D53C083-D1FA-4AFF-9038-BC477B0ABBA7}" dt="2024-11-07T08:44:53.778" v="4830"/>
          <ac:spMkLst>
            <pc:docMk/>
            <pc:sldMk cId="1343904863" sldId="264"/>
            <ac:spMk id="132" creationId="{408ABEB9-5FA0-A194-8055-269960DB2A4B}"/>
          </ac:spMkLst>
        </pc:spChg>
        <pc:spChg chg="mod">
          <ac:chgData name="chethan kalyan" userId="c1370a218002e0be" providerId="LiveId" clId="{2D53C083-D1FA-4AFF-9038-BC477B0ABBA7}" dt="2024-11-07T08:44:53.778" v="4830"/>
          <ac:spMkLst>
            <pc:docMk/>
            <pc:sldMk cId="1343904863" sldId="264"/>
            <ac:spMk id="133" creationId="{F0CB715A-A363-E882-BFCA-049D31D8DEEC}"/>
          </ac:spMkLst>
        </pc:spChg>
        <pc:spChg chg="mod">
          <ac:chgData name="chethan kalyan" userId="c1370a218002e0be" providerId="LiveId" clId="{2D53C083-D1FA-4AFF-9038-BC477B0ABBA7}" dt="2024-11-07T08:44:53.778" v="4830"/>
          <ac:spMkLst>
            <pc:docMk/>
            <pc:sldMk cId="1343904863" sldId="264"/>
            <ac:spMk id="134" creationId="{581BE563-BBEE-2B0A-0D5A-5AD222863364}"/>
          </ac:spMkLst>
        </pc:spChg>
        <pc:spChg chg="mod">
          <ac:chgData name="chethan kalyan" userId="c1370a218002e0be" providerId="LiveId" clId="{2D53C083-D1FA-4AFF-9038-BC477B0ABBA7}" dt="2024-11-07T08:44:53.778" v="4830"/>
          <ac:spMkLst>
            <pc:docMk/>
            <pc:sldMk cId="1343904863" sldId="264"/>
            <ac:spMk id="135" creationId="{D6703BBA-7A9C-ED61-E932-ECBD08DA9A32}"/>
          </ac:spMkLst>
        </pc:spChg>
        <pc:spChg chg="mod">
          <ac:chgData name="chethan kalyan" userId="c1370a218002e0be" providerId="LiveId" clId="{2D53C083-D1FA-4AFF-9038-BC477B0ABBA7}" dt="2024-11-07T08:44:53.778" v="4830"/>
          <ac:spMkLst>
            <pc:docMk/>
            <pc:sldMk cId="1343904863" sldId="264"/>
            <ac:spMk id="136" creationId="{3A863D3A-BCC0-CAE8-F029-2CFCFC96AD9C}"/>
          </ac:spMkLst>
        </pc:spChg>
        <pc:spChg chg="mod">
          <ac:chgData name="chethan kalyan" userId="c1370a218002e0be" providerId="LiveId" clId="{2D53C083-D1FA-4AFF-9038-BC477B0ABBA7}" dt="2024-11-07T08:44:53.778" v="4830"/>
          <ac:spMkLst>
            <pc:docMk/>
            <pc:sldMk cId="1343904863" sldId="264"/>
            <ac:spMk id="137" creationId="{75980490-9F9D-BF1B-5883-9B75E98560D4}"/>
          </ac:spMkLst>
        </pc:spChg>
        <pc:spChg chg="mod">
          <ac:chgData name="chethan kalyan" userId="c1370a218002e0be" providerId="LiveId" clId="{2D53C083-D1FA-4AFF-9038-BC477B0ABBA7}" dt="2024-11-07T08:44:53.778" v="4830"/>
          <ac:spMkLst>
            <pc:docMk/>
            <pc:sldMk cId="1343904863" sldId="264"/>
            <ac:spMk id="138" creationId="{BEEDCD28-C0F3-9380-3E1B-F292970DFA34}"/>
          </ac:spMkLst>
        </pc:spChg>
        <pc:spChg chg="mod">
          <ac:chgData name="chethan kalyan" userId="c1370a218002e0be" providerId="LiveId" clId="{2D53C083-D1FA-4AFF-9038-BC477B0ABBA7}" dt="2024-11-07T08:44:53.778" v="4830"/>
          <ac:spMkLst>
            <pc:docMk/>
            <pc:sldMk cId="1343904863" sldId="264"/>
            <ac:spMk id="139" creationId="{1D54BA05-08CF-7F0C-7B05-97302FD6532E}"/>
          </ac:spMkLst>
        </pc:spChg>
        <pc:spChg chg="mod">
          <ac:chgData name="chethan kalyan" userId="c1370a218002e0be" providerId="LiveId" clId="{2D53C083-D1FA-4AFF-9038-BC477B0ABBA7}" dt="2024-11-07T08:44:53.778" v="4830"/>
          <ac:spMkLst>
            <pc:docMk/>
            <pc:sldMk cId="1343904863" sldId="264"/>
            <ac:spMk id="140" creationId="{F9516147-DD03-6AB6-7765-B90A6E1B53DD}"/>
          </ac:spMkLst>
        </pc:spChg>
        <pc:spChg chg="mod">
          <ac:chgData name="chethan kalyan" userId="c1370a218002e0be" providerId="LiveId" clId="{2D53C083-D1FA-4AFF-9038-BC477B0ABBA7}" dt="2024-11-07T08:44:53.778" v="4830"/>
          <ac:spMkLst>
            <pc:docMk/>
            <pc:sldMk cId="1343904863" sldId="264"/>
            <ac:spMk id="141" creationId="{38293633-6F22-2953-8B01-3A9611046CE7}"/>
          </ac:spMkLst>
        </pc:spChg>
        <pc:spChg chg="mod">
          <ac:chgData name="chethan kalyan" userId="c1370a218002e0be" providerId="LiveId" clId="{2D53C083-D1FA-4AFF-9038-BC477B0ABBA7}" dt="2024-11-07T08:44:53.778" v="4830"/>
          <ac:spMkLst>
            <pc:docMk/>
            <pc:sldMk cId="1343904863" sldId="264"/>
            <ac:spMk id="142" creationId="{36951C48-3CAF-33BA-596D-F7C833FB9CD8}"/>
          </ac:spMkLst>
        </pc:spChg>
        <pc:spChg chg="mod">
          <ac:chgData name="chethan kalyan" userId="c1370a218002e0be" providerId="LiveId" clId="{2D53C083-D1FA-4AFF-9038-BC477B0ABBA7}" dt="2024-11-07T08:44:53.778" v="4830"/>
          <ac:spMkLst>
            <pc:docMk/>
            <pc:sldMk cId="1343904863" sldId="264"/>
            <ac:spMk id="143" creationId="{0AADEC73-D43F-B0F6-187C-D7BA4F938ADE}"/>
          </ac:spMkLst>
        </pc:spChg>
        <pc:spChg chg="mod">
          <ac:chgData name="chethan kalyan" userId="c1370a218002e0be" providerId="LiveId" clId="{2D53C083-D1FA-4AFF-9038-BC477B0ABBA7}" dt="2024-11-07T08:44:53.778" v="4830"/>
          <ac:spMkLst>
            <pc:docMk/>
            <pc:sldMk cId="1343904863" sldId="264"/>
            <ac:spMk id="144" creationId="{C7971883-B572-151B-1A5B-9E8CF88DD7CE}"/>
          </ac:spMkLst>
        </pc:spChg>
        <pc:spChg chg="mod">
          <ac:chgData name="chethan kalyan" userId="c1370a218002e0be" providerId="LiveId" clId="{2D53C083-D1FA-4AFF-9038-BC477B0ABBA7}" dt="2024-11-07T08:44:53.778" v="4830"/>
          <ac:spMkLst>
            <pc:docMk/>
            <pc:sldMk cId="1343904863" sldId="264"/>
            <ac:spMk id="145" creationId="{E32243DB-A237-02E8-A79F-BE303BD1DAEA}"/>
          </ac:spMkLst>
        </pc:spChg>
        <pc:spChg chg="mod">
          <ac:chgData name="chethan kalyan" userId="c1370a218002e0be" providerId="LiveId" clId="{2D53C083-D1FA-4AFF-9038-BC477B0ABBA7}" dt="2024-11-07T08:44:53.778" v="4830"/>
          <ac:spMkLst>
            <pc:docMk/>
            <pc:sldMk cId="1343904863" sldId="264"/>
            <ac:spMk id="146" creationId="{87969978-6163-42B5-5F0C-624721C218F2}"/>
          </ac:spMkLst>
        </pc:spChg>
        <pc:spChg chg="mod">
          <ac:chgData name="chethan kalyan" userId="c1370a218002e0be" providerId="LiveId" clId="{2D53C083-D1FA-4AFF-9038-BC477B0ABBA7}" dt="2024-11-07T08:44:53.778" v="4830"/>
          <ac:spMkLst>
            <pc:docMk/>
            <pc:sldMk cId="1343904863" sldId="264"/>
            <ac:spMk id="147" creationId="{76C64241-063B-9394-AA9D-714A93D6EFB3}"/>
          </ac:spMkLst>
        </pc:spChg>
        <pc:spChg chg="mod">
          <ac:chgData name="chethan kalyan" userId="c1370a218002e0be" providerId="LiveId" clId="{2D53C083-D1FA-4AFF-9038-BC477B0ABBA7}" dt="2024-11-07T08:44:53.778" v="4830"/>
          <ac:spMkLst>
            <pc:docMk/>
            <pc:sldMk cId="1343904863" sldId="264"/>
            <ac:spMk id="148" creationId="{7A6947A7-A869-C0F5-168E-135C4EC9DABE}"/>
          </ac:spMkLst>
        </pc:spChg>
        <pc:spChg chg="mod">
          <ac:chgData name="chethan kalyan" userId="c1370a218002e0be" providerId="LiveId" clId="{2D53C083-D1FA-4AFF-9038-BC477B0ABBA7}" dt="2024-11-07T08:44:53.778" v="4830"/>
          <ac:spMkLst>
            <pc:docMk/>
            <pc:sldMk cId="1343904863" sldId="264"/>
            <ac:spMk id="149" creationId="{4D5A9AE6-0041-885E-A741-6961A21314A5}"/>
          </ac:spMkLst>
        </pc:spChg>
        <pc:spChg chg="mod">
          <ac:chgData name="chethan kalyan" userId="c1370a218002e0be" providerId="LiveId" clId="{2D53C083-D1FA-4AFF-9038-BC477B0ABBA7}" dt="2024-11-07T08:44:53.778" v="4830"/>
          <ac:spMkLst>
            <pc:docMk/>
            <pc:sldMk cId="1343904863" sldId="264"/>
            <ac:spMk id="150" creationId="{43EBDBD4-FAEF-B7BB-F346-DEAFF40980EA}"/>
          </ac:spMkLst>
        </pc:spChg>
        <pc:spChg chg="mod">
          <ac:chgData name="chethan kalyan" userId="c1370a218002e0be" providerId="LiveId" clId="{2D53C083-D1FA-4AFF-9038-BC477B0ABBA7}" dt="2024-11-07T08:44:53.778" v="4830"/>
          <ac:spMkLst>
            <pc:docMk/>
            <pc:sldMk cId="1343904863" sldId="264"/>
            <ac:spMk id="151" creationId="{D04395C1-129D-A817-649C-AEDE81E95B7B}"/>
          </ac:spMkLst>
        </pc:spChg>
        <pc:spChg chg="mod">
          <ac:chgData name="chethan kalyan" userId="c1370a218002e0be" providerId="LiveId" clId="{2D53C083-D1FA-4AFF-9038-BC477B0ABBA7}" dt="2024-11-07T08:44:53.778" v="4830"/>
          <ac:spMkLst>
            <pc:docMk/>
            <pc:sldMk cId="1343904863" sldId="264"/>
            <ac:spMk id="152" creationId="{2313C8F1-4E12-762B-F828-3B03CA0C6C6B}"/>
          </ac:spMkLst>
        </pc:spChg>
        <pc:spChg chg="mod">
          <ac:chgData name="chethan kalyan" userId="c1370a218002e0be" providerId="LiveId" clId="{2D53C083-D1FA-4AFF-9038-BC477B0ABBA7}" dt="2024-11-07T08:44:53.778" v="4830"/>
          <ac:spMkLst>
            <pc:docMk/>
            <pc:sldMk cId="1343904863" sldId="264"/>
            <ac:spMk id="153" creationId="{43BE95A0-BD00-44A4-984A-42FD398238C1}"/>
          </ac:spMkLst>
        </pc:spChg>
        <pc:spChg chg="mod">
          <ac:chgData name="chethan kalyan" userId="c1370a218002e0be" providerId="LiveId" clId="{2D53C083-D1FA-4AFF-9038-BC477B0ABBA7}" dt="2024-11-07T08:44:53.778" v="4830"/>
          <ac:spMkLst>
            <pc:docMk/>
            <pc:sldMk cId="1343904863" sldId="264"/>
            <ac:spMk id="154" creationId="{B05D556C-8773-2D92-1554-F063268CB17A}"/>
          </ac:spMkLst>
        </pc:spChg>
        <pc:spChg chg="mod">
          <ac:chgData name="chethan kalyan" userId="c1370a218002e0be" providerId="LiveId" clId="{2D53C083-D1FA-4AFF-9038-BC477B0ABBA7}" dt="2024-11-07T08:44:53.778" v="4830"/>
          <ac:spMkLst>
            <pc:docMk/>
            <pc:sldMk cId="1343904863" sldId="264"/>
            <ac:spMk id="155" creationId="{D0D91276-D822-5F20-0781-FB5AD80B98CE}"/>
          </ac:spMkLst>
        </pc:spChg>
        <pc:spChg chg="mod">
          <ac:chgData name="chethan kalyan" userId="c1370a218002e0be" providerId="LiveId" clId="{2D53C083-D1FA-4AFF-9038-BC477B0ABBA7}" dt="2024-11-07T08:44:53.778" v="4830"/>
          <ac:spMkLst>
            <pc:docMk/>
            <pc:sldMk cId="1343904863" sldId="264"/>
            <ac:spMk id="156" creationId="{20161B80-6B06-FEFB-56EA-66785A25B3D3}"/>
          </ac:spMkLst>
        </pc:spChg>
        <pc:spChg chg="mod">
          <ac:chgData name="chethan kalyan" userId="c1370a218002e0be" providerId="LiveId" clId="{2D53C083-D1FA-4AFF-9038-BC477B0ABBA7}" dt="2024-11-07T08:44:53.778" v="4830"/>
          <ac:spMkLst>
            <pc:docMk/>
            <pc:sldMk cId="1343904863" sldId="264"/>
            <ac:spMk id="157" creationId="{D96EBC28-562D-ABA9-7120-9CDA241AECA5}"/>
          </ac:spMkLst>
        </pc:spChg>
        <pc:spChg chg="mod">
          <ac:chgData name="chethan kalyan" userId="c1370a218002e0be" providerId="LiveId" clId="{2D53C083-D1FA-4AFF-9038-BC477B0ABBA7}" dt="2024-11-07T08:44:53.778" v="4830"/>
          <ac:spMkLst>
            <pc:docMk/>
            <pc:sldMk cId="1343904863" sldId="264"/>
            <ac:spMk id="158" creationId="{76C61FCE-525D-1329-0ED1-53463F776B2E}"/>
          </ac:spMkLst>
        </pc:spChg>
        <pc:spChg chg="mod">
          <ac:chgData name="chethan kalyan" userId="c1370a218002e0be" providerId="LiveId" clId="{2D53C083-D1FA-4AFF-9038-BC477B0ABBA7}" dt="2024-11-07T08:44:53.778" v="4830"/>
          <ac:spMkLst>
            <pc:docMk/>
            <pc:sldMk cId="1343904863" sldId="264"/>
            <ac:spMk id="159" creationId="{3C2543D5-A95E-866A-DC3B-B44A159AA9AD}"/>
          </ac:spMkLst>
        </pc:spChg>
        <pc:spChg chg="mod">
          <ac:chgData name="chethan kalyan" userId="c1370a218002e0be" providerId="LiveId" clId="{2D53C083-D1FA-4AFF-9038-BC477B0ABBA7}" dt="2024-11-07T08:44:53.778" v="4830"/>
          <ac:spMkLst>
            <pc:docMk/>
            <pc:sldMk cId="1343904863" sldId="264"/>
            <ac:spMk id="160" creationId="{F81CF530-D020-106F-B447-DB0D7E7C6570}"/>
          </ac:spMkLst>
        </pc:spChg>
        <pc:spChg chg="mod">
          <ac:chgData name="chethan kalyan" userId="c1370a218002e0be" providerId="LiveId" clId="{2D53C083-D1FA-4AFF-9038-BC477B0ABBA7}" dt="2024-11-07T08:44:53.778" v="4830"/>
          <ac:spMkLst>
            <pc:docMk/>
            <pc:sldMk cId="1343904863" sldId="264"/>
            <ac:spMk id="161" creationId="{B622CD91-A86E-1754-9549-04BDD2BCAE26}"/>
          </ac:spMkLst>
        </pc:spChg>
        <pc:spChg chg="mod">
          <ac:chgData name="chethan kalyan" userId="c1370a218002e0be" providerId="LiveId" clId="{2D53C083-D1FA-4AFF-9038-BC477B0ABBA7}" dt="2024-11-07T08:44:53.778" v="4830"/>
          <ac:spMkLst>
            <pc:docMk/>
            <pc:sldMk cId="1343904863" sldId="264"/>
            <ac:spMk id="162" creationId="{F280E978-EC33-8C44-4CA6-DF1FB202A2C4}"/>
          </ac:spMkLst>
        </pc:spChg>
        <pc:spChg chg="mod">
          <ac:chgData name="chethan kalyan" userId="c1370a218002e0be" providerId="LiveId" clId="{2D53C083-D1FA-4AFF-9038-BC477B0ABBA7}" dt="2024-11-07T08:44:53.778" v="4830"/>
          <ac:spMkLst>
            <pc:docMk/>
            <pc:sldMk cId="1343904863" sldId="264"/>
            <ac:spMk id="163" creationId="{8B7078F7-081F-1453-501F-19468FD1EF9A}"/>
          </ac:spMkLst>
        </pc:spChg>
        <pc:spChg chg="mod">
          <ac:chgData name="chethan kalyan" userId="c1370a218002e0be" providerId="LiveId" clId="{2D53C083-D1FA-4AFF-9038-BC477B0ABBA7}" dt="2024-11-07T08:44:53.778" v="4830"/>
          <ac:spMkLst>
            <pc:docMk/>
            <pc:sldMk cId="1343904863" sldId="264"/>
            <ac:spMk id="164" creationId="{6BD8F1A8-34FB-097F-CDF6-481E08BCE4E1}"/>
          </ac:spMkLst>
        </pc:spChg>
        <pc:spChg chg="mod">
          <ac:chgData name="chethan kalyan" userId="c1370a218002e0be" providerId="LiveId" clId="{2D53C083-D1FA-4AFF-9038-BC477B0ABBA7}" dt="2024-11-07T08:44:53.778" v="4830"/>
          <ac:spMkLst>
            <pc:docMk/>
            <pc:sldMk cId="1343904863" sldId="264"/>
            <ac:spMk id="165" creationId="{BBD47869-B70A-6F1D-5357-A7B370414DDF}"/>
          </ac:spMkLst>
        </pc:spChg>
        <pc:spChg chg="mod">
          <ac:chgData name="chethan kalyan" userId="c1370a218002e0be" providerId="LiveId" clId="{2D53C083-D1FA-4AFF-9038-BC477B0ABBA7}" dt="2024-11-07T08:44:53.778" v="4830"/>
          <ac:spMkLst>
            <pc:docMk/>
            <pc:sldMk cId="1343904863" sldId="264"/>
            <ac:spMk id="166" creationId="{96002660-14CC-C62B-F4A1-D807D139A763}"/>
          </ac:spMkLst>
        </pc:spChg>
        <pc:spChg chg="mod">
          <ac:chgData name="chethan kalyan" userId="c1370a218002e0be" providerId="LiveId" clId="{2D53C083-D1FA-4AFF-9038-BC477B0ABBA7}" dt="2024-11-07T08:44:53.778" v="4830"/>
          <ac:spMkLst>
            <pc:docMk/>
            <pc:sldMk cId="1343904863" sldId="264"/>
            <ac:spMk id="167" creationId="{EC2D7CA1-596C-169C-182A-9DFEF37E49A1}"/>
          </ac:spMkLst>
        </pc:spChg>
        <pc:spChg chg="mod">
          <ac:chgData name="chethan kalyan" userId="c1370a218002e0be" providerId="LiveId" clId="{2D53C083-D1FA-4AFF-9038-BC477B0ABBA7}" dt="2024-11-07T08:44:53.778" v="4830"/>
          <ac:spMkLst>
            <pc:docMk/>
            <pc:sldMk cId="1343904863" sldId="264"/>
            <ac:spMk id="168" creationId="{58BEA462-5F4D-465D-13A1-95E5F55A039A}"/>
          </ac:spMkLst>
        </pc:spChg>
        <pc:spChg chg="mod">
          <ac:chgData name="chethan kalyan" userId="c1370a218002e0be" providerId="LiveId" clId="{2D53C083-D1FA-4AFF-9038-BC477B0ABBA7}" dt="2024-11-07T08:44:53.778" v="4830"/>
          <ac:spMkLst>
            <pc:docMk/>
            <pc:sldMk cId="1343904863" sldId="264"/>
            <ac:spMk id="169" creationId="{248676C7-357F-D161-4B2D-08AA26BD3796}"/>
          </ac:spMkLst>
        </pc:spChg>
        <pc:spChg chg="mod">
          <ac:chgData name="chethan kalyan" userId="c1370a218002e0be" providerId="LiveId" clId="{2D53C083-D1FA-4AFF-9038-BC477B0ABBA7}" dt="2024-11-07T08:44:53.778" v="4830"/>
          <ac:spMkLst>
            <pc:docMk/>
            <pc:sldMk cId="1343904863" sldId="264"/>
            <ac:spMk id="170" creationId="{5A3C97D3-14AA-4B33-2863-998ABC8DFB20}"/>
          </ac:spMkLst>
        </pc:spChg>
        <pc:spChg chg="mod">
          <ac:chgData name="chethan kalyan" userId="c1370a218002e0be" providerId="LiveId" clId="{2D53C083-D1FA-4AFF-9038-BC477B0ABBA7}" dt="2024-11-07T08:44:53.778" v="4830"/>
          <ac:spMkLst>
            <pc:docMk/>
            <pc:sldMk cId="1343904863" sldId="264"/>
            <ac:spMk id="171" creationId="{92F231FC-255F-9BC2-6719-3A76200B831F}"/>
          </ac:spMkLst>
        </pc:spChg>
        <pc:spChg chg="mod">
          <ac:chgData name="chethan kalyan" userId="c1370a218002e0be" providerId="LiveId" clId="{2D53C083-D1FA-4AFF-9038-BC477B0ABBA7}" dt="2024-11-07T08:44:53.778" v="4830"/>
          <ac:spMkLst>
            <pc:docMk/>
            <pc:sldMk cId="1343904863" sldId="264"/>
            <ac:spMk id="172" creationId="{00116203-4F89-2DE0-A09E-520BA8EC0B55}"/>
          </ac:spMkLst>
        </pc:spChg>
        <pc:spChg chg="mod">
          <ac:chgData name="chethan kalyan" userId="c1370a218002e0be" providerId="LiveId" clId="{2D53C083-D1FA-4AFF-9038-BC477B0ABBA7}" dt="2024-11-07T08:44:53.778" v="4830"/>
          <ac:spMkLst>
            <pc:docMk/>
            <pc:sldMk cId="1343904863" sldId="264"/>
            <ac:spMk id="173" creationId="{40634524-D931-7DD8-BEB2-260915FF6CFC}"/>
          </ac:spMkLst>
        </pc:spChg>
        <pc:spChg chg="mod">
          <ac:chgData name="chethan kalyan" userId="c1370a218002e0be" providerId="LiveId" clId="{2D53C083-D1FA-4AFF-9038-BC477B0ABBA7}" dt="2024-11-07T08:44:53.778" v="4830"/>
          <ac:spMkLst>
            <pc:docMk/>
            <pc:sldMk cId="1343904863" sldId="264"/>
            <ac:spMk id="174" creationId="{7E19086C-47F9-A780-CD38-337CA13D9798}"/>
          </ac:spMkLst>
        </pc:spChg>
        <pc:spChg chg="mod">
          <ac:chgData name="chethan kalyan" userId="c1370a218002e0be" providerId="LiveId" clId="{2D53C083-D1FA-4AFF-9038-BC477B0ABBA7}" dt="2024-11-07T08:44:53.778" v="4830"/>
          <ac:spMkLst>
            <pc:docMk/>
            <pc:sldMk cId="1343904863" sldId="264"/>
            <ac:spMk id="175" creationId="{2934081C-BA48-9141-1E75-2A2104FF2988}"/>
          </ac:spMkLst>
        </pc:spChg>
        <pc:spChg chg="mod">
          <ac:chgData name="chethan kalyan" userId="c1370a218002e0be" providerId="LiveId" clId="{2D53C083-D1FA-4AFF-9038-BC477B0ABBA7}" dt="2024-11-07T08:44:53.778" v="4830"/>
          <ac:spMkLst>
            <pc:docMk/>
            <pc:sldMk cId="1343904863" sldId="264"/>
            <ac:spMk id="176" creationId="{E2381D0A-7539-A7FE-5DEC-03288B1CBA78}"/>
          </ac:spMkLst>
        </pc:spChg>
        <pc:spChg chg="mod">
          <ac:chgData name="chethan kalyan" userId="c1370a218002e0be" providerId="LiveId" clId="{2D53C083-D1FA-4AFF-9038-BC477B0ABBA7}" dt="2024-11-07T08:44:53.778" v="4830"/>
          <ac:spMkLst>
            <pc:docMk/>
            <pc:sldMk cId="1343904863" sldId="264"/>
            <ac:spMk id="177" creationId="{F2FA169B-1151-6D84-7FDF-B38EE95852C2}"/>
          </ac:spMkLst>
        </pc:spChg>
        <pc:spChg chg="mod">
          <ac:chgData name="chethan kalyan" userId="c1370a218002e0be" providerId="LiveId" clId="{2D53C083-D1FA-4AFF-9038-BC477B0ABBA7}" dt="2024-11-07T08:44:53.778" v="4830"/>
          <ac:spMkLst>
            <pc:docMk/>
            <pc:sldMk cId="1343904863" sldId="264"/>
            <ac:spMk id="178" creationId="{BA066A3A-3E51-DB61-DFA7-4F1571114229}"/>
          </ac:spMkLst>
        </pc:spChg>
        <pc:spChg chg="mod">
          <ac:chgData name="chethan kalyan" userId="c1370a218002e0be" providerId="LiveId" clId="{2D53C083-D1FA-4AFF-9038-BC477B0ABBA7}" dt="2024-11-07T08:44:53.778" v="4830"/>
          <ac:spMkLst>
            <pc:docMk/>
            <pc:sldMk cId="1343904863" sldId="264"/>
            <ac:spMk id="179" creationId="{2020E09D-F19A-A470-B6B9-213CBD896FE0}"/>
          </ac:spMkLst>
        </pc:spChg>
        <pc:spChg chg="mod">
          <ac:chgData name="chethan kalyan" userId="c1370a218002e0be" providerId="LiveId" clId="{2D53C083-D1FA-4AFF-9038-BC477B0ABBA7}" dt="2024-11-07T08:44:53.778" v="4830"/>
          <ac:spMkLst>
            <pc:docMk/>
            <pc:sldMk cId="1343904863" sldId="264"/>
            <ac:spMk id="180" creationId="{227AA82B-25C0-E5D4-19A1-5FDAAF430D5A}"/>
          </ac:spMkLst>
        </pc:spChg>
        <pc:spChg chg="mod">
          <ac:chgData name="chethan kalyan" userId="c1370a218002e0be" providerId="LiveId" clId="{2D53C083-D1FA-4AFF-9038-BC477B0ABBA7}" dt="2024-11-07T08:44:53.778" v="4830"/>
          <ac:spMkLst>
            <pc:docMk/>
            <pc:sldMk cId="1343904863" sldId="264"/>
            <ac:spMk id="181" creationId="{A37130EF-9E45-A3B7-05E0-F021C2C14074}"/>
          </ac:spMkLst>
        </pc:spChg>
        <pc:spChg chg="mod">
          <ac:chgData name="chethan kalyan" userId="c1370a218002e0be" providerId="LiveId" clId="{2D53C083-D1FA-4AFF-9038-BC477B0ABBA7}" dt="2024-11-07T08:44:53.778" v="4830"/>
          <ac:spMkLst>
            <pc:docMk/>
            <pc:sldMk cId="1343904863" sldId="264"/>
            <ac:spMk id="182" creationId="{F9651659-9818-63CF-6CF8-56077C0C5980}"/>
          </ac:spMkLst>
        </pc:spChg>
        <pc:spChg chg="mod">
          <ac:chgData name="chethan kalyan" userId="c1370a218002e0be" providerId="LiveId" clId="{2D53C083-D1FA-4AFF-9038-BC477B0ABBA7}" dt="2024-11-07T08:44:53.778" v="4830"/>
          <ac:spMkLst>
            <pc:docMk/>
            <pc:sldMk cId="1343904863" sldId="264"/>
            <ac:spMk id="183" creationId="{C9AEDAD5-365A-70D8-2AEC-9FEF6A3CA8E2}"/>
          </ac:spMkLst>
        </pc:spChg>
        <pc:spChg chg="mod">
          <ac:chgData name="chethan kalyan" userId="c1370a218002e0be" providerId="LiveId" clId="{2D53C083-D1FA-4AFF-9038-BC477B0ABBA7}" dt="2024-11-07T08:44:53.778" v="4830"/>
          <ac:spMkLst>
            <pc:docMk/>
            <pc:sldMk cId="1343904863" sldId="264"/>
            <ac:spMk id="184" creationId="{EF4EE20F-29CD-585D-4C77-0CB3E934A45A}"/>
          </ac:spMkLst>
        </pc:spChg>
        <pc:spChg chg="mod">
          <ac:chgData name="chethan kalyan" userId="c1370a218002e0be" providerId="LiveId" clId="{2D53C083-D1FA-4AFF-9038-BC477B0ABBA7}" dt="2024-11-07T08:44:53.778" v="4830"/>
          <ac:spMkLst>
            <pc:docMk/>
            <pc:sldMk cId="1343904863" sldId="264"/>
            <ac:spMk id="185" creationId="{4D7DB790-D5CA-F7D0-B5F5-3B03B6C4F914}"/>
          </ac:spMkLst>
        </pc:spChg>
        <pc:spChg chg="mod">
          <ac:chgData name="chethan kalyan" userId="c1370a218002e0be" providerId="LiveId" clId="{2D53C083-D1FA-4AFF-9038-BC477B0ABBA7}" dt="2024-11-07T08:44:53.778" v="4830"/>
          <ac:spMkLst>
            <pc:docMk/>
            <pc:sldMk cId="1343904863" sldId="264"/>
            <ac:spMk id="186" creationId="{315EEF8A-4D90-F085-52E8-C08BD85FE480}"/>
          </ac:spMkLst>
        </pc:spChg>
        <pc:spChg chg="mod">
          <ac:chgData name="chethan kalyan" userId="c1370a218002e0be" providerId="LiveId" clId="{2D53C083-D1FA-4AFF-9038-BC477B0ABBA7}" dt="2024-11-07T08:44:53.778" v="4830"/>
          <ac:spMkLst>
            <pc:docMk/>
            <pc:sldMk cId="1343904863" sldId="264"/>
            <ac:spMk id="187" creationId="{CD50B463-6660-628C-BD12-1C3992ED7CC0}"/>
          </ac:spMkLst>
        </pc:spChg>
        <pc:spChg chg="mod">
          <ac:chgData name="chethan kalyan" userId="c1370a218002e0be" providerId="LiveId" clId="{2D53C083-D1FA-4AFF-9038-BC477B0ABBA7}" dt="2024-11-07T08:44:53.778" v="4830"/>
          <ac:spMkLst>
            <pc:docMk/>
            <pc:sldMk cId="1343904863" sldId="264"/>
            <ac:spMk id="188" creationId="{2BCBD342-E733-BFFF-267F-1EA2C7E7C2F6}"/>
          </ac:spMkLst>
        </pc:spChg>
        <pc:spChg chg="mod">
          <ac:chgData name="chethan kalyan" userId="c1370a218002e0be" providerId="LiveId" clId="{2D53C083-D1FA-4AFF-9038-BC477B0ABBA7}" dt="2024-11-07T08:44:53.778" v="4830"/>
          <ac:spMkLst>
            <pc:docMk/>
            <pc:sldMk cId="1343904863" sldId="264"/>
            <ac:spMk id="189" creationId="{9684D409-0DD7-DDFD-C130-C13A7FCC0F44}"/>
          </ac:spMkLst>
        </pc:spChg>
        <pc:spChg chg="mod">
          <ac:chgData name="chethan kalyan" userId="c1370a218002e0be" providerId="LiveId" clId="{2D53C083-D1FA-4AFF-9038-BC477B0ABBA7}" dt="2024-11-07T08:44:53.778" v="4830"/>
          <ac:spMkLst>
            <pc:docMk/>
            <pc:sldMk cId="1343904863" sldId="264"/>
            <ac:spMk id="190" creationId="{F67B2693-EA6E-1B8F-F75E-9EE8565EEF74}"/>
          </ac:spMkLst>
        </pc:spChg>
        <pc:spChg chg="mod">
          <ac:chgData name="chethan kalyan" userId="c1370a218002e0be" providerId="LiveId" clId="{2D53C083-D1FA-4AFF-9038-BC477B0ABBA7}" dt="2024-11-07T08:44:53.778" v="4830"/>
          <ac:spMkLst>
            <pc:docMk/>
            <pc:sldMk cId="1343904863" sldId="264"/>
            <ac:spMk id="191" creationId="{1F0354DF-D64F-4750-97C1-F6F17064A5DF}"/>
          </ac:spMkLst>
        </pc:spChg>
        <pc:spChg chg="mod">
          <ac:chgData name="chethan kalyan" userId="c1370a218002e0be" providerId="LiveId" clId="{2D53C083-D1FA-4AFF-9038-BC477B0ABBA7}" dt="2024-11-07T08:44:53.778" v="4830"/>
          <ac:spMkLst>
            <pc:docMk/>
            <pc:sldMk cId="1343904863" sldId="264"/>
            <ac:spMk id="192" creationId="{11E90D4A-C533-83F1-3AC8-C924415C2448}"/>
          </ac:spMkLst>
        </pc:spChg>
        <pc:spChg chg="mod">
          <ac:chgData name="chethan kalyan" userId="c1370a218002e0be" providerId="LiveId" clId="{2D53C083-D1FA-4AFF-9038-BC477B0ABBA7}" dt="2024-11-07T08:44:53.778" v="4830"/>
          <ac:spMkLst>
            <pc:docMk/>
            <pc:sldMk cId="1343904863" sldId="264"/>
            <ac:spMk id="193" creationId="{2C316C7F-02F8-38A4-EC8D-EC8E5311DF53}"/>
          </ac:spMkLst>
        </pc:spChg>
        <pc:spChg chg="mod">
          <ac:chgData name="chethan kalyan" userId="c1370a218002e0be" providerId="LiveId" clId="{2D53C083-D1FA-4AFF-9038-BC477B0ABBA7}" dt="2024-11-07T08:44:53.778" v="4830"/>
          <ac:spMkLst>
            <pc:docMk/>
            <pc:sldMk cId="1343904863" sldId="264"/>
            <ac:spMk id="194" creationId="{7D65FF05-75A7-8503-C80E-6DDFBEF4B61C}"/>
          </ac:spMkLst>
        </pc:spChg>
        <pc:spChg chg="mod">
          <ac:chgData name="chethan kalyan" userId="c1370a218002e0be" providerId="LiveId" clId="{2D53C083-D1FA-4AFF-9038-BC477B0ABBA7}" dt="2024-11-07T08:44:53.778" v="4830"/>
          <ac:spMkLst>
            <pc:docMk/>
            <pc:sldMk cId="1343904863" sldId="264"/>
            <ac:spMk id="195" creationId="{5BD2FA84-0AC5-0EFC-D0C4-4B73C8C8B3E1}"/>
          </ac:spMkLst>
        </pc:spChg>
        <pc:spChg chg="mod">
          <ac:chgData name="chethan kalyan" userId="c1370a218002e0be" providerId="LiveId" clId="{2D53C083-D1FA-4AFF-9038-BC477B0ABBA7}" dt="2024-11-07T08:44:53.778" v="4830"/>
          <ac:spMkLst>
            <pc:docMk/>
            <pc:sldMk cId="1343904863" sldId="264"/>
            <ac:spMk id="196" creationId="{45154861-9C5D-DAE4-099D-008106C76479}"/>
          </ac:spMkLst>
        </pc:spChg>
        <pc:spChg chg="mod">
          <ac:chgData name="chethan kalyan" userId="c1370a218002e0be" providerId="LiveId" clId="{2D53C083-D1FA-4AFF-9038-BC477B0ABBA7}" dt="2024-11-07T08:44:53.778" v="4830"/>
          <ac:spMkLst>
            <pc:docMk/>
            <pc:sldMk cId="1343904863" sldId="264"/>
            <ac:spMk id="197" creationId="{42E81640-F946-9624-4555-2F03DCC2C662}"/>
          </ac:spMkLst>
        </pc:spChg>
        <pc:spChg chg="mod">
          <ac:chgData name="chethan kalyan" userId="c1370a218002e0be" providerId="LiveId" clId="{2D53C083-D1FA-4AFF-9038-BC477B0ABBA7}" dt="2024-11-07T08:44:53.778" v="4830"/>
          <ac:spMkLst>
            <pc:docMk/>
            <pc:sldMk cId="1343904863" sldId="264"/>
            <ac:spMk id="198" creationId="{75D716F7-44CD-418D-13D7-A119147BB21C}"/>
          </ac:spMkLst>
        </pc:spChg>
        <pc:spChg chg="mod">
          <ac:chgData name="chethan kalyan" userId="c1370a218002e0be" providerId="LiveId" clId="{2D53C083-D1FA-4AFF-9038-BC477B0ABBA7}" dt="2024-11-07T08:44:53.778" v="4830"/>
          <ac:spMkLst>
            <pc:docMk/>
            <pc:sldMk cId="1343904863" sldId="264"/>
            <ac:spMk id="199" creationId="{81614490-4059-2762-90AF-0C96B6BBBE62}"/>
          </ac:spMkLst>
        </pc:spChg>
        <pc:spChg chg="mod">
          <ac:chgData name="chethan kalyan" userId="c1370a218002e0be" providerId="LiveId" clId="{2D53C083-D1FA-4AFF-9038-BC477B0ABBA7}" dt="2024-11-07T08:44:53.778" v="4830"/>
          <ac:spMkLst>
            <pc:docMk/>
            <pc:sldMk cId="1343904863" sldId="264"/>
            <ac:spMk id="200" creationId="{819D1323-DD03-C9C3-90E4-C96575B7507E}"/>
          </ac:spMkLst>
        </pc:spChg>
        <pc:spChg chg="mod">
          <ac:chgData name="chethan kalyan" userId="c1370a218002e0be" providerId="LiveId" clId="{2D53C083-D1FA-4AFF-9038-BC477B0ABBA7}" dt="2024-11-07T08:44:53.778" v="4830"/>
          <ac:spMkLst>
            <pc:docMk/>
            <pc:sldMk cId="1343904863" sldId="264"/>
            <ac:spMk id="201" creationId="{23ABFF51-6263-DB3B-3D3F-498774874ECB}"/>
          </ac:spMkLst>
        </pc:spChg>
        <pc:spChg chg="mod">
          <ac:chgData name="chethan kalyan" userId="c1370a218002e0be" providerId="LiveId" clId="{2D53C083-D1FA-4AFF-9038-BC477B0ABBA7}" dt="2024-11-07T08:44:53.778" v="4830"/>
          <ac:spMkLst>
            <pc:docMk/>
            <pc:sldMk cId="1343904863" sldId="264"/>
            <ac:spMk id="202" creationId="{E6637855-DD6E-346B-EB24-69F3F28E5CA0}"/>
          </ac:spMkLst>
        </pc:spChg>
        <pc:spChg chg="mod">
          <ac:chgData name="chethan kalyan" userId="c1370a218002e0be" providerId="LiveId" clId="{2D53C083-D1FA-4AFF-9038-BC477B0ABBA7}" dt="2024-11-07T08:44:53.778" v="4830"/>
          <ac:spMkLst>
            <pc:docMk/>
            <pc:sldMk cId="1343904863" sldId="264"/>
            <ac:spMk id="203" creationId="{81804AA6-7CD8-C0FB-265F-8EB1881129F9}"/>
          </ac:spMkLst>
        </pc:spChg>
        <pc:spChg chg="mod">
          <ac:chgData name="chethan kalyan" userId="c1370a218002e0be" providerId="LiveId" clId="{2D53C083-D1FA-4AFF-9038-BC477B0ABBA7}" dt="2024-11-07T08:44:53.778" v="4830"/>
          <ac:spMkLst>
            <pc:docMk/>
            <pc:sldMk cId="1343904863" sldId="264"/>
            <ac:spMk id="204" creationId="{AFF3FA1F-0CDC-2DFE-B56E-079592FD321E}"/>
          </ac:spMkLst>
        </pc:spChg>
        <pc:spChg chg="mod">
          <ac:chgData name="chethan kalyan" userId="c1370a218002e0be" providerId="LiveId" clId="{2D53C083-D1FA-4AFF-9038-BC477B0ABBA7}" dt="2024-11-07T08:44:53.778" v="4830"/>
          <ac:spMkLst>
            <pc:docMk/>
            <pc:sldMk cId="1343904863" sldId="264"/>
            <ac:spMk id="205" creationId="{89E5B7E1-315F-FDE9-9754-30077F8A5116}"/>
          </ac:spMkLst>
        </pc:spChg>
        <pc:spChg chg="mod">
          <ac:chgData name="chethan kalyan" userId="c1370a218002e0be" providerId="LiveId" clId="{2D53C083-D1FA-4AFF-9038-BC477B0ABBA7}" dt="2024-11-07T08:44:53.778" v="4830"/>
          <ac:spMkLst>
            <pc:docMk/>
            <pc:sldMk cId="1343904863" sldId="264"/>
            <ac:spMk id="206" creationId="{6E5BD17E-36D0-25CA-53F4-553773536D15}"/>
          </ac:spMkLst>
        </pc:spChg>
        <pc:spChg chg="mod">
          <ac:chgData name="chethan kalyan" userId="c1370a218002e0be" providerId="LiveId" clId="{2D53C083-D1FA-4AFF-9038-BC477B0ABBA7}" dt="2024-11-07T08:44:53.778" v="4830"/>
          <ac:spMkLst>
            <pc:docMk/>
            <pc:sldMk cId="1343904863" sldId="264"/>
            <ac:spMk id="207" creationId="{7848E71F-EA0A-8147-9067-B129B89FDC4F}"/>
          </ac:spMkLst>
        </pc:spChg>
        <pc:spChg chg="mod">
          <ac:chgData name="chethan kalyan" userId="c1370a218002e0be" providerId="LiveId" clId="{2D53C083-D1FA-4AFF-9038-BC477B0ABBA7}" dt="2024-11-07T08:44:53.778" v="4830"/>
          <ac:spMkLst>
            <pc:docMk/>
            <pc:sldMk cId="1343904863" sldId="264"/>
            <ac:spMk id="208" creationId="{EC8732ED-3336-05D0-4FF3-F3C6EF66B71E}"/>
          </ac:spMkLst>
        </pc:spChg>
        <pc:spChg chg="mod">
          <ac:chgData name="chethan kalyan" userId="c1370a218002e0be" providerId="LiveId" clId="{2D53C083-D1FA-4AFF-9038-BC477B0ABBA7}" dt="2024-11-07T08:44:53.778" v="4830"/>
          <ac:spMkLst>
            <pc:docMk/>
            <pc:sldMk cId="1343904863" sldId="264"/>
            <ac:spMk id="209" creationId="{C70BF1D3-A7BC-7D24-F5FB-BA545DD1E80F}"/>
          </ac:spMkLst>
        </pc:spChg>
        <pc:spChg chg="mod">
          <ac:chgData name="chethan kalyan" userId="c1370a218002e0be" providerId="LiveId" clId="{2D53C083-D1FA-4AFF-9038-BC477B0ABBA7}" dt="2024-11-07T08:44:53.778" v="4830"/>
          <ac:spMkLst>
            <pc:docMk/>
            <pc:sldMk cId="1343904863" sldId="264"/>
            <ac:spMk id="210" creationId="{D92EB3FE-B973-DD4F-CD38-5E7B30029C50}"/>
          </ac:spMkLst>
        </pc:spChg>
        <pc:spChg chg="mod">
          <ac:chgData name="chethan kalyan" userId="c1370a218002e0be" providerId="LiveId" clId="{2D53C083-D1FA-4AFF-9038-BC477B0ABBA7}" dt="2024-11-07T08:44:53.778" v="4830"/>
          <ac:spMkLst>
            <pc:docMk/>
            <pc:sldMk cId="1343904863" sldId="264"/>
            <ac:spMk id="211" creationId="{4E5B2D80-9F47-0C47-6F70-D0A79A54CD0B}"/>
          </ac:spMkLst>
        </pc:spChg>
        <pc:spChg chg="mod">
          <ac:chgData name="chethan kalyan" userId="c1370a218002e0be" providerId="LiveId" clId="{2D53C083-D1FA-4AFF-9038-BC477B0ABBA7}" dt="2024-11-07T08:44:53.778" v="4830"/>
          <ac:spMkLst>
            <pc:docMk/>
            <pc:sldMk cId="1343904863" sldId="264"/>
            <ac:spMk id="212" creationId="{09D03AF9-6926-4078-729D-66771CD251BA}"/>
          </ac:spMkLst>
        </pc:spChg>
        <pc:spChg chg="mod">
          <ac:chgData name="chethan kalyan" userId="c1370a218002e0be" providerId="LiveId" clId="{2D53C083-D1FA-4AFF-9038-BC477B0ABBA7}" dt="2024-11-07T08:44:53.778" v="4830"/>
          <ac:spMkLst>
            <pc:docMk/>
            <pc:sldMk cId="1343904863" sldId="264"/>
            <ac:spMk id="213" creationId="{E89E3527-A9BD-9E3E-36C4-1FEAC20C47C4}"/>
          </ac:spMkLst>
        </pc:spChg>
        <pc:spChg chg="mod">
          <ac:chgData name="chethan kalyan" userId="c1370a218002e0be" providerId="LiveId" clId="{2D53C083-D1FA-4AFF-9038-BC477B0ABBA7}" dt="2024-11-07T08:44:53.778" v="4830"/>
          <ac:spMkLst>
            <pc:docMk/>
            <pc:sldMk cId="1343904863" sldId="264"/>
            <ac:spMk id="214" creationId="{3211BC7C-C095-017D-E977-B1AB6FC67430}"/>
          </ac:spMkLst>
        </pc:spChg>
        <pc:spChg chg="mod">
          <ac:chgData name="chethan kalyan" userId="c1370a218002e0be" providerId="LiveId" clId="{2D53C083-D1FA-4AFF-9038-BC477B0ABBA7}" dt="2024-11-07T08:44:53.778" v="4830"/>
          <ac:spMkLst>
            <pc:docMk/>
            <pc:sldMk cId="1343904863" sldId="264"/>
            <ac:spMk id="215" creationId="{4F4C8D5D-A50A-D69A-90D3-1FFC20DB99AA}"/>
          </ac:spMkLst>
        </pc:spChg>
        <pc:spChg chg="mod">
          <ac:chgData name="chethan kalyan" userId="c1370a218002e0be" providerId="LiveId" clId="{2D53C083-D1FA-4AFF-9038-BC477B0ABBA7}" dt="2024-11-07T08:44:53.778" v="4830"/>
          <ac:spMkLst>
            <pc:docMk/>
            <pc:sldMk cId="1343904863" sldId="264"/>
            <ac:spMk id="216" creationId="{3AE19971-DF8E-DD4C-9B89-0343777F2E7F}"/>
          </ac:spMkLst>
        </pc:spChg>
        <pc:spChg chg="mod">
          <ac:chgData name="chethan kalyan" userId="c1370a218002e0be" providerId="LiveId" clId="{2D53C083-D1FA-4AFF-9038-BC477B0ABBA7}" dt="2024-11-07T08:44:53.778" v="4830"/>
          <ac:spMkLst>
            <pc:docMk/>
            <pc:sldMk cId="1343904863" sldId="264"/>
            <ac:spMk id="217" creationId="{14839444-CAAD-26D0-166A-62DEFE63DF52}"/>
          </ac:spMkLst>
        </pc:spChg>
        <pc:spChg chg="mod">
          <ac:chgData name="chethan kalyan" userId="c1370a218002e0be" providerId="LiveId" clId="{2D53C083-D1FA-4AFF-9038-BC477B0ABBA7}" dt="2024-11-07T08:44:53.778" v="4830"/>
          <ac:spMkLst>
            <pc:docMk/>
            <pc:sldMk cId="1343904863" sldId="264"/>
            <ac:spMk id="218" creationId="{E7269495-D54A-0D80-2E88-30C56F7F7641}"/>
          </ac:spMkLst>
        </pc:spChg>
        <pc:spChg chg="mod">
          <ac:chgData name="chethan kalyan" userId="c1370a218002e0be" providerId="LiveId" clId="{2D53C083-D1FA-4AFF-9038-BC477B0ABBA7}" dt="2024-11-07T08:44:53.778" v="4830"/>
          <ac:spMkLst>
            <pc:docMk/>
            <pc:sldMk cId="1343904863" sldId="264"/>
            <ac:spMk id="219" creationId="{E1963FC8-A0E6-A2CC-133A-0A1A4372A99D}"/>
          </ac:spMkLst>
        </pc:spChg>
        <pc:spChg chg="mod">
          <ac:chgData name="chethan kalyan" userId="c1370a218002e0be" providerId="LiveId" clId="{2D53C083-D1FA-4AFF-9038-BC477B0ABBA7}" dt="2024-11-07T08:44:53.778" v="4830"/>
          <ac:spMkLst>
            <pc:docMk/>
            <pc:sldMk cId="1343904863" sldId="264"/>
            <ac:spMk id="220" creationId="{EFD3DAA5-D2E3-9585-FB9F-4AC1737FDA28}"/>
          </ac:spMkLst>
        </pc:spChg>
        <pc:spChg chg="mod">
          <ac:chgData name="chethan kalyan" userId="c1370a218002e0be" providerId="LiveId" clId="{2D53C083-D1FA-4AFF-9038-BC477B0ABBA7}" dt="2024-11-07T08:44:53.778" v="4830"/>
          <ac:spMkLst>
            <pc:docMk/>
            <pc:sldMk cId="1343904863" sldId="264"/>
            <ac:spMk id="221" creationId="{44DFD46B-EB59-F70A-F751-E7270B55172B}"/>
          </ac:spMkLst>
        </pc:spChg>
        <pc:spChg chg="mod">
          <ac:chgData name="chethan kalyan" userId="c1370a218002e0be" providerId="LiveId" clId="{2D53C083-D1FA-4AFF-9038-BC477B0ABBA7}" dt="2024-11-07T08:44:53.778" v="4830"/>
          <ac:spMkLst>
            <pc:docMk/>
            <pc:sldMk cId="1343904863" sldId="264"/>
            <ac:spMk id="222" creationId="{C97D336F-D307-BD0A-D0E4-8CD7D87C8490}"/>
          </ac:spMkLst>
        </pc:spChg>
        <pc:spChg chg="mod">
          <ac:chgData name="chethan kalyan" userId="c1370a218002e0be" providerId="LiveId" clId="{2D53C083-D1FA-4AFF-9038-BC477B0ABBA7}" dt="2024-11-07T08:44:53.778" v="4830"/>
          <ac:spMkLst>
            <pc:docMk/>
            <pc:sldMk cId="1343904863" sldId="264"/>
            <ac:spMk id="223" creationId="{CA3B573A-A5C7-4C58-342A-43B64267C6D8}"/>
          </ac:spMkLst>
        </pc:spChg>
        <pc:spChg chg="mod">
          <ac:chgData name="chethan kalyan" userId="c1370a218002e0be" providerId="LiveId" clId="{2D53C083-D1FA-4AFF-9038-BC477B0ABBA7}" dt="2024-11-07T08:44:53.778" v="4830"/>
          <ac:spMkLst>
            <pc:docMk/>
            <pc:sldMk cId="1343904863" sldId="264"/>
            <ac:spMk id="224" creationId="{BBD08539-FC13-9C31-82D7-D7CEFFD66924}"/>
          </ac:spMkLst>
        </pc:spChg>
        <pc:spChg chg="mod">
          <ac:chgData name="chethan kalyan" userId="c1370a218002e0be" providerId="LiveId" clId="{2D53C083-D1FA-4AFF-9038-BC477B0ABBA7}" dt="2024-11-07T08:44:53.778" v="4830"/>
          <ac:spMkLst>
            <pc:docMk/>
            <pc:sldMk cId="1343904863" sldId="264"/>
            <ac:spMk id="225" creationId="{74E8FDE1-2F4C-C9EE-FA58-6B33BD9D726E}"/>
          </ac:spMkLst>
        </pc:spChg>
        <pc:spChg chg="mod">
          <ac:chgData name="chethan kalyan" userId="c1370a218002e0be" providerId="LiveId" clId="{2D53C083-D1FA-4AFF-9038-BC477B0ABBA7}" dt="2024-11-07T08:44:53.778" v="4830"/>
          <ac:spMkLst>
            <pc:docMk/>
            <pc:sldMk cId="1343904863" sldId="264"/>
            <ac:spMk id="226" creationId="{A18EBB8E-3B52-A97E-081E-377A3AFE9E0A}"/>
          </ac:spMkLst>
        </pc:spChg>
        <pc:spChg chg="mod">
          <ac:chgData name="chethan kalyan" userId="c1370a218002e0be" providerId="LiveId" clId="{2D53C083-D1FA-4AFF-9038-BC477B0ABBA7}" dt="2024-11-07T08:44:53.778" v="4830"/>
          <ac:spMkLst>
            <pc:docMk/>
            <pc:sldMk cId="1343904863" sldId="264"/>
            <ac:spMk id="227" creationId="{11E1A45D-BC28-BDC9-45C8-1713FA6208B9}"/>
          </ac:spMkLst>
        </pc:spChg>
        <pc:spChg chg="mod">
          <ac:chgData name="chethan kalyan" userId="c1370a218002e0be" providerId="LiveId" clId="{2D53C083-D1FA-4AFF-9038-BC477B0ABBA7}" dt="2024-11-07T08:44:53.778" v="4830"/>
          <ac:spMkLst>
            <pc:docMk/>
            <pc:sldMk cId="1343904863" sldId="264"/>
            <ac:spMk id="228" creationId="{22044A7D-44CC-3FEF-B481-04C06C8BB95A}"/>
          </ac:spMkLst>
        </pc:spChg>
        <pc:spChg chg="mod">
          <ac:chgData name="chethan kalyan" userId="c1370a218002e0be" providerId="LiveId" clId="{2D53C083-D1FA-4AFF-9038-BC477B0ABBA7}" dt="2024-11-07T08:44:53.778" v="4830"/>
          <ac:spMkLst>
            <pc:docMk/>
            <pc:sldMk cId="1343904863" sldId="264"/>
            <ac:spMk id="229" creationId="{52A9371F-C42F-3D4E-74F6-4B6045785CF9}"/>
          </ac:spMkLst>
        </pc:spChg>
        <pc:spChg chg="mod">
          <ac:chgData name="chethan kalyan" userId="c1370a218002e0be" providerId="LiveId" clId="{2D53C083-D1FA-4AFF-9038-BC477B0ABBA7}" dt="2024-11-07T08:44:53.778" v="4830"/>
          <ac:spMkLst>
            <pc:docMk/>
            <pc:sldMk cId="1343904863" sldId="264"/>
            <ac:spMk id="230" creationId="{89B958C4-6AB0-B629-FB17-D836EFE5EB64}"/>
          </ac:spMkLst>
        </pc:spChg>
        <pc:spChg chg="mod">
          <ac:chgData name="chethan kalyan" userId="c1370a218002e0be" providerId="LiveId" clId="{2D53C083-D1FA-4AFF-9038-BC477B0ABBA7}" dt="2024-11-07T08:44:53.778" v="4830"/>
          <ac:spMkLst>
            <pc:docMk/>
            <pc:sldMk cId="1343904863" sldId="264"/>
            <ac:spMk id="231" creationId="{4581699F-EE2E-D0C3-B488-0E210F51AA54}"/>
          </ac:spMkLst>
        </pc:spChg>
        <pc:spChg chg="mod">
          <ac:chgData name="chethan kalyan" userId="c1370a218002e0be" providerId="LiveId" clId="{2D53C083-D1FA-4AFF-9038-BC477B0ABBA7}" dt="2024-11-07T08:44:53.778" v="4830"/>
          <ac:spMkLst>
            <pc:docMk/>
            <pc:sldMk cId="1343904863" sldId="264"/>
            <ac:spMk id="232" creationId="{828B57E5-35B3-FB78-51F3-5DC6516919C5}"/>
          </ac:spMkLst>
        </pc:spChg>
        <pc:spChg chg="mod">
          <ac:chgData name="chethan kalyan" userId="c1370a218002e0be" providerId="LiveId" clId="{2D53C083-D1FA-4AFF-9038-BC477B0ABBA7}" dt="2024-11-07T08:44:53.778" v="4830"/>
          <ac:spMkLst>
            <pc:docMk/>
            <pc:sldMk cId="1343904863" sldId="264"/>
            <ac:spMk id="233" creationId="{63C4AF9C-C1DA-CC5D-506A-93E93C62995D}"/>
          </ac:spMkLst>
        </pc:spChg>
        <pc:spChg chg="mod">
          <ac:chgData name="chethan kalyan" userId="c1370a218002e0be" providerId="LiveId" clId="{2D53C083-D1FA-4AFF-9038-BC477B0ABBA7}" dt="2024-11-07T08:44:53.778" v="4830"/>
          <ac:spMkLst>
            <pc:docMk/>
            <pc:sldMk cId="1343904863" sldId="264"/>
            <ac:spMk id="234" creationId="{2ABEEAB0-D1EC-678B-0DA3-CA6D3BAC9878}"/>
          </ac:spMkLst>
        </pc:spChg>
        <pc:spChg chg="mod">
          <ac:chgData name="chethan kalyan" userId="c1370a218002e0be" providerId="LiveId" clId="{2D53C083-D1FA-4AFF-9038-BC477B0ABBA7}" dt="2024-11-07T08:44:53.778" v="4830"/>
          <ac:spMkLst>
            <pc:docMk/>
            <pc:sldMk cId="1343904863" sldId="264"/>
            <ac:spMk id="235" creationId="{89082EBA-0CBF-AE6A-90E2-B7744D552838}"/>
          </ac:spMkLst>
        </pc:spChg>
        <pc:spChg chg="mod">
          <ac:chgData name="chethan kalyan" userId="c1370a218002e0be" providerId="LiveId" clId="{2D53C083-D1FA-4AFF-9038-BC477B0ABBA7}" dt="2024-11-07T08:44:53.778" v="4830"/>
          <ac:spMkLst>
            <pc:docMk/>
            <pc:sldMk cId="1343904863" sldId="264"/>
            <ac:spMk id="236" creationId="{09527FF6-9F67-9631-0E91-9BFCBE760414}"/>
          </ac:spMkLst>
        </pc:spChg>
        <pc:spChg chg="mod">
          <ac:chgData name="chethan kalyan" userId="c1370a218002e0be" providerId="LiveId" clId="{2D53C083-D1FA-4AFF-9038-BC477B0ABBA7}" dt="2024-11-07T08:44:53.778" v="4830"/>
          <ac:spMkLst>
            <pc:docMk/>
            <pc:sldMk cId="1343904863" sldId="264"/>
            <ac:spMk id="237" creationId="{8062B9FC-9757-227B-EA20-3D0F83DEF308}"/>
          </ac:spMkLst>
        </pc:spChg>
        <pc:spChg chg="mod">
          <ac:chgData name="chethan kalyan" userId="c1370a218002e0be" providerId="LiveId" clId="{2D53C083-D1FA-4AFF-9038-BC477B0ABBA7}" dt="2024-11-07T08:44:53.778" v="4830"/>
          <ac:spMkLst>
            <pc:docMk/>
            <pc:sldMk cId="1343904863" sldId="264"/>
            <ac:spMk id="238" creationId="{ED3A48DA-CC86-C401-97DA-C13FB9784A03}"/>
          </ac:spMkLst>
        </pc:spChg>
        <pc:spChg chg="mod">
          <ac:chgData name="chethan kalyan" userId="c1370a218002e0be" providerId="LiveId" clId="{2D53C083-D1FA-4AFF-9038-BC477B0ABBA7}" dt="2024-11-07T08:44:53.778" v="4830"/>
          <ac:spMkLst>
            <pc:docMk/>
            <pc:sldMk cId="1343904863" sldId="264"/>
            <ac:spMk id="239" creationId="{913B3E8A-0E24-AA16-82F0-AD7EFD32006B}"/>
          </ac:spMkLst>
        </pc:spChg>
        <pc:spChg chg="mod">
          <ac:chgData name="chethan kalyan" userId="c1370a218002e0be" providerId="LiveId" clId="{2D53C083-D1FA-4AFF-9038-BC477B0ABBA7}" dt="2024-11-07T08:44:53.778" v="4830"/>
          <ac:spMkLst>
            <pc:docMk/>
            <pc:sldMk cId="1343904863" sldId="264"/>
            <ac:spMk id="240" creationId="{141261F8-A9F8-3E33-D2A1-ED0C6C5CE50D}"/>
          </ac:spMkLst>
        </pc:spChg>
        <pc:spChg chg="mod">
          <ac:chgData name="chethan kalyan" userId="c1370a218002e0be" providerId="LiveId" clId="{2D53C083-D1FA-4AFF-9038-BC477B0ABBA7}" dt="2024-11-07T08:44:53.778" v="4830"/>
          <ac:spMkLst>
            <pc:docMk/>
            <pc:sldMk cId="1343904863" sldId="264"/>
            <ac:spMk id="241" creationId="{DB38F15A-1CB1-17F5-4A41-DE4B0C15101D}"/>
          </ac:spMkLst>
        </pc:spChg>
        <pc:spChg chg="mod">
          <ac:chgData name="chethan kalyan" userId="c1370a218002e0be" providerId="LiveId" clId="{2D53C083-D1FA-4AFF-9038-BC477B0ABBA7}" dt="2024-11-07T08:44:53.778" v="4830"/>
          <ac:spMkLst>
            <pc:docMk/>
            <pc:sldMk cId="1343904863" sldId="264"/>
            <ac:spMk id="242" creationId="{6F3E7518-53F2-32DD-A886-8F1A6829DAFF}"/>
          </ac:spMkLst>
        </pc:spChg>
        <pc:spChg chg="mod">
          <ac:chgData name="chethan kalyan" userId="c1370a218002e0be" providerId="LiveId" clId="{2D53C083-D1FA-4AFF-9038-BC477B0ABBA7}" dt="2024-11-07T08:44:53.778" v="4830"/>
          <ac:spMkLst>
            <pc:docMk/>
            <pc:sldMk cId="1343904863" sldId="264"/>
            <ac:spMk id="243" creationId="{C53169FA-A559-97D4-DE8D-BD867B2CFD3E}"/>
          </ac:spMkLst>
        </pc:spChg>
        <pc:spChg chg="mod">
          <ac:chgData name="chethan kalyan" userId="c1370a218002e0be" providerId="LiveId" clId="{2D53C083-D1FA-4AFF-9038-BC477B0ABBA7}" dt="2024-11-07T08:44:53.778" v="4830"/>
          <ac:spMkLst>
            <pc:docMk/>
            <pc:sldMk cId="1343904863" sldId="264"/>
            <ac:spMk id="244" creationId="{0BE7827C-A6E8-314D-97A8-32FF7AF31355}"/>
          </ac:spMkLst>
        </pc:spChg>
        <pc:spChg chg="mod">
          <ac:chgData name="chethan kalyan" userId="c1370a218002e0be" providerId="LiveId" clId="{2D53C083-D1FA-4AFF-9038-BC477B0ABBA7}" dt="2024-11-07T08:44:53.778" v="4830"/>
          <ac:spMkLst>
            <pc:docMk/>
            <pc:sldMk cId="1343904863" sldId="264"/>
            <ac:spMk id="245" creationId="{29A94F99-4CB5-22E5-A0D6-1CE63345CB4C}"/>
          </ac:spMkLst>
        </pc:spChg>
        <pc:spChg chg="mod">
          <ac:chgData name="chethan kalyan" userId="c1370a218002e0be" providerId="LiveId" clId="{2D53C083-D1FA-4AFF-9038-BC477B0ABBA7}" dt="2024-11-07T08:44:53.778" v="4830"/>
          <ac:spMkLst>
            <pc:docMk/>
            <pc:sldMk cId="1343904863" sldId="264"/>
            <ac:spMk id="246" creationId="{99B3DE56-2CBC-28C6-A2BF-FF19714CDEBF}"/>
          </ac:spMkLst>
        </pc:spChg>
        <pc:spChg chg="mod">
          <ac:chgData name="chethan kalyan" userId="c1370a218002e0be" providerId="LiveId" clId="{2D53C083-D1FA-4AFF-9038-BC477B0ABBA7}" dt="2024-11-07T08:44:53.778" v="4830"/>
          <ac:spMkLst>
            <pc:docMk/>
            <pc:sldMk cId="1343904863" sldId="264"/>
            <ac:spMk id="247" creationId="{0368E366-6F38-EE75-E6ED-E379F841FE25}"/>
          </ac:spMkLst>
        </pc:spChg>
        <pc:spChg chg="mod">
          <ac:chgData name="chethan kalyan" userId="c1370a218002e0be" providerId="LiveId" clId="{2D53C083-D1FA-4AFF-9038-BC477B0ABBA7}" dt="2024-11-07T08:44:53.778" v="4830"/>
          <ac:spMkLst>
            <pc:docMk/>
            <pc:sldMk cId="1343904863" sldId="264"/>
            <ac:spMk id="248" creationId="{8F65F97B-7875-80B3-79BB-5EE4FC1B5636}"/>
          </ac:spMkLst>
        </pc:spChg>
        <pc:spChg chg="mod">
          <ac:chgData name="chethan kalyan" userId="c1370a218002e0be" providerId="LiveId" clId="{2D53C083-D1FA-4AFF-9038-BC477B0ABBA7}" dt="2024-11-07T08:44:53.778" v="4830"/>
          <ac:spMkLst>
            <pc:docMk/>
            <pc:sldMk cId="1343904863" sldId="264"/>
            <ac:spMk id="249" creationId="{090A4E63-E6E6-5559-4E74-B18862671AF9}"/>
          </ac:spMkLst>
        </pc:spChg>
        <pc:spChg chg="mod">
          <ac:chgData name="chethan kalyan" userId="c1370a218002e0be" providerId="LiveId" clId="{2D53C083-D1FA-4AFF-9038-BC477B0ABBA7}" dt="2024-11-07T08:44:53.778" v="4830"/>
          <ac:spMkLst>
            <pc:docMk/>
            <pc:sldMk cId="1343904863" sldId="264"/>
            <ac:spMk id="250" creationId="{3AA303EB-BDA8-DB2F-E296-B6D4D2317542}"/>
          </ac:spMkLst>
        </pc:spChg>
        <pc:spChg chg="mod">
          <ac:chgData name="chethan kalyan" userId="c1370a218002e0be" providerId="LiveId" clId="{2D53C083-D1FA-4AFF-9038-BC477B0ABBA7}" dt="2024-11-07T08:44:53.778" v="4830"/>
          <ac:spMkLst>
            <pc:docMk/>
            <pc:sldMk cId="1343904863" sldId="264"/>
            <ac:spMk id="251" creationId="{3D0A6F97-7C19-D3F2-ADC2-2DA99B1886E8}"/>
          </ac:spMkLst>
        </pc:spChg>
        <pc:spChg chg="mod">
          <ac:chgData name="chethan kalyan" userId="c1370a218002e0be" providerId="LiveId" clId="{2D53C083-D1FA-4AFF-9038-BC477B0ABBA7}" dt="2024-11-07T08:44:53.778" v="4830"/>
          <ac:spMkLst>
            <pc:docMk/>
            <pc:sldMk cId="1343904863" sldId="264"/>
            <ac:spMk id="252" creationId="{48384498-667C-1167-DA96-0DB3F7A3A643}"/>
          </ac:spMkLst>
        </pc:spChg>
        <pc:spChg chg="mod">
          <ac:chgData name="chethan kalyan" userId="c1370a218002e0be" providerId="LiveId" clId="{2D53C083-D1FA-4AFF-9038-BC477B0ABBA7}" dt="2024-11-07T08:44:53.778" v="4830"/>
          <ac:spMkLst>
            <pc:docMk/>
            <pc:sldMk cId="1343904863" sldId="264"/>
            <ac:spMk id="253" creationId="{2A282C0F-C884-545B-32EB-1D4607CF7056}"/>
          </ac:spMkLst>
        </pc:spChg>
        <pc:spChg chg="mod">
          <ac:chgData name="chethan kalyan" userId="c1370a218002e0be" providerId="LiveId" clId="{2D53C083-D1FA-4AFF-9038-BC477B0ABBA7}" dt="2024-11-07T08:44:53.778" v="4830"/>
          <ac:spMkLst>
            <pc:docMk/>
            <pc:sldMk cId="1343904863" sldId="264"/>
            <ac:spMk id="254" creationId="{617200FB-C7C0-8539-EB57-ED30B7172C21}"/>
          </ac:spMkLst>
        </pc:spChg>
        <pc:spChg chg="mod">
          <ac:chgData name="chethan kalyan" userId="c1370a218002e0be" providerId="LiveId" clId="{2D53C083-D1FA-4AFF-9038-BC477B0ABBA7}" dt="2024-11-07T08:44:53.778" v="4830"/>
          <ac:spMkLst>
            <pc:docMk/>
            <pc:sldMk cId="1343904863" sldId="264"/>
            <ac:spMk id="255" creationId="{C3111F4A-D6E8-63F3-C3B4-344B4E9F9809}"/>
          </ac:spMkLst>
        </pc:spChg>
        <pc:spChg chg="mod">
          <ac:chgData name="chethan kalyan" userId="c1370a218002e0be" providerId="LiveId" clId="{2D53C083-D1FA-4AFF-9038-BC477B0ABBA7}" dt="2024-11-07T08:44:53.778" v="4830"/>
          <ac:spMkLst>
            <pc:docMk/>
            <pc:sldMk cId="1343904863" sldId="264"/>
            <ac:spMk id="256" creationId="{7A8733FD-9E60-2045-C145-28B70A2EFF31}"/>
          </ac:spMkLst>
        </pc:spChg>
        <pc:spChg chg="mod">
          <ac:chgData name="chethan kalyan" userId="c1370a218002e0be" providerId="LiveId" clId="{2D53C083-D1FA-4AFF-9038-BC477B0ABBA7}" dt="2024-11-07T08:44:53.778" v="4830"/>
          <ac:spMkLst>
            <pc:docMk/>
            <pc:sldMk cId="1343904863" sldId="264"/>
            <ac:spMk id="257" creationId="{D55BE027-AEEA-2E4E-4B8F-9408876E87A3}"/>
          </ac:spMkLst>
        </pc:spChg>
        <pc:spChg chg="mod">
          <ac:chgData name="chethan kalyan" userId="c1370a218002e0be" providerId="LiveId" clId="{2D53C083-D1FA-4AFF-9038-BC477B0ABBA7}" dt="2024-11-07T08:44:53.778" v="4830"/>
          <ac:spMkLst>
            <pc:docMk/>
            <pc:sldMk cId="1343904863" sldId="264"/>
            <ac:spMk id="258" creationId="{1C217EE7-5E48-7C16-E0F5-1990DFFA2E41}"/>
          </ac:spMkLst>
        </pc:spChg>
        <pc:spChg chg="mod">
          <ac:chgData name="chethan kalyan" userId="c1370a218002e0be" providerId="LiveId" clId="{2D53C083-D1FA-4AFF-9038-BC477B0ABBA7}" dt="2024-11-07T08:44:53.778" v="4830"/>
          <ac:spMkLst>
            <pc:docMk/>
            <pc:sldMk cId="1343904863" sldId="264"/>
            <ac:spMk id="259" creationId="{D3FFBA4C-A93F-3F2A-02FE-683B0EDE44A8}"/>
          </ac:spMkLst>
        </pc:spChg>
        <pc:spChg chg="mod">
          <ac:chgData name="chethan kalyan" userId="c1370a218002e0be" providerId="LiveId" clId="{2D53C083-D1FA-4AFF-9038-BC477B0ABBA7}" dt="2024-11-07T08:44:53.778" v="4830"/>
          <ac:spMkLst>
            <pc:docMk/>
            <pc:sldMk cId="1343904863" sldId="264"/>
            <ac:spMk id="260" creationId="{B6B7A19C-042B-276F-6B10-E035B7236197}"/>
          </ac:spMkLst>
        </pc:spChg>
        <pc:spChg chg="mod">
          <ac:chgData name="chethan kalyan" userId="c1370a218002e0be" providerId="LiveId" clId="{2D53C083-D1FA-4AFF-9038-BC477B0ABBA7}" dt="2024-11-07T08:44:53.778" v="4830"/>
          <ac:spMkLst>
            <pc:docMk/>
            <pc:sldMk cId="1343904863" sldId="264"/>
            <ac:spMk id="261" creationId="{217A461E-78E3-CDF3-7FF8-2E6F98C73607}"/>
          </ac:spMkLst>
        </pc:spChg>
        <pc:spChg chg="mod">
          <ac:chgData name="chethan kalyan" userId="c1370a218002e0be" providerId="LiveId" clId="{2D53C083-D1FA-4AFF-9038-BC477B0ABBA7}" dt="2024-11-07T08:44:53.778" v="4830"/>
          <ac:spMkLst>
            <pc:docMk/>
            <pc:sldMk cId="1343904863" sldId="264"/>
            <ac:spMk id="262" creationId="{E6BA7A55-61F3-B1D0-FD8D-8BA48777BD2E}"/>
          </ac:spMkLst>
        </pc:spChg>
        <pc:spChg chg="mod">
          <ac:chgData name="chethan kalyan" userId="c1370a218002e0be" providerId="LiveId" clId="{2D53C083-D1FA-4AFF-9038-BC477B0ABBA7}" dt="2024-11-07T08:44:53.778" v="4830"/>
          <ac:spMkLst>
            <pc:docMk/>
            <pc:sldMk cId="1343904863" sldId="264"/>
            <ac:spMk id="263" creationId="{3A3D52AD-04AC-1A82-FEEA-6B115390D670}"/>
          </ac:spMkLst>
        </pc:spChg>
        <pc:spChg chg="mod">
          <ac:chgData name="chethan kalyan" userId="c1370a218002e0be" providerId="LiveId" clId="{2D53C083-D1FA-4AFF-9038-BC477B0ABBA7}" dt="2024-11-07T08:44:53.778" v="4830"/>
          <ac:spMkLst>
            <pc:docMk/>
            <pc:sldMk cId="1343904863" sldId="264"/>
            <ac:spMk id="264" creationId="{47401059-7729-3A4A-1200-697CCBC7933E}"/>
          </ac:spMkLst>
        </pc:spChg>
        <pc:spChg chg="mod">
          <ac:chgData name="chethan kalyan" userId="c1370a218002e0be" providerId="LiveId" clId="{2D53C083-D1FA-4AFF-9038-BC477B0ABBA7}" dt="2024-11-07T08:44:53.778" v="4830"/>
          <ac:spMkLst>
            <pc:docMk/>
            <pc:sldMk cId="1343904863" sldId="264"/>
            <ac:spMk id="265" creationId="{6BEFFDD6-3848-A6A5-B38B-D0B2A3027B9B}"/>
          </ac:spMkLst>
        </pc:spChg>
        <pc:spChg chg="mod">
          <ac:chgData name="chethan kalyan" userId="c1370a218002e0be" providerId="LiveId" clId="{2D53C083-D1FA-4AFF-9038-BC477B0ABBA7}" dt="2024-11-07T08:44:53.778" v="4830"/>
          <ac:spMkLst>
            <pc:docMk/>
            <pc:sldMk cId="1343904863" sldId="264"/>
            <ac:spMk id="266" creationId="{C421A11F-44C5-8A4A-EA50-B4DCD859BCF9}"/>
          </ac:spMkLst>
        </pc:spChg>
        <pc:spChg chg="mod">
          <ac:chgData name="chethan kalyan" userId="c1370a218002e0be" providerId="LiveId" clId="{2D53C083-D1FA-4AFF-9038-BC477B0ABBA7}" dt="2024-11-07T08:44:53.778" v="4830"/>
          <ac:spMkLst>
            <pc:docMk/>
            <pc:sldMk cId="1343904863" sldId="264"/>
            <ac:spMk id="267" creationId="{6F27D5CE-859C-753D-DEE8-E53F048CEF3B}"/>
          </ac:spMkLst>
        </pc:spChg>
        <pc:spChg chg="mod">
          <ac:chgData name="chethan kalyan" userId="c1370a218002e0be" providerId="LiveId" clId="{2D53C083-D1FA-4AFF-9038-BC477B0ABBA7}" dt="2024-11-07T08:44:53.778" v="4830"/>
          <ac:spMkLst>
            <pc:docMk/>
            <pc:sldMk cId="1343904863" sldId="264"/>
            <ac:spMk id="268" creationId="{C33C39BC-3F04-2D5D-185D-1508E1FBD507}"/>
          </ac:spMkLst>
        </pc:spChg>
        <pc:spChg chg="mod">
          <ac:chgData name="chethan kalyan" userId="c1370a218002e0be" providerId="LiveId" clId="{2D53C083-D1FA-4AFF-9038-BC477B0ABBA7}" dt="2024-11-07T08:44:53.778" v="4830"/>
          <ac:spMkLst>
            <pc:docMk/>
            <pc:sldMk cId="1343904863" sldId="264"/>
            <ac:spMk id="269" creationId="{CCF87999-67EF-3FB7-39C5-7D4FEB5F1186}"/>
          </ac:spMkLst>
        </pc:spChg>
        <pc:spChg chg="mod">
          <ac:chgData name="chethan kalyan" userId="c1370a218002e0be" providerId="LiveId" clId="{2D53C083-D1FA-4AFF-9038-BC477B0ABBA7}" dt="2024-11-07T08:44:53.778" v="4830"/>
          <ac:spMkLst>
            <pc:docMk/>
            <pc:sldMk cId="1343904863" sldId="264"/>
            <ac:spMk id="270" creationId="{7D0A2931-83B2-2AFE-DA1D-5C64CD15D831}"/>
          </ac:spMkLst>
        </pc:spChg>
        <pc:spChg chg="mod">
          <ac:chgData name="chethan kalyan" userId="c1370a218002e0be" providerId="LiveId" clId="{2D53C083-D1FA-4AFF-9038-BC477B0ABBA7}" dt="2024-11-07T08:44:53.778" v="4830"/>
          <ac:spMkLst>
            <pc:docMk/>
            <pc:sldMk cId="1343904863" sldId="264"/>
            <ac:spMk id="271" creationId="{C42DA82D-D3E4-1A91-7C2D-E65CC28D8AC1}"/>
          </ac:spMkLst>
        </pc:spChg>
        <pc:spChg chg="mod">
          <ac:chgData name="chethan kalyan" userId="c1370a218002e0be" providerId="LiveId" clId="{2D53C083-D1FA-4AFF-9038-BC477B0ABBA7}" dt="2024-11-07T08:44:53.778" v="4830"/>
          <ac:spMkLst>
            <pc:docMk/>
            <pc:sldMk cId="1343904863" sldId="264"/>
            <ac:spMk id="272" creationId="{F0DB630B-9CF9-AFA0-7A7F-26277584FBC3}"/>
          </ac:spMkLst>
        </pc:spChg>
        <pc:spChg chg="mod">
          <ac:chgData name="chethan kalyan" userId="c1370a218002e0be" providerId="LiveId" clId="{2D53C083-D1FA-4AFF-9038-BC477B0ABBA7}" dt="2024-11-07T08:44:53.778" v="4830"/>
          <ac:spMkLst>
            <pc:docMk/>
            <pc:sldMk cId="1343904863" sldId="264"/>
            <ac:spMk id="273" creationId="{FB6BBCAD-EF84-7409-E35E-C551A10124FF}"/>
          </ac:spMkLst>
        </pc:spChg>
        <pc:spChg chg="mod">
          <ac:chgData name="chethan kalyan" userId="c1370a218002e0be" providerId="LiveId" clId="{2D53C083-D1FA-4AFF-9038-BC477B0ABBA7}" dt="2024-11-07T08:44:53.778" v="4830"/>
          <ac:spMkLst>
            <pc:docMk/>
            <pc:sldMk cId="1343904863" sldId="264"/>
            <ac:spMk id="274" creationId="{110C14E8-2203-EF71-DF10-2C452B1A44A0}"/>
          </ac:spMkLst>
        </pc:spChg>
        <pc:spChg chg="mod">
          <ac:chgData name="chethan kalyan" userId="c1370a218002e0be" providerId="LiveId" clId="{2D53C083-D1FA-4AFF-9038-BC477B0ABBA7}" dt="2024-11-07T08:44:53.778" v="4830"/>
          <ac:spMkLst>
            <pc:docMk/>
            <pc:sldMk cId="1343904863" sldId="264"/>
            <ac:spMk id="275" creationId="{63D32F48-48F1-8166-EE04-504229674EE3}"/>
          </ac:spMkLst>
        </pc:spChg>
        <pc:spChg chg="mod">
          <ac:chgData name="chethan kalyan" userId="c1370a218002e0be" providerId="LiveId" clId="{2D53C083-D1FA-4AFF-9038-BC477B0ABBA7}" dt="2024-11-07T08:44:53.778" v="4830"/>
          <ac:spMkLst>
            <pc:docMk/>
            <pc:sldMk cId="1343904863" sldId="264"/>
            <ac:spMk id="276" creationId="{226CDA48-D233-BD45-63DB-4C84978D08DC}"/>
          </ac:spMkLst>
        </pc:spChg>
        <pc:spChg chg="mod">
          <ac:chgData name="chethan kalyan" userId="c1370a218002e0be" providerId="LiveId" clId="{2D53C083-D1FA-4AFF-9038-BC477B0ABBA7}" dt="2024-11-07T08:44:53.778" v="4830"/>
          <ac:spMkLst>
            <pc:docMk/>
            <pc:sldMk cId="1343904863" sldId="264"/>
            <ac:spMk id="277" creationId="{E8741BF3-C4EF-06E4-4D94-C6445F9C678A}"/>
          </ac:spMkLst>
        </pc:spChg>
        <pc:spChg chg="mod">
          <ac:chgData name="chethan kalyan" userId="c1370a218002e0be" providerId="LiveId" clId="{2D53C083-D1FA-4AFF-9038-BC477B0ABBA7}" dt="2024-11-07T08:44:53.778" v="4830"/>
          <ac:spMkLst>
            <pc:docMk/>
            <pc:sldMk cId="1343904863" sldId="264"/>
            <ac:spMk id="278" creationId="{0DB8D35C-B528-F3B7-B13E-73C6DFF35781}"/>
          </ac:spMkLst>
        </pc:spChg>
        <pc:spChg chg="mod">
          <ac:chgData name="chethan kalyan" userId="c1370a218002e0be" providerId="LiveId" clId="{2D53C083-D1FA-4AFF-9038-BC477B0ABBA7}" dt="2024-11-07T08:44:53.778" v="4830"/>
          <ac:spMkLst>
            <pc:docMk/>
            <pc:sldMk cId="1343904863" sldId="264"/>
            <ac:spMk id="279" creationId="{4FE42B1D-510B-F588-1CDC-44F414EF2BC0}"/>
          </ac:spMkLst>
        </pc:spChg>
        <pc:spChg chg="mod">
          <ac:chgData name="chethan kalyan" userId="c1370a218002e0be" providerId="LiveId" clId="{2D53C083-D1FA-4AFF-9038-BC477B0ABBA7}" dt="2024-11-07T08:44:53.778" v="4830"/>
          <ac:spMkLst>
            <pc:docMk/>
            <pc:sldMk cId="1343904863" sldId="264"/>
            <ac:spMk id="280" creationId="{91AA6453-6993-65A9-AA65-7288B06306D4}"/>
          </ac:spMkLst>
        </pc:spChg>
        <pc:spChg chg="mod">
          <ac:chgData name="chethan kalyan" userId="c1370a218002e0be" providerId="LiveId" clId="{2D53C083-D1FA-4AFF-9038-BC477B0ABBA7}" dt="2024-11-07T08:44:53.778" v="4830"/>
          <ac:spMkLst>
            <pc:docMk/>
            <pc:sldMk cId="1343904863" sldId="264"/>
            <ac:spMk id="281" creationId="{018697FC-8DED-6F6E-14AB-1A6CB7A29FC6}"/>
          </ac:spMkLst>
        </pc:spChg>
        <pc:spChg chg="mod">
          <ac:chgData name="chethan kalyan" userId="c1370a218002e0be" providerId="LiveId" clId="{2D53C083-D1FA-4AFF-9038-BC477B0ABBA7}" dt="2024-11-07T08:44:53.778" v="4830"/>
          <ac:spMkLst>
            <pc:docMk/>
            <pc:sldMk cId="1343904863" sldId="264"/>
            <ac:spMk id="282" creationId="{11660650-B6EF-1B28-4AA9-ADDFE0124C4F}"/>
          </ac:spMkLst>
        </pc:spChg>
        <pc:spChg chg="mod">
          <ac:chgData name="chethan kalyan" userId="c1370a218002e0be" providerId="LiveId" clId="{2D53C083-D1FA-4AFF-9038-BC477B0ABBA7}" dt="2024-11-07T08:44:53.778" v="4830"/>
          <ac:spMkLst>
            <pc:docMk/>
            <pc:sldMk cId="1343904863" sldId="264"/>
            <ac:spMk id="283" creationId="{C8C41673-B574-A607-C480-F5B9EDF0931C}"/>
          </ac:spMkLst>
        </pc:spChg>
        <pc:spChg chg="mod">
          <ac:chgData name="chethan kalyan" userId="c1370a218002e0be" providerId="LiveId" clId="{2D53C083-D1FA-4AFF-9038-BC477B0ABBA7}" dt="2024-11-07T08:44:53.778" v="4830"/>
          <ac:spMkLst>
            <pc:docMk/>
            <pc:sldMk cId="1343904863" sldId="264"/>
            <ac:spMk id="284" creationId="{2A7C9616-11C8-6617-B0C0-FF4AF6BE4DF8}"/>
          </ac:spMkLst>
        </pc:spChg>
        <pc:spChg chg="mod">
          <ac:chgData name="chethan kalyan" userId="c1370a218002e0be" providerId="LiveId" clId="{2D53C083-D1FA-4AFF-9038-BC477B0ABBA7}" dt="2024-11-07T08:44:53.778" v="4830"/>
          <ac:spMkLst>
            <pc:docMk/>
            <pc:sldMk cId="1343904863" sldId="264"/>
            <ac:spMk id="285" creationId="{3CCE9886-C01E-8099-9CEA-156A95BF441A}"/>
          </ac:spMkLst>
        </pc:spChg>
        <pc:spChg chg="mod">
          <ac:chgData name="chethan kalyan" userId="c1370a218002e0be" providerId="LiveId" clId="{2D53C083-D1FA-4AFF-9038-BC477B0ABBA7}" dt="2024-11-07T08:44:53.778" v="4830"/>
          <ac:spMkLst>
            <pc:docMk/>
            <pc:sldMk cId="1343904863" sldId="264"/>
            <ac:spMk id="286" creationId="{250A1163-F631-4627-4919-51566CF64DB0}"/>
          </ac:spMkLst>
        </pc:spChg>
        <pc:spChg chg="mod">
          <ac:chgData name="chethan kalyan" userId="c1370a218002e0be" providerId="LiveId" clId="{2D53C083-D1FA-4AFF-9038-BC477B0ABBA7}" dt="2024-11-07T08:44:53.778" v="4830"/>
          <ac:spMkLst>
            <pc:docMk/>
            <pc:sldMk cId="1343904863" sldId="264"/>
            <ac:spMk id="287" creationId="{8670E1A3-60E3-8605-3DA3-505E44AFF25D}"/>
          </ac:spMkLst>
        </pc:spChg>
        <pc:spChg chg="mod">
          <ac:chgData name="chethan kalyan" userId="c1370a218002e0be" providerId="LiveId" clId="{2D53C083-D1FA-4AFF-9038-BC477B0ABBA7}" dt="2024-11-07T08:44:53.778" v="4830"/>
          <ac:spMkLst>
            <pc:docMk/>
            <pc:sldMk cId="1343904863" sldId="264"/>
            <ac:spMk id="288" creationId="{5530FB5F-CF07-BE2B-9AE9-A6909A34BC7F}"/>
          </ac:spMkLst>
        </pc:spChg>
        <pc:spChg chg="mod">
          <ac:chgData name="chethan kalyan" userId="c1370a218002e0be" providerId="LiveId" clId="{2D53C083-D1FA-4AFF-9038-BC477B0ABBA7}" dt="2024-11-07T08:44:53.778" v="4830"/>
          <ac:spMkLst>
            <pc:docMk/>
            <pc:sldMk cId="1343904863" sldId="264"/>
            <ac:spMk id="289" creationId="{2CF41D8D-2724-B805-F381-639CD2D91A0B}"/>
          </ac:spMkLst>
        </pc:spChg>
        <pc:spChg chg="mod">
          <ac:chgData name="chethan kalyan" userId="c1370a218002e0be" providerId="LiveId" clId="{2D53C083-D1FA-4AFF-9038-BC477B0ABBA7}" dt="2024-11-07T08:44:53.778" v="4830"/>
          <ac:spMkLst>
            <pc:docMk/>
            <pc:sldMk cId="1343904863" sldId="264"/>
            <ac:spMk id="290" creationId="{C56BFEC7-E327-1F09-B5B4-EB65222C734A}"/>
          </ac:spMkLst>
        </pc:spChg>
        <pc:spChg chg="mod">
          <ac:chgData name="chethan kalyan" userId="c1370a218002e0be" providerId="LiveId" clId="{2D53C083-D1FA-4AFF-9038-BC477B0ABBA7}" dt="2024-11-07T08:44:53.778" v="4830"/>
          <ac:spMkLst>
            <pc:docMk/>
            <pc:sldMk cId="1343904863" sldId="264"/>
            <ac:spMk id="291" creationId="{3D5C8A44-9E24-7CA2-7DB5-746C60E7E2BA}"/>
          </ac:spMkLst>
        </pc:spChg>
        <pc:spChg chg="mod">
          <ac:chgData name="chethan kalyan" userId="c1370a218002e0be" providerId="LiveId" clId="{2D53C083-D1FA-4AFF-9038-BC477B0ABBA7}" dt="2024-11-07T08:44:53.778" v="4830"/>
          <ac:spMkLst>
            <pc:docMk/>
            <pc:sldMk cId="1343904863" sldId="264"/>
            <ac:spMk id="292" creationId="{3DBB7ABF-9E96-0BF8-35C3-4D9F06152D0F}"/>
          </ac:spMkLst>
        </pc:spChg>
        <pc:spChg chg="mod">
          <ac:chgData name="chethan kalyan" userId="c1370a218002e0be" providerId="LiveId" clId="{2D53C083-D1FA-4AFF-9038-BC477B0ABBA7}" dt="2024-11-07T08:44:53.778" v="4830"/>
          <ac:spMkLst>
            <pc:docMk/>
            <pc:sldMk cId="1343904863" sldId="264"/>
            <ac:spMk id="293" creationId="{3AA85DB6-0958-D670-2348-6B169A90F283}"/>
          </ac:spMkLst>
        </pc:spChg>
        <pc:spChg chg="mod">
          <ac:chgData name="chethan kalyan" userId="c1370a218002e0be" providerId="LiveId" clId="{2D53C083-D1FA-4AFF-9038-BC477B0ABBA7}" dt="2024-11-07T08:44:53.778" v="4830"/>
          <ac:spMkLst>
            <pc:docMk/>
            <pc:sldMk cId="1343904863" sldId="264"/>
            <ac:spMk id="294" creationId="{E9DEDE8F-434F-BEF2-6286-5EF555873898}"/>
          </ac:spMkLst>
        </pc:spChg>
        <pc:spChg chg="mod">
          <ac:chgData name="chethan kalyan" userId="c1370a218002e0be" providerId="LiveId" clId="{2D53C083-D1FA-4AFF-9038-BC477B0ABBA7}" dt="2024-11-07T08:44:53.778" v="4830"/>
          <ac:spMkLst>
            <pc:docMk/>
            <pc:sldMk cId="1343904863" sldId="264"/>
            <ac:spMk id="295" creationId="{2C02A64B-1EA1-EC24-5241-FBB9303B942D}"/>
          </ac:spMkLst>
        </pc:spChg>
        <pc:spChg chg="mod">
          <ac:chgData name="chethan kalyan" userId="c1370a218002e0be" providerId="LiveId" clId="{2D53C083-D1FA-4AFF-9038-BC477B0ABBA7}" dt="2024-11-07T08:44:53.778" v="4830"/>
          <ac:spMkLst>
            <pc:docMk/>
            <pc:sldMk cId="1343904863" sldId="264"/>
            <ac:spMk id="296" creationId="{A99DEF1F-0FF3-0E27-077E-9020CE8FA3C7}"/>
          </ac:spMkLst>
        </pc:spChg>
        <pc:spChg chg="mod">
          <ac:chgData name="chethan kalyan" userId="c1370a218002e0be" providerId="LiveId" clId="{2D53C083-D1FA-4AFF-9038-BC477B0ABBA7}" dt="2024-11-07T08:44:53.778" v="4830"/>
          <ac:spMkLst>
            <pc:docMk/>
            <pc:sldMk cId="1343904863" sldId="264"/>
            <ac:spMk id="297" creationId="{5334A787-0BF5-93A8-E0FE-96720C4AB1D7}"/>
          </ac:spMkLst>
        </pc:spChg>
        <pc:spChg chg="mod">
          <ac:chgData name="chethan kalyan" userId="c1370a218002e0be" providerId="LiveId" clId="{2D53C083-D1FA-4AFF-9038-BC477B0ABBA7}" dt="2024-11-07T08:44:53.778" v="4830"/>
          <ac:spMkLst>
            <pc:docMk/>
            <pc:sldMk cId="1343904863" sldId="264"/>
            <ac:spMk id="298" creationId="{B66A25D8-32E0-98EB-D553-37E8497BBBEA}"/>
          </ac:spMkLst>
        </pc:spChg>
        <pc:spChg chg="mod">
          <ac:chgData name="chethan kalyan" userId="c1370a218002e0be" providerId="LiveId" clId="{2D53C083-D1FA-4AFF-9038-BC477B0ABBA7}" dt="2024-11-07T08:44:53.778" v="4830"/>
          <ac:spMkLst>
            <pc:docMk/>
            <pc:sldMk cId="1343904863" sldId="264"/>
            <ac:spMk id="299" creationId="{F640FB47-7037-BB35-E3FD-2E52871CBF8E}"/>
          </ac:spMkLst>
        </pc:spChg>
        <pc:spChg chg="mod">
          <ac:chgData name="chethan kalyan" userId="c1370a218002e0be" providerId="LiveId" clId="{2D53C083-D1FA-4AFF-9038-BC477B0ABBA7}" dt="2024-11-07T08:44:53.778" v="4830"/>
          <ac:spMkLst>
            <pc:docMk/>
            <pc:sldMk cId="1343904863" sldId="264"/>
            <ac:spMk id="300" creationId="{EB578AAC-1B43-61DF-8DDE-93B1EFE30905}"/>
          </ac:spMkLst>
        </pc:spChg>
        <pc:spChg chg="mod">
          <ac:chgData name="chethan kalyan" userId="c1370a218002e0be" providerId="LiveId" clId="{2D53C083-D1FA-4AFF-9038-BC477B0ABBA7}" dt="2024-11-07T08:44:53.778" v="4830"/>
          <ac:spMkLst>
            <pc:docMk/>
            <pc:sldMk cId="1343904863" sldId="264"/>
            <ac:spMk id="301" creationId="{CB02BB42-5D9D-839F-E623-FCC09B1184D1}"/>
          </ac:spMkLst>
        </pc:spChg>
        <pc:spChg chg="mod">
          <ac:chgData name="chethan kalyan" userId="c1370a218002e0be" providerId="LiveId" clId="{2D53C083-D1FA-4AFF-9038-BC477B0ABBA7}" dt="2024-11-07T08:44:53.778" v="4830"/>
          <ac:spMkLst>
            <pc:docMk/>
            <pc:sldMk cId="1343904863" sldId="264"/>
            <ac:spMk id="302" creationId="{3C5E5F3C-6EFB-1494-B7F9-16D2EEC1D5FD}"/>
          </ac:spMkLst>
        </pc:spChg>
        <pc:spChg chg="mod">
          <ac:chgData name="chethan kalyan" userId="c1370a218002e0be" providerId="LiveId" clId="{2D53C083-D1FA-4AFF-9038-BC477B0ABBA7}" dt="2024-11-07T08:44:53.778" v="4830"/>
          <ac:spMkLst>
            <pc:docMk/>
            <pc:sldMk cId="1343904863" sldId="264"/>
            <ac:spMk id="303" creationId="{889613AD-5F50-551F-2DF7-2FB4E7E3F355}"/>
          </ac:spMkLst>
        </pc:spChg>
        <pc:spChg chg="mod">
          <ac:chgData name="chethan kalyan" userId="c1370a218002e0be" providerId="LiveId" clId="{2D53C083-D1FA-4AFF-9038-BC477B0ABBA7}" dt="2024-11-07T08:44:53.778" v="4830"/>
          <ac:spMkLst>
            <pc:docMk/>
            <pc:sldMk cId="1343904863" sldId="264"/>
            <ac:spMk id="304" creationId="{BBAC307D-FEC2-8B90-6BC7-2285256FEC24}"/>
          </ac:spMkLst>
        </pc:spChg>
        <pc:spChg chg="mod">
          <ac:chgData name="chethan kalyan" userId="c1370a218002e0be" providerId="LiveId" clId="{2D53C083-D1FA-4AFF-9038-BC477B0ABBA7}" dt="2024-11-07T08:44:53.778" v="4830"/>
          <ac:spMkLst>
            <pc:docMk/>
            <pc:sldMk cId="1343904863" sldId="264"/>
            <ac:spMk id="305" creationId="{FF0BBA59-6DDD-2556-D7B2-239A37B7ACF8}"/>
          </ac:spMkLst>
        </pc:spChg>
        <pc:spChg chg="mod">
          <ac:chgData name="chethan kalyan" userId="c1370a218002e0be" providerId="LiveId" clId="{2D53C083-D1FA-4AFF-9038-BC477B0ABBA7}" dt="2024-11-07T08:44:53.778" v="4830"/>
          <ac:spMkLst>
            <pc:docMk/>
            <pc:sldMk cId="1343904863" sldId="264"/>
            <ac:spMk id="306" creationId="{0E753407-55D0-59CD-6A5E-1E36531D6F1E}"/>
          </ac:spMkLst>
        </pc:spChg>
        <pc:spChg chg="mod">
          <ac:chgData name="chethan kalyan" userId="c1370a218002e0be" providerId="LiveId" clId="{2D53C083-D1FA-4AFF-9038-BC477B0ABBA7}" dt="2024-11-07T08:44:53.778" v="4830"/>
          <ac:spMkLst>
            <pc:docMk/>
            <pc:sldMk cId="1343904863" sldId="264"/>
            <ac:spMk id="307" creationId="{D55CC405-0FD2-889B-268C-FD403053F524}"/>
          </ac:spMkLst>
        </pc:spChg>
        <pc:spChg chg="mod">
          <ac:chgData name="chethan kalyan" userId="c1370a218002e0be" providerId="LiveId" clId="{2D53C083-D1FA-4AFF-9038-BC477B0ABBA7}" dt="2024-11-07T08:44:53.778" v="4830"/>
          <ac:spMkLst>
            <pc:docMk/>
            <pc:sldMk cId="1343904863" sldId="264"/>
            <ac:spMk id="308" creationId="{D6765D78-FD16-8432-73C1-321DA0DDDFC4}"/>
          </ac:spMkLst>
        </pc:spChg>
        <pc:spChg chg="mod">
          <ac:chgData name="chethan kalyan" userId="c1370a218002e0be" providerId="LiveId" clId="{2D53C083-D1FA-4AFF-9038-BC477B0ABBA7}" dt="2024-11-07T08:44:53.778" v="4830"/>
          <ac:spMkLst>
            <pc:docMk/>
            <pc:sldMk cId="1343904863" sldId="264"/>
            <ac:spMk id="309" creationId="{50877D31-82DC-99A8-84E6-0F9926FCD9FA}"/>
          </ac:spMkLst>
        </pc:spChg>
        <pc:spChg chg="mod">
          <ac:chgData name="chethan kalyan" userId="c1370a218002e0be" providerId="LiveId" clId="{2D53C083-D1FA-4AFF-9038-BC477B0ABBA7}" dt="2024-11-07T08:44:53.778" v="4830"/>
          <ac:spMkLst>
            <pc:docMk/>
            <pc:sldMk cId="1343904863" sldId="264"/>
            <ac:spMk id="310" creationId="{2EB496CE-64B6-A6C0-FA8F-3262DC4D2A71}"/>
          </ac:spMkLst>
        </pc:spChg>
        <pc:spChg chg="mod">
          <ac:chgData name="chethan kalyan" userId="c1370a218002e0be" providerId="LiveId" clId="{2D53C083-D1FA-4AFF-9038-BC477B0ABBA7}" dt="2024-11-07T08:44:53.778" v="4830"/>
          <ac:spMkLst>
            <pc:docMk/>
            <pc:sldMk cId="1343904863" sldId="264"/>
            <ac:spMk id="311" creationId="{2AD63E7C-7ACA-F9A0-34D0-412FAD4ACC3D}"/>
          </ac:spMkLst>
        </pc:spChg>
        <pc:spChg chg="mod">
          <ac:chgData name="chethan kalyan" userId="c1370a218002e0be" providerId="LiveId" clId="{2D53C083-D1FA-4AFF-9038-BC477B0ABBA7}" dt="2024-11-07T08:44:53.778" v="4830"/>
          <ac:spMkLst>
            <pc:docMk/>
            <pc:sldMk cId="1343904863" sldId="264"/>
            <ac:spMk id="312" creationId="{F4C2F592-F64A-86AB-C2BA-F45F1C884AC4}"/>
          </ac:spMkLst>
        </pc:spChg>
        <pc:spChg chg="mod">
          <ac:chgData name="chethan kalyan" userId="c1370a218002e0be" providerId="LiveId" clId="{2D53C083-D1FA-4AFF-9038-BC477B0ABBA7}" dt="2024-11-07T08:44:53.778" v="4830"/>
          <ac:spMkLst>
            <pc:docMk/>
            <pc:sldMk cId="1343904863" sldId="264"/>
            <ac:spMk id="313" creationId="{CD4EB78E-2AF2-4309-4590-2C3EF07CE087}"/>
          </ac:spMkLst>
        </pc:spChg>
        <pc:spChg chg="mod">
          <ac:chgData name="chethan kalyan" userId="c1370a218002e0be" providerId="LiveId" clId="{2D53C083-D1FA-4AFF-9038-BC477B0ABBA7}" dt="2024-11-07T08:44:53.778" v="4830"/>
          <ac:spMkLst>
            <pc:docMk/>
            <pc:sldMk cId="1343904863" sldId="264"/>
            <ac:spMk id="314" creationId="{D0ED9FAF-0136-9A20-99BB-4B62C529CFC0}"/>
          </ac:spMkLst>
        </pc:spChg>
        <pc:spChg chg="mod">
          <ac:chgData name="chethan kalyan" userId="c1370a218002e0be" providerId="LiveId" clId="{2D53C083-D1FA-4AFF-9038-BC477B0ABBA7}" dt="2024-11-07T08:44:53.778" v="4830"/>
          <ac:spMkLst>
            <pc:docMk/>
            <pc:sldMk cId="1343904863" sldId="264"/>
            <ac:spMk id="315" creationId="{871216B6-416F-8BBD-F4BA-480991DB7BBA}"/>
          </ac:spMkLst>
        </pc:spChg>
        <pc:spChg chg="mod">
          <ac:chgData name="chethan kalyan" userId="c1370a218002e0be" providerId="LiveId" clId="{2D53C083-D1FA-4AFF-9038-BC477B0ABBA7}" dt="2024-11-07T08:44:53.778" v="4830"/>
          <ac:spMkLst>
            <pc:docMk/>
            <pc:sldMk cId="1343904863" sldId="264"/>
            <ac:spMk id="316" creationId="{AB5EBEEB-60F8-A687-503A-8F2EE9186DFB}"/>
          </ac:spMkLst>
        </pc:spChg>
        <pc:spChg chg="mod">
          <ac:chgData name="chethan kalyan" userId="c1370a218002e0be" providerId="LiveId" clId="{2D53C083-D1FA-4AFF-9038-BC477B0ABBA7}" dt="2024-11-07T08:44:53.778" v="4830"/>
          <ac:spMkLst>
            <pc:docMk/>
            <pc:sldMk cId="1343904863" sldId="264"/>
            <ac:spMk id="317" creationId="{94304356-3135-C546-C86B-CE4DC08661AE}"/>
          </ac:spMkLst>
        </pc:spChg>
        <pc:spChg chg="mod">
          <ac:chgData name="chethan kalyan" userId="c1370a218002e0be" providerId="LiveId" clId="{2D53C083-D1FA-4AFF-9038-BC477B0ABBA7}" dt="2024-11-07T08:44:53.778" v="4830"/>
          <ac:spMkLst>
            <pc:docMk/>
            <pc:sldMk cId="1343904863" sldId="264"/>
            <ac:spMk id="318" creationId="{0FFF4CBB-4906-952B-1F65-146382ACC4C4}"/>
          </ac:spMkLst>
        </pc:spChg>
        <pc:spChg chg="mod">
          <ac:chgData name="chethan kalyan" userId="c1370a218002e0be" providerId="LiveId" clId="{2D53C083-D1FA-4AFF-9038-BC477B0ABBA7}" dt="2024-11-07T08:44:53.778" v="4830"/>
          <ac:spMkLst>
            <pc:docMk/>
            <pc:sldMk cId="1343904863" sldId="264"/>
            <ac:spMk id="319" creationId="{50630076-F806-5A4D-55B3-CE2196102275}"/>
          </ac:spMkLst>
        </pc:spChg>
        <pc:spChg chg="mod">
          <ac:chgData name="chethan kalyan" userId="c1370a218002e0be" providerId="LiveId" clId="{2D53C083-D1FA-4AFF-9038-BC477B0ABBA7}" dt="2024-11-07T08:44:53.778" v="4830"/>
          <ac:spMkLst>
            <pc:docMk/>
            <pc:sldMk cId="1343904863" sldId="264"/>
            <ac:spMk id="320" creationId="{77609C07-13FC-1067-A72D-B608461657B9}"/>
          </ac:spMkLst>
        </pc:spChg>
        <pc:spChg chg="mod">
          <ac:chgData name="chethan kalyan" userId="c1370a218002e0be" providerId="LiveId" clId="{2D53C083-D1FA-4AFF-9038-BC477B0ABBA7}" dt="2024-11-07T08:44:53.778" v="4830"/>
          <ac:spMkLst>
            <pc:docMk/>
            <pc:sldMk cId="1343904863" sldId="264"/>
            <ac:spMk id="321" creationId="{159475D0-B99C-64C0-7D5A-A08B90D5A87C}"/>
          </ac:spMkLst>
        </pc:spChg>
        <pc:spChg chg="mod">
          <ac:chgData name="chethan kalyan" userId="c1370a218002e0be" providerId="LiveId" clId="{2D53C083-D1FA-4AFF-9038-BC477B0ABBA7}" dt="2024-11-07T08:44:53.778" v="4830"/>
          <ac:spMkLst>
            <pc:docMk/>
            <pc:sldMk cId="1343904863" sldId="264"/>
            <ac:spMk id="322" creationId="{3FAA5D56-D821-9035-B4DA-5975BF6B520A}"/>
          </ac:spMkLst>
        </pc:spChg>
        <pc:spChg chg="mod">
          <ac:chgData name="chethan kalyan" userId="c1370a218002e0be" providerId="LiveId" clId="{2D53C083-D1FA-4AFF-9038-BC477B0ABBA7}" dt="2024-11-07T08:44:53.778" v="4830"/>
          <ac:spMkLst>
            <pc:docMk/>
            <pc:sldMk cId="1343904863" sldId="264"/>
            <ac:spMk id="323" creationId="{05A329BF-DA8B-4943-E0DF-F8C86904A002}"/>
          </ac:spMkLst>
        </pc:spChg>
        <pc:spChg chg="mod">
          <ac:chgData name="chethan kalyan" userId="c1370a218002e0be" providerId="LiveId" clId="{2D53C083-D1FA-4AFF-9038-BC477B0ABBA7}" dt="2024-11-07T08:44:53.778" v="4830"/>
          <ac:spMkLst>
            <pc:docMk/>
            <pc:sldMk cId="1343904863" sldId="264"/>
            <ac:spMk id="324" creationId="{759382F4-8206-DFF4-CD46-C08B7F2E0311}"/>
          </ac:spMkLst>
        </pc:spChg>
        <pc:spChg chg="mod">
          <ac:chgData name="chethan kalyan" userId="c1370a218002e0be" providerId="LiveId" clId="{2D53C083-D1FA-4AFF-9038-BC477B0ABBA7}" dt="2024-11-07T08:44:53.778" v="4830"/>
          <ac:spMkLst>
            <pc:docMk/>
            <pc:sldMk cId="1343904863" sldId="264"/>
            <ac:spMk id="325" creationId="{8D83748F-6705-34B0-E42C-EBFE2231F061}"/>
          </ac:spMkLst>
        </pc:spChg>
        <pc:spChg chg="mod">
          <ac:chgData name="chethan kalyan" userId="c1370a218002e0be" providerId="LiveId" clId="{2D53C083-D1FA-4AFF-9038-BC477B0ABBA7}" dt="2024-11-07T08:44:53.778" v="4830"/>
          <ac:spMkLst>
            <pc:docMk/>
            <pc:sldMk cId="1343904863" sldId="264"/>
            <ac:spMk id="326" creationId="{F8902546-8C65-D45B-46B4-879DDA128C2A}"/>
          </ac:spMkLst>
        </pc:spChg>
        <pc:spChg chg="mod">
          <ac:chgData name="chethan kalyan" userId="c1370a218002e0be" providerId="LiveId" clId="{2D53C083-D1FA-4AFF-9038-BC477B0ABBA7}" dt="2024-11-07T08:44:53.778" v="4830"/>
          <ac:spMkLst>
            <pc:docMk/>
            <pc:sldMk cId="1343904863" sldId="264"/>
            <ac:spMk id="327" creationId="{28812A02-D5D0-3CD2-B6FB-DBDDF4624AC1}"/>
          </ac:spMkLst>
        </pc:spChg>
        <pc:spChg chg="mod">
          <ac:chgData name="chethan kalyan" userId="c1370a218002e0be" providerId="LiveId" clId="{2D53C083-D1FA-4AFF-9038-BC477B0ABBA7}" dt="2024-11-07T08:44:53.778" v="4830"/>
          <ac:spMkLst>
            <pc:docMk/>
            <pc:sldMk cId="1343904863" sldId="264"/>
            <ac:spMk id="328" creationId="{AEB255B7-D229-A465-7EE0-AD1293B7EE3B}"/>
          </ac:spMkLst>
        </pc:spChg>
        <pc:spChg chg="mod">
          <ac:chgData name="chethan kalyan" userId="c1370a218002e0be" providerId="LiveId" clId="{2D53C083-D1FA-4AFF-9038-BC477B0ABBA7}" dt="2024-11-07T08:44:53.778" v="4830"/>
          <ac:spMkLst>
            <pc:docMk/>
            <pc:sldMk cId="1343904863" sldId="264"/>
            <ac:spMk id="329" creationId="{F635434C-5254-06AF-BC12-E988C45E7A84}"/>
          </ac:spMkLst>
        </pc:spChg>
        <pc:spChg chg="mod">
          <ac:chgData name="chethan kalyan" userId="c1370a218002e0be" providerId="LiveId" clId="{2D53C083-D1FA-4AFF-9038-BC477B0ABBA7}" dt="2024-11-07T08:44:53.778" v="4830"/>
          <ac:spMkLst>
            <pc:docMk/>
            <pc:sldMk cId="1343904863" sldId="264"/>
            <ac:spMk id="330" creationId="{A4FF0966-30EB-9372-5FEF-41DFCCC4604A}"/>
          </ac:spMkLst>
        </pc:spChg>
        <pc:spChg chg="mod">
          <ac:chgData name="chethan kalyan" userId="c1370a218002e0be" providerId="LiveId" clId="{2D53C083-D1FA-4AFF-9038-BC477B0ABBA7}" dt="2024-11-07T08:44:53.778" v="4830"/>
          <ac:spMkLst>
            <pc:docMk/>
            <pc:sldMk cId="1343904863" sldId="264"/>
            <ac:spMk id="331" creationId="{72ECBD8C-58A7-4A0A-BED4-3CBE397BA39A}"/>
          </ac:spMkLst>
        </pc:spChg>
        <pc:spChg chg="mod">
          <ac:chgData name="chethan kalyan" userId="c1370a218002e0be" providerId="LiveId" clId="{2D53C083-D1FA-4AFF-9038-BC477B0ABBA7}" dt="2024-11-07T08:44:53.778" v="4830"/>
          <ac:spMkLst>
            <pc:docMk/>
            <pc:sldMk cId="1343904863" sldId="264"/>
            <ac:spMk id="332" creationId="{362E7383-5D0F-511B-1B94-66E8C0047039}"/>
          </ac:spMkLst>
        </pc:spChg>
        <pc:spChg chg="mod">
          <ac:chgData name="chethan kalyan" userId="c1370a218002e0be" providerId="LiveId" clId="{2D53C083-D1FA-4AFF-9038-BC477B0ABBA7}" dt="2024-11-07T08:44:53.778" v="4830"/>
          <ac:spMkLst>
            <pc:docMk/>
            <pc:sldMk cId="1343904863" sldId="264"/>
            <ac:spMk id="333" creationId="{E332CB81-CFF8-E1FC-8F53-C30F4806BEDC}"/>
          </ac:spMkLst>
        </pc:spChg>
        <pc:spChg chg="mod">
          <ac:chgData name="chethan kalyan" userId="c1370a218002e0be" providerId="LiveId" clId="{2D53C083-D1FA-4AFF-9038-BC477B0ABBA7}" dt="2024-11-07T08:44:53.778" v="4830"/>
          <ac:spMkLst>
            <pc:docMk/>
            <pc:sldMk cId="1343904863" sldId="264"/>
            <ac:spMk id="334" creationId="{DD6FE997-C91D-AAC6-B6DB-A5F6A2D0A693}"/>
          </ac:spMkLst>
        </pc:spChg>
        <pc:spChg chg="mod">
          <ac:chgData name="chethan kalyan" userId="c1370a218002e0be" providerId="LiveId" clId="{2D53C083-D1FA-4AFF-9038-BC477B0ABBA7}" dt="2024-11-07T08:44:53.778" v="4830"/>
          <ac:spMkLst>
            <pc:docMk/>
            <pc:sldMk cId="1343904863" sldId="264"/>
            <ac:spMk id="335" creationId="{FB320B63-8C7F-07CA-5F06-8A5783414D76}"/>
          </ac:spMkLst>
        </pc:spChg>
        <pc:spChg chg="mod">
          <ac:chgData name="chethan kalyan" userId="c1370a218002e0be" providerId="LiveId" clId="{2D53C083-D1FA-4AFF-9038-BC477B0ABBA7}" dt="2024-11-07T08:44:53.778" v="4830"/>
          <ac:spMkLst>
            <pc:docMk/>
            <pc:sldMk cId="1343904863" sldId="264"/>
            <ac:spMk id="336" creationId="{6F330983-FA0F-50A3-EECA-065618FE3803}"/>
          </ac:spMkLst>
        </pc:spChg>
        <pc:spChg chg="mod">
          <ac:chgData name="chethan kalyan" userId="c1370a218002e0be" providerId="LiveId" clId="{2D53C083-D1FA-4AFF-9038-BC477B0ABBA7}" dt="2024-11-07T08:44:53.778" v="4830"/>
          <ac:spMkLst>
            <pc:docMk/>
            <pc:sldMk cId="1343904863" sldId="264"/>
            <ac:spMk id="337" creationId="{01EEACD8-0A32-5E55-2991-1FC08C5CC733}"/>
          </ac:spMkLst>
        </pc:spChg>
        <pc:spChg chg="mod">
          <ac:chgData name="chethan kalyan" userId="c1370a218002e0be" providerId="LiveId" clId="{2D53C083-D1FA-4AFF-9038-BC477B0ABBA7}" dt="2024-11-07T08:44:53.778" v="4830"/>
          <ac:spMkLst>
            <pc:docMk/>
            <pc:sldMk cId="1343904863" sldId="264"/>
            <ac:spMk id="338" creationId="{828AD89E-2D46-94BA-27C5-5290F1A3B231}"/>
          </ac:spMkLst>
        </pc:spChg>
        <pc:spChg chg="mod">
          <ac:chgData name="chethan kalyan" userId="c1370a218002e0be" providerId="LiveId" clId="{2D53C083-D1FA-4AFF-9038-BC477B0ABBA7}" dt="2024-11-07T08:44:53.778" v="4830"/>
          <ac:spMkLst>
            <pc:docMk/>
            <pc:sldMk cId="1343904863" sldId="264"/>
            <ac:spMk id="339" creationId="{156670DB-6F64-34B1-DA05-CD07F522E920}"/>
          </ac:spMkLst>
        </pc:spChg>
        <pc:spChg chg="mod">
          <ac:chgData name="chethan kalyan" userId="c1370a218002e0be" providerId="LiveId" clId="{2D53C083-D1FA-4AFF-9038-BC477B0ABBA7}" dt="2024-11-07T08:44:53.778" v="4830"/>
          <ac:spMkLst>
            <pc:docMk/>
            <pc:sldMk cId="1343904863" sldId="264"/>
            <ac:spMk id="340" creationId="{D644F5BE-6808-4D7A-3778-7D6D3BD2AF6E}"/>
          </ac:spMkLst>
        </pc:spChg>
        <pc:spChg chg="mod">
          <ac:chgData name="chethan kalyan" userId="c1370a218002e0be" providerId="LiveId" clId="{2D53C083-D1FA-4AFF-9038-BC477B0ABBA7}" dt="2024-11-07T08:44:53.778" v="4830"/>
          <ac:spMkLst>
            <pc:docMk/>
            <pc:sldMk cId="1343904863" sldId="264"/>
            <ac:spMk id="341" creationId="{A6EF28A5-629E-A238-E091-7F21C30F39A7}"/>
          </ac:spMkLst>
        </pc:spChg>
        <pc:spChg chg="mod">
          <ac:chgData name="chethan kalyan" userId="c1370a218002e0be" providerId="LiveId" clId="{2D53C083-D1FA-4AFF-9038-BC477B0ABBA7}" dt="2024-11-07T08:44:53.778" v="4830"/>
          <ac:spMkLst>
            <pc:docMk/>
            <pc:sldMk cId="1343904863" sldId="264"/>
            <ac:spMk id="342" creationId="{3F2B73CF-3E91-F657-0D5E-902A554BB1F6}"/>
          </ac:spMkLst>
        </pc:spChg>
        <pc:spChg chg="mod">
          <ac:chgData name="chethan kalyan" userId="c1370a218002e0be" providerId="LiveId" clId="{2D53C083-D1FA-4AFF-9038-BC477B0ABBA7}" dt="2024-11-07T08:44:53.778" v="4830"/>
          <ac:spMkLst>
            <pc:docMk/>
            <pc:sldMk cId="1343904863" sldId="264"/>
            <ac:spMk id="343" creationId="{D2F85F23-DB42-2762-E81B-35E5E73F0B1F}"/>
          </ac:spMkLst>
        </pc:spChg>
        <pc:spChg chg="mod">
          <ac:chgData name="chethan kalyan" userId="c1370a218002e0be" providerId="LiveId" clId="{2D53C083-D1FA-4AFF-9038-BC477B0ABBA7}" dt="2024-11-07T08:44:53.778" v="4830"/>
          <ac:spMkLst>
            <pc:docMk/>
            <pc:sldMk cId="1343904863" sldId="264"/>
            <ac:spMk id="344" creationId="{4FBC0C0D-B68E-934B-555C-B0A8A70B79BA}"/>
          </ac:spMkLst>
        </pc:spChg>
        <pc:spChg chg="mod">
          <ac:chgData name="chethan kalyan" userId="c1370a218002e0be" providerId="LiveId" clId="{2D53C083-D1FA-4AFF-9038-BC477B0ABBA7}" dt="2024-11-07T08:44:53.778" v="4830"/>
          <ac:spMkLst>
            <pc:docMk/>
            <pc:sldMk cId="1343904863" sldId="264"/>
            <ac:spMk id="345" creationId="{5AEAA012-971B-613A-8E12-6F04A882EC4D}"/>
          </ac:spMkLst>
        </pc:spChg>
        <pc:spChg chg="mod">
          <ac:chgData name="chethan kalyan" userId="c1370a218002e0be" providerId="LiveId" clId="{2D53C083-D1FA-4AFF-9038-BC477B0ABBA7}" dt="2024-11-07T08:44:53.778" v="4830"/>
          <ac:spMkLst>
            <pc:docMk/>
            <pc:sldMk cId="1343904863" sldId="264"/>
            <ac:spMk id="346" creationId="{277DFFED-8C4A-6F9C-DD21-6C63C92E14B4}"/>
          </ac:spMkLst>
        </pc:spChg>
        <pc:grpChg chg="add mod">
          <ac:chgData name="chethan kalyan" userId="c1370a218002e0be" providerId="LiveId" clId="{2D53C083-D1FA-4AFF-9038-BC477B0ABBA7}" dt="2024-11-07T08:44:53.778" v="4830"/>
          <ac:grpSpMkLst>
            <pc:docMk/>
            <pc:sldMk cId="1343904863" sldId="264"/>
            <ac:grpSpMk id="2" creationId="{02727B2D-7D81-049C-95A3-104E3A802CF7}"/>
          </ac:grpSpMkLst>
        </pc:grpChg>
        <pc:grpChg chg="mod">
          <ac:chgData name="chethan kalyan" userId="c1370a218002e0be" providerId="LiveId" clId="{2D53C083-D1FA-4AFF-9038-BC477B0ABBA7}" dt="2024-11-07T08:44:53.778" v="4830"/>
          <ac:grpSpMkLst>
            <pc:docMk/>
            <pc:sldMk cId="1343904863" sldId="264"/>
            <ac:grpSpMk id="6" creationId="{6A50EE14-0188-A2B0-BBCB-DD960CB731B1}"/>
          </ac:grpSpMkLst>
        </pc:grpChg>
        <pc:grpChg chg="mod">
          <ac:chgData name="chethan kalyan" userId="c1370a218002e0be" providerId="LiveId" clId="{2D53C083-D1FA-4AFF-9038-BC477B0ABBA7}" dt="2024-11-07T08:44:53.778" v="4830"/>
          <ac:grpSpMkLst>
            <pc:docMk/>
            <pc:sldMk cId="1343904863" sldId="264"/>
            <ac:grpSpMk id="7" creationId="{BD29602D-C592-719E-ECB4-D5517B242937}"/>
          </ac:grpSpMkLst>
        </pc:grpChg>
        <pc:picChg chg="add mod">
          <ac:chgData name="chethan kalyan" userId="c1370a218002e0be" providerId="LiveId" clId="{2D53C083-D1FA-4AFF-9038-BC477B0ABBA7}" dt="2024-11-08T11:07:51.423" v="5500" actId="14100"/>
          <ac:picMkLst>
            <pc:docMk/>
            <pc:sldMk cId="1343904863" sldId="264"/>
            <ac:picMk id="3" creationId="{58F6010B-D911-E047-8210-E4089354933C}"/>
          </ac:picMkLst>
        </pc:picChg>
        <pc:picChg chg="mod">
          <ac:chgData name="chethan kalyan" userId="c1370a218002e0be" providerId="LiveId" clId="{2D53C083-D1FA-4AFF-9038-BC477B0ABBA7}" dt="2024-11-06T08:32:41.695" v="61" actId="1076"/>
          <ac:picMkLst>
            <pc:docMk/>
            <pc:sldMk cId="1343904863" sldId="264"/>
            <ac:picMk id="5" creationId="{90880756-1A63-6F4A-EDF1-2E8AE846E3B9}"/>
          </ac:picMkLst>
        </pc:picChg>
        <pc:picChg chg="add del mod">
          <ac:chgData name="chethan kalyan" userId="c1370a218002e0be" providerId="LiveId" clId="{2D53C083-D1FA-4AFF-9038-BC477B0ABBA7}" dt="2024-11-08T11:11:29.476" v="5657" actId="478"/>
          <ac:picMkLst>
            <pc:docMk/>
            <pc:sldMk cId="1343904863" sldId="264"/>
            <ac:picMk id="347" creationId="{68897BEA-4177-FEB3-E6F5-AFB995C965DD}"/>
          </ac:picMkLst>
        </pc:picChg>
      </pc:sldChg>
      <pc:sldChg chg="addSp modSp mod">
        <pc:chgData name="chethan kalyan" userId="c1370a218002e0be" providerId="LiveId" clId="{2D53C083-D1FA-4AFF-9038-BC477B0ABBA7}" dt="2024-11-08T11:14:14.030" v="5690" actId="1076"/>
        <pc:sldMkLst>
          <pc:docMk/>
          <pc:sldMk cId="380581030" sldId="265"/>
        </pc:sldMkLst>
        <pc:spChg chg="mod">
          <ac:chgData name="chethan kalyan" userId="c1370a218002e0be" providerId="LiveId" clId="{2D53C083-D1FA-4AFF-9038-BC477B0ABBA7}" dt="2024-11-08T11:14:14.030" v="5690" actId="1076"/>
          <ac:spMkLst>
            <pc:docMk/>
            <pc:sldMk cId="380581030" sldId="265"/>
            <ac:spMk id="4" creationId="{AC1BD4DA-2BF7-CF1A-1FF6-3AFEF79095EE}"/>
          </ac:spMkLst>
        </pc:spChg>
        <pc:spChg chg="mod">
          <ac:chgData name="chethan kalyan" userId="c1370a218002e0be" providerId="LiveId" clId="{2D53C083-D1FA-4AFF-9038-BC477B0ABBA7}" dt="2024-11-07T08:45:10.680" v="4834"/>
          <ac:spMkLst>
            <pc:docMk/>
            <pc:sldMk cId="380581030" sldId="265"/>
            <ac:spMk id="9" creationId="{E7A3CF3E-78D3-4E71-7638-F93DF70DC7FC}"/>
          </ac:spMkLst>
        </pc:spChg>
        <pc:spChg chg="mod">
          <ac:chgData name="chethan kalyan" userId="c1370a218002e0be" providerId="LiveId" clId="{2D53C083-D1FA-4AFF-9038-BC477B0ABBA7}" dt="2024-11-07T08:45:10.680" v="4834"/>
          <ac:spMkLst>
            <pc:docMk/>
            <pc:sldMk cId="380581030" sldId="265"/>
            <ac:spMk id="10" creationId="{07815398-6330-C61E-3E65-B79505FE107B}"/>
          </ac:spMkLst>
        </pc:spChg>
        <pc:spChg chg="mod">
          <ac:chgData name="chethan kalyan" userId="c1370a218002e0be" providerId="LiveId" clId="{2D53C083-D1FA-4AFF-9038-BC477B0ABBA7}" dt="2024-11-07T08:45:10.680" v="4834"/>
          <ac:spMkLst>
            <pc:docMk/>
            <pc:sldMk cId="380581030" sldId="265"/>
            <ac:spMk id="11" creationId="{391F8A27-A695-F8E7-4C6D-E549867EE290}"/>
          </ac:spMkLst>
        </pc:spChg>
        <pc:spChg chg="mod">
          <ac:chgData name="chethan kalyan" userId="c1370a218002e0be" providerId="LiveId" clId="{2D53C083-D1FA-4AFF-9038-BC477B0ABBA7}" dt="2024-11-07T08:45:10.680" v="4834"/>
          <ac:spMkLst>
            <pc:docMk/>
            <pc:sldMk cId="380581030" sldId="265"/>
            <ac:spMk id="12" creationId="{F4EEA427-D182-27FE-3A83-D0D9521A935D}"/>
          </ac:spMkLst>
        </pc:spChg>
        <pc:spChg chg="mod">
          <ac:chgData name="chethan kalyan" userId="c1370a218002e0be" providerId="LiveId" clId="{2D53C083-D1FA-4AFF-9038-BC477B0ABBA7}" dt="2024-11-07T08:45:10.680" v="4834"/>
          <ac:spMkLst>
            <pc:docMk/>
            <pc:sldMk cId="380581030" sldId="265"/>
            <ac:spMk id="13" creationId="{F9D92254-4258-5C5E-EDAD-853336333511}"/>
          </ac:spMkLst>
        </pc:spChg>
        <pc:spChg chg="mod">
          <ac:chgData name="chethan kalyan" userId="c1370a218002e0be" providerId="LiveId" clId="{2D53C083-D1FA-4AFF-9038-BC477B0ABBA7}" dt="2024-11-07T08:45:10.680" v="4834"/>
          <ac:spMkLst>
            <pc:docMk/>
            <pc:sldMk cId="380581030" sldId="265"/>
            <ac:spMk id="14" creationId="{2C701DFF-EED1-D29F-9457-6764150EF24C}"/>
          </ac:spMkLst>
        </pc:spChg>
        <pc:spChg chg="mod">
          <ac:chgData name="chethan kalyan" userId="c1370a218002e0be" providerId="LiveId" clId="{2D53C083-D1FA-4AFF-9038-BC477B0ABBA7}" dt="2024-11-07T08:45:10.680" v="4834"/>
          <ac:spMkLst>
            <pc:docMk/>
            <pc:sldMk cId="380581030" sldId="265"/>
            <ac:spMk id="15" creationId="{4B025CA2-362E-EC85-5478-9F4CDB92ADAF}"/>
          </ac:spMkLst>
        </pc:spChg>
        <pc:spChg chg="mod">
          <ac:chgData name="chethan kalyan" userId="c1370a218002e0be" providerId="LiveId" clId="{2D53C083-D1FA-4AFF-9038-BC477B0ABBA7}" dt="2024-11-07T08:45:10.680" v="4834"/>
          <ac:spMkLst>
            <pc:docMk/>
            <pc:sldMk cId="380581030" sldId="265"/>
            <ac:spMk id="16" creationId="{222AB80A-1BC1-44B9-3339-C70F6E445240}"/>
          </ac:spMkLst>
        </pc:spChg>
        <pc:spChg chg="mod">
          <ac:chgData name="chethan kalyan" userId="c1370a218002e0be" providerId="LiveId" clId="{2D53C083-D1FA-4AFF-9038-BC477B0ABBA7}" dt="2024-11-07T08:45:10.680" v="4834"/>
          <ac:spMkLst>
            <pc:docMk/>
            <pc:sldMk cId="380581030" sldId="265"/>
            <ac:spMk id="17" creationId="{19E71375-832C-9353-0881-8E23639585E2}"/>
          </ac:spMkLst>
        </pc:spChg>
        <pc:spChg chg="mod">
          <ac:chgData name="chethan kalyan" userId="c1370a218002e0be" providerId="LiveId" clId="{2D53C083-D1FA-4AFF-9038-BC477B0ABBA7}" dt="2024-11-07T08:45:10.680" v="4834"/>
          <ac:spMkLst>
            <pc:docMk/>
            <pc:sldMk cId="380581030" sldId="265"/>
            <ac:spMk id="18" creationId="{4DABAB8E-41CB-4B97-2896-84F633922E3B}"/>
          </ac:spMkLst>
        </pc:spChg>
        <pc:spChg chg="mod">
          <ac:chgData name="chethan kalyan" userId="c1370a218002e0be" providerId="LiveId" clId="{2D53C083-D1FA-4AFF-9038-BC477B0ABBA7}" dt="2024-11-07T08:45:10.680" v="4834"/>
          <ac:spMkLst>
            <pc:docMk/>
            <pc:sldMk cId="380581030" sldId="265"/>
            <ac:spMk id="19" creationId="{67462A2F-41E0-547E-8F32-8535BF31CD98}"/>
          </ac:spMkLst>
        </pc:spChg>
        <pc:spChg chg="mod">
          <ac:chgData name="chethan kalyan" userId="c1370a218002e0be" providerId="LiveId" clId="{2D53C083-D1FA-4AFF-9038-BC477B0ABBA7}" dt="2024-11-07T08:45:10.680" v="4834"/>
          <ac:spMkLst>
            <pc:docMk/>
            <pc:sldMk cId="380581030" sldId="265"/>
            <ac:spMk id="20" creationId="{ECA03EAF-AD50-6E50-1CA6-9640221CF2AB}"/>
          </ac:spMkLst>
        </pc:spChg>
        <pc:spChg chg="mod">
          <ac:chgData name="chethan kalyan" userId="c1370a218002e0be" providerId="LiveId" clId="{2D53C083-D1FA-4AFF-9038-BC477B0ABBA7}" dt="2024-11-07T08:45:10.680" v="4834"/>
          <ac:spMkLst>
            <pc:docMk/>
            <pc:sldMk cId="380581030" sldId="265"/>
            <ac:spMk id="21" creationId="{1C23334E-4BF8-F96D-42CD-A4190323E28B}"/>
          </ac:spMkLst>
        </pc:spChg>
        <pc:spChg chg="mod">
          <ac:chgData name="chethan kalyan" userId="c1370a218002e0be" providerId="LiveId" clId="{2D53C083-D1FA-4AFF-9038-BC477B0ABBA7}" dt="2024-11-07T08:45:10.680" v="4834"/>
          <ac:spMkLst>
            <pc:docMk/>
            <pc:sldMk cId="380581030" sldId="265"/>
            <ac:spMk id="22" creationId="{FF95C082-8526-4687-8DCF-D90BB5685874}"/>
          </ac:spMkLst>
        </pc:spChg>
        <pc:spChg chg="mod">
          <ac:chgData name="chethan kalyan" userId="c1370a218002e0be" providerId="LiveId" clId="{2D53C083-D1FA-4AFF-9038-BC477B0ABBA7}" dt="2024-11-07T08:45:10.680" v="4834"/>
          <ac:spMkLst>
            <pc:docMk/>
            <pc:sldMk cId="380581030" sldId="265"/>
            <ac:spMk id="23" creationId="{CC859E2F-C305-411E-F98C-CB54AC1B9FBC}"/>
          </ac:spMkLst>
        </pc:spChg>
        <pc:spChg chg="mod">
          <ac:chgData name="chethan kalyan" userId="c1370a218002e0be" providerId="LiveId" clId="{2D53C083-D1FA-4AFF-9038-BC477B0ABBA7}" dt="2024-11-07T08:45:10.680" v="4834"/>
          <ac:spMkLst>
            <pc:docMk/>
            <pc:sldMk cId="380581030" sldId="265"/>
            <ac:spMk id="24" creationId="{DEA23956-0372-0471-AA66-F3300AD6F84C}"/>
          </ac:spMkLst>
        </pc:spChg>
        <pc:spChg chg="mod">
          <ac:chgData name="chethan kalyan" userId="c1370a218002e0be" providerId="LiveId" clId="{2D53C083-D1FA-4AFF-9038-BC477B0ABBA7}" dt="2024-11-07T08:45:10.680" v="4834"/>
          <ac:spMkLst>
            <pc:docMk/>
            <pc:sldMk cId="380581030" sldId="265"/>
            <ac:spMk id="25" creationId="{A337C2C4-622D-EBB7-B334-130EBCCD2207}"/>
          </ac:spMkLst>
        </pc:spChg>
        <pc:spChg chg="mod">
          <ac:chgData name="chethan kalyan" userId="c1370a218002e0be" providerId="LiveId" clId="{2D53C083-D1FA-4AFF-9038-BC477B0ABBA7}" dt="2024-11-07T08:45:10.680" v="4834"/>
          <ac:spMkLst>
            <pc:docMk/>
            <pc:sldMk cId="380581030" sldId="265"/>
            <ac:spMk id="26" creationId="{3AEB2282-3202-1F1F-F24F-EA56FE292557}"/>
          </ac:spMkLst>
        </pc:spChg>
        <pc:spChg chg="mod">
          <ac:chgData name="chethan kalyan" userId="c1370a218002e0be" providerId="LiveId" clId="{2D53C083-D1FA-4AFF-9038-BC477B0ABBA7}" dt="2024-11-07T08:45:10.680" v="4834"/>
          <ac:spMkLst>
            <pc:docMk/>
            <pc:sldMk cId="380581030" sldId="265"/>
            <ac:spMk id="27" creationId="{2BCCBBDA-1945-0E39-8898-9557D422CDDA}"/>
          </ac:spMkLst>
        </pc:spChg>
        <pc:spChg chg="mod">
          <ac:chgData name="chethan kalyan" userId="c1370a218002e0be" providerId="LiveId" clId="{2D53C083-D1FA-4AFF-9038-BC477B0ABBA7}" dt="2024-11-07T08:45:10.680" v="4834"/>
          <ac:spMkLst>
            <pc:docMk/>
            <pc:sldMk cId="380581030" sldId="265"/>
            <ac:spMk id="28" creationId="{7ED988B9-3F95-8745-40F5-B54DDA28A954}"/>
          </ac:spMkLst>
        </pc:spChg>
        <pc:spChg chg="mod">
          <ac:chgData name="chethan kalyan" userId="c1370a218002e0be" providerId="LiveId" clId="{2D53C083-D1FA-4AFF-9038-BC477B0ABBA7}" dt="2024-11-07T08:45:10.680" v="4834"/>
          <ac:spMkLst>
            <pc:docMk/>
            <pc:sldMk cId="380581030" sldId="265"/>
            <ac:spMk id="29" creationId="{B83E05C3-DB9D-928E-0D33-1582AD92CFA9}"/>
          </ac:spMkLst>
        </pc:spChg>
        <pc:spChg chg="mod">
          <ac:chgData name="chethan kalyan" userId="c1370a218002e0be" providerId="LiveId" clId="{2D53C083-D1FA-4AFF-9038-BC477B0ABBA7}" dt="2024-11-07T08:45:10.680" v="4834"/>
          <ac:spMkLst>
            <pc:docMk/>
            <pc:sldMk cId="380581030" sldId="265"/>
            <ac:spMk id="30" creationId="{C91B9ECF-0BFA-F31D-33C7-5EF0DCDB12F1}"/>
          </ac:spMkLst>
        </pc:spChg>
        <pc:spChg chg="mod">
          <ac:chgData name="chethan kalyan" userId="c1370a218002e0be" providerId="LiveId" clId="{2D53C083-D1FA-4AFF-9038-BC477B0ABBA7}" dt="2024-11-07T08:45:10.680" v="4834"/>
          <ac:spMkLst>
            <pc:docMk/>
            <pc:sldMk cId="380581030" sldId="265"/>
            <ac:spMk id="31" creationId="{D2C8A8B6-A89E-537C-3824-60DDC9DB89F8}"/>
          </ac:spMkLst>
        </pc:spChg>
        <pc:spChg chg="mod">
          <ac:chgData name="chethan kalyan" userId="c1370a218002e0be" providerId="LiveId" clId="{2D53C083-D1FA-4AFF-9038-BC477B0ABBA7}" dt="2024-11-07T08:45:10.680" v="4834"/>
          <ac:spMkLst>
            <pc:docMk/>
            <pc:sldMk cId="380581030" sldId="265"/>
            <ac:spMk id="32" creationId="{E7C85E6B-C653-812D-31DC-A1FD67BF7585}"/>
          </ac:spMkLst>
        </pc:spChg>
        <pc:spChg chg="mod">
          <ac:chgData name="chethan kalyan" userId="c1370a218002e0be" providerId="LiveId" clId="{2D53C083-D1FA-4AFF-9038-BC477B0ABBA7}" dt="2024-11-07T08:45:10.680" v="4834"/>
          <ac:spMkLst>
            <pc:docMk/>
            <pc:sldMk cId="380581030" sldId="265"/>
            <ac:spMk id="33" creationId="{B99D08C6-EB47-F5D1-CA49-466F37FDDFAE}"/>
          </ac:spMkLst>
        </pc:spChg>
        <pc:spChg chg="mod">
          <ac:chgData name="chethan kalyan" userId="c1370a218002e0be" providerId="LiveId" clId="{2D53C083-D1FA-4AFF-9038-BC477B0ABBA7}" dt="2024-11-07T08:45:10.680" v="4834"/>
          <ac:spMkLst>
            <pc:docMk/>
            <pc:sldMk cId="380581030" sldId="265"/>
            <ac:spMk id="34" creationId="{FAA8E590-4E44-78E1-BA8A-AF67A76C3B22}"/>
          </ac:spMkLst>
        </pc:spChg>
        <pc:spChg chg="mod">
          <ac:chgData name="chethan kalyan" userId="c1370a218002e0be" providerId="LiveId" clId="{2D53C083-D1FA-4AFF-9038-BC477B0ABBA7}" dt="2024-11-07T08:45:10.680" v="4834"/>
          <ac:spMkLst>
            <pc:docMk/>
            <pc:sldMk cId="380581030" sldId="265"/>
            <ac:spMk id="35" creationId="{F821DAA0-9634-F625-0E84-E3F340533135}"/>
          </ac:spMkLst>
        </pc:spChg>
        <pc:spChg chg="mod">
          <ac:chgData name="chethan kalyan" userId="c1370a218002e0be" providerId="LiveId" clId="{2D53C083-D1FA-4AFF-9038-BC477B0ABBA7}" dt="2024-11-07T08:45:10.680" v="4834"/>
          <ac:spMkLst>
            <pc:docMk/>
            <pc:sldMk cId="380581030" sldId="265"/>
            <ac:spMk id="36" creationId="{85C67913-B849-DBA5-733C-47E80A456004}"/>
          </ac:spMkLst>
        </pc:spChg>
        <pc:spChg chg="mod">
          <ac:chgData name="chethan kalyan" userId="c1370a218002e0be" providerId="LiveId" clId="{2D53C083-D1FA-4AFF-9038-BC477B0ABBA7}" dt="2024-11-07T08:45:10.680" v="4834"/>
          <ac:spMkLst>
            <pc:docMk/>
            <pc:sldMk cId="380581030" sldId="265"/>
            <ac:spMk id="37" creationId="{46D2EE5D-4698-A203-805C-A21B3FC37C56}"/>
          </ac:spMkLst>
        </pc:spChg>
        <pc:spChg chg="mod">
          <ac:chgData name="chethan kalyan" userId="c1370a218002e0be" providerId="LiveId" clId="{2D53C083-D1FA-4AFF-9038-BC477B0ABBA7}" dt="2024-11-07T08:45:10.680" v="4834"/>
          <ac:spMkLst>
            <pc:docMk/>
            <pc:sldMk cId="380581030" sldId="265"/>
            <ac:spMk id="38" creationId="{97B5D6DD-89F6-5448-47DB-5627909614ED}"/>
          </ac:spMkLst>
        </pc:spChg>
        <pc:spChg chg="mod">
          <ac:chgData name="chethan kalyan" userId="c1370a218002e0be" providerId="LiveId" clId="{2D53C083-D1FA-4AFF-9038-BC477B0ABBA7}" dt="2024-11-07T08:45:10.680" v="4834"/>
          <ac:spMkLst>
            <pc:docMk/>
            <pc:sldMk cId="380581030" sldId="265"/>
            <ac:spMk id="39" creationId="{4BF270D6-7AE2-C2CA-1C21-84D61DBF9400}"/>
          </ac:spMkLst>
        </pc:spChg>
        <pc:spChg chg="mod">
          <ac:chgData name="chethan kalyan" userId="c1370a218002e0be" providerId="LiveId" clId="{2D53C083-D1FA-4AFF-9038-BC477B0ABBA7}" dt="2024-11-07T08:45:10.680" v="4834"/>
          <ac:spMkLst>
            <pc:docMk/>
            <pc:sldMk cId="380581030" sldId="265"/>
            <ac:spMk id="40" creationId="{08D2265C-F1D7-3975-E6E1-085FF89DB922}"/>
          </ac:spMkLst>
        </pc:spChg>
        <pc:spChg chg="mod">
          <ac:chgData name="chethan kalyan" userId="c1370a218002e0be" providerId="LiveId" clId="{2D53C083-D1FA-4AFF-9038-BC477B0ABBA7}" dt="2024-11-07T08:45:10.680" v="4834"/>
          <ac:spMkLst>
            <pc:docMk/>
            <pc:sldMk cId="380581030" sldId="265"/>
            <ac:spMk id="41" creationId="{7840F83D-F722-3CDE-9CD7-FDEDA0B0BC27}"/>
          </ac:spMkLst>
        </pc:spChg>
        <pc:spChg chg="mod">
          <ac:chgData name="chethan kalyan" userId="c1370a218002e0be" providerId="LiveId" clId="{2D53C083-D1FA-4AFF-9038-BC477B0ABBA7}" dt="2024-11-07T08:45:10.680" v="4834"/>
          <ac:spMkLst>
            <pc:docMk/>
            <pc:sldMk cId="380581030" sldId="265"/>
            <ac:spMk id="42" creationId="{21FFC778-B80C-1F9C-DDFD-C87249647F8B}"/>
          </ac:spMkLst>
        </pc:spChg>
        <pc:spChg chg="mod">
          <ac:chgData name="chethan kalyan" userId="c1370a218002e0be" providerId="LiveId" clId="{2D53C083-D1FA-4AFF-9038-BC477B0ABBA7}" dt="2024-11-07T08:45:10.680" v="4834"/>
          <ac:spMkLst>
            <pc:docMk/>
            <pc:sldMk cId="380581030" sldId="265"/>
            <ac:spMk id="43" creationId="{98A3B49D-5385-C580-E598-DB0B700BED3D}"/>
          </ac:spMkLst>
        </pc:spChg>
        <pc:spChg chg="mod">
          <ac:chgData name="chethan kalyan" userId="c1370a218002e0be" providerId="LiveId" clId="{2D53C083-D1FA-4AFF-9038-BC477B0ABBA7}" dt="2024-11-07T08:45:10.680" v="4834"/>
          <ac:spMkLst>
            <pc:docMk/>
            <pc:sldMk cId="380581030" sldId="265"/>
            <ac:spMk id="44" creationId="{0D0CB0A4-D1E3-67C8-D458-9A8A18F90166}"/>
          </ac:spMkLst>
        </pc:spChg>
        <pc:spChg chg="mod">
          <ac:chgData name="chethan kalyan" userId="c1370a218002e0be" providerId="LiveId" clId="{2D53C083-D1FA-4AFF-9038-BC477B0ABBA7}" dt="2024-11-07T08:45:10.680" v="4834"/>
          <ac:spMkLst>
            <pc:docMk/>
            <pc:sldMk cId="380581030" sldId="265"/>
            <ac:spMk id="45" creationId="{9C630A37-2A7D-0A1D-00EC-9F5F822744A8}"/>
          </ac:spMkLst>
        </pc:spChg>
        <pc:spChg chg="mod">
          <ac:chgData name="chethan kalyan" userId="c1370a218002e0be" providerId="LiveId" clId="{2D53C083-D1FA-4AFF-9038-BC477B0ABBA7}" dt="2024-11-07T08:45:10.680" v="4834"/>
          <ac:spMkLst>
            <pc:docMk/>
            <pc:sldMk cId="380581030" sldId="265"/>
            <ac:spMk id="46" creationId="{70F3EFA5-73C3-08F9-958D-AF455EECC2B9}"/>
          </ac:spMkLst>
        </pc:spChg>
        <pc:spChg chg="mod">
          <ac:chgData name="chethan kalyan" userId="c1370a218002e0be" providerId="LiveId" clId="{2D53C083-D1FA-4AFF-9038-BC477B0ABBA7}" dt="2024-11-07T08:45:10.680" v="4834"/>
          <ac:spMkLst>
            <pc:docMk/>
            <pc:sldMk cId="380581030" sldId="265"/>
            <ac:spMk id="47" creationId="{08D299BF-3E91-80AC-D5D3-438E00606489}"/>
          </ac:spMkLst>
        </pc:spChg>
        <pc:spChg chg="mod">
          <ac:chgData name="chethan kalyan" userId="c1370a218002e0be" providerId="LiveId" clId="{2D53C083-D1FA-4AFF-9038-BC477B0ABBA7}" dt="2024-11-07T08:45:10.680" v="4834"/>
          <ac:spMkLst>
            <pc:docMk/>
            <pc:sldMk cId="380581030" sldId="265"/>
            <ac:spMk id="48" creationId="{0B1B8D88-D53C-159D-7974-72465D458F82}"/>
          </ac:spMkLst>
        </pc:spChg>
        <pc:spChg chg="mod">
          <ac:chgData name="chethan kalyan" userId="c1370a218002e0be" providerId="LiveId" clId="{2D53C083-D1FA-4AFF-9038-BC477B0ABBA7}" dt="2024-11-07T08:45:10.680" v="4834"/>
          <ac:spMkLst>
            <pc:docMk/>
            <pc:sldMk cId="380581030" sldId="265"/>
            <ac:spMk id="49" creationId="{1714F005-C6C0-8FDC-7139-EA88A51D63D1}"/>
          </ac:spMkLst>
        </pc:spChg>
        <pc:spChg chg="mod">
          <ac:chgData name="chethan kalyan" userId="c1370a218002e0be" providerId="LiveId" clId="{2D53C083-D1FA-4AFF-9038-BC477B0ABBA7}" dt="2024-11-07T08:45:10.680" v="4834"/>
          <ac:spMkLst>
            <pc:docMk/>
            <pc:sldMk cId="380581030" sldId="265"/>
            <ac:spMk id="50" creationId="{DF5C2C06-0B8E-50BB-D49E-BBA9E614A013}"/>
          </ac:spMkLst>
        </pc:spChg>
        <pc:spChg chg="mod">
          <ac:chgData name="chethan kalyan" userId="c1370a218002e0be" providerId="LiveId" clId="{2D53C083-D1FA-4AFF-9038-BC477B0ABBA7}" dt="2024-11-07T08:45:10.680" v="4834"/>
          <ac:spMkLst>
            <pc:docMk/>
            <pc:sldMk cId="380581030" sldId="265"/>
            <ac:spMk id="51" creationId="{0997C7CD-22D6-1903-BC9F-C40FF46345FC}"/>
          </ac:spMkLst>
        </pc:spChg>
        <pc:spChg chg="mod">
          <ac:chgData name="chethan kalyan" userId="c1370a218002e0be" providerId="LiveId" clId="{2D53C083-D1FA-4AFF-9038-BC477B0ABBA7}" dt="2024-11-07T08:45:10.680" v="4834"/>
          <ac:spMkLst>
            <pc:docMk/>
            <pc:sldMk cId="380581030" sldId="265"/>
            <ac:spMk id="52" creationId="{871528A8-C623-507F-E094-16AD3EFCB6F8}"/>
          </ac:spMkLst>
        </pc:spChg>
        <pc:spChg chg="mod">
          <ac:chgData name="chethan kalyan" userId="c1370a218002e0be" providerId="LiveId" clId="{2D53C083-D1FA-4AFF-9038-BC477B0ABBA7}" dt="2024-11-07T08:45:10.680" v="4834"/>
          <ac:spMkLst>
            <pc:docMk/>
            <pc:sldMk cId="380581030" sldId="265"/>
            <ac:spMk id="53" creationId="{F6D45E01-84F7-3E87-AB3D-80ACE8D8AFA7}"/>
          </ac:spMkLst>
        </pc:spChg>
        <pc:spChg chg="mod">
          <ac:chgData name="chethan kalyan" userId="c1370a218002e0be" providerId="LiveId" clId="{2D53C083-D1FA-4AFF-9038-BC477B0ABBA7}" dt="2024-11-07T08:45:10.680" v="4834"/>
          <ac:spMkLst>
            <pc:docMk/>
            <pc:sldMk cId="380581030" sldId="265"/>
            <ac:spMk id="54" creationId="{F9FCBDF1-410A-56FA-8986-2A870EE8562A}"/>
          </ac:spMkLst>
        </pc:spChg>
        <pc:spChg chg="mod">
          <ac:chgData name="chethan kalyan" userId="c1370a218002e0be" providerId="LiveId" clId="{2D53C083-D1FA-4AFF-9038-BC477B0ABBA7}" dt="2024-11-07T08:45:10.680" v="4834"/>
          <ac:spMkLst>
            <pc:docMk/>
            <pc:sldMk cId="380581030" sldId="265"/>
            <ac:spMk id="55" creationId="{CAD16144-49D0-AA2B-5198-7689A136B019}"/>
          </ac:spMkLst>
        </pc:spChg>
        <pc:spChg chg="mod">
          <ac:chgData name="chethan kalyan" userId="c1370a218002e0be" providerId="LiveId" clId="{2D53C083-D1FA-4AFF-9038-BC477B0ABBA7}" dt="2024-11-07T08:45:10.680" v="4834"/>
          <ac:spMkLst>
            <pc:docMk/>
            <pc:sldMk cId="380581030" sldId="265"/>
            <ac:spMk id="56" creationId="{233276C6-B9E8-9506-4F41-B52495558CA6}"/>
          </ac:spMkLst>
        </pc:spChg>
        <pc:spChg chg="mod">
          <ac:chgData name="chethan kalyan" userId="c1370a218002e0be" providerId="LiveId" clId="{2D53C083-D1FA-4AFF-9038-BC477B0ABBA7}" dt="2024-11-07T08:45:10.680" v="4834"/>
          <ac:spMkLst>
            <pc:docMk/>
            <pc:sldMk cId="380581030" sldId="265"/>
            <ac:spMk id="57" creationId="{5F18822B-91C9-5A2F-6BA5-D007581E0CFB}"/>
          </ac:spMkLst>
        </pc:spChg>
        <pc:spChg chg="mod">
          <ac:chgData name="chethan kalyan" userId="c1370a218002e0be" providerId="LiveId" clId="{2D53C083-D1FA-4AFF-9038-BC477B0ABBA7}" dt="2024-11-07T08:45:10.680" v="4834"/>
          <ac:spMkLst>
            <pc:docMk/>
            <pc:sldMk cId="380581030" sldId="265"/>
            <ac:spMk id="58" creationId="{654202C3-5524-6C5C-E24C-BD3A5F0BD872}"/>
          </ac:spMkLst>
        </pc:spChg>
        <pc:spChg chg="mod">
          <ac:chgData name="chethan kalyan" userId="c1370a218002e0be" providerId="LiveId" clId="{2D53C083-D1FA-4AFF-9038-BC477B0ABBA7}" dt="2024-11-07T08:45:10.680" v="4834"/>
          <ac:spMkLst>
            <pc:docMk/>
            <pc:sldMk cId="380581030" sldId="265"/>
            <ac:spMk id="59" creationId="{577407A2-AF10-7ADF-015F-65EB7B072FEF}"/>
          </ac:spMkLst>
        </pc:spChg>
        <pc:spChg chg="mod">
          <ac:chgData name="chethan kalyan" userId="c1370a218002e0be" providerId="LiveId" clId="{2D53C083-D1FA-4AFF-9038-BC477B0ABBA7}" dt="2024-11-07T08:45:10.680" v="4834"/>
          <ac:spMkLst>
            <pc:docMk/>
            <pc:sldMk cId="380581030" sldId="265"/>
            <ac:spMk id="60" creationId="{3721771B-C228-ECED-7526-EFA6C908868F}"/>
          </ac:spMkLst>
        </pc:spChg>
        <pc:spChg chg="mod">
          <ac:chgData name="chethan kalyan" userId="c1370a218002e0be" providerId="LiveId" clId="{2D53C083-D1FA-4AFF-9038-BC477B0ABBA7}" dt="2024-11-07T08:45:10.680" v="4834"/>
          <ac:spMkLst>
            <pc:docMk/>
            <pc:sldMk cId="380581030" sldId="265"/>
            <ac:spMk id="61" creationId="{AD4B5857-A844-2122-6691-8CB950EFE8EE}"/>
          </ac:spMkLst>
        </pc:spChg>
        <pc:spChg chg="mod">
          <ac:chgData name="chethan kalyan" userId="c1370a218002e0be" providerId="LiveId" clId="{2D53C083-D1FA-4AFF-9038-BC477B0ABBA7}" dt="2024-11-07T08:45:10.680" v="4834"/>
          <ac:spMkLst>
            <pc:docMk/>
            <pc:sldMk cId="380581030" sldId="265"/>
            <ac:spMk id="62" creationId="{133E9C3A-7794-63CE-888C-A6ACEFB0FD49}"/>
          </ac:spMkLst>
        </pc:spChg>
        <pc:spChg chg="mod">
          <ac:chgData name="chethan kalyan" userId="c1370a218002e0be" providerId="LiveId" clId="{2D53C083-D1FA-4AFF-9038-BC477B0ABBA7}" dt="2024-11-07T08:45:10.680" v="4834"/>
          <ac:spMkLst>
            <pc:docMk/>
            <pc:sldMk cId="380581030" sldId="265"/>
            <ac:spMk id="63" creationId="{8DD01A23-C16D-5CF5-E451-C456EEF9A588}"/>
          </ac:spMkLst>
        </pc:spChg>
        <pc:spChg chg="mod">
          <ac:chgData name="chethan kalyan" userId="c1370a218002e0be" providerId="LiveId" clId="{2D53C083-D1FA-4AFF-9038-BC477B0ABBA7}" dt="2024-11-07T08:45:10.680" v="4834"/>
          <ac:spMkLst>
            <pc:docMk/>
            <pc:sldMk cId="380581030" sldId="265"/>
            <ac:spMk id="64" creationId="{470519F2-6C00-F490-D841-B3DF73B63AB6}"/>
          </ac:spMkLst>
        </pc:spChg>
        <pc:spChg chg="mod">
          <ac:chgData name="chethan kalyan" userId="c1370a218002e0be" providerId="LiveId" clId="{2D53C083-D1FA-4AFF-9038-BC477B0ABBA7}" dt="2024-11-07T08:45:10.680" v="4834"/>
          <ac:spMkLst>
            <pc:docMk/>
            <pc:sldMk cId="380581030" sldId="265"/>
            <ac:spMk id="65" creationId="{364E6597-B746-346B-D18B-9AD843AF3AAE}"/>
          </ac:spMkLst>
        </pc:spChg>
        <pc:spChg chg="mod">
          <ac:chgData name="chethan kalyan" userId="c1370a218002e0be" providerId="LiveId" clId="{2D53C083-D1FA-4AFF-9038-BC477B0ABBA7}" dt="2024-11-07T08:45:10.680" v="4834"/>
          <ac:spMkLst>
            <pc:docMk/>
            <pc:sldMk cId="380581030" sldId="265"/>
            <ac:spMk id="66" creationId="{612546B7-0501-6EF8-F8CB-7281DD939CAA}"/>
          </ac:spMkLst>
        </pc:spChg>
        <pc:spChg chg="mod">
          <ac:chgData name="chethan kalyan" userId="c1370a218002e0be" providerId="LiveId" clId="{2D53C083-D1FA-4AFF-9038-BC477B0ABBA7}" dt="2024-11-07T08:45:10.680" v="4834"/>
          <ac:spMkLst>
            <pc:docMk/>
            <pc:sldMk cId="380581030" sldId="265"/>
            <ac:spMk id="67" creationId="{4C1EA7FC-D4E2-37F8-1007-662D9B278257}"/>
          </ac:spMkLst>
        </pc:spChg>
        <pc:spChg chg="mod">
          <ac:chgData name="chethan kalyan" userId="c1370a218002e0be" providerId="LiveId" clId="{2D53C083-D1FA-4AFF-9038-BC477B0ABBA7}" dt="2024-11-07T08:45:10.680" v="4834"/>
          <ac:spMkLst>
            <pc:docMk/>
            <pc:sldMk cId="380581030" sldId="265"/>
            <ac:spMk id="68" creationId="{DFC6A0CC-554D-87BC-B8C9-2722E3E969A9}"/>
          </ac:spMkLst>
        </pc:spChg>
        <pc:spChg chg="mod">
          <ac:chgData name="chethan kalyan" userId="c1370a218002e0be" providerId="LiveId" clId="{2D53C083-D1FA-4AFF-9038-BC477B0ABBA7}" dt="2024-11-07T08:45:10.680" v="4834"/>
          <ac:spMkLst>
            <pc:docMk/>
            <pc:sldMk cId="380581030" sldId="265"/>
            <ac:spMk id="69" creationId="{769CA895-4C39-20CB-4D4D-8CD60A80AD5F}"/>
          </ac:spMkLst>
        </pc:spChg>
        <pc:spChg chg="mod">
          <ac:chgData name="chethan kalyan" userId="c1370a218002e0be" providerId="LiveId" clId="{2D53C083-D1FA-4AFF-9038-BC477B0ABBA7}" dt="2024-11-07T08:45:10.680" v="4834"/>
          <ac:spMkLst>
            <pc:docMk/>
            <pc:sldMk cId="380581030" sldId="265"/>
            <ac:spMk id="70" creationId="{983FEEF2-ACFF-AE2D-22B3-83F1E4A94008}"/>
          </ac:spMkLst>
        </pc:spChg>
        <pc:spChg chg="mod">
          <ac:chgData name="chethan kalyan" userId="c1370a218002e0be" providerId="LiveId" clId="{2D53C083-D1FA-4AFF-9038-BC477B0ABBA7}" dt="2024-11-07T08:45:10.680" v="4834"/>
          <ac:spMkLst>
            <pc:docMk/>
            <pc:sldMk cId="380581030" sldId="265"/>
            <ac:spMk id="71" creationId="{BB9E188A-F45D-A870-62A4-D959BCD91A41}"/>
          </ac:spMkLst>
        </pc:spChg>
        <pc:spChg chg="mod">
          <ac:chgData name="chethan kalyan" userId="c1370a218002e0be" providerId="LiveId" clId="{2D53C083-D1FA-4AFF-9038-BC477B0ABBA7}" dt="2024-11-07T08:45:10.680" v="4834"/>
          <ac:spMkLst>
            <pc:docMk/>
            <pc:sldMk cId="380581030" sldId="265"/>
            <ac:spMk id="72" creationId="{A0B7557B-4633-B5BD-FD58-4338420385A5}"/>
          </ac:spMkLst>
        </pc:spChg>
        <pc:spChg chg="mod">
          <ac:chgData name="chethan kalyan" userId="c1370a218002e0be" providerId="LiveId" clId="{2D53C083-D1FA-4AFF-9038-BC477B0ABBA7}" dt="2024-11-07T08:45:10.680" v="4834"/>
          <ac:spMkLst>
            <pc:docMk/>
            <pc:sldMk cId="380581030" sldId="265"/>
            <ac:spMk id="73" creationId="{994A7DD5-9380-AEF3-5E63-A3DF6EFB17BC}"/>
          </ac:spMkLst>
        </pc:spChg>
        <pc:spChg chg="mod">
          <ac:chgData name="chethan kalyan" userId="c1370a218002e0be" providerId="LiveId" clId="{2D53C083-D1FA-4AFF-9038-BC477B0ABBA7}" dt="2024-11-07T08:45:10.680" v="4834"/>
          <ac:spMkLst>
            <pc:docMk/>
            <pc:sldMk cId="380581030" sldId="265"/>
            <ac:spMk id="74" creationId="{44FE7327-F28C-7287-226F-371AF9E9D87C}"/>
          </ac:spMkLst>
        </pc:spChg>
        <pc:spChg chg="mod">
          <ac:chgData name="chethan kalyan" userId="c1370a218002e0be" providerId="LiveId" clId="{2D53C083-D1FA-4AFF-9038-BC477B0ABBA7}" dt="2024-11-07T08:45:10.680" v="4834"/>
          <ac:spMkLst>
            <pc:docMk/>
            <pc:sldMk cId="380581030" sldId="265"/>
            <ac:spMk id="75" creationId="{1DC1DE85-4275-2EA3-12D5-682048000894}"/>
          </ac:spMkLst>
        </pc:spChg>
        <pc:spChg chg="mod">
          <ac:chgData name="chethan kalyan" userId="c1370a218002e0be" providerId="LiveId" clId="{2D53C083-D1FA-4AFF-9038-BC477B0ABBA7}" dt="2024-11-07T08:45:10.680" v="4834"/>
          <ac:spMkLst>
            <pc:docMk/>
            <pc:sldMk cId="380581030" sldId="265"/>
            <ac:spMk id="76" creationId="{5E059C96-38D0-1D2B-F7CC-ECDB31402957}"/>
          </ac:spMkLst>
        </pc:spChg>
        <pc:spChg chg="mod">
          <ac:chgData name="chethan kalyan" userId="c1370a218002e0be" providerId="LiveId" clId="{2D53C083-D1FA-4AFF-9038-BC477B0ABBA7}" dt="2024-11-07T08:45:10.680" v="4834"/>
          <ac:spMkLst>
            <pc:docMk/>
            <pc:sldMk cId="380581030" sldId="265"/>
            <ac:spMk id="77" creationId="{C6A8A666-6448-775E-47CD-D25D7085B0BE}"/>
          </ac:spMkLst>
        </pc:spChg>
        <pc:spChg chg="mod">
          <ac:chgData name="chethan kalyan" userId="c1370a218002e0be" providerId="LiveId" clId="{2D53C083-D1FA-4AFF-9038-BC477B0ABBA7}" dt="2024-11-07T08:45:10.680" v="4834"/>
          <ac:spMkLst>
            <pc:docMk/>
            <pc:sldMk cId="380581030" sldId="265"/>
            <ac:spMk id="78" creationId="{970C5FF6-4633-E153-B2C4-CEEEBD9B752F}"/>
          </ac:spMkLst>
        </pc:spChg>
        <pc:spChg chg="mod">
          <ac:chgData name="chethan kalyan" userId="c1370a218002e0be" providerId="LiveId" clId="{2D53C083-D1FA-4AFF-9038-BC477B0ABBA7}" dt="2024-11-07T08:45:10.680" v="4834"/>
          <ac:spMkLst>
            <pc:docMk/>
            <pc:sldMk cId="380581030" sldId="265"/>
            <ac:spMk id="79" creationId="{19BD4A70-B289-B7AA-D887-DFC88E138ACE}"/>
          </ac:spMkLst>
        </pc:spChg>
        <pc:spChg chg="mod">
          <ac:chgData name="chethan kalyan" userId="c1370a218002e0be" providerId="LiveId" clId="{2D53C083-D1FA-4AFF-9038-BC477B0ABBA7}" dt="2024-11-07T08:45:10.680" v="4834"/>
          <ac:spMkLst>
            <pc:docMk/>
            <pc:sldMk cId="380581030" sldId="265"/>
            <ac:spMk id="80" creationId="{ADBD4C8B-018E-02C8-6B09-4860E7EBD7E0}"/>
          </ac:spMkLst>
        </pc:spChg>
        <pc:spChg chg="mod">
          <ac:chgData name="chethan kalyan" userId="c1370a218002e0be" providerId="LiveId" clId="{2D53C083-D1FA-4AFF-9038-BC477B0ABBA7}" dt="2024-11-07T08:45:10.680" v="4834"/>
          <ac:spMkLst>
            <pc:docMk/>
            <pc:sldMk cId="380581030" sldId="265"/>
            <ac:spMk id="81" creationId="{54B1EC6C-3937-DAC8-1962-9754639C022B}"/>
          </ac:spMkLst>
        </pc:spChg>
        <pc:spChg chg="mod">
          <ac:chgData name="chethan kalyan" userId="c1370a218002e0be" providerId="LiveId" clId="{2D53C083-D1FA-4AFF-9038-BC477B0ABBA7}" dt="2024-11-07T08:45:10.680" v="4834"/>
          <ac:spMkLst>
            <pc:docMk/>
            <pc:sldMk cId="380581030" sldId="265"/>
            <ac:spMk id="82" creationId="{3D8FE080-2CEC-A94C-3442-0BC891C54BCE}"/>
          </ac:spMkLst>
        </pc:spChg>
        <pc:spChg chg="mod">
          <ac:chgData name="chethan kalyan" userId="c1370a218002e0be" providerId="LiveId" clId="{2D53C083-D1FA-4AFF-9038-BC477B0ABBA7}" dt="2024-11-07T08:45:10.680" v="4834"/>
          <ac:spMkLst>
            <pc:docMk/>
            <pc:sldMk cId="380581030" sldId="265"/>
            <ac:spMk id="83" creationId="{3583EC5E-EEE1-A2B7-C0A4-D25894785538}"/>
          </ac:spMkLst>
        </pc:spChg>
        <pc:spChg chg="mod">
          <ac:chgData name="chethan kalyan" userId="c1370a218002e0be" providerId="LiveId" clId="{2D53C083-D1FA-4AFF-9038-BC477B0ABBA7}" dt="2024-11-07T08:45:10.680" v="4834"/>
          <ac:spMkLst>
            <pc:docMk/>
            <pc:sldMk cId="380581030" sldId="265"/>
            <ac:spMk id="84" creationId="{FF408850-AB83-7A55-F1E1-6343D723A6FF}"/>
          </ac:spMkLst>
        </pc:spChg>
        <pc:spChg chg="mod">
          <ac:chgData name="chethan kalyan" userId="c1370a218002e0be" providerId="LiveId" clId="{2D53C083-D1FA-4AFF-9038-BC477B0ABBA7}" dt="2024-11-07T08:45:10.680" v="4834"/>
          <ac:spMkLst>
            <pc:docMk/>
            <pc:sldMk cId="380581030" sldId="265"/>
            <ac:spMk id="85" creationId="{1B6149E4-E668-7BE7-FA8D-33AA16A3608F}"/>
          </ac:spMkLst>
        </pc:spChg>
        <pc:spChg chg="mod">
          <ac:chgData name="chethan kalyan" userId="c1370a218002e0be" providerId="LiveId" clId="{2D53C083-D1FA-4AFF-9038-BC477B0ABBA7}" dt="2024-11-07T08:45:10.680" v="4834"/>
          <ac:spMkLst>
            <pc:docMk/>
            <pc:sldMk cId="380581030" sldId="265"/>
            <ac:spMk id="86" creationId="{80ECD480-6EE4-DF01-BE10-274E04AB5088}"/>
          </ac:spMkLst>
        </pc:spChg>
        <pc:spChg chg="mod">
          <ac:chgData name="chethan kalyan" userId="c1370a218002e0be" providerId="LiveId" clId="{2D53C083-D1FA-4AFF-9038-BC477B0ABBA7}" dt="2024-11-07T08:45:10.680" v="4834"/>
          <ac:spMkLst>
            <pc:docMk/>
            <pc:sldMk cId="380581030" sldId="265"/>
            <ac:spMk id="87" creationId="{D5785E0D-C658-2B5F-F418-D486261458EC}"/>
          </ac:spMkLst>
        </pc:spChg>
        <pc:spChg chg="mod">
          <ac:chgData name="chethan kalyan" userId="c1370a218002e0be" providerId="LiveId" clId="{2D53C083-D1FA-4AFF-9038-BC477B0ABBA7}" dt="2024-11-07T08:45:10.680" v="4834"/>
          <ac:spMkLst>
            <pc:docMk/>
            <pc:sldMk cId="380581030" sldId="265"/>
            <ac:spMk id="88" creationId="{F6325A52-3FC7-F61E-F943-D6394EC7BEAF}"/>
          </ac:spMkLst>
        </pc:spChg>
        <pc:spChg chg="mod">
          <ac:chgData name="chethan kalyan" userId="c1370a218002e0be" providerId="LiveId" clId="{2D53C083-D1FA-4AFF-9038-BC477B0ABBA7}" dt="2024-11-07T08:45:10.680" v="4834"/>
          <ac:spMkLst>
            <pc:docMk/>
            <pc:sldMk cId="380581030" sldId="265"/>
            <ac:spMk id="89" creationId="{B802377F-E5DC-16FD-0722-BFAE5264A194}"/>
          </ac:spMkLst>
        </pc:spChg>
        <pc:spChg chg="mod">
          <ac:chgData name="chethan kalyan" userId="c1370a218002e0be" providerId="LiveId" clId="{2D53C083-D1FA-4AFF-9038-BC477B0ABBA7}" dt="2024-11-07T08:45:10.680" v="4834"/>
          <ac:spMkLst>
            <pc:docMk/>
            <pc:sldMk cId="380581030" sldId="265"/>
            <ac:spMk id="90" creationId="{28BC7454-C581-C3D9-7B09-8F660CDD6582}"/>
          </ac:spMkLst>
        </pc:spChg>
        <pc:spChg chg="mod">
          <ac:chgData name="chethan kalyan" userId="c1370a218002e0be" providerId="LiveId" clId="{2D53C083-D1FA-4AFF-9038-BC477B0ABBA7}" dt="2024-11-07T08:45:10.680" v="4834"/>
          <ac:spMkLst>
            <pc:docMk/>
            <pc:sldMk cId="380581030" sldId="265"/>
            <ac:spMk id="91" creationId="{82BF1227-B94F-369F-0EC0-31958AE2F53E}"/>
          </ac:spMkLst>
        </pc:spChg>
        <pc:spChg chg="mod">
          <ac:chgData name="chethan kalyan" userId="c1370a218002e0be" providerId="LiveId" clId="{2D53C083-D1FA-4AFF-9038-BC477B0ABBA7}" dt="2024-11-07T08:45:10.680" v="4834"/>
          <ac:spMkLst>
            <pc:docMk/>
            <pc:sldMk cId="380581030" sldId="265"/>
            <ac:spMk id="92" creationId="{70E12985-8739-58AF-B68C-DF5CC0AEDAB4}"/>
          </ac:spMkLst>
        </pc:spChg>
        <pc:spChg chg="mod">
          <ac:chgData name="chethan kalyan" userId="c1370a218002e0be" providerId="LiveId" clId="{2D53C083-D1FA-4AFF-9038-BC477B0ABBA7}" dt="2024-11-07T08:45:10.680" v="4834"/>
          <ac:spMkLst>
            <pc:docMk/>
            <pc:sldMk cId="380581030" sldId="265"/>
            <ac:spMk id="93" creationId="{F925311E-1011-C28F-4DF3-AAF87C927442}"/>
          </ac:spMkLst>
        </pc:spChg>
        <pc:spChg chg="mod">
          <ac:chgData name="chethan kalyan" userId="c1370a218002e0be" providerId="LiveId" clId="{2D53C083-D1FA-4AFF-9038-BC477B0ABBA7}" dt="2024-11-07T08:45:10.680" v="4834"/>
          <ac:spMkLst>
            <pc:docMk/>
            <pc:sldMk cId="380581030" sldId="265"/>
            <ac:spMk id="94" creationId="{A728032B-EF15-19B4-BB7A-1670D9ED5298}"/>
          </ac:spMkLst>
        </pc:spChg>
        <pc:spChg chg="mod">
          <ac:chgData name="chethan kalyan" userId="c1370a218002e0be" providerId="LiveId" clId="{2D53C083-D1FA-4AFF-9038-BC477B0ABBA7}" dt="2024-11-07T08:45:10.680" v="4834"/>
          <ac:spMkLst>
            <pc:docMk/>
            <pc:sldMk cId="380581030" sldId="265"/>
            <ac:spMk id="95" creationId="{92BFC3A6-981C-2820-2832-80E5796C02E6}"/>
          </ac:spMkLst>
        </pc:spChg>
        <pc:spChg chg="mod">
          <ac:chgData name="chethan kalyan" userId="c1370a218002e0be" providerId="LiveId" clId="{2D53C083-D1FA-4AFF-9038-BC477B0ABBA7}" dt="2024-11-07T08:45:10.680" v="4834"/>
          <ac:spMkLst>
            <pc:docMk/>
            <pc:sldMk cId="380581030" sldId="265"/>
            <ac:spMk id="96" creationId="{91D8114A-540C-C6E6-A430-7C8D9678C95E}"/>
          </ac:spMkLst>
        </pc:spChg>
        <pc:spChg chg="mod">
          <ac:chgData name="chethan kalyan" userId="c1370a218002e0be" providerId="LiveId" clId="{2D53C083-D1FA-4AFF-9038-BC477B0ABBA7}" dt="2024-11-07T08:45:10.680" v="4834"/>
          <ac:spMkLst>
            <pc:docMk/>
            <pc:sldMk cId="380581030" sldId="265"/>
            <ac:spMk id="97" creationId="{FC284CA8-D531-FE3A-A67E-5F549C70B2F8}"/>
          </ac:spMkLst>
        </pc:spChg>
        <pc:spChg chg="mod">
          <ac:chgData name="chethan kalyan" userId="c1370a218002e0be" providerId="LiveId" clId="{2D53C083-D1FA-4AFF-9038-BC477B0ABBA7}" dt="2024-11-07T08:45:10.680" v="4834"/>
          <ac:spMkLst>
            <pc:docMk/>
            <pc:sldMk cId="380581030" sldId="265"/>
            <ac:spMk id="98" creationId="{1BE4FC04-0F71-7B49-21F8-14E242000F4E}"/>
          </ac:spMkLst>
        </pc:spChg>
        <pc:spChg chg="mod">
          <ac:chgData name="chethan kalyan" userId="c1370a218002e0be" providerId="LiveId" clId="{2D53C083-D1FA-4AFF-9038-BC477B0ABBA7}" dt="2024-11-07T08:45:10.680" v="4834"/>
          <ac:spMkLst>
            <pc:docMk/>
            <pc:sldMk cId="380581030" sldId="265"/>
            <ac:spMk id="99" creationId="{6C352DE5-DD4A-8A3E-AB5E-FFCEB9ED8D99}"/>
          </ac:spMkLst>
        </pc:spChg>
        <pc:spChg chg="mod">
          <ac:chgData name="chethan kalyan" userId="c1370a218002e0be" providerId="LiveId" clId="{2D53C083-D1FA-4AFF-9038-BC477B0ABBA7}" dt="2024-11-07T08:45:10.680" v="4834"/>
          <ac:spMkLst>
            <pc:docMk/>
            <pc:sldMk cId="380581030" sldId="265"/>
            <ac:spMk id="100" creationId="{2DFB42CD-C2A2-BD8B-73D2-8F8E1A8DE33D}"/>
          </ac:spMkLst>
        </pc:spChg>
        <pc:spChg chg="mod">
          <ac:chgData name="chethan kalyan" userId="c1370a218002e0be" providerId="LiveId" clId="{2D53C083-D1FA-4AFF-9038-BC477B0ABBA7}" dt="2024-11-07T08:45:10.680" v="4834"/>
          <ac:spMkLst>
            <pc:docMk/>
            <pc:sldMk cId="380581030" sldId="265"/>
            <ac:spMk id="101" creationId="{DCD1178E-57B3-59E8-D601-E1BE403BD72D}"/>
          </ac:spMkLst>
        </pc:spChg>
        <pc:spChg chg="mod">
          <ac:chgData name="chethan kalyan" userId="c1370a218002e0be" providerId="LiveId" clId="{2D53C083-D1FA-4AFF-9038-BC477B0ABBA7}" dt="2024-11-07T08:45:10.680" v="4834"/>
          <ac:spMkLst>
            <pc:docMk/>
            <pc:sldMk cId="380581030" sldId="265"/>
            <ac:spMk id="102" creationId="{8940D71D-DC4B-338C-E978-40F0605BD987}"/>
          </ac:spMkLst>
        </pc:spChg>
        <pc:spChg chg="mod">
          <ac:chgData name="chethan kalyan" userId="c1370a218002e0be" providerId="LiveId" clId="{2D53C083-D1FA-4AFF-9038-BC477B0ABBA7}" dt="2024-11-07T08:45:10.680" v="4834"/>
          <ac:spMkLst>
            <pc:docMk/>
            <pc:sldMk cId="380581030" sldId="265"/>
            <ac:spMk id="103" creationId="{35756B92-A429-A383-C5EA-C85750FE0B59}"/>
          </ac:spMkLst>
        </pc:spChg>
        <pc:spChg chg="mod">
          <ac:chgData name="chethan kalyan" userId="c1370a218002e0be" providerId="LiveId" clId="{2D53C083-D1FA-4AFF-9038-BC477B0ABBA7}" dt="2024-11-07T08:45:10.680" v="4834"/>
          <ac:spMkLst>
            <pc:docMk/>
            <pc:sldMk cId="380581030" sldId="265"/>
            <ac:spMk id="104" creationId="{938EAB2F-D7DC-A935-8702-9E04994877B0}"/>
          </ac:spMkLst>
        </pc:spChg>
        <pc:spChg chg="mod">
          <ac:chgData name="chethan kalyan" userId="c1370a218002e0be" providerId="LiveId" clId="{2D53C083-D1FA-4AFF-9038-BC477B0ABBA7}" dt="2024-11-07T08:45:10.680" v="4834"/>
          <ac:spMkLst>
            <pc:docMk/>
            <pc:sldMk cId="380581030" sldId="265"/>
            <ac:spMk id="105" creationId="{93C3C6D2-F2B8-AE25-23AC-FD7BE9C59457}"/>
          </ac:spMkLst>
        </pc:spChg>
        <pc:spChg chg="mod">
          <ac:chgData name="chethan kalyan" userId="c1370a218002e0be" providerId="LiveId" clId="{2D53C083-D1FA-4AFF-9038-BC477B0ABBA7}" dt="2024-11-07T08:45:10.680" v="4834"/>
          <ac:spMkLst>
            <pc:docMk/>
            <pc:sldMk cId="380581030" sldId="265"/>
            <ac:spMk id="106" creationId="{EF9E3E84-4A74-8F0C-6054-61AC338D6470}"/>
          </ac:spMkLst>
        </pc:spChg>
        <pc:spChg chg="mod">
          <ac:chgData name="chethan kalyan" userId="c1370a218002e0be" providerId="LiveId" clId="{2D53C083-D1FA-4AFF-9038-BC477B0ABBA7}" dt="2024-11-07T08:45:10.680" v="4834"/>
          <ac:spMkLst>
            <pc:docMk/>
            <pc:sldMk cId="380581030" sldId="265"/>
            <ac:spMk id="107" creationId="{CA0E4D86-7BCB-135B-EB9F-D413CACC6C35}"/>
          </ac:spMkLst>
        </pc:spChg>
        <pc:spChg chg="mod">
          <ac:chgData name="chethan kalyan" userId="c1370a218002e0be" providerId="LiveId" clId="{2D53C083-D1FA-4AFF-9038-BC477B0ABBA7}" dt="2024-11-07T08:45:10.680" v="4834"/>
          <ac:spMkLst>
            <pc:docMk/>
            <pc:sldMk cId="380581030" sldId="265"/>
            <ac:spMk id="108" creationId="{CD9192FA-72A8-B3AB-87BF-B8FA5B28E290}"/>
          </ac:spMkLst>
        </pc:spChg>
        <pc:spChg chg="mod">
          <ac:chgData name="chethan kalyan" userId="c1370a218002e0be" providerId="LiveId" clId="{2D53C083-D1FA-4AFF-9038-BC477B0ABBA7}" dt="2024-11-07T08:45:10.680" v="4834"/>
          <ac:spMkLst>
            <pc:docMk/>
            <pc:sldMk cId="380581030" sldId="265"/>
            <ac:spMk id="109" creationId="{B14F8ADF-48AA-EF35-D80B-8A21703D566A}"/>
          </ac:spMkLst>
        </pc:spChg>
        <pc:spChg chg="mod">
          <ac:chgData name="chethan kalyan" userId="c1370a218002e0be" providerId="LiveId" clId="{2D53C083-D1FA-4AFF-9038-BC477B0ABBA7}" dt="2024-11-07T08:45:10.680" v="4834"/>
          <ac:spMkLst>
            <pc:docMk/>
            <pc:sldMk cId="380581030" sldId="265"/>
            <ac:spMk id="110" creationId="{54F9E463-8EEE-3A97-5D1A-6C11E662CA07}"/>
          </ac:spMkLst>
        </pc:spChg>
        <pc:spChg chg="mod">
          <ac:chgData name="chethan kalyan" userId="c1370a218002e0be" providerId="LiveId" clId="{2D53C083-D1FA-4AFF-9038-BC477B0ABBA7}" dt="2024-11-07T08:45:10.680" v="4834"/>
          <ac:spMkLst>
            <pc:docMk/>
            <pc:sldMk cId="380581030" sldId="265"/>
            <ac:spMk id="111" creationId="{FEA5F394-8BAB-F434-0AAE-AB37F60FA481}"/>
          </ac:spMkLst>
        </pc:spChg>
        <pc:spChg chg="mod">
          <ac:chgData name="chethan kalyan" userId="c1370a218002e0be" providerId="LiveId" clId="{2D53C083-D1FA-4AFF-9038-BC477B0ABBA7}" dt="2024-11-07T08:45:10.680" v="4834"/>
          <ac:spMkLst>
            <pc:docMk/>
            <pc:sldMk cId="380581030" sldId="265"/>
            <ac:spMk id="112" creationId="{96DDD090-CF36-3AE3-3A16-3C617D43305E}"/>
          </ac:spMkLst>
        </pc:spChg>
        <pc:spChg chg="mod">
          <ac:chgData name="chethan kalyan" userId="c1370a218002e0be" providerId="LiveId" clId="{2D53C083-D1FA-4AFF-9038-BC477B0ABBA7}" dt="2024-11-07T08:45:10.680" v="4834"/>
          <ac:spMkLst>
            <pc:docMk/>
            <pc:sldMk cId="380581030" sldId="265"/>
            <ac:spMk id="113" creationId="{B40BC0B0-6262-16AA-7250-96F837F7EDFB}"/>
          </ac:spMkLst>
        </pc:spChg>
        <pc:spChg chg="mod">
          <ac:chgData name="chethan kalyan" userId="c1370a218002e0be" providerId="LiveId" clId="{2D53C083-D1FA-4AFF-9038-BC477B0ABBA7}" dt="2024-11-07T08:45:10.680" v="4834"/>
          <ac:spMkLst>
            <pc:docMk/>
            <pc:sldMk cId="380581030" sldId="265"/>
            <ac:spMk id="114" creationId="{7DD20994-7D43-5D19-27D2-B00FC04A3C6A}"/>
          </ac:spMkLst>
        </pc:spChg>
        <pc:spChg chg="mod">
          <ac:chgData name="chethan kalyan" userId="c1370a218002e0be" providerId="LiveId" clId="{2D53C083-D1FA-4AFF-9038-BC477B0ABBA7}" dt="2024-11-07T08:45:10.680" v="4834"/>
          <ac:spMkLst>
            <pc:docMk/>
            <pc:sldMk cId="380581030" sldId="265"/>
            <ac:spMk id="115" creationId="{C1A94A93-8DD9-26D3-1E3C-6C806C7A910B}"/>
          </ac:spMkLst>
        </pc:spChg>
        <pc:spChg chg="mod">
          <ac:chgData name="chethan kalyan" userId="c1370a218002e0be" providerId="LiveId" clId="{2D53C083-D1FA-4AFF-9038-BC477B0ABBA7}" dt="2024-11-07T08:45:10.680" v="4834"/>
          <ac:spMkLst>
            <pc:docMk/>
            <pc:sldMk cId="380581030" sldId="265"/>
            <ac:spMk id="116" creationId="{3345556D-353F-3D5A-6F58-0278898B2647}"/>
          </ac:spMkLst>
        </pc:spChg>
        <pc:spChg chg="mod">
          <ac:chgData name="chethan kalyan" userId="c1370a218002e0be" providerId="LiveId" clId="{2D53C083-D1FA-4AFF-9038-BC477B0ABBA7}" dt="2024-11-07T08:45:10.680" v="4834"/>
          <ac:spMkLst>
            <pc:docMk/>
            <pc:sldMk cId="380581030" sldId="265"/>
            <ac:spMk id="117" creationId="{BB5A4B12-2156-7DCD-0FA5-788E7885BDAC}"/>
          </ac:spMkLst>
        </pc:spChg>
        <pc:spChg chg="mod">
          <ac:chgData name="chethan kalyan" userId="c1370a218002e0be" providerId="LiveId" clId="{2D53C083-D1FA-4AFF-9038-BC477B0ABBA7}" dt="2024-11-07T08:45:10.680" v="4834"/>
          <ac:spMkLst>
            <pc:docMk/>
            <pc:sldMk cId="380581030" sldId="265"/>
            <ac:spMk id="118" creationId="{74797EE0-A6E9-DECD-9965-FFAF812C254C}"/>
          </ac:spMkLst>
        </pc:spChg>
        <pc:spChg chg="mod">
          <ac:chgData name="chethan kalyan" userId="c1370a218002e0be" providerId="LiveId" clId="{2D53C083-D1FA-4AFF-9038-BC477B0ABBA7}" dt="2024-11-07T08:45:10.680" v="4834"/>
          <ac:spMkLst>
            <pc:docMk/>
            <pc:sldMk cId="380581030" sldId="265"/>
            <ac:spMk id="119" creationId="{E6ACC33E-EF27-DFC2-043A-CD3B857A871E}"/>
          </ac:spMkLst>
        </pc:spChg>
        <pc:spChg chg="mod">
          <ac:chgData name="chethan kalyan" userId="c1370a218002e0be" providerId="LiveId" clId="{2D53C083-D1FA-4AFF-9038-BC477B0ABBA7}" dt="2024-11-07T08:45:10.680" v="4834"/>
          <ac:spMkLst>
            <pc:docMk/>
            <pc:sldMk cId="380581030" sldId="265"/>
            <ac:spMk id="120" creationId="{47511D5D-6E48-2790-D103-F11158949043}"/>
          </ac:spMkLst>
        </pc:spChg>
        <pc:spChg chg="mod">
          <ac:chgData name="chethan kalyan" userId="c1370a218002e0be" providerId="LiveId" clId="{2D53C083-D1FA-4AFF-9038-BC477B0ABBA7}" dt="2024-11-07T08:45:10.680" v="4834"/>
          <ac:spMkLst>
            <pc:docMk/>
            <pc:sldMk cId="380581030" sldId="265"/>
            <ac:spMk id="121" creationId="{12D36226-07E3-6589-5B1B-18E193C95637}"/>
          </ac:spMkLst>
        </pc:spChg>
        <pc:spChg chg="mod">
          <ac:chgData name="chethan kalyan" userId="c1370a218002e0be" providerId="LiveId" clId="{2D53C083-D1FA-4AFF-9038-BC477B0ABBA7}" dt="2024-11-07T08:45:10.680" v="4834"/>
          <ac:spMkLst>
            <pc:docMk/>
            <pc:sldMk cId="380581030" sldId="265"/>
            <ac:spMk id="122" creationId="{288B1642-E2EC-609E-82CC-F3AB909B77A8}"/>
          </ac:spMkLst>
        </pc:spChg>
        <pc:spChg chg="mod">
          <ac:chgData name="chethan kalyan" userId="c1370a218002e0be" providerId="LiveId" clId="{2D53C083-D1FA-4AFF-9038-BC477B0ABBA7}" dt="2024-11-07T08:45:10.680" v="4834"/>
          <ac:spMkLst>
            <pc:docMk/>
            <pc:sldMk cId="380581030" sldId="265"/>
            <ac:spMk id="123" creationId="{AD00E43A-A5DD-435A-0AA6-44044148D649}"/>
          </ac:spMkLst>
        </pc:spChg>
        <pc:spChg chg="mod">
          <ac:chgData name="chethan kalyan" userId="c1370a218002e0be" providerId="LiveId" clId="{2D53C083-D1FA-4AFF-9038-BC477B0ABBA7}" dt="2024-11-07T08:45:10.680" v="4834"/>
          <ac:spMkLst>
            <pc:docMk/>
            <pc:sldMk cId="380581030" sldId="265"/>
            <ac:spMk id="124" creationId="{373C8106-F3E5-0B2B-D1BE-D0F6775FAD07}"/>
          </ac:spMkLst>
        </pc:spChg>
        <pc:spChg chg="mod">
          <ac:chgData name="chethan kalyan" userId="c1370a218002e0be" providerId="LiveId" clId="{2D53C083-D1FA-4AFF-9038-BC477B0ABBA7}" dt="2024-11-07T08:45:10.680" v="4834"/>
          <ac:spMkLst>
            <pc:docMk/>
            <pc:sldMk cId="380581030" sldId="265"/>
            <ac:spMk id="125" creationId="{919E86B7-6AD7-DB3E-937A-789D2E15F0C4}"/>
          </ac:spMkLst>
        </pc:spChg>
        <pc:spChg chg="mod">
          <ac:chgData name="chethan kalyan" userId="c1370a218002e0be" providerId="LiveId" clId="{2D53C083-D1FA-4AFF-9038-BC477B0ABBA7}" dt="2024-11-07T08:45:10.680" v="4834"/>
          <ac:spMkLst>
            <pc:docMk/>
            <pc:sldMk cId="380581030" sldId="265"/>
            <ac:spMk id="126" creationId="{54CEE697-23AC-C05E-868F-2A3AA635C89E}"/>
          </ac:spMkLst>
        </pc:spChg>
        <pc:spChg chg="mod">
          <ac:chgData name="chethan kalyan" userId="c1370a218002e0be" providerId="LiveId" clId="{2D53C083-D1FA-4AFF-9038-BC477B0ABBA7}" dt="2024-11-07T08:45:10.680" v="4834"/>
          <ac:spMkLst>
            <pc:docMk/>
            <pc:sldMk cId="380581030" sldId="265"/>
            <ac:spMk id="127" creationId="{FB9BF5B0-2684-96BF-F10A-4568236CF3D3}"/>
          </ac:spMkLst>
        </pc:spChg>
        <pc:spChg chg="mod">
          <ac:chgData name="chethan kalyan" userId="c1370a218002e0be" providerId="LiveId" clId="{2D53C083-D1FA-4AFF-9038-BC477B0ABBA7}" dt="2024-11-07T08:45:10.680" v="4834"/>
          <ac:spMkLst>
            <pc:docMk/>
            <pc:sldMk cId="380581030" sldId="265"/>
            <ac:spMk id="128" creationId="{DEB450CF-4E11-47E0-D488-3E8B3975E9D4}"/>
          </ac:spMkLst>
        </pc:spChg>
        <pc:spChg chg="mod">
          <ac:chgData name="chethan kalyan" userId="c1370a218002e0be" providerId="LiveId" clId="{2D53C083-D1FA-4AFF-9038-BC477B0ABBA7}" dt="2024-11-07T08:45:10.680" v="4834"/>
          <ac:spMkLst>
            <pc:docMk/>
            <pc:sldMk cId="380581030" sldId="265"/>
            <ac:spMk id="129" creationId="{2B11D4AA-FF29-C81E-CB8D-3F8B6AFEF0E2}"/>
          </ac:spMkLst>
        </pc:spChg>
        <pc:spChg chg="mod">
          <ac:chgData name="chethan kalyan" userId="c1370a218002e0be" providerId="LiveId" clId="{2D53C083-D1FA-4AFF-9038-BC477B0ABBA7}" dt="2024-11-07T08:45:10.680" v="4834"/>
          <ac:spMkLst>
            <pc:docMk/>
            <pc:sldMk cId="380581030" sldId="265"/>
            <ac:spMk id="130" creationId="{DE159317-EC86-6D0F-D8EA-5A9D3A489D0B}"/>
          </ac:spMkLst>
        </pc:spChg>
        <pc:spChg chg="mod">
          <ac:chgData name="chethan kalyan" userId="c1370a218002e0be" providerId="LiveId" clId="{2D53C083-D1FA-4AFF-9038-BC477B0ABBA7}" dt="2024-11-07T08:45:10.680" v="4834"/>
          <ac:spMkLst>
            <pc:docMk/>
            <pc:sldMk cId="380581030" sldId="265"/>
            <ac:spMk id="131" creationId="{B19EEBA9-180C-75E4-6513-1DD839F611D7}"/>
          </ac:spMkLst>
        </pc:spChg>
        <pc:spChg chg="mod">
          <ac:chgData name="chethan kalyan" userId="c1370a218002e0be" providerId="LiveId" clId="{2D53C083-D1FA-4AFF-9038-BC477B0ABBA7}" dt="2024-11-07T08:45:10.680" v="4834"/>
          <ac:spMkLst>
            <pc:docMk/>
            <pc:sldMk cId="380581030" sldId="265"/>
            <ac:spMk id="132" creationId="{0B34338E-9EE0-9650-5E77-E1B3C72CD88F}"/>
          </ac:spMkLst>
        </pc:spChg>
        <pc:spChg chg="mod">
          <ac:chgData name="chethan kalyan" userId="c1370a218002e0be" providerId="LiveId" clId="{2D53C083-D1FA-4AFF-9038-BC477B0ABBA7}" dt="2024-11-07T08:45:10.680" v="4834"/>
          <ac:spMkLst>
            <pc:docMk/>
            <pc:sldMk cId="380581030" sldId="265"/>
            <ac:spMk id="133" creationId="{00F890E5-54E7-D233-C819-1FD1F87A7982}"/>
          </ac:spMkLst>
        </pc:spChg>
        <pc:spChg chg="mod">
          <ac:chgData name="chethan kalyan" userId="c1370a218002e0be" providerId="LiveId" clId="{2D53C083-D1FA-4AFF-9038-BC477B0ABBA7}" dt="2024-11-07T08:45:10.680" v="4834"/>
          <ac:spMkLst>
            <pc:docMk/>
            <pc:sldMk cId="380581030" sldId="265"/>
            <ac:spMk id="134" creationId="{7E081973-D890-E5EC-574F-35CB9280B118}"/>
          </ac:spMkLst>
        </pc:spChg>
        <pc:spChg chg="mod">
          <ac:chgData name="chethan kalyan" userId="c1370a218002e0be" providerId="LiveId" clId="{2D53C083-D1FA-4AFF-9038-BC477B0ABBA7}" dt="2024-11-07T08:45:10.680" v="4834"/>
          <ac:spMkLst>
            <pc:docMk/>
            <pc:sldMk cId="380581030" sldId="265"/>
            <ac:spMk id="135" creationId="{0D7D7A9C-159B-49F0-4F23-D3A448D89575}"/>
          </ac:spMkLst>
        </pc:spChg>
        <pc:spChg chg="mod">
          <ac:chgData name="chethan kalyan" userId="c1370a218002e0be" providerId="LiveId" clId="{2D53C083-D1FA-4AFF-9038-BC477B0ABBA7}" dt="2024-11-07T08:45:10.680" v="4834"/>
          <ac:spMkLst>
            <pc:docMk/>
            <pc:sldMk cId="380581030" sldId="265"/>
            <ac:spMk id="136" creationId="{B27D5EFF-EE7D-64C2-557D-7877B615998F}"/>
          </ac:spMkLst>
        </pc:spChg>
        <pc:spChg chg="mod">
          <ac:chgData name="chethan kalyan" userId="c1370a218002e0be" providerId="LiveId" clId="{2D53C083-D1FA-4AFF-9038-BC477B0ABBA7}" dt="2024-11-07T08:45:10.680" v="4834"/>
          <ac:spMkLst>
            <pc:docMk/>
            <pc:sldMk cId="380581030" sldId="265"/>
            <ac:spMk id="137" creationId="{CDEA5A1E-BDFE-F45B-BD71-DD7CCFA2F95C}"/>
          </ac:spMkLst>
        </pc:spChg>
        <pc:spChg chg="mod">
          <ac:chgData name="chethan kalyan" userId="c1370a218002e0be" providerId="LiveId" clId="{2D53C083-D1FA-4AFF-9038-BC477B0ABBA7}" dt="2024-11-07T08:45:10.680" v="4834"/>
          <ac:spMkLst>
            <pc:docMk/>
            <pc:sldMk cId="380581030" sldId="265"/>
            <ac:spMk id="138" creationId="{0C40B603-A88B-A1BC-3468-796EB9F66291}"/>
          </ac:spMkLst>
        </pc:spChg>
        <pc:spChg chg="mod">
          <ac:chgData name="chethan kalyan" userId="c1370a218002e0be" providerId="LiveId" clId="{2D53C083-D1FA-4AFF-9038-BC477B0ABBA7}" dt="2024-11-07T08:45:10.680" v="4834"/>
          <ac:spMkLst>
            <pc:docMk/>
            <pc:sldMk cId="380581030" sldId="265"/>
            <ac:spMk id="139" creationId="{5A404728-1422-98FD-268D-B3B376627DE2}"/>
          </ac:spMkLst>
        </pc:spChg>
        <pc:spChg chg="mod">
          <ac:chgData name="chethan kalyan" userId="c1370a218002e0be" providerId="LiveId" clId="{2D53C083-D1FA-4AFF-9038-BC477B0ABBA7}" dt="2024-11-07T08:45:10.680" v="4834"/>
          <ac:spMkLst>
            <pc:docMk/>
            <pc:sldMk cId="380581030" sldId="265"/>
            <ac:spMk id="140" creationId="{402B4D27-FD2C-EDAD-B759-BA9D770F989D}"/>
          </ac:spMkLst>
        </pc:spChg>
        <pc:spChg chg="mod">
          <ac:chgData name="chethan kalyan" userId="c1370a218002e0be" providerId="LiveId" clId="{2D53C083-D1FA-4AFF-9038-BC477B0ABBA7}" dt="2024-11-07T08:45:10.680" v="4834"/>
          <ac:spMkLst>
            <pc:docMk/>
            <pc:sldMk cId="380581030" sldId="265"/>
            <ac:spMk id="141" creationId="{69CD4E28-0CCC-02C2-778B-3EEFE984035C}"/>
          </ac:spMkLst>
        </pc:spChg>
        <pc:spChg chg="mod">
          <ac:chgData name="chethan kalyan" userId="c1370a218002e0be" providerId="LiveId" clId="{2D53C083-D1FA-4AFF-9038-BC477B0ABBA7}" dt="2024-11-07T08:45:10.680" v="4834"/>
          <ac:spMkLst>
            <pc:docMk/>
            <pc:sldMk cId="380581030" sldId="265"/>
            <ac:spMk id="142" creationId="{87F620FB-8067-D49C-A49C-F87BE8735660}"/>
          </ac:spMkLst>
        </pc:spChg>
        <pc:spChg chg="mod">
          <ac:chgData name="chethan kalyan" userId="c1370a218002e0be" providerId="LiveId" clId="{2D53C083-D1FA-4AFF-9038-BC477B0ABBA7}" dt="2024-11-07T08:45:10.680" v="4834"/>
          <ac:spMkLst>
            <pc:docMk/>
            <pc:sldMk cId="380581030" sldId="265"/>
            <ac:spMk id="143" creationId="{EE344684-2C55-EC44-CFD2-0746D727248E}"/>
          </ac:spMkLst>
        </pc:spChg>
        <pc:spChg chg="mod">
          <ac:chgData name="chethan kalyan" userId="c1370a218002e0be" providerId="LiveId" clId="{2D53C083-D1FA-4AFF-9038-BC477B0ABBA7}" dt="2024-11-07T08:45:10.680" v="4834"/>
          <ac:spMkLst>
            <pc:docMk/>
            <pc:sldMk cId="380581030" sldId="265"/>
            <ac:spMk id="144" creationId="{5F8EC056-1905-67D2-9EF1-48F756497390}"/>
          </ac:spMkLst>
        </pc:spChg>
        <pc:spChg chg="mod">
          <ac:chgData name="chethan kalyan" userId="c1370a218002e0be" providerId="LiveId" clId="{2D53C083-D1FA-4AFF-9038-BC477B0ABBA7}" dt="2024-11-07T08:45:10.680" v="4834"/>
          <ac:spMkLst>
            <pc:docMk/>
            <pc:sldMk cId="380581030" sldId="265"/>
            <ac:spMk id="145" creationId="{5F16DAE9-DBB3-929B-44BF-0DA135438519}"/>
          </ac:spMkLst>
        </pc:spChg>
        <pc:spChg chg="mod">
          <ac:chgData name="chethan kalyan" userId="c1370a218002e0be" providerId="LiveId" clId="{2D53C083-D1FA-4AFF-9038-BC477B0ABBA7}" dt="2024-11-07T08:45:10.680" v="4834"/>
          <ac:spMkLst>
            <pc:docMk/>
            <pc:sldMk cId="380581030" sldId="265"/>
            <ac:spMk id="146" creationId="{01DE7220-B630-323F-A27C-768AB7D18181}"/>
          </ac:spMkLst>
        </pc:spChg>
        <pc:spChg chg="mod">
          <ac:chgData name="chethan kalyan" userId="c1370a218002e0be" providerId="LiveId" clId="{2D53C083-D1FA-4AFF-9038-BC477B0ABBA7}" dt="2024-11-07T08:45:10.680" v="4834"/>
          <ac:spMkLst>
            <pc:docMk/>
            <pc:sldMk cId="380581030" sldId="265"/>
            <ac:spMk id="147" creationId="{128737A1-56D6-1BFE-F035-7CF8BF43E354}"/>
          </ac:spMkLst>
        </pc:spChg>
        <pc:spChg chg="mod">
          <ac:chgData name="chethan kalyan" userId="c1370a218002e0be" providerId="LiveId" clId="{2D53C083-D1FA-4AFF-9038-BC477B0ABBA7}" dt="2024-11-07T08:45:10.680" v="4834"/>
          <ac:spMkLst>
            <pc:docMk/>
            <pc:sldMk cId="380581030" sldId="265"/>
            <ac:spMk id="148" creationId="{1EACA88E-F1F8-721C-E461-682BEE4A9E6D}"/>
          </ac:spMkLst>
        </pc:spChg>
        <pc:spChg chg="mod">
          <ac:chgData name="chethan kalyan" userId="c1370a218002e0be" providerId="LiveId" clId="{2D53C083-D1FA-4AFF-9038-BC477B0ABBA7}" dt="2024-11-07T08:45:10.680" v="4834"/>
          <ac:spMkLst>
            <pc:docMk/>
            <pc:sldMk cId="380581030" sldId="265"/>
            <ac:spMk id="149" creationId="{2E60CD60-5B1B-9DB2-B6F8-BB3C110CA89F}"/>
          </ac:spMkLst>
        </pc:spChg>
        <pc:spChg chg="mod">
          <ac:chgData name="chethan kalyan" userId="c1370a218002e0be" providerId="LiveId" clId="{2D53C083-D1FA-4AFF-9038-BC477B0ABBA7}" dt="2024-11-07T08:45:10.680" v="4834"/>
          <ac:spMkLst>
            <pc:docMk/>
            <pc:sldMk cId="380581030" sldId="265"/>
            <ac:spMk id="150" creationId="{24AE0B41-2737-88C6-6B06-5A5CB3D5486B}"/>
          </ac:spMkLst>
        </pc:spChg>
        <pc:spChg chg="mod">
          <ac:chgData name="chethan kalyan" userId="c1370a218002e0be" providerId="LiveId" clId="{2D53C083-D1FA-4AFF-9038-BC477B0ABBA7}" dt="2024-11-07T08:45:10.680" v="4834"/>
          <ac:spMkLst>
            <pc:docMk/>
            <pc:sldMk cId="380581030" sldId="265"/>
            <ac:spMk id="151" creationId="{00C2DAB6-7982-B11D-A7A7-7545F012C786}"/>
          </ac:spMkLst>
        </pc:spChg>
        <pc:spChg chg="mod">
          <ac:chgData name="chethan kalyan" userId="c1370a218002e0be" providerId="LiveId" clId="{2D53C083-D1FA-4AFF-9038-BC477B0ABBA7}" dt="2024-11-07T08:45:10.680" v="4834"/>
          <ac:spMkLst>
            <pc:docMk/>
            <pc:sldMk cId="380581030" sldId="265"/>
            <ac:spMk id="152" creationId="{654CF399-0785-C8E1-EA86-FEDCE1779581}"/>
          </ac:spMkLst>
        </pc:spChg>
        <pc:spChg chg="mod">
          <ac:chgData name="chethan kalyan" userId="c1370a218002e0be" providerId="LiveId" clId="{2D53C083-D1FA-4AFF-9038-BC477B0ABBA7}" dt="2024-11-07T08:45:10.680" v="4834"/>
          <ac:spMkLst>
            <pc:docMk/>
            <pc:sldMk cId="380581030" sldId="265"/>
            <ac:spMk id="153" creationId="{65F7AF88-D2D1-FC05-A629-50D35AAA4B20}"/>
          </ac:spMkLst>
        </pc:spChg>
        <pc:spChg chg="mod">
          <ac:chgData name="chethan kalyan" userId="c1370a218002e0be" providerId="LiveId" clId="{2D53C083-D1FA-4AFF-9038-BC477B0ABBA7}" dt="2024-11-07T08:45:10.680" v="4834"/>
          <ac:spMkLst>
            <pc:docMk/>
            <pc:sldMk cId="380581030" sldId="265"/>
            <ac:spMk id="154" creationId="{5FC7B9E5-7638-6EFE-09FB-723ECC606149}"/>
          </ac:spMkLst>
        </pc:spChg>
        <pc:spChg chg="mod">
          <ac:chgData name="chethan kalyan" userId="c1370a218002e0be" providerId="LiveId" clId="{2D53C083-D1FA-4AFF-9038-BC477B0ABBA7}" dt="2024-11-07T08:45:10.680" v="4834"/>
          <ac:spMkLst>
            <pc:docMk/>
            <pc:sldMk cId="380581030" sldId="265"/>
            <ac:spMk id="155" creationId="{DF90FC1F-E58C-CFCE-2A63-B0B36CF77A43}"/>
          </ac:spMkLst>
        </pc:spChg>
        <pc:spChg chg="mod">
          <ac:chgData name="chethan kalyan" userId="c1370a218002e0be" providerId="LiveId" clId="{2D53C083-D1FA-4AFF-9038-BC477B0ABBA7}" dt="2024-11-07T08:45:10.680" v="4834"/>
          <ac:spMkLst>
            <pc:docMk/>
            <pc:sldMk cId="380581030" sldId="265"/>
            <ac:spMk id="156" creationId="{91F52168-BC0D-24AE-6E78-927DADFFD8ED}"/>
          </ac:spMkLst>
        </pc:spChg>
        <pc:spChg chg="mod">
          <ac:chgData name="chethan kalyan" userId="c1370a218002e0be" providerId="LiveId" clId="{2D53C083-D1FA-4AFF-9038-BC477B0ABBA7}" dt="2024-11-07T08:45:10.680" v="4834"/>
          <ac:spMkLst>
            <pc:docMk/>
            <pc:sldMk cId="380581030" sldId="265"/>
            <ac:spMk id="157" creationId="{2233EB53-D1C4-9F0C-9944-B3AB923EC453}"/>
          </ac:spMkLst>
        </pc:spChg>
        <pc:spChg chg="mod">
          <ac:chgData name="chethan kalyan" userId="c1370a218002e0be" providerId="LiveId" clId="{2D53C083-D1FA-4AFF-9038-BC477B0ABBA7}" dt="2024-11-07T08:45:10.680" v="4834"/>
          <ac:spMkLst>
            <pc:docMk/>
            <pc:sldMk cId="380581030" sldId="265"/>
            <ac:spMk id="158" creationId="{4F5F9324-F4BB-F2EC-8368-5844C1CD5F55}"/>
          </ac:spMkLst>
        </pc:spChg>
        <pc:spChg chg="mod">
          <ac:chgData name="chethan kalyan" userId="c1370a218002e0be" providerId="LiveId" clId="{2D53C083-D1FA-4AFF-9038-BC477B0ABBA7}" dt="2024-11-07T08:45:10.680" v="4834"/>
          <ac:spMkLst>
            <pc:docMk/>
            <pc:sldMk cId="380581030" sldId="265"/>
            <ac:spMk id="159" creationId="{6058B97E-D2C0-B8E3-214D-CA4E1E9262FC}"/>
          </ac:spMkLst>
        </pc:spChg>
        <pc:spChg chg="mod">
          <ac:chgData name="chethan kalyan" userId="c1370a218002e0be" providerId="LiveId" clId="{2D53C083-D1FA-4AFF-9038-BC477B0ABBA7}" dt="2024-11-07T08:45:10.680" v="4834"/>
          <ac:spMkLst>
            <pc:docMk/>
            <pc:sldMk cId="380581030" sldId="265"/>
            <ac:spMk id="160" creationId="{B76C1EB9-AEEA-6694-1AA6-91399D3981B7}"/>
          </ac:spMkLst>
        </pc:spChg>
        <pc:spChg chg="mod">
          <ac:chgData name="chethan kalyan" userId="c1370a218002e0be" providerId="LiveId" clId="{2D53C083-D1FA-4AFF-9038-BC477B0ABBA7}" dt="2024-11-07T08:45:10.680" v="4834"/>
          <ac:spMkLst>
            <pc:docMk/>
            <pc:sldMk cId="380581030" sldId="265"/>
            <ac:spMk id="161" creationId="{2970C4C5-DD16-E7E5-6AD0-AA3BD68CD70F}"/>
          </ac:spMkLst>
        </pc:spChg>
        <pc:spChg chg="mod">
          <ac:chgData name="chethan kalyan" userId="c1370a218002e0be" providerId="LiveId" clId="{2D53C083-D1FA-4AFF-9038-BC477B0ABBA7}" dt="2024-11-07T08:45:10.680" v="4834"/>
          <ac:spMkLst>
            <pc:docMk/>
            <pc:sldMk cId="380581030" sldId="265"/>
            <ac:spMk id="162" creationId="{23D06631-2896-7099-81F7-9BEA96910806}"/>
          </ac:spMkLst>
        </pc:spChg>
        <pc:spChg chg="mod">
          <ac:chgData name="chethan kalyan" userId="c1370a218002e0be" providerId="LiveId" clId="{2D53C083-D1FA-4AFF-9038-BC477B0ABBA7}" dt="2024-11-07T08:45:10.680" v="4834"/>
          <ac:spMkLst>
            <pc:docMk/>
            <pc:sldMk cId="380581030" sldId="265"/>
            <ac:spMk id="163" creationId="{500B3278-4473-6A52-B921-7F0883CF1E1D}"/>
          </ac:spMkLst>
        </pc:spChg>
        <pc:spChg chg="mod">
          <ac:chgData name="chethan kalyan" userId="c1370a218002e0be" providerId="LiveId" clId="{2D53C083-D1FA-4AFF-9038-BC477B0ABBA7}" dt="2024-11-07T08:45:10.680" v="4834"/>
          <ac:spMkLst>
            <pc:docMk/>
            <pc:sldMk cId="380581030" sldId="265"/>
            <ac:spMk id="164" creationId="{BE3DC3B3-3B68-2750-6C3A-BBBC62C8CD88}"/>
          </ac:spMkLst>
        </pc:spChg>
        <pc:spChg chg="mod">
          <ac:chgData name="chethan kalyan" userId="c1370a218002e0be" providerId="LiveId" clId="{2D53C083-D1FA-4AFF-9038-BC477B0ABBA7}" dt="2024-11-07T08:45:10.680" v="4834"/>
          <ac:spMkLst>
            <pc:docMk/>
            <pc:sldMk cId="380581030" sldId="265"/>
            <ac:spMk id="165" creationId="{74F83709-1F93-81D7-0E0E-BD8AB9695F8D}"/>
          </ac:spMkLst>
        </pc:spChg>
        <pc:spChg chg="mod">
          <ac:chgData name="chethan kalyan" userId="c1370a218002e0be" providerId="LiveId" clId="{2D53C083-D1FA-4AFF-9038-BC477B0ABBA7}" dt="2024-11-07T08:45:10.680" v="4834"/>
          <ac:spMkLst>
            <pc:docMk/>
            <pc:sldMk cId="380581030" sldId="265"/>
            <ac:spMk id="166" creationId="{F6877BCB-BD42-DDED-E0D5-5FB4B945D56A}"/>
          </ac:spMkLst>
        </pc:spChg>
        <pc:spChg chg="mod">
          <ac:chgData name="chethan kalyan" userId="c1370a218002e0be" providerId="LiveId" clId="{2D53C083-D1FA-4AFF-9038-BC477B0ABBA7}" dt="2024-11-07T08:45:10.680" v="4834"/>
          <ac:spMkLst>
            <pc:docMk/>
            <pc:sldMk cId="380581030" sldId="265"/>
            <ac:spMk id="167" creationId="{95E7B3F5-2ED1-F44C-689E-DE4E84AFBAFA}"/>
          </ac:spMkLst>
        </pc:spChg>
        <pc:spChg chg="mod">
          <ac:chgData name="chethan kalyan" userId="c1370a218002e0be" providerId="LiveId" clId="{2D53C083-D1FA-4AFF-9038-BC477B0ABBA7}" dt="2024-11-07T08:45:10.680" v="4834"/>
          <ac:spMkLst>
            <pc:docMk/>
            <pc:sldMk cId="380581030" sldId="265"/>
            <ac:spMk id="168" creationId="{280EA5C0-AE30-D226-6B5A-CCBCDFD42FC6}"/>
          </ac:spMkLst>
        </pc:spChg>
        <pc:spChg chg="mod">
          <ac:chgData name="chethan kalyan" userId="c1370a218002e0be" providerId="LiveId" clId="{2D53C083-D1FA-4AFF-9038-BC477B0ABBA7}" dt="2024-11-07T08:45:10.680" v="4834"/>
          <ac:spMkLst>
            <pc:docMk/>
            <pc:sldMk cId="380581030" sldId="265"/>
            <ac:spMk id="169" creationId="{0BFD0255-AACA-2593-10B9-9A11AD043C06}"/>
          </ac:spMkLst>
        </pc:spChg>
        <pc:spChg chg="mod">
          <ac:chgData name="chethan kalyan" userId="c1370a218002e0be" providerId="LiveId" clId="{2D53C083-D1FA-4AFF-9038-BC477B0ABBA7}" dt="2024-11-07T08:45:10.680" v="4834"/>
          <ac:spMkLst>
            <pc:docMk/>
            <pc:sldMk cId="380581030" sldId="265"/>
            <ac:spMk id="170" creationId="{8F03F013-91DA-ACBC-9184-3B68B12AF369}"/>
          </ac:spMkLst>
        </pc:spChg>
        <pc:spChg chg="mod">
          <ac:chgData name="chethan kalyan" userId="c1370a218002e0be" providerId="LiveId" clId="{2D53C083-D1FA-4AFF-9038-BC477B0ABBA7}" dt="2024-11-07T08:45:10.680" v="4834"/>
          <ac:spMkLst>
            <pc:docMk/>
            <pc:sldMk cId="380581030" sldId="265"/>
            <ac:spMk id="171" creationId="{C6AC858E-E89D-961F-A765-D0702CAA932A}"/>
          </ac:spMkLst>
        </pc:spChg>
        <pc:spChg chg="mod">
          <ac:chgData name="chethan kalyan" userId="c1370a218002e0be" providerId="LiveId" clId="{2D53C083-D1FA-4AFF-9038-BC477B0ABBA7}" dt="2024-11-07T08:45:10.680" v="4834"/>
          <ac:spMkLst>
            <pc:docMk/>
            <pc:sldMk cId="380581030" sldId="265"/>
            <ac:spMk id="172" creationId="{1D23F5DB-2E82-DD10-4B55-F181A6843629}"/>
          </ac:spMkLst>
        </pc:spChg>
        <pc:spChg chg="mod">
          <ac:chgData name="chethan kalyan" userId="c1370a218002e0be" providerId="LiveId" clId="{2D53C083-D1FA-4AFF-9038-BC477B0ABBA7}" dt="2024-11-07T08:45:10.680" v="4834"/>
          <ac:spMkLst>
            <pc:docMk/>
            <pc:sldMk cId="380581030" sldId="265"/>
            <ac:spMk id="173" creationId="{FFC69804-D897-A496-380B-13B452FA2FC1}"/>
          </ac:spMkLst>
        </pc:spChg>
        <pc:spChg chg="mod">
          <ac:chgData name="chethan kalyan" userId="c1370a218002e0be" providerId="LiveId" clId="{2D53C083-D1FA-4AFF-9038-BC477B0ABBA7}" dt="2024-11-07T08:45:10.680" v="4834"/>
          <ac:spMkLst>
            <pc:docMk/>
            <pc:sldMk cId="380581030" sldId="265"/>
            <ac:spMk id="174" creationId="{A5F137EB-FC05-98E6-832A-4F4F65FE186F}"/>
          </ac:spMkLst>
        </pc:spChg>
        <pc:spChg chg="mod">
          <ac:chgData name="chethan kalyan" userId="c1370a218002e0be" providerId="LiveId" clId="{2D53C083-D1FA-4AFF-9038-BC477B0ABBA7}" dt="2024-11-07T08:45:10.680" v="4834"/>
          <ac:spMkLst>
            <pc:docMk/>
            <pc:sldMk cId="380581030" sldId="265"/>
            <ac:spMk id="175" creationId="{48B9B836-4BB8-520E-AEA5-7044791D6905}"/>
          </ac:spMkLst>
        </pc:spChg>
        <pc:spChg chg="mod">
          <ac:chgData name="chethan kalyan" userId="c1370a218002e0be" providerId="LiveId" clId="{2D53C083-D1FA-4AFF-9038-BC477B0ABBA7}" dt="2024-11-07T08:45:10.680" v="4834"/>
          <ac:spMkLst>
            <pc:docMk/>
            <pc:sldMk cId="380581030" sldId="265"/>
            <ac:spMk id="176" creationId="{2D8FEB15-2E2E-7D1D-B06F-410C85D8CF83}"/>
          </ac:spMkLst>
        </pc:spChg>
        <pc:spChg chg="mod">
          <ac:chgData name="chethan kalyan" userId="c1370a218002e0be" providerId="LiveId" clId="{2D53C083-D1FA-4AFF-9038-BC477B0ABBA7}" dt="2024-11-07T08:45:10.680" v="4834"/>
          <ac:spMkLst>
            <pc:docMk/>
            <pc:sldMk cId="380581030" sldId="265"/>
            <ac:spMk id="177" creationId="{393366E8-AEB0-9389-4546-3C3BB217DE1E}"/>
          </ac:spMkLst>
        </pc:spChg>
        <pc:spChg chg="mod">
          <ac:chgData name="chethan kalyan" userId="c1370a218002e0be" providerId="LiveId" clId="{2D53C083-D1FA-4AFF-9038-BC477B0ABBA7}" dt="2024-11-07T08:45:10.680" v="4834"/>
          <ac:spMkLst>
            <pc:docMk/>
            <pc:sldMk cId="380581030" sldId="265"/>
            <ac:spMk id="178" creationId="{36D7FDC4-9CA9-8E18-95F0-02FCFD8227DA}"/>
          </ac:spMkLst>
        </pc:spChg>
        <pc:spChg chg="mod">
          <ac:chgData name="chethan kalyan" userId="c1370a218002e0be" providerId="LiveId" clId="{2D53C083-D1FA-4AFF-9038-BC477B0ABBA7}" dt="2024-11-07T08:45:10.680" v="4834"/>
          <ac:spMkLst>
            <pc:docMk/>
            <pc:sldMk cId="380581030" sldId="265"/>
            <ac:spMk id="179" creationId="{B144B3C2-3FC3-F495-D4CE-E2B2F9D273C9}"/>
          </ac:spMkLst>
        </pc:spChg>
        <pc:spChg chg="mod">
          <ac:chgData name="chethan kalyan" userId="c1370a218002e0be" providerId="LiveId" clId="{2D53C083-D1FA-4AFF-9038-BC477B0ABBA7}" dt="2024-11-07T08:45:10.680" v="4834"/>
          <ac:spMkLst>
            <pc:docMk/>
            <pc:sldMk cId="380581030" sldId="265"/>
            <ac:spMk id="180" creationId="{770D4604-E86F-E203-0319-811B1D60139C}"/>
          </ac:spMkLst>
        </pc:spChg>
        <pc:spChg chg="mod">
          <ac:chgData name="chethan kalyan" userId="c1370a218002e0be" providerId="LiveId" clId="{2D53C083-D1FA-4AFF-9038-BC477B0ABBA7}" dt="2024-11-07T08:45:10.680" v="4834"/>
          <ac:spMkLst>
            <pc:docMk/>
            <pc:sldMk cId="380581030" sldId="265"/>
            <ac:spMk id="181" creationId="{B80712F5-CBF7-15D6-D710-4C8961A0460D}"/>
          </ac:spMkLst>
        </pc:spChg>
        <pc:spChg chg="mod">
          <ac:chgData name="chethan kalyan" userId="c1370a218002e0be" providerId="LiveId" clId="{2D53C083-D1FA-4AFF-9038-BC477B0ABBA7}" dt="2024-11-07T08:45:10.680" v="4834"/>
          <ac:spMkLst>
            <pc:docMk/>
            <pc:sldMk cId="380581030" sldId="265"/>
            <ac:spMk id="182" creationId="{991905DA-290B-BC8C-44D1-F9E75AFC0113}"/>
          </ac:spMkLst>
        </pc:spChg>
        <pc:spChg chg="mod">
          <ac:chgData name="chethan kalyan" userId="c1370a218002e0be" providerId="LiveId" clId="{2D53C083-D1FA-4AFF-9038-BC477B0ABBA7}" dt="2024-11-07T08:45:10.680" v="4834"/>
          <ac:spMkLst>
            <pc:docMk/>
            <pc:sldMk cId="380581030" sldId="265"/>
            <ac:spMk id="183" creationId="{A078F024-C843-F983-329A-0BA4E65E3BC5}"/>
          </ac:spMkLst>
        </pc:spChg>
        <pc:spChg chg="mod">
          <ac:chgData name="chethan kalyan" userId="c1370a218002e0be" providerId="LiveId" clId="{2D53C083-D1FA-4AFF-9038-BC477B0ABBA7}" dt="2024-11-07T08:45:10.680" v="4834"/>
          <ac:spMkLst>
            <pc:docMk/>
            <pc:sldMk cId="380581030" sldId="265"/>
            <ac:spMk id="184" creationId="{2492BD77-2671-9F0B-21F1-7B1A62F8F77F}"/>
          </ac:spMkLst>
        </pc:spChg>
        <pc:spChg chg="mod">
          <ac:chgData name="chethan kalyan" userId="c1370a218002e0be" providerId="LiveId" clId="{2D53C083-D1FA-4AFF-9038-BC477B0ABBA7}" dt="2024-11-07T08:45:10.680" v="4834"/>
          <ac:spMkLst>
            <pc:docMk/>
            <pc:sldMk cId="380581030" sldId="265"/>
            <ac:spMk id="185" creationId="{245DF696-37B2-DCC3-B9C4-DB21CEBE3832}"/>
          </ac:spMkLst>
        </pc:spChg>
        <pc:spChg chg="mod">
          <ac:chgData name="chethan kalyan" userId="c1370a218002e0be" providerId="LiveId" clId="{2D53C083-D1FA-4AFF-9038-BC477B0ABBA7}" dt="2024-11-07T08:45:10.680" v="4834"/>
          <ac:spMkLst>
            <pc:docMk/>
            <pc:sldMk cId="380581030" sldId="265"/>
            <ac:spMk id="186" creationId="{E4FE57C6-B538-B935-1DCC-1D31981F98DE}"/>
          </ac:spMkLst>
        </pc:spChg>
        <pc:spChg chg="mod">
          <ac:chgData name="chethan kalyan" userId="c1370a218002e0be" providerId="LiveId" clId="{2D53C083-D1FA-4AFF-9038-BC477B0ABBA7}" dt="2024-11-07T08:45:10.680" v="4834"/>
          <ac:spMkLst>
            <pc:docMk/>
            <pc:sldMk cId="380581030" sldId="265"/>
            <ac:spMk id="187" creationId="{BD4B7778-E139-3315-D6C5-8ECAED41AF55}"/>
          </ac:spMkLst>
        </pc:spChg>
        <pc:spChg chg="mod">
          <ac:chgData name="chethan kalyan" userId="c1370a218002e0be" providerId="LiveId" clId="{2D53C083-D1FA-4AFF-9038-BC477B0ABBA7}" dt="2024-11-07T08:45:10.680" v="4834"/>
          <ac:spMkLst>
            <pc:docMk/>
            <pc:sldMk cId="380581030" sldId="265"/>
            <ac:spMk id="188" creationId="{907D9F09-2CBD-0AA8-C554-8BD2E510D1BB}"/>
          </ac:spMkLst>
        </pc:spChg>
        <pc:spChg chg="mod">
          <ac:chgData name="chethan kalyan" userId="c1370a218002e0be" providerId="LiveId" clId="{2D53C083-D1FA-4AFF-9038-BC477B0ABBA7}" dt="2024-11-07T08:45:10.680" v="4834"/>
          <ac:spMkLst>
            <pc:docMk/>
            <pc:sldMk cId="380581030" sldId="265"/>
            <ac:spMk id="189" creationId="{ECCCF9A6-6E12-69C5-E6CF-9768EB735220}"/>
          </ac:spMkLst>
        </pc:spChg>
        <pc:spChg chg="mod">
          <ac:chgData name="chethan kalyan" userId="c1370a218002e0be" providerId="LiveId" clId="{2D53C083-D1FA-4AFF-9038-BC477B0ABBA7}" dt="2024-11-07T08:45:10.680" v="4834"/>
          <ac:spMkLst>
            <pc:docMk/>
            <pc:sldMk cId="380581030" sldId="265"/>
            <ac:spMk id="190" creationId="{7AE5F6CD-CF51-3205-65A7-D16205742F1C}"/>
          </ac:spMkLst>
        </pc:spChg>
        <pc:spChg chg="mod">
          <ac:chgData name="chethan kalyan" userId="c1370a218002e0be" providerId="LiveId" clId="{2D53C083-D1FA-4AFF-9038-BC477B0ABBA7}" dt="2024-11-07T08:45:10.680" v="4834"/>
          <ac:spMkLst>
            <pc:docMk/>
            <pc:sldMk cId="380581030" sldId="265"/>
            <ac:spMk id="191" creationId="{F83B0F82-BE31-2B67-9591-8C93B9D93B9A}"/>
          </ac:spMkLst>
        </pc:spChg>
        <pc:spChg chg="mod">
          <ac:chgData name="chethan kalyan" userId="c1370a218002e0be" providerId="LiveId" clId="{2D53C083-D1FA-4AFF-9038-BC477B0ABBA7}" dt="2024-11-07T08:45:10.680" v="4834"/>
          <ac:spMkLst>
            <pc:docMk/>
            <pc:sldMk cId="380581030" sldId="265"/>
            <ac:spMk id="192" creationId="{20B8DBDF-6914-7BAA-1C52-16F8AA1A438F}"/>
          </ac:spMkLst>
        </pc:spChg>
        <pc:spChg chg="mod">
          <ac:chgData name="chethan kalyan" userId="c1370a218002e0be" providerId="LiveId" clId="{2D53C083-D1FA-4AFF-9038-BC477B0ABBA7}" dt="2024-11-07T08:45:10.680" v="4834"/>
          <ac:spMkLst>
            <pc:docMk/>
            <pc:sldMk cId="380581030" sldId="265"/>
            <ac:spMk id="193" creationId="{DCE8883A-FE11-D21D-01AE-87CBEAEE98F9}"/>
          </ac:spMkLst>
        </pc:spChg>
        <pc:spChg chg="mod">
          <ac:chgData name="chethan kalyan" userId="c1370a218002e0be" providerId="LiveId" clId="{2D53C083-D1FA-4AFF-9038-BC477B0ABBA7}" dt="2024-11-07T08:45:10.680" v="4834"/>
          <ac:spMkLst>
            <pc:docMk/>
            <pc:sldMk cId="380581030" sldId="265"/>
            <ac:spMk id="194" creationId="{6F1F45B3-AA9F-5EA2-03A9-ADD395508B88}"/>
          </ac:spMkLst>
        </pc:spChg>
        <pc:spChg chg="mod">
          <ac:chgData name="chethan kalyan" userId="c1370a218002e0be" providerId="LiveId" clId="{2D53C083-D1FA-4AFF-9038-BC477B0ABBA7}" dt="2024-11-07T08:45:10.680" v="4834"/>
          <ac:spMkLst>
            <pc:docMk/>
            <pc:sldMk cId="380581030" sldId="265"/>
            <ac:spMk id="195" creationId="{CF1FEF01-B033-86F2-C125-DF79EE69544A}"/>
          </ac:spMkLst>
        </pc:spChg>
        <pc:spChg chg="mod">
          <ac:chgData name="chethan kalyan" userId="c1370a218002e0be" providerId="LiveId" clId="{2D53C083-D1FA-4AFF-9038-BC477B0ABBA7}" dt="2024-11-07T08:45:10.680" v="4834"/>
          <ac:spMkLst>
            <pc:docMk/>
            <pc:sldMk cId="380581030" sldId="265"/>
            <ac:spMk id="196" creationId="{FE90369E-E864-179C-2CC1-3599F37A062C}"/>
          </ac:spMkLst>
        </pc:spChg>
        <pc:spChg chg="mod">
          <ac:chgData name="chethan kalyan" userId="c1370a218002e0be" providerId="LiveId" clId="{2D53C083-D1FA-4AFF-9038-BC477B0ABBA7}" dt="2024-11-07T08:45:10.680" v="4834"/>
          <ac:spMkLst>
            <pc:docMk/>
            <pc:sldMk cId="380581030" sldId="265"/>
            <ac:spMk id="197" creationId="{E814ACA0-350A-BA82-1BC3-4B94FC2A1870}"/>
          </ac:spMkLst>
        </pc:spChg>
        <pc:spChg chg="mod">
          <ac:chgData name="chethan kalyan" userId="c1370a218002e0be" providerId="LiveId" clId="{2D53C083-D1FA-4AFF-9038-BC477B0ABBA7}" dt="2024-11-07T08:45:10.680" v="4834"/>
          <ac:spMkLst>
            <pc:docMk/>
            <pc:sldMk cId="380581030" sldId="265"/>
            <ac:spMk id="198" creationId="{9700FD59-B4DE-6AC2-F4AE-DA76EDF74383}"/>
          </ac:spMkLst>
        </pc:spChg>
        <pc:spChg chg="mod">
          <ac:chgData name="chethan kalyan" userId="c1370a218002e0be" providerId="LiveId" clId="{2D53C083-D1FA-4AFF-9038-BC477B0ABBA7}" dt="2024-11-07T08:45:10.680" v="4834"/>
          <ac:spMkLst>
            <pc:docMk/>
            <pc:sldMk cId="380581030" sldId="265"/>
            <ac:spMk id="199" creationId="{ADF3A89A-8D71-F09C-1492-14A6615CD5A0}"/>
          </ac:spMkLst>
        </pc:spChg>
        <pc:spChg chg="mod">
          <ac:chgData name="chethan kalyan" userId="c1370a218002e0be" providerId="LiveId" clId="{2D53C083-D1FA-4AFF-9038-BC477B0ABBA7}" dt="2024-11-07T08:45:10.680" v="4834"/>
          <ac:spMkLst>
            <pc:docMk/>
            <pc:sldMk cId="380581030" sldId="265"/>
            <ac:spMk id="200" creationId="{1F934A0C-9438-210F-DB4D-041E5F12FD2F}"/>
          </ac:spMkLst>
        </pc:spChg>
        <pc:spChg chg="mod">
          <ac:chgData name="chethan kalyan" userId="c1370a218002e0be" providerId="LiveId" clId="{2D53C083-D1FA-4AFF-9038-BC477B0ABBA7}" dt="2024-11-07T08:45:10.680" v="4834"/>
          <ac:spMkLst>
            <pc:docMk/>
            <pc:sldMk cId="380581030" sldId="265"/>
            <ac:spMk id="201" creationId="{FBD57626-4934-CAB7-6D9F-45D655DB4898}"/>
          </ac:spMkLst>
        </pc:spChg>
        <pc:spChg chg="mod">
          <ac:chgData name="chethan kalyan" userId="c1370a218002e0be" providerId="LiveId" clId="{2D53C083-D1FA-4AFF-9038-BC477B0ABBA7}" dt="2024-11-07T08:45:10.680" v="4834"/>
          <ac:spMkLst>
            <pc:docMk/>
            <pc:sldMk cId="380581030" sldId="265"/>
            <ac:spMk id="202" creationId="{A76C1EE3-275C-3012-5FCF-D2BBD1207554}"/>
          </ac:spMkLst>
        </pc:spChg>
        <pc:spChg chg="mod">
          <ac:chgData name="chethan kalyan" userId="c1370a218002e0be" providerId="LiveId" clId="{2D53C083-D1FA-4AFF-9038-BC477B0ABBA7}" dt="2024-11-07T08:45:10.680" v="4834"/>
          <ac:spMkLst>
            <pc:docMk/>
            <pc:sldMk cId="380581030" sldId="265"/>
            <ac:spMk id="203" creationId="{58136220-2B99-6B9C-707D-56366A537C33}"/>
          </ac:spMkLst>
        </pc:spChg>
        <pc:spChg chg="mod">
          <ac:chgData name="chethan kalyan" userId="c1370a218002e0be" providerId="LiveId" clId="{2D53C083-D1FA-4AFF-9038-BC477B0ABBA7}" dt="2024-11-07T08:45:10.680" v="4834"/>
          <ac:spMkLst>
            <pc:docMk/>
            <pc:sldMk cId="380581030" sldId="265"/>
            <ac:spMk id="204" creationId="{01820C39-0440-F499-8BCF-9ED932A49F82}"/>
          </ac:spMkLst>
        </pc:spChg>
        <pc:spChg chg="mod">
          <ac:chgData name="chethan kalyan" userId="c1370a218002e0be" providerId="LiveId" clId="{2D53C083-D1FA-4AFF-9038-BC477B0ABBA7}" dt="2024-11-07T08:45:10.680" v="4834"/>
          <ac:spMkLst>
            <pc:docMk/>
            <pc:sldMk cId="380581030" sldId="265"/>
            <ac:spMk id="205" creationId="{F475784D-42AE-903E-199B-79F1638B7E7A}"/>
          </ac:spMkLst>
        </pc:spChg>
        <pc:spChg chg="mod">
          <ac:chgData name="chethan kalyan" userId="c1370a218002e0be" providerId="LiveId" clId="{2D53C083-D1FA-4AFF-9038-BC477B0ABBA7}" dt="2024-11-07T08:45:10.680" v="4834"/>
          <ac:spMkLst>
            <pc:docMk/>
            <pc:sldMk cId="380581030" sldId="265"/>
            <ac:spMk id="206" creationId="{A1F59305-C701-5C1F-F9FD-803FDC122816}"/>
          </ac:spMkLst>
        </pc:spChg>
        <pc:spChg chg="mod">
          <ac:chgData name="chethan kalyan" userId="c1370a218002e0be" providerId="LiveId" clId="{2D53C083-D1FA-4AFF-9038-BC477B0ABBA7}" dt="2024-11-07T08:45:10.680" v="4834"/>
          <ac:spMkLst>
            <pc:docMk/>
            <pc:sldMk cId="380581030" sldId="265"/>
            <ac:spMk id="207" creationId="{1041F88F-7611-BCFB-3B13-A3B40CF339FB}"/>
          </ac:spMkLst>
        </pc:spChg>
        <pc:spChg chg="mod">
          <ac:chgData name="chethan kalyan" userId="c1370a218002e0be" providerId="LiveId" clId="{2D53C083-D1FA-4AFF-9038-BC477B0ABBA7}" dt="2024-11-07T08:45:10.680" v="4834"/>
          <ac:spMkLst>
            <pc:docMk/>
            <pc:sldMk cId="380581030" sldId="265"/>
            <ac:spMk id="208" creationId="{7623DAC1-3B6E-D1CA-A198-35A23232D592}"/>
          </ac:spMkLst>
        </pc:spChg>
        <pc:spChg chg="mod">
          <ac:chgData name="chethan kalyan" userId="c1370a218002e0be" providerId="LiveId" clId="{2D53C083-D1FA-4AFF-9038-BC477B0ABBA7}" dt="2024-11-07T08:45:10.680" v="4834"/>
          <ac:spMkLst>
            <pc:docMk/>
            <pc:sldMk cId="380581030" sldId="265"/>
            <ac:spMk id="209" creationId="{B4CEF6FA-0F81-7C83-FB36-B21201F5FE60}"/>
          </ac:spMkLst>
        </pc:spChg>
        <pc:spChg chg="mod">
          <ac:chgData name="chethan kalyan" userId="c1370a218002e0be" providerId="LiveId" clId="{2D53C083-D1FA-4AFF-9038-BC477B0ABBA7}" dt="2024-11-07T08:45:10.680" v="4834"/>
          <ac:spMkLst>
            <pc:docMk/>
            <pc:sldMk cId="380581030" sldId="265"/>
            <ac:spMk id="210" creationId="{6FF0371D-200A-4D1D-A71F-1B1FF30AF8E3}"/>
          </ac:spMkLst>
        </pc:spChg>
        <pc:spChg chg="mod">
          <ac:chgData name="chethan kalyan" userId="c1370a218002e0be" providerId="LiveId" clId="{2D53C083-D1FA-4AFF-9038-BC477B0ABBA7}" dt="2024-11-07T08:45:10.680" v="4834"/>
          <ac:spMkLst>
            <pc:docMk/>
            <pc:sldMk cId="380581030" sldId="265"/>
            <ac:spMk id="211" creationId="{D920ACBC-D847-B0E8-84D4-F2BD25365BF0}"/>
          </ac:spMkLst>
        </pc:spChg>
        <pc:spChg chg="mod">
          <ac:chgData name="chethan kalyan" userId="c1370a218002e0be" providerId="LiveId" clId="{2D53C083-D1FA-4AFF-9038-BC477B0ABBA7}" dt="2024-11-07T08:45:10.680" v="4834"/>
          <ac:spMkLst>
            <pc:docMk/>
            <pc:sldMk cId="380581030" sldId="265"/>
            <ac:spMk id="212" creationId="{2662D8C3-8799-82C8-438F-9B1D3744F9F7}"/>
          </ac:spMkLst>
        </pc:spChg>
        <pc:spChg chg="mod">
          <ac:chgData name="chethan kalyan" userId="c1370a218002e0be" providerId="LiveId" clId="{2D53C083-D1FA-4AFF-9038-BC477B0ABBA7}" dt="2024-11-07T08:45:10.680" v="4834"/>
          <ac:spMkLst>
            <pc:docMk/>
            <pc:sldMk cId="380581030" sldId="265"/>
            <ac:spMk id="213" creationId="{8055E0B2-F36A-C788-4C4B-10F3D71669F4}"/>
          </ac:spMkLst>
        </pc:spChg>
        <pc:spChg chg="mod">
          <ac:chgData name="chethan kalyan" userId="c1370a218002e0be" providerId="LiveId" clId="{2D53C083-D1FA-4AFF-9038-BC477B0ABBA7}" dt="2024-11-07T08:45:10.680" v="4834"/>
          <ac:spMkLst>
            <pc:docMk/>
            <pc:sldMk cId="380581030" sldId="265"/>
            <ac:spMk id="214" creationId="{A07AEE53-3323-1B58-74BF-E46CED2F6753}"/>
          </ac:spMkLst>
        </pc:spChg>
        <pc:spChg chg="mod">
          <ac:chgData name="chethan kalyan" userId="c1370a218002e0be" providerId="LiveId" clId="{2D53C083-D1FA-4AFF-9038-BC477B0ABBA7}" dt="2024-11-07T08:45:10.680" v="4834"/>
          <ac:spMkLst>
            <pc:docMk/>
            <pc:sldMk cId="380581030" sldId="265"/>
            <ac:spMk id="215" creationId="{0D1D5B86-125E-5A6D-F3B9-5B663D2D3FEC}"/>
          </ac:spMkLst>
        </pc:spChg>
        <pc:spChg chg="mod">
          <ac:chgData name="chethan kalyan" userId="c1370a218002e0be" providerId="LiveId" clId="{2D53C083-D1FA-4AFF-9038-BC477B0ABBA7}" dt="2024-11-07T08:45:10.680" v="4834"/>
          <ac:spMkLst>
            <pc:docMk/>
            <pc:sldMk cId="380581030" sldId="265"/>
            <ac:spMk id="216" creationId="{55D04114-BD35-30C5-AAA6-9BE1DDE2D79B}"/>
          </ac:spMkLst>
        </pc:spChg>
        <pc:spChg chg="mod">
          <ac:chgData name="chethan kalyan" userId="c1370a218002e0be" providerId="LiveId" clId="{2D53C083-D1FA-4AFF-9038-BC477B0ABBA7}" dt="2024-11-07T08:45:10.680" v="4834"/>
          <ac:spMkLst>
            <pc:docMk/>
            <pc:sldMk cId="380581030" sldId="265"/>
            <ac:spMk id="217" creationId="{206B6436-6666-FF61-ABA2-5747F568201A}"/>
          </ac:spMkLst>
        </pc:spChg>
        <pc:spChg chg="mod">
          <ac:chgData name="chethan kalyan" userId="c1370a218002e0be" providerId="LiveId" clId="{2D53C083-D1FA-4AFF-9038-BC477B0ABBA7}" dt="2024-11-07T08:45:10.680" v="4834"/>
          <ac:spMkLst>
            <pc:docMk/>
            <pc:sldMk cId="380581030" sldId="265"/>
            <ac:spMk id="218" creationId="{A33B5DB9-4576-48E7-2440-5B801A4E0597}"/>
          </ac:spMkLst>
        </pc:spChg>
        <pc:spChg chg="mod">
          <ac:chgData name="chethan kalyan" userId="c1370a218002e0be" providerId="LiveId" clId="{2D53C083-D1FA-4AFF-9038-BC477B0ABBA7}" dt="2024-11-07T08:45:10.680" v="4834"/>
          <ac:spMkLst>
            <pc:docMk/>
            <pc:sldMk cId="380581030" sldId="265"/>
            <ac:spMk id="219" creationId="{2551D3EA-6311-765E-0D4A-95D8D1090743}"/>
          </ac:spMkLst>
        </pc:spChg>
        <pc:spChg chg="mod">
          <ac:chgData name="chethan kalyan" userId="c1370a218002e0be" providerId="LiveId" clId="{2D53C083-D1FA-4AFF-9038-BC477B0ABBA7}" dt="2024-11-07T08:45:10.680" v="4834"/>
          <ac:spMkLst>
            <pc:docMk/>
            <pc:sldMk cId="380581030" sldId="265"/>
            <ac:spMk id="220" creationId="{31D45021-16A6-A4E0-9800-3C475F4CEEDA}"/>
          </ac:spMkLst>
        </pc:spChg>
        <pc:spChg chg="mod">
          <ac:chgData name="chethan kalyan" userId="c1370a218002e0be" providerId="LiveId" clId="{2D53C083-D1FA-4AFF-9038-BC477B0ABBA7}" dt="2024-11-07T08:45:10.680" v="4834"/>
          <ac:spMkLst>
            <pc:docMk/>
            <pc:sldMk cId="380581030" sldId="265"/>
            <ac:spMk id="221" creationId="{4041B7DA-5650-CA0C-4658-2816718E4D6F}"/>
          </ac:spMkLst>
        </pc:spChg>
        <pc:spChg chg="mod">
          <ac:chgData name="chethan kalyan" userId="c1370a218002e0be" providerId="LiveId" clId="{2D53C083-D1FA-4AFF-9038-BC477B0ABBA7}" dt="2024-11-07T08:45:10.680" v="4834"/>
          <ac:spMkLst>
            <pc:docMk/>
            <pc:sldMk cId="380581030" sldId="265"/>
            <ac:spMk id="222" creationId="{8FB95B71-E242-BB50-3C71-4400B8577143}"/>
          </ac:spMkLst>
        </pc:spChg>
        <pc:spChg chg="mod">
          <ac:chgData name="chethan kalyan" userId="c1370a218002e0be" providerId="LiveId" clId="{2D53C083-D1FA-4AFF-9038-BC477B0ABBA7}" dt="2024-11-07T08:45:10.680" v="4834"/>
          <ac:spMkLst>
            <pc:docMk/>
            <pc:sldMk cId="380581030" sldId="265"/>
            <ac:spMk id="223" creationId="{60449794-0224-C9C4-8BA9-A0B9632088BC}"/>
          </ac:spMkLst>
        </pc:spChg>
        <pc:spChg chg="mod">
          <ac:chgData name="chethan kalyan" userId="c1370a218002e0be" providerId="LiveId" clId="{2D53C083-D1FA-4AFF-9038-BC477B0ABBA7}" dt="2024-11-07T08:45:10.680" v="4834"/>
          <ac:spMkLst>
            <pc:docMk/>
            <pc:sldMk cId="380581030" sldId="265"/>
            <ac:spMk id="224" creationId="{5C532114-8F33-28A0-44E4-2CF84169A2E6}"/>
          </ac:spMkLst>
        </pc:spChg>
        <pc:spChg chg="mod">
          <ac:chgData name="chethan kalyan" userId="c1370a218002e0be" providerId="LiveId" clId="{2D53C083-D1FA-4AFF-9038-BC477B0ABBA7}" dt="2024-11-07T08:45:10.680" v="4834"/>
          <ac:spMkLst>
            <pc:docMk/>
            <pc:sldMk cId="380581030" sldId="265"/>
            <ac:spMk id="225" creationId="{6583ADB6-BEEE-2E8A-0F01-0A64AED5CB32}"/>
          </ac:spMkLst>
        </pc:spChg>
        <pc:spChg chg="mod">
          <ac:chgData name="chethan kalyan" userId="c1370a218002e0be" providerId="LiveId" clId="{2D53C083-D1FA-4AFF-9038-BC477B0ABBA7}" dt="2024-11-07T08:45:10.680" v="4834"/>
          <ac:spMkLst>
            <pc:docMk/>
            <pc:sldMk cId="380581030" sldId="265"/>
            <ac:spMk id="226" creationId="{965DA638-5B8E-9EE4-663A-5F47237577B3}"/>
          </ac:spMkLst>
        </pc:spChg>
        <pc:spChg chg="mod">
          <ac:chgData name="chethan kalyan" userId="c1370a218002e0be" providerId="LiveId" clId="{2D53C083-D1FA-4AFF-9038-BC477B0ABBA7}" dt="2024-11-07T08:45:10.680" v="4834"/>
          <ac:spMkLst>
            <pc:docMk/>
            <pc:sldMk cId="380581030" sldId="265"/>
            <ac:spMk id="227" creationId="{22089B25-940E-4327-1374-911F13113C89}"/>
          </ac:spMkLst>
        </pc:spChg>
        <pc:spChg chg="mod">
          <ac:chgData name="chethan kalyan" userId="c1370a218002e0be" providerId="LiveId" clId="{2D53C083-D1FA-4AFF-9038-BC477B0ABBA7}" dt="2024-11-07T08:45:10.680" v="4834"/>
          <ac:spMkLst>
            <pc:docMk/>
            <pc:sldMk cId="380581030" sldId="265"/>
            <ac:spMk id="228" creationId="{CF76A6A8-03AF-5AAF-4208-E7E027DFAEE5}"/>
          </ac:spMkLst>
        </pc:spChg>
        <pc:spChg chg="mod">
          <ac:chgData name="chethan kalyan" userId="c1370a218002e0be" providerId="LiveId" clId="{2D53C083-D1FA-4AFF-9038-BC477B0ABBA7}" dt="2024-11-07T08:45:10.680" v="4834"/>
          <ac:spMkLst>
            <pc:docMk/>
            <pc:sldMk cId="380581030" sldId="265"/>
            <ac:spMk id="229" creationId="{219D77ED-8F68-1D1B-FE6F-8119C92D87C3}"/>
          </ac:spMkLst>
        </pc:spChg>
        <pc:spChg chg="mod">
          <ac:chgData name="chethan kalyan" userId="c1370a218002e0be" providerId="LiveId" clId="{2D53C083-D1FA-4AFF-9038-BC477B0ABBA7}" dt="2024-11-07T08:45:10.680" v="4834"/>
          <ac:spMkLst>
            <pc:docMk/>
            <pc:sldMk cId="380581030" sldId="265"/>
            <ac:spMk id="230" creationId="{65DA114F-9B7C-B04C-7280-538D38FD9158}"/>
          </ac:spMkLst>
        </pc:spChg>
        <pc:spChg chg="mod">
          <ac:chgData name="chethan kalyan" userId="c1370a218002e0be" providerId="LiveId" clId="{2D53C083-D1FA-4AFF-9038-BC477B0ABBA7}" dt="2024-11-07T08:45:10.680" v="4834"/>
          <ac:spMkLst>
            <pc:docMk/>
            <pc:sldMk cId="380581030" sldId="265"/>
            <ac:spMk id="231" creationId="{3735468E-3475-0BE3-0781-235F7EAD7885}"/>
          </ac:spMkLst>
        </pc:spChg>
        <pc:spChg chg="mod">
          <ac:chgData name="chethan kalyan" userId="c1370a218002e0be" providerId="LiveId" clId="{2D53C083-D1FA-4AFF-9038-BC477B0ABBA7}" dt="2024-11-07T08:45:10.680" v="4834"/>
          <ac:spMkLst>
            <pc:docMk/>
            <pc:sldMk cId="380581030" sldId="265"/>
            <ac:spMk id="232" creationId="{9B4DE7FD-B320-322C-4B6D-C55EE55593C0}"/>
          </ac:spMkLst>
        </pc:spChg>
        <pc:spChg chg="mod">
          <ac:chgData name="chethan kalyan" userId="c1370a218002e0be" providerId="LiveId" clId="{2D53C083-D1FA-4AFF-9038-BC477B0ABBA7}" dt="2024-11-07T08:45:10.680" v="4834"/>
          <ac:spMkLst>
            <pc:docMk/>
            <pc:sldMk cId="380581030" sldId="265"/>
            <ac:spMk id="233" creationId="{24605BDD-7BF3-6C8C-4229-EA65053C38A1}"/>
          </ac:spMkLst>
        </pc:spChg>
        <pc:spChg chg="mod">
          <ac:chgData name="chethan kalyan" userId="c1370a218002e0be" providerId="LiveId" clId="{2D53C083-D1FA-4AFF-9038-BC477B0ABBA7}" dt="2024-11-07T08:45:10.680" v="4834"/>
          <ac:spMkLst>
            <pc:docMk/>
            <pc:sldMk cId="380581030" sldId="265"/>
            <ac:spMk id="234" creationId="{1760B7DC-EDBF-4076-4AF5-5CFDAFC1CC91}"/>
          </ac:spMkLst>
        </pc:spChg>
        <pc:spChg chg="mod">
          <ac:chgData name="chethan kalyan" userId="c1370a218002e0be" providerId="LiveId" clId="{2D53C083-D1FA-4AFF-9038-BC477B0ABBA7}" dt="2024-11-07T08:45:10.680" v="4834"/>
          <ac:spMkLst>
            <pc:docMk/>
            <pc:sldMk cId="380581030" sldId="265"/>
            <ac:spMk id="235" creationId="{105659AC-66AF-DF9F-2779-3512C8BE0495}"/>
          </ac:spMkLst>
        </pc:spChg>
        <pc:spChg chg="mod">
          <ac:chgData name="chethan kalyan" userId="c1370a218002e0be" providerId="LiveId" clId="{2D53C083-D1FA-4AFF-9038-BC477B0ABBA7}" dt="2024-11-07T08:45:10.680" v="4834"/>
          <ac:spMkLst>
            <pc:docMk/>
            <pc:sldMk cId="380581030" sldId="265"/>
            <ac:spMk id="236" creationId="{9B78E53C-1279-CC3B-80E4-94EBD034A3CC}"/>
          </ac:spMkLst>
        </pc:spChg>
        <pc:spChg chg="mod">
          <ac:chgData name="chethan kalyan" userId="c1370a218002e0be" providerId="LiveId" clId="{2D53C083-D1FA-4AFF-9038-BC477B0ABBA7}" dt="2024-11-07T08:45:10.680" v="4834"/>
          <ac:spMkLst>
            <pc:docMk/>
            <pc:sldMk cId="380581030" sldId="265"/>
            <ac:spMk id="237" creationId="{261E2465-D0AB-B265-4B20-898364AD811C}"/>
          </ac:spMkLst>
        </pc:spChg>
        <pc:spChg chg="mod">
          <ac:chgData name="chethan kalyan" userId="c1370a218002e0be" providerId="LiveId" clId="{2D53C083-D1FA-4AFF-9038-BC477B0ABBA7}" dt="2024-11-07T08:45:10.680" v="4834"/>
          <ac:spMkLst>
            <pc:docMk/>
            <pc:sldMk cId="380581030" sldId="265"/>
            <ac:spMk id="238" creationId="{09F8DED9-F39C-010D-CCBF-A7CA7D24493F}"/>
          </ac:spMkLst>
        </pc:spChg>
        <pc:spChg chg="mod">
          <ac:chgData name="chethan kalyan" userId="c1370a218002e0be" providerId="LiveId" clId="{2D53C083-D1FA-4AFF-9038-BC477B0ABBA7}" dt="2024-11-07T08:45:10.680" v="4834"/>
          <ac:spMkLst>
            <pc:docMk/>
            <pc:sldMk cId="380581030" sldId="265"/>
            <ac:spMk id="239" creationId="{4E3F65E3-D0A7-41AC-93DC-7E37B14B3386}"/>
          </ac:spMkLst>
        </pc:spChg>
        <pc:spChg chg="mod">
          <ac:chgData name="chethan kalyan" userId="c1370a218002e0be" providerId="LiveId" clId="{2D53C083-D1FA-4AFF-9038-BC477B0ABBA7}" dt="2024-11-07T08:45:10.680" v="4834"/>
          <ac:spMkLst>
            <pc:docMk/>
            <pc:sldMk cId="380581030" sldId="265"/>
            <ac:spMk id="240" creationId="{E89230B2-8CA2-790A-D17D-5ECF3853DBCE}"/>
          </ac:spMkLst>
        </pc:spChg>
        <pc:spChg chg="mod">
          <ac:chgData name="chethan kalyan" userId="c1370a218002e0be" providerId="LiveId" clId="{2D53C083-D1FA-4AFF-9038-BC477B0ABBA7}" dt="2024-11-07T08:45:10.680" v="4834"/>
          <ac:spMkLst>
            <pc:docMk/>
            <pc:sldMk cId="380581030" sldId="265"/>
            <ac:spMk id="241" creationId="{03A7EADC-786C-53F6-992E-85E20574720E}"/>
          </ac:spMkLst>
        </pc:spChg>
        <pc:spChg chg="mod">
          <ac:chgData name="chethan kalyan" userId="c1370a218002e0be" providerId="LiveId" clId="{2D53C083-D1FA-4AFF-9038-BC477B0ABBA7}" dt="2024-11-07T08:45:10.680" v="4834"/>
          <ac:spMkLst>
            <pc:docMk/>
            <pc:sldMk cId="380581030" sldId="265"/>
            <ac:spMk id="242" creationId="{3FEA34FF-2B67-3528-0699-08E2B8146AF6}"/>
          </ac:spMkLst>
        </pc:spChg>
        <pc:spChg chg="mod">
          <ac:chgData name="chethan kalyan" userId="c1370a218002e0be" providerId="LiveId" clId="{2D53C083-D1FA-4AFF-9038-BC477B0ABBA7}" dt="2024-11-07T08:45:10.680" v="4834"/>
          <ac:spMkLst>
            <pc:docMk/>
            <pc:sldMk cId="380581030" sldId="265"/>
            <ac:spMk id="243" creationId="{4078ECC9-0F94-408E-14AC-819E11319691}"/>
          </ac:spMkLst>
        </pc:spChg>
        <pc:spChg chg="mod">
          <ac:chgData name="chethan kalyan" userId="c1370a218002e0be" providerId="LiveId" clId="{2D53C083-D1FA-4AFF-9038-BC477B0ABBA7}" dt="2024-11-07T08:45:10.680" v="4834"/>
          <ac:spMkLst>
            <pc:docMk/>
            <pc:sldMk cId="380581030" sldId="265"/>
            <ac:spMk id="244" creationId="{D5F7F293-9593-82AC-386C-4BD7ACBEA9AB}"/>
          </ac:spMkLst>
        </pc:spChg>
        <pc:spChg chg="mod">
          <ac:chgData name="chethan kalyan" userId="c1370a218002e0be" providerId="LiveId" clId="{2D53C083-D1FA-4AFF-9038-BC477B0ABBA7}" dt="2024-11-07T08:45:10.680" v="4834"/>
          <ac:spMkLst>
            <pc:docMk/>
            <pc:sldMk cId="380581030" sldId="265"/>
            <ac:spMk id="245" creationId="{FFD31DF4-CFD5-22CC-CC93-80C1794C680C}"/>
          </ac:spMkLst>
        </pc:spChg>
        <pc:spChg chg="mod">
          <ac:chgData name="chethan kalyan" userId="c1370a218002e0be" providerId="LiveId" clId="{2D53C083-D1FA-4AFF-9038-BC477B0ABBA7}" dt="2024-11-07T08:45:10.680" v="4834"/>
          <ac:spMkLst>
            <pc:docMk/>
            <pc:sldMk cId="380581030" sldId="265"/>
            <ac:spMk id="246" creationId="{48C4301E-08DA-67B8-B8F1-0A11529F94F9}"/>
          </ac:spMkLst>
        </pc:spChg>
        <pc:spChg chg="mod">
          <ac:chgData name="chethan kalyan" userId="c1370a218002e0be" providerId="LiveId" clId="{2D53C083-D1FA-4AFF-9038-BC477B0ABBA7}" dt="2024-11-07T08:45:10.680" v="4834"/>
          <ac:spMkLst>
            <pc:docMk/>
            <pc:sldMk cId="380581030" sldId="265"/>
            <ac:spMk id="247" creationId="{921502C6-2749-A7AF-4072-5F28F044F787}"/>
          </ac:spMkLst>
        </pc:spChg>
        <pc:spChg chg="mod">
          <ac:chgData name="chethan kalyan" userId="c1370a218002e0be" providerId="LiveId" clId="{2D53C083-D1FA-4AFF-9038-BC477B0ABBA7}" dt="2024-11-07T08:45:10.680" v="4834"/>
          <ac:spMkLst>
            <pc:docMk/>
            <pc:sldMk cId="380581030" sldId="265"/>
            <ac:spMk id="248" creationId="{2AC6A1EF-E13D-4F5C-DDF3-FD435E702635}"/>
          </ac:spMkLst>
        </pc:spChg>
        <pc:spChg chg="mod">
          <ac:chgData name="chethan kalyan" userId="c1370a218002e0be" providerId="LiveId" clId="{2D53C083-D1FA-4AFF-9038-BC477B0ABBA7}" dt="2024-11-07T08:45:10.680" v="4834"/>
          <ac:spMkLst>
            <pc:docMk/>
            <pc:sldMk cId="380581030" sldId="265"/>
            <ac:spMk id="249" creationId="{65B0ED82-C1CE-EADE-CB37-BC2E0F3BCE65}"/>
          </ac:spMkLst>
        </pc:spChg>
        <pc:spChg chg="mod">
          <ac:chgData name="chethan kalyan" userId="c1370a218002e0be" providerId="LiveId" clId="{2D53C083-D1FA-4AFF-9038-BC477B0ABBA7}" dt="2024-11-07T08:45:10.680" v="4834"/>
          <ac:spMkLst>
            <pc:docMk/>
            <pc:sldMk cId="380581030" sldId="265"/>
            <ac:spMk id="250" creationId="{C3B9595B-7E61-A592-3B58-3B41386AB5CA}"/>
          </ac:spMkLst>
        </pc:spChg>
        <pc:spChg chg="mod">
          <ac:chgData name="chethan kalyan" userId="c1370a218002e0be" providerId="LiveId" clId="{2D53C083-D1FA-4AFF-9038-BC477B0ABBA7}" dt="2024-11-07T08:45:10.680" v="4834"/>
          <ac:spMkLst>
            <pc:docMk/>
            <pc:sldMk cId="380581030" sldId="265"/>
            <ac:spMk id="251" creationId="{B71D09D8-6CD1-1C92-C084-B8E01E83E9CE}"/>
          </ac:spMkLst>
        </pc:spChg>
        <pc:spChg chg="mod">
          <ac:chgData name="chethan kalyan" userId="c1370a218002e0be" providerId="LiveId" clId="{2D53C083-D1FA-4AFF-9038-BC477B0ABBA7}" dt="2024-11-07T08:45:10.680" v="4834"/>
          <ac:spMkLst>
            <pc:docMk/>
            <pc:sldMk cId="380581030" sldId="265"/>
            <ac:spMk id="252" creationId="{A496ED61-CD5E-B562-6757-BE026C680C75}"/>
          </ac:spMkLst>
        </pc:spChg>
        <pc:spChg chg="mod">
          <ac:chgData name="chethan kalyan" userId="c1370a218002e0be" providerId="LiveId" clId="{2D53C083-D1FA-4AFF-9038-BC477B0ABBA7}" dt="2024-11-07T08:45:10.680" v="4834"/>
          <ac:spMkLst>
            <pc:docMk/>
            <pc:sldMk cId="380581030" sldId="265"/>
            <ac:spMk id="253" creationId="{A5648B2F-C083-B668-752F-0DFBB0253BA3}"/>
          </ac:spMkLst>
        </pc:spChg>
        <pc:spChg chg="mod">
          <ac:chgData name="chethan kalyan" userId="c1370a218002e0be" providerId="LiveId" clId="{2D53C083-D1FA-4AFF-9038-BC477B0ABBA7}" dt="2024-11-07T08:45:10.680" v="4834"/>
          <ac:spMkLst>
            <pc:docMk/>
            <pc:sldMk cId="380581030" sldId="265"/>
            <ac:spMk id="254" creationId="{B2859B5F-5B61-DED0-7647-63F12752ABED}"/>
          </ac:spMkLst>
        </pc:spChg>
        <pc:spChg chg="mod">
          <ac:chgData name="chethan kalyan" userId="c1370a218002e0be" providerId="LiveId" clId="{2D53C083-D1FA-4AFF-9038-BC477B0ABBA7}" dt="2024-11-07T08:45:10.680" v="4834"/>
          <ac:spMkLst>
            <pc:docMk/>
            <pc:sldMk cId="380581030" sldId="265"/>
            <ac:spMk id="255" creationId="{69D88B5F-3E16-8F32-F2EB-C678B8B61CE8}"/>
          </ac:spMkLst>
        </pc:spChg>
        <pc:spChg chg="mod">
          <ac:chgData name="chethan kalyan" userId="c1370a218002e0be" providerId="LiveId" clId="{2D53C083-D1FA-4AFF-9038-BC477B0ABBA7}" dt="2024-11-07T08:45:10.680" v="4834"/>
          <ac:spMkLst>
            <pc:docMk/>
            <pc:sldMk cId="380581030" sldId="265"/>
            <ac:spMk id="256" creationId="{96DC44B3-A958-6ABF-D40C-9F89CA972EF2}"/>
          </ac:spMkLst>
        </pc:spChg>
        <pc:spChg chg="mod">
          <ac:chgData name="chethan kalyan" userId="c1370a218002e0be" providerId="LiveId" clId="{2D53C083-D1FA-4AFF-9038-BC477B0ABBA7}" dt="2024-11-07T08:45:10.680" v="4834"/>
          <ac:spMkLst>
            <pc:docMk/>
            <pc:sldMk cId="380581030" sldId="265"/>
            <ac:spMk id="257" creationId="{71AA11FA-4EBB-D6FB-464A-FC4962DE4034}"/>
          </ac:spMkLst>
        </pc:spChg>
        <pc:spChg chg="mod">
          <ac:chgData name="chethan kalyan" userId="c1370a218002e0be" providerId="LiveId" clId="{2D53C083-D1FA-4AFF-9038-BC477B0ABBA7}" dt="2024-11-07T08:45:10.680" v="4834"/>
          <ac:spMkLst>
            <pc:docMk/>
            <pc:sldMk cId="380581030" sldId="265"/>
            <ac:spMk id="258" creationId="{C822D0E2-36A7-EDB4-8234-5CDE57A5EB6B}"/>
          </ac:spMkLst>
        </pc:spChg>
        <pc:spChg chg="mod">
          <ac:chgData name="chethan kalyan" userId="c1370a218002e0be" providerId="LiveId" clId="{2D53C083-D1FA-4AFF-9038-BC477B0ABBA7}" dt="2024-11-07T08:45:10.680" v="4834"/>
          <ac:spMkLst>
            <pc:docMk/>
            <pc:sldMk cId="380581030" sldId="265"/>
            <ac:spMk id="259" creationId="{7BC88622-7FAB-CFFA-E021-3F58F8B0D5B5}"/>
          </ac:spMkLst>
        </pc:spChg>
        <pc:spChg chg="mod">
          <ac:chgData name="chethan kalyan" userId="c1370a218002e0be" providerId="LiveId" clId="{2D53C083-D1FA-4AFF-9038-BC477B0ABBA7}" dt="2024-11-07T08:45:10.680" v="4834"/>
          <ac:spMkLst>
            <pc:docMk/>
            <pc:sldMk cId="380581030" sldId="265"/>
            <ac:spMk id="260" creationId="{110630F3-89C0-BCD9-7955-D333035D7F78}"/>
          </ac:spMkLst>
        </pc:spChg>
        <pc:spChg chg="mod">
          <ac:chgData name="chethan kalyan" userId="c1370a218002e0be" providerId="LiveId" clId="{2D53C083-D1FA-4AFF-9038-BC477B0ABBA7}" dt="2024-11-07T08:45:10.680" v="4834"/>
          <ac:spMkLst>
            <pc:docMk/>
            <pc:sldMk cId="380581030" sldId="265"/>
            <ac:spMk id="261" creationId="{DFCC3777-DC12-4F5C-CC91-620D137D9EE1}"/>
          </ac:spMkLst>
        </pc:spChg>
        <pc:spChg chg="mod">
          <ac:chgData name="chethan kalyan" userId="c1370a218002e0be" providerId="LiveId" clId="{2D53C083-D1FA-4AFF-9038-BC477B0ABBA7}" dt="2024-11-07T08:45:10.680" v="4834"/>
          <ac:spMkLst>
            <pc:docMk/>
            <pc:sldMk cId="380581030" sldId="265"/>
            <ac:spMk id="262" creationId="{330A9470-07FC-C659-8415-293DEAE86013}"/>
          </ac:spMkLst>
        </pc:spChg>
        <pc:spChg chg="mod">
          <ac:chgData name="chethan kalyan" userId="c1370a218002e0be" providerId="LiveId" clId="{2D53C083-D1FA-4AFF-9038-BC477B0ABBA7}" dt="2024-11-07T08:45:10.680" v="4834"/>
          <ac:spMkLst>
            <pc:docMk/>
            <pc:sldMk cId="380581030" sldId="265"/>
            <ac:spMk id="263" creationId="{2C869226-1E10-2F46-D0BF-3742CFE1EB30}"/>
          </ac:spMkLst>
        </pc:spChg>
        <pc:spChg chg="mod">
          <ac:chgData name="chethan kalyan" userId="c1370a218002e0be" providerId="LiveId" clId="{2D53C083-D1FA-4AFF-9038-BC477B0ABBA7}" dt="2024-11-07T08:45:10.680" v="4834"/>
          <ac:spMkLst>
            <pc:docMk/>
            <pc:sldMk cId="380581030" sldId="265"/>
            <ac:spMk id="264" creationId="{7986B757-B17B-E51D-1188-8C2A566F6142}"/>
          </ac:spMkLst>
        </pc:spChg>
        <pc:spChg chg="mod">
          <ac:chgData name="chethan kalyan" userId="c1370a218002e0be" providerId="LiveId" clId="{2D53C083-D1FA-4AFF-9038-BC477B0ABBA7}" dt="2024-11-07T08:45:10.680" v="4834"/>
          <ac:spMkLst>
            <pc:docMk/>
            <pc:sldMk cId="380581030" sldId="265"/>
            <ac:spMk id="265" creationId="{0F1C8847-039A-7A81-7E37-E35DFF71C036}"/>
          </ac:spMkLst>
        </pc:spChg>
        <pc:spChg chg="mod">
          <ac:chgData name="chethan kalyan" userId="c1370a218002e0be" providerId="LiveId" clId="{2D53C083-D1FA-4AFF-9038-BC477B0ABBA7}" dt="2024-11-07T08:45:10.680" v="4834"/>
          <ac:spMkLst>
            <pc:docMk/>
            <pc:sldMk cId="380581030" sldId="265"/>
            <ac:spMk id="266" creationId="{20165912-8C3C-DFDD-40E8-428B03342DED}"/>
          </ac:spMkLst>
        </pc:spChg>
        <pc:spChg chg="mod">
          <ac:chgData name="chethan kalyan" userId="c1370a218002e0be" providerId="LiveId" clId="{2D53C083-D1FA-4AFF-9038-BC477B0ABBA7}" dt="2024-11-07T08:45:10.680" v="4834"/>
          <ac:spMkLst>
            <pc:docMk/>
            <pc:sldMk cId="380581030" sldId="265"/>
            <ac:spMk id="267" creationId="{F5A85491-8E9B-F4A9-D534-7B0E63DEF7CE}"/>
          </ac:spMkLst>
        </pc:spChg>
        <pc:spChg chg="mod">
          <ac:chgData name="chethan kalyan" userId="c1370a218002e0be" providerId="LiveId" clId="{2D53C083-D1FA-4AFF-9038-BC477B0ABBA7}" dt="2024-11-07T08:45:10.680" v="4834"/>
          <ac:spMkLst>
            <pc:docMk/>
            <pc:sldMk cId="380581030" sldId="265"/>
            <ac:spMk id="268" creationId="{899AAD6C-72E9-D723-7FEF-C02DF9A26E04}"/>
          </ac:spMkLst>
        </pc:spChg>
        <pc:spChg chg="mod">
          <ac:chgData name="chethan kalyan" userId="c1370a218002e0be" providerId="LiveId" clId="{2D53C083-D1FA-4AFF-9038-BC477B0ABBA7}" dt="2024-11-07T08:45:10.680" v="4834"/>
          <ac:spMkLst>
            <pc:docMk/>
            <pc:sldMk cId="380581030" sldId="265"/>
            <ac:spMk id="269" creationId="{2513436C-5E2D-74DA-85B9-CE37E742A2FC}"/>
          </ac:spMkLst>
        </pc:spChg>
        <pc:spChg chg="mod">
          <ac:chgData name="chethan kalyan" userId="c1370a218002e0be" providerId="LiveId" clId="{2D53C083-D1FA-4AFF-9038-BC477B0ABBA7}" dt="2024-11-07T08:45:10.680" v="4834"/>
          <ac:spMkLst>
            <pc:docMk/>
            <pc:sldMk cId="380581030" sldId="265"/>
            <ac:spMk id="270" creationId="{49DB830A-7A90-D3F6-1BC6-DE93089D6764}"/>
          </ac:spMkLst>
        </pc:spChg>
        <pc:spChg chg="mod">
          <ac:chgData name="chethan kalyan" userId="c1370a218002e0be" providerId="LiveId" clId="{2D53C083-D1FA-4AFF-9038-BC477B0ABBA7}" dt="2024-11-07T08:45:10.680" v="4834"/>
          <ac:spMkLst>
            <pc:docMk/>
            <pc:sldMk cId="380581030" sldId="265"/>
            <ac:spMk id="271" creationId="{9AAC366A-7699-D22E-8B3C-E3CCC0BD4A50}"/>
          </ac:spMkLst>
        </pc:spChg>
        <pc:spChg chg="mod">
          <ac:chgData name="chethan kalyan" userId="c1370a218002e0be" providerId="LiveId" clId="{2D53C083-D1FA-4AFF-9038-BC477B0ABBA7}" dt="2024-11-07T08:45:10.680" v="4834"/>
          <ac:spMkLst>
            <pc:docMk/>
            <pc:sldMk cId="380581030" sldId="265"/>
            <ac:spMk id="272" creationId="{230087BA-F752-0852-C055-2B51534D7D3B}"/>
          </ac:spMkLst>
        </pc:spChg>
        <pc:spChg chg="mod">
          <ac:chgData name="chethan kalyan" userId="c1370a218002e0be" providerId="LiveId" clId="{2D53C083-D1FA-4AFF-9038-BC477B0ABBA7}" dt="2024-11-07T08:45:10.680" v="4834"/>
          <ac:spMkLst>
            <pc:docMk/>
            <pc:sldMk cId="380581030" sldId="265"/>
            <ac:spMk id="273" creationId="{7B06696D-150F-DCBE-551C-CACB106EBA80}"/>
          </ac:spMkLst>
        </pc:spChg>
        <pc:spChg chg="mod">
          <ac:chgData name="chethan kalyan" userId="c1370a218002e0be" providerId="LiveId" clId="{2D53C083-D1FA-4AFF-9038-BC477B0ABBA7}" dt="2024-11-07T08:45:10.680" v="4834"/>
          <ac:spMkLst>
            <pc:docMk/>
            <pc:sldMk cId="380581030" sldId="265"/>
            <ac:spMk id="274" creationId="{387F49BD-66B7-3363-B35B-B4E30872F861}"/>
          </ac:spMkLst>
        </pc:spChg>
        <pc:spChg chg="mod">
          <ac:chgData name="chethan kalyan" userId="c1370a218002e0be" providerId="LiveId" clId="{2D53C083-D1FA-4AFF-9038-BC477B0ABBA7}" dt="2024-11-07T08:45:10.680" v="4834"/>
          <ac:spMkLst>
            <pc:docMk/>
            <pc:sldMk cId="380581030" sldId="265"/>
            <ac:spMk id="275" creationId="{DD7A8417-7292-ED41-F348-943FC50CACEC}"/>
          </ac:spMkLst>
        </pc:spChg>
        <pc:spChg chg="mod">
          <ac:chgData name="chethan kalyan" userId="c1370a218002e0be" providerId="LiveId" clId="{2D53C083-D1FA-4AFF-9038-BC477B0ABBA7}" dt="2024-11-07T08:45:10.680" v="4834"/>
          <ac:spMkLst>
            <pc:docMk/>
            <pc:sldMk cId="380581030" sldId="265"/>
            <ac:spMk id="276" creationId="{30C465F4-B848-B44A-7CBA-4946FA893EE4}"/>
          </ac:spMkLst>
        </pc:spChg>
        <pc:spChg chg="mod">
          <ac:chgData name="chethan kalyan" userId="c1370a218002e0be" providerId="LiveId" clId="{2D53C083-D1FA-4AFF-9038-BC477B0ABBA7}" dt="2024-11-07T08:45:10.680" v="4834"/>
          <ac:spMkLst>
            <pc:docMk/>
            <pc:sldMk cId="380581030" sldId="265"/>
            <ac:spMk id="277" creationId="{56B7FEF0-183C-7859-ECD9-C1FF5F10D63B}"/>
          </ac:spMkLst>
        </pc:spChg>
        <pc:spChg chg="mod">
          <ac:chgData name="chethan kalyan" userId="c1370a218002e0be" providerId="LiveId" clId="{2D53C083-D1FA-4AFF-9038-BC477B0ABBA7}" dt="2024-11-07T08:45:10.680" v="4834"/>
          <ac:spMkLst>
            <pc:docMk/>
            <pc:sldMk cId="380581030" sldId="265"/>
            <ac:spMk id="278" creationId="{3881C38A-079C-A3F0-7F91-63001C161348}"/>
          </ac:spMkLst>
        </pc:spChg>
        <pc:spChg chg="mod">
          <ac:chgData name="chethan kalyan" userId="c1370a218002e0be" providerId="LiveId" clId="{2D53C083-D1FA-4AFF-9038-BC477B0ABBA7}" dt="2024-11-07T08:45:10.680" v="4834"/>
          <ac:spMkLst>
            <pc:docMk/>
            <pc:sldMk cId="380581030" sldId="265"/>
            <ac:spMk id="279" creationId="{BB0D42BB-F456-A32B-1F08-F513F3FAD061}"/>
          </ac:spMkLst>
        </pc:spChg>
        <pc:spChg chg="mod">
          <ac:chgData name="chethan kalyan" userId="c1370a218002e0be" providerId="LiveId" clId="{2D53C083-D1FA-4AFF-9038-BC477B0ABBA7}" dt="2024-11-07T08:45:10.680" v="4834"/>
          <ac:spMkLst>
            <pc:docMk/>
            <pc:sldMk cId="380581030" sldId="265"/>
            <ac:spMk id="280" creationId="{76BF216E-CDB7-6337-863C-F8502F4FE442}"/>
          </ac:spMkLst>
        </pc:spChg>
        <pc:spChg chg="mod">
          <ac:chgData name="chethan kalyan" userId="c1370a218002e0be" providerId="LiveId" clId="{2D53C083-D1FA-4AFF-9038-BC477B0ABBA7}" dt="2024-11-07T08:45:10.680" v="4834"/>
          <ac:spMkLst>
            <pc:docMk/>
            <pc:sldMk cId="380581030" sldId="265"/>
            <ac:spMk id="281" creationId="{2B62409B-03C0-29C9-F90D-4B97E5F01F9E}"/>
          </ac:spMkLst>
        </pc:spChg>
        <pc:spChg chg="mod">
          <ac:chgData name="chethan kalyan" userId="c1370a218002e0be" providerId="LiveId" clId="{2D53C083-D1FA-4AFF-9038-BC477B0ABBA7}" dt="2024-11-07T08:45:10.680" v="4834"/>
          <ac:spMkLst>
            <pc:docMk/>
            <pc:sldMk cId="380581030" sldId="265"/>
            <ac:spMk id="282" creationId="{E38D1235-A6B8-1467-C32C-E2197F1F7932}"/>
          </ac:spMkLst>
        </pc:spChg>
        <pc:spChg chg="mod">
          <ac:chgData name="chethan kalyan" userId="c1370a218002e0be" providerId="LiveId" clId="{2D53C083-D1FA-4AFF-9038-BC477B0ABBA7}" dt="2024-11-07T08:45:10.680" v="4834"/>
          <ac:spMkLst>
            <pc:docMk/>
            <pc:sldMk cId="380581030" sldId="265"/>
            <ac:spMk id="283" creationId="{8383F34D-7012-BC49-44DE-2DD792E9F287}"/>
          </ac:spMkLst>
        </pc:spChg>
        <pc:spChg chg="mod">
          <ac:chgData name="chethan kalyan" userId="c1370a218002e0be" providerId="LiveId" clId="{2D53C083-D1FA-4AFF-9038-BC477B0ABBA7}" dt="2024-11-07T08:45:10.680" v="4834"/>
          <ac:spMkLst>
            <pc:docMk/>
            <pc:sldMk cId="380581030" sldId="265"/>
            <ac:spMk id="284" creationId="{B1C9E4CE-FFE4-2D59-48CF-773DE281B154}"/>
          </ac:spMkLst>
        </pc:spChg>
        <pc:spChg chg="mod">
          <ac:chgData name="chethan kalyan" userId="c1370a218002e0be" providerId="LiveId" clId="{2D53C083-D1FA-4AFF-9038-BC477B0ABBA7}" dt="2024-11-07T08:45:10.680" v="4834"/>
          <ac:spMkLst>
            <pc:docMk/>
            <pc:sldMk cId="380581030" sldId="265"/>
            <ac:spMk id="285" creationId="{2928653A-D692-D10B-41C1-978F57AE1525}"/>
          </ac:spMkLst>
        </pc:spChg>
        <pc:spChg chg="mod">
          <ac:chgData name="chethan kalyan" userId="c1370a218002e0be" providerId="LiveId" clId="{2D53C083-D1FA-4AFF-9038-BC477B0ABBA7}" dt="2024-11-07T08:45:10.680" v="4834"/>
          <ac:spMkLst>
            <pc:docMk/>
            <pc:sldMk cId="380581030" sldId="265"/>
            <ac:spMk id="286" creationId="{6D93D83B-9ADD-E33E-E8EE-32D840B17AE2}"/>
          </ac:spMkLst>
        </pc:spChg>
        <pc:spChg chg="mod">
          <ac:chgData name="chethan kalyan" userId="c1370a218002e0be" providerId="LiveId" clId="{2D53C083-D1FA-4AFF-9038-BC477B0ABBA7}" dt="2024-11-07T08:45:10.680" v="4834"/>
          <ac:spMkLst>
            <pc:docMk/>
            <pc:sldMk cId="380581030" sldId="265"/>
            <ac:spMk id="287" creationId="{4A7DC0B2-86B1-57CB-A8E9-14FA4CC77D16}"/>
          </ac:spMkLst>
        </pc:spChg>
        <pc:spChg chg="mod">
          <ac:chgData name="chethan kalyan" userId="c1370a218002e0be" providerId="LiveId" clId="{2D53C083-D1FA-4AFF-9038-BC477B0ABBA7}" dt="2024-11-07T08:45:10.680" v="4834"/>
          <ac:spMkLst>
            <pc:docMk/>
            <pc:sldMk cId="380581030" sldId="265"/>
            <ac:spMk id="288" creationId="{F1BE3C37-F3E5-5276-2B72-3461D9CC41B9}"/>
          </ac:spMkLst>
        </pc:spChg>
        <pc:spChg chg="mod">
          <ac:chgData name="chethan kalyan" userId="c1370a218002e0be" providerId="LiveId" clId="{2D53C083-D1FA-4AFF-9038-BC477B0ABBA7}" dt="2024-11-07T08:45:10.680" v="4834"/>
          <ac:spMkLst>
            <pc:docMk/>
            <pc:sldMk cId="380581030" sldId="265"/>
            <ac:spMk id="289" creationId="{E78EA565-11CF-8A76-7086-F29FC7BCB312}"/>
          </ac:spMkLst>
        </pc:spChg>
        <pc:spChg chg="mod">
          <ac:chgData name="chethan kalyan" userId="c1370a218002e0be" providerId="LiveId" clId="{2D53C083-D1FA-4AFF-9038-BC477B0ABBA7}" dt="2024-11-07T08:45:10.680" v="4834"/>
          <ac:spMkLst>
            <pc:docMk/>
            <pc:sldMk cId="380581030" sldId="265"/>
            <ac:spMk id="290" creationId="{276A39D0-670D-5F2E-A4EC-7B060AFC07CF}"/>
          </ac:spMkLst>
        </pc:spChg>
        <pc:spChg chg="mod">
          <ac:chgData name="chethan kalyan" userId="c1370a218002e0be" providerId="LiveId" clId="{2D53C083-D1FA-4AFF-9038-BC477B0ABBA7}" dt="2024-11-07T08:45:10.680" v="4834"/>
          <ac:spMkLst>
            <pc:docMk/>
            <pc:sldMk cId="380581030" sldId="265"/>
            <ac:spMk id="291" creationId="{A114A9EF-8787-C3B6-2CB8-5BF8F027F319}"/>
          </ac:spMkLst>
        </pc:spChg>
        <pc:spChg chg="mod">
          <ac:chgData name="chethan kalyan" userId="c1370a218002e0be" providerId="LiveId" clId="{2D53C083-D1FA-4AFF-9038-BC477B0ABBA7}" dt="2024-11-07T08:45:10.680" v="4834"/>
          <ac:spMkLst>
            <pc:docMk/>
            <pc:sldMk cId="380581030" sldId="265"/>
            <ac:spMk id="292" creationId="{C1485176-8BA5-71CF-1119-6E0F3E580D61}"/>
          </ac:spMkLst>
        </pc:spChg>
        <pc:spChg chg="mod">
          <ac:chgData name="chethan kalyan" userId="c1370a218002e0be" providerId="LiveId" clId="{2D53C083-D1FA-4AFF-9038-BC477B0ABBA7}" dt="2024-11-07T08:45:10.680" v="4834"/>
          <ac:spMkLst>
            <pc:docMk/>
            <pc:sldMk cId="380581030" sldId="265"/>
            <ac:spMk id="293" creationId="{67581A89-6687-CEF8-8C3E-45BB34C0F240}"/>
          </ac:spMkLst>
        </pc:spChg>
        <pc:spChg chg="mod">
          <ac:chgData name="chethan kalyan" userId="c1370a218002e0be" providerId="LiveId" clId="{2D53C083-D1FA-4AFF-9038-BC477B0ABBA7}" dt="2024-11-07T08:45:10.680" v="4834"/>
          <ac:spMkLst>
            <pc:docMk/>
            <pc:sldMk cId="380581030" sldId="265"/>
            <ac:spMk id="294" creationId="{1D57C81C-97F7-19BA-C31A-0E7C6E1D43BE}"/>
          </ac:spMkLst>
        </pc:spChg>
        <pc:spChg chg="mod">
          <ac:chgData name="chethan kalyan" userId="c1370a218002e0be" providerId="LiveId" clId="{2D53C083-D1FA-4AFF-9038-BC477B0ABBA7}" dt="2024-11-07T08:45:10.680" v="4834"/>
          <ac:spMkLst>
            <pc:docMk/>
            <pc:sldMk cId="380581030" sldId="265"/>
            <ac:spMk id="295" creationId="{39B8AAD4-EFF7-2472-B6FB-F7150788C632}"/>
          </ac:spMkLst>
        </pc:spChg>
        <pc:spChg chg="mod">
          <ac:chgData name="chethan kalyan" userId="c1370a218002e0be" providerId="LiveId" clId="{2D53C083-D1FA-4AFF-9038-BC477B0ABBA7}" dt="2024-11-07T08:45:10.680" v="4834"/>
          <ac:spMkLst>
            <pc:docMk/>
            <pc:sldMk cId="380581030" sldId="265"/>
            <ac:spMk id="296" creationId="{6DF72886-94F6-B2EB-1C3F-157A34A4CE7D}"/>
          </ac:spMkLst>
        </pc:spChg>
        <pc:spChg chg="mod">
          <ac:chgData name="chethan kalyan" userId="c1370a218002e0be" providerId="LiveId" clId="{2D53C083-D1FA-4AFF-9038-BC477B0ABBA7}" dt="2024-11-07T08:45:10.680" v="4834"/>
          <ac:spMkLst>
            <pc:docMk/>
            <pc:sldMk cId="380581030" sldId="265"/>
            <ac:spMk id="297" creationId="{F077BC65-9B55-0FB4-710A-1E4AC5F925DE}"/>
          </ac:spMkLst>
        </pc:spChg>
        <pc:spChg chg="mod">
          <ac:chgData name="chethan kalyan" userId="c1370a218002e0be" providerId="LiveId" clId="{2D53C083-D1FA-4AFF-9038-BC477B0ABBA7}" dt="2024-11-07T08:45:10.680" v="4834"/>
          <ac:spMkLst>
            <pc:docMk/>
            <pc:sldMk cId="380581030" sldId="265"/>
            <ac:spMk id="298" creationId="{2132A14C-812A-5F26-883A-442A86B72608}"/>
          </ac:spMkLst>
        </pc:spChg>
        <pc:spChg chg="mod">
          <ac:chgData name="chethan kalyan" userId="c1370a218002e0be" providerId="LiveId" clId="{2D53C083-D1FA-4AFF-9038-BC477B0ABBA7}" dt="2024-11-07T08:45:10.680" v="4834"/>
          <ac:spMkLst>
            <pc:docMk/>
            <pc:sldMk cId="380581030" sldId="265"/>
            <ac:spMk id="299" creationId="{9FA34551-8EA1-744D-5227-BF098BB4A508}"/>
          </ac:spMkLst>
        </pc:spChg>
        <pc:spChg chg="mod">
          <ac:chgData name="chethan kalyan" userId="c1370a218002e0be" providerId="LiveId" clId="{2D53C083-D1FA-4AFF-9038-BC477B0ABBA7}" dt="2024-11-07T08:45:10.680" v="4834"/>
          <ac:spMkLst>
            <pc:docMk/>
            <pc:sldMk cId="380581030" sldId="265"/>
            <ac:spMk id="300" creationId="{E9F40644-5416-367F-0F58-757E1561A2C4}"/>
          </ac:spMkLst>
        </pc:spChg>
        <pc:spChg chg="mod">
          <ac:chgData name="chethan kalyan" userId="c1370a218002e0be" providerId="LiveId" clId="{2D53C083-D1FA-4AFF-9038-BC477B0ABBA7}" dt="2024-11-07T08:45:10.680" v="4834"/>
          <ac:spMkLst>
            <pc:docMk/>
            <pc:sldMk cId="380581030" sldId="265"/>
            <ac:spMk id="301" creationId="{F2E8F593-B47C-4296-70F7-0828592EA959}"/>
          </ac:spMkLst>
        </pc:spChg>
        <pc:spChg chg="mod">
          <ac:chgData name="chethan kalyan" userId="c1370a218002e0be" providerId="LiveId" clId="{2D53C083-D1FA-4AFF-9038-BC477B0ABBA7}" dt="2024-11-07T08:45:10.680" v="4834"/>
          <ac:spMkLst>
            <pc:docMk/>
            <pc:sldMk cId="380581030" sldId="265"/>
            <ac:spMk id="302" creationId="{69B14776-2B63-0573-6F4A-5B1F330C9205}"/>
          </ac:spMkLst>
        </pc:spChg>
        <pc:spChg chg="mod">
          <ac:chgData name="chethan kalyan" userId="c1370a218002e0be" providerId="LiveId" clId="{2D53C083-D1FA-4AFF-9038-BC477B0ABBA7}" dt="2024-11-07T08:45:10.680" v="4834"/>
          <ac:spMkLst>
            <pc:docMk/>
            <pc:sldMk cId="380581030" sldId="265"/>
            <ac:spMk id="303" creationId="{352C9708-24E7-3C6E-37F8-2B9785DB0D6E}"/>
          </ac:spMkLst>
        </pc:spChg>
        <pc:spChg chg="mod">
          <ac:chgData name="chethan kalyan" userId="c1370a218002e0be" providerId="LiveId" clId="{2D53C083-D1FA-4AFF-9038-BC477B0ABBA7}" dt="2024-11-07T08:45:10.680" v="4834"/>
          <ac:spMkLst>
            <pc:docMk/>
            <pc:sldMk cId="380581030" sldId="265"/>
            <ac:spMk id="304" creationId="{A6023F12-9CCB-DAD7-93CE-8DBB79F539BF}"/>
          </ac:spMkLst>
        </pc:spChg>
        <pc:spChg chg="mod">
          <ac:chgData name="chethan kalyan" userId="c1370a218002e0be" providerId="LiveId" clId="{2D53C083-D1FA-4AFF-9038-BC477B0ABBA7}" dt="2024-11-07T08:45:10.680" v="4834"/>
          <ac:spMkLst>
            <pc:docMk/>
            <pc:sldMk cId="380581030" sldId="265"/>
            <ac:spMk id="305" creationId="{8F315408-C898-5287-53C9-CA18213F717A}"/>
          </ac:spMkLst>
        </pc:spChg>
        <pc:spChg chg="mod">
          <ac:chgData name="chethan kalyan" userId="c1370a218002e0be" providerId="LiveId" clId="{2D53C083-D1FA-4AFF-9038-BC477B0ABBA7}" dt="2024-11-07T08:45:10.680" v="4834"/>
          <ac:spMkLst>
            <pc:docMk/>
            <pc:sldMk cId="380581030" sldId="265"/>
            <ac:spMk id="306" creationId="{E608B6B8-93EB-B79F-CE47-9AE82027E557}"/>
          </ac:spMkLst>
        </pc:spChg>
        <pc:spChg chg="mod">
          <ac:chgData name="chethan kalyan" userId="c1370a218002e0be" providerId="LiveId" clId="{2D53C083-D1FA-4AFF-9038-BC477B0ABBA7}" dt="2024-11-07T08:45:10.680" v="4834"/>
          <ac:spMkLst>
            <pc:docMk/>
            <pc:sldMk cId="380581030" sldId="265"/>
            <ac:spMk id="307" creationId="{285EFC80-4CA5-BBB9-E904-BEA7C0ACAC05}"/>
          </ac:spMkLst>
        </pc:spChg>
        <pc:spChg chg="mod">
          <ac:chgData name="chethan kalyan" userId="c1370a218002e0be" providerId="LiveId" clId="{2D53C083-D1FA-4AFF-9038-BC477B0ABBA7}" dt="2024-11-07T08:45:10.680" v="4834"/>
          <ac:spMkLst>
            <pc:docMk/>
            <pc:sldMk cId="380581030" sldId="265"/>
            <ac:spMk id="308" creationId="{31F0E53B-ED35-2D25-7ABD-DC9DE5FBAE90}"/>
          </ac:spMkLst>
        </pc:spChg>
        <pc:spChg chg="mod">
          <ac:chgData name="chethan kalyan" userId="c1370a218002e0be" providerId="LiveId" clId="{2D53C083-D1FA-4AFF-9038-BC477B0ABBA7}" dt="2024-11-07T08:45:10.680" v="4834"/>
          <ac:spMkLst>
            <pc:docMk/>
            <pc:sldMk cId="380581030" sldId="265"/>
            <ac:spMk id="309" creationId="{6C3DC631-2411-B430-CB4F-9CC7F3371681}"/>
          </ac:spMkLst>
        </pc:spChg>
        <pc:spChg chg="mod">
          <ac:chgData name="chethan kalyan" userId="c1370a218002e0be" providerId="LiveId" clId="{2D53C083-D1FA-4AFF-9038-BC477B0ABBA7}" dt="2024-11-07T08:45:10.680" v="4834"/>
          <ac:spMkLst>
            <pc:docMk/>
            <pc:sldMk cId="380581030" sldId="265"/>
            <ac:spMk id="310" creationId="{64511E3C-4065-9C2C-383A-DD4CFA10294F}"/>
          </ac:spMkLst>
        </pc:spChg>
        <pc:spChg chg="mod">
          <ac:chgData name="chethan kalyan" userId="c1370a218002e0be" providerId="LiveId" clId="{2D53C083-D1FA-4AFF-9038-BC477B0ABBA7}" dt="2024-11-07T08:45:10.680" v="4834"/>
          <ac:spMkLst>
            <pc:docMk/>
            <pc:sldMk cId="380581030" sldId="265"/>
            <ac:spMk id="311" creationId="{6AB52F0A-5F90-F3E0-9438-91CB790948DD}"/>
          </ac:spMkLst>
        </pc:spChg>
        <pc:spChg chg="mod">
          <ac:chgData name="chethan kalyan" userId="c1370a218002e0be" providerId="LiveId" clId="{2D53C083-D1FA-4AFF-9038-BC477B0ABBA7}" dt="2024-11-07T08:45:10.680" v="4834"/>
          <ac:spMkLst>
            <pc:docMk/>
            <pc:sldMk cId="380581030" sldId="265"/>
            <ac:spMk id="312" creationId="{938982EC-DA5F-0B37-095A-E0B71390E214}"/>
          </ac:spMkLst>
        </pc:spChg>
        <pc:spChg chg="mod">
          <ac:chgData name="chethan kalyan" userId="c1370a218002e0be" providerId="LiveId" clId="{2D53C083-D1FA-4AFF-9038-BC477B0ABBA7}" dt="2024-11-07T08:45:10.680" v="4834"/>
          <ac:spMkLst>
            <pc:docMk/>
            <pc:sldMk cId="380581030" sldId="265"/>
            <ac:spMk id="313" creationId="{83DD40F9-7637-6A31-4021-31565164DA8E}"/>
          </ac:spMkLst>
        </pc:spChg>
        <pc:spChg chg="mod">
          <ac:chgData name="chethan kalyan" userId="c1370a218002e0be" providerId="LiveId" clId="{2D53C083-D1FA-4AFF-9038-BC477B0ABBA7}" dt="2024-11-07T08:45:10.680" v="4834"/>
          <ac:spMkLst>
            <pc:docMk/>
            <pc:sldMk cId="380581030" sldId="265"/>
            <ac:spMk id="314" creationId="{516F4E65-50FB-FAEE-A2E8-4AA8EFF784ED}"/>
          </ac:spMkLst>
        </pc:spChg>
        <pc:spChg chg="mod">
          <ac:chgData name="chethan kalyan" userId="c1370a218002e0be" providerId="LiveId" clId="{2D53C083-D1FA-4AFF-9038-BC477B0ABBA7}" dt="2024-11-07T08:45:10.680" v="4834"/>
          <ac:spMkLst>
            <pc:docMk/>
            <pc:sldMk cId="380581030" sldId="265"/>
            <ac:spMk id="315" creationId="{2DE8F9E6-AF87-6054-413B-23EC2029046B}"/>
          </ac:spMkLst>
        </pc:spChg>
        <pc:spChg chg="mod">
          <ac:chgData name="chethan kalyan" userId="c1370a218002e0be" providerId="LiveId" clId="{2D53C083-D1FA-4AFF-9038-BC477B0ABBA7}" dt="2024-11-07T08:45:10.680" v="4834"/>
          <ac:spMkLst>
            <pc:docMk/>
            <pc:sldMk cId="380581030" sldId="265"/>
            <ac:spMk id="316" creationId="{FFAFCE03-0253-A6F6-C281-9ED22E8C284D}"/>
          </ac:spMkLst>
        </pc:spChg>
        <pc:spChg chg="mod">
          <ac:chgData name="chethan kalyan" userId="c1370a218002e0be" providerId="LiveId" clId="{2D53C083-D1FA-4AFF-9038-BC477B0ABBA7}" dt="2024-11-07T08:45:10.680" v="4834"/>
          <ac:spMkLst>
            <pc:docMk/>
            <pc:sldMk cId="380581030" sldId="265"/>
            <ac:spMk id="317" creationId="{8744F572-7C85-EF67-68BC-C4F212641CF1}"/>
          </ac:spMkLst>
        </pc:spChg>
        <pc:spChg chg="mod">
          <ac:chgData name="chethan kalyan" userId="c1370a218002e0be" providerId="LiveId" clId="{2D53C083-D1FA-4AFF-9038-BC477B0ABBA7}" dt="2024-11-07T08:45:10.680" v="4834"/>
          <ac:spMkLst>
            <pc:docMk/>
            <pc:sldMk cId="380581030" sldId="265"/>
            <ac:spMk id="318" creationId="{7EFD6C29-6115-D25E-2EED-BC8B8E6F0C11}"/>
          </ac:spMkLst>
        </pc:spChg>
        <pc:spChg chg="mod">
          <ac:chgData name="chethan kalyan" userId="c1370a218002e0be" providerId="LiveId" clId="{2D53C083-D1FA-4AFF-9038-BC477B0ABBA7}" dt="2024-11-07T08:45:10.680" v="4834"/>
          <ac:spMkLst>
            <pc:docMk/>
            <pc:sldMk cId="380581030" sldId="265"/>
            <ac:spMk id="319" creationId="{DA5E2E0A-8785-14C6-D4C2-5B007F2E4D2E}"/>
          </ac:spMkLst>
        </pc:spChg>
        <pc:spChg chg="mod">
          <ac:chgData name="chethan kalyan" userId="c1370a218002e0be" providerId="LiveId" clId="{2D53C083-D1FA-4AFF-9038-BC477B0ABBA7}" dt="2024-11-07T08:45:10.680" v="4834"/>
          <ac:spMkLst>
            <pc:docMk/>
            <pc:sldMk cId="380581030" sldId="265"/>
            <ac:spMk id="320" creationId="{75E2FC29-94B2-DBFC-5642-4E0214CCCA71}"/>
          </ac:spMkLst>
        </pc:spChg>
        <pc:spChg chg="mod">
          <ac:chgData name="chethan kalyan" userId="c1370a218002e0be" providerId="LiveId" clId="{2D53C083-D1FA-4AFF-9038-BC477B0ABBA7}" dt="2024-11-07T08:45:10.680" v="4834"/>
          <ac:spMkLst>
            <pc:docMk/>
            <pc:sldMk cId="380581030" sldId="265"/>
            <ac:spMk id="321" creationId="{35C2A95C-8F19-9DE2-E5D3-951631CE0E72}"/>
          </ac:spMkLst>
        </pc:spChg>
        <pc:spChg chg="mod">
          <ac:chgData name="chethan kalyan" userId="c1370a218002e0be" providerId="LiveId" clId="{2D53C083-D1FA-4AFF-9038-BC477B0ABBA7}" dt="2024-11-07T08:45:10.680" v="4834"/>
          <ac:spMkLst>
            <pc:docMk/>
            <pc:sldMk cId="380581030" sldId="265"/>
            <ac:spMk id="322" creationId="{010A4A26-E9B0-27A1-054C-71BB371E53BE}"/>
          </ac:spMkLst>
        </pc:spChg>
        <pc:spChg chg="mod">
          <ac:chgData name="chethan kalyan" userId="c1370a218002e0be" providerId="LiveId" clId="{2D53C083-D1FA-4AFF-9038-BC477B0ABBA7}" dt="2024-11-07T08:45:10.680" v="4834"/>
          <ac:spMkLst>
            <pc:docMk/>
            <pc:sldMk cId="380581030" sldId="265"/>
            <ac:spMk id="323" creationId="{F126345B-444E-CAD9-211A-EF28368BD3F4}"/>
          </ac:spMkLst>
        </pc:spChg>
        <pc:spChg chg="mod">
          <ac:chgData name="chethan kalyan" userId="c1370a218002e0be" providerId="LiveId" clId="{2D53C083-D1FA-4AFF-9038-BC477B0ABBA7}" dt="2024-11-07T08:45:10.680" v="4834"/>
          <ac:spMkLst>
            <pc:docMk/>
            <pc:sldMk cId="380581030" sldId="265"/>
            <ac:spMk id="324" creationId="{2D068655-037B-4604-CF80-1A74BCBF68F4}"/>
          </ac:spMkLst>
        </pc:spChg>
        <pc:spChg chg="mod">
          <ac:chgData name="chethan kalyan" userId="c1370a218002e0be" providerId="LiveId" clId="{2D53C083-D1FA-4AFF-9038-BC477B0ABBA7}" dt="2024-11-07T08:45:10.680" v="4834"/>
          <ac:spMkLst>
            <pc:docMk/>
            <pc:sldMk cId="380581030" sldId="265"/>
            <ac:spMk id="325" creationId="{25220A4E-419C-8146-90B9-629DAE3AFB51}"/>
          </ac:spMkLst>
        </pc:spChg>
        <pc:spChg chg="mod">
          <ac:chgData name="chethan kalyan" userId="c1370a218002e0be" providerId="LiveId" clId="{2D53C083-D1FA-4AFF-9038-BC477B0ABBA7}" dt="2024-11-07T08:45:10.680" v="4834"/>
          <ac:spMkLst>
            <pc:docMk/>
            <pc:sldMk cId="380581030" sldId="265"/>
            <ac:spMk id="326" creationId="{78284317-D601-6D16-46BE-E68D2D33C117}"/>
          </ac:spMkLst>
        </pc:spChg>
        <pc:spChg chg="mod">
          <ac:chgData name="chethan kalyan" userId="c1370a218002e0be" providerId="LiveId" clId="{2D53C083-D1FA-4AFF-9038-BC477B0ABBA7}" dt="2024-11-07T08:45:10.680" v="4834"/>
          <ac:spMkLst>
            <pc:docMk/>
            <pc:sldMk cId="380581030" sldId="265"/>
            <ac:spMk id="327" creationId="{BEB07AE5-632F-7973-5B21-A277B364087D}"/>
          </ac:spMkLst>
        </pc:spChg>
        <pc:spChg chg="mod">
          <ac:chgData name="chethan kalyan" userId="c1370a218002e0be" providerId="LiveId" clId="{2D53C083-D1FA-4AFF-9038-BC477B0ABBA7}" dt="2024-11-07T08:45:10.680" v="4834"/>
          <ac:spMkLst>
            <pc:docMk/>
            <pc:sldMk cId="380581030" sldId="265"/>
            <ac:spMk id="328" creationId="{F768AA86-CEED-18E6-6539-A39438C7A099}"/>
          </ac:spMkLst>
        </pc:spChg>
        <pc:spChg chg="mod">
          <ac:chgData name="chethan kalyan" userId="c1370a218002e0be" providerId="LiveId" clId="{2D53C083-D1FA-4AFF-9038-BC477B0ABBA7}" dt="2024-11-07T08:45:10.680" v="4834"/>
          <ac:spMkLst>
            <pc:docMk/>
            <pc:sldMk cId="380581030" sldId="265"/>
            <ac:spMk id="329" creationId="{992E28F6-1828-A42C-929F-82E137FF753B}"/>
          </ac:spMkLst>
        </pc:spChg>
        <pc:spChg chg="mod">
          <ac:chgData name="chethan kalyan" userId="c1370a218002e0be" providerId="LiveId" clId="{2D53C083-D1FA-4AFF-9038-BC477B0ABBA7}" dt="2024-11-07T08:45:10.680" v="4834"/>
          <ac:spMkLst>
            <pc:docMk/>
            <pc:sldMk cId="380581030" sldId="265"/>
            <ac:spMk id="330" creationId="{A299E17D-D770-48FB-3835-20BF79292448}"/>
          </ac:spMkLst>
        </pc:spChg>
        <pc:spChg chg="mod">
          <ac:chgData name="chethan kalyan" userId="c1370a218002e0be" providerId="LiveId" clId="{2D53C083-D1FA-4AFF-9038-BC477B0ABBA7}" dt="2024-11-07T08:45:10.680" v="4834"/>
          <ac:spMkLst>
            <pc:docMk/>
            <pc:sldMk cId="380581030" sldId="265"/>
            <ac:spMk id="331" creationId="{7DB50734-858A-B93B-B607-740029C3DCC4}"/>
          </ac:spMkLst>
        </pc:spChg>
        <pc:spChg chg="mod">
          <ac:chgData name="chethan kalyan" userId="c1370a218002e0be" providerId="LiveId" clId="{2D53C083-D1FA-4AFF-9038-BC477B0ABBA7}" dt="2024-11-07T08:45:10.680" v="4834"/>
          <ac:spMkLst>
            <pc:docMk/>
            <pc:sldMk cId="380581030" sldId="265"/>
            <ac:spMk id="332" creationId="{29EF54CD-EAC6-4A22-2F01-164C5A607C01}"/>
          </ac:spMkLst>
        </pc:spChg>
        <pc:spChg chg="mod">
          <ac:chgData name="chethan kalyan" userId="c1370a218002e0be" providerId="LiveId" clId="{2D53C083-D1FA-4AFF-9038-BC477B0ABBA7}" dt="2024-11-07T08:45:10.680" v="4834"/>
          <ac:spMkLst>
            <pc:docMk/>
            <pc:sldMk cId="380581030" sldId="265"/>
            <ac:spMk id="333" creationId="{40AECC6C-3D84-0EA0-E4CA-45D4BD04CF3F}"/>
          </ac:spMkLst>
        </pc:spChg>
        <pc:spChg chg="mod">
          <ac:chgData name="chethan kalyan" userId="c1370a218002e0be" providerId="LiveId" clId="{2D53C083-D1FA-4AFF-9038-BC477B0ABBA7}" dt="2024-11-07T08:45:10.680" v="4834"/>
          <ac:spMkLst>
            <pc:docMk/>
            <pc:sldMk cId="380581030" sldId="265"/>
            <ac:spMk id="334" creationId="{B795FA55-C380-5E71-AF63-3D79FB0FB5C7}"/>
          </ac:spMkLst>
        </pc:spChg>
        <pc:spChg chg="mod">
          <ac:chgData name="chethan kalyan" userId="c1370a218002e0be" providerId="LiveId" clId="{2D53C083-D1FA-4AFF-9038-BC477B0ABBA7}" dt="2024-11-07T08:45:10.680" v="4834"/>
          <ac:spMkLst>
            <pc:docMk/>
            <pc:sldMk cId="380581030" sldId="265"/>
            <ac:spMk id="335" creationId="{D65A2FE2-3AD8-A8C4-D4E8-EC5A7EBCB9A3}"/>
          </ac:spMkLst>
        </pc:spChg>
        <pc:spChg chg="mod">
          <ac:chgData name="chethan kalyan" userId="c1370a218002e0be" providerId="LiveId" clId="{2D53C083-D1FA-4AFF-9038-BC477B0ABBA7}" dt="2024-11-07T08:45:10.680" v="4834"/>
          <ac:spMkLst>
            <pc:docMk/>
            <pc:sldMk cId="380581030" sldId="265"/>
            <ac:spMk id="336" creationId="{6680BA22-83AF-65D8-6B07-D893717AD5A9}"/>
          </ac:spMkLst>
        </pc:spChg>
        <pc:spChg chg="mod">
          <ac:chgData name="chethan kalyan" userId="c1370a218002e0be" providerId="LiveId" clId="{2D53C083-D1FA-4AFF-9038-BC477B0ABBA7}" dt="2024-11-07T08:45:10.680" v="4834"/>
          <ac:spMkLst>
            <pc:docMk/>
            <pc:sldMk cId="380581030" sldId="265"/>
            <ac:spMk id="337" creationId="{200041A8-9908-B106-B194-FAA16C924C91}"/>
          </ac:spMkLst>
        </pc:spChg>
        <pc:spChg chg="mod">
          <ac:chgData name="chethan kalyan" userId="c1370a218002e0be" providerId="LiveId" clId="{2D53C083-D1FA-4AFF-9038-BC477B0ABBA7}" dt="2024-11-07T08:45:10.680" v="4834"/>
          <ac:spMkLst>
            <pc:docMk/>
            <pc:sldMk cId="380581030" sldId="265"/>
            <ac:spMk id="338" creationId="{5E2BED21-D9B6-2D27-7619-531B6C65CF52}"/>
          </ac:spMkLst>
        </pc:spChg>
        <pc:spChg chg="mod">
          <ac:chgData name="chethan kalyan" userId="c1370a218002e0be" providerId="LiveId" clId="{2D53C083-D1FA-4AFF-9038-BC477B0ABBA7}" dt="2024-11-07T08:45:10.680" v="4834"/>
          <ac:spMkLst>
            <pc:docMk/>
            <pc:sldMk cId="380581030" sldId="265"/>
            <ac:spMk id="339" creationId="{4D67FD29-1D8C-CA8C-E0AC-AA6872481344}"/>
          </ac:spMkLst>
        </pc:spChg>
        <pc:spChg chg="mod">
          <ac:chgData name="chethan kalyan" userId="c1370a218002e0be" providerId="LiveId" clId="{2D53C083-D1FA-4AFF-9038-BC477B0ABBA7}" dt="2024-11-07T08:45:10.680" v="4834"/>
          <ac:spMkLst>
            <pc:docMk/>
            <pc:sldMk cId="380581030" sldId="265"/>
            <ac:spMk id="340" creationId="{A15C3E04-4D22-5D8F-303E-30882589B069}"/>
          </ac:spMkLst>
        </pc:spChg>
        <pc:spChg chg="mod">
          <ac:chgData name="chethan kalyan" userId="c1370a218002e0be" providerId="LiveId" clId="{2D53C083-D1FA-4AFF-9038-BC477B0ABBA7}" dt="2024-11-07T08:45:10.680" v="4834"/>
          <ac:spMkLst>
            <pc:docMk/>
            <pc:sldMk cId="380581030" sldId="265"/>
            <ac:spMk id="341" creationId="{D810ACC1-C4C3-6532-E6B0-54001B82987C}"/>
          </ac:spMkLst>
        </pc:spChg>
        <pc:spChg chg="mod">
          <ac:chgData name="chethan kalyan" userId="c1370a218002e0be" providerId="LiveId" clId="{2D53C083-D1FA-4AFF-9038-BC477B0ABBA7}" dt="2024-11-07T08:45:10.680" v="4834"/>
          <ac:spMkLst>
            <pc:docMk/>
            <pc:sldMk cId="380581030" sldId="265"/>
            <ac:spMk id="342" creationId="{533A837B-629C-EEDB-6F37-8BE09980D952}"/>
          </ac:spMkLst>
        </pc:spChg>
        <pc:spChg chg="mod">
          <ac:chgData name="chethan kalyan" userId="c1370a218002e0be" providerId="LiveId" clId="{2D53C083-D1FA-4AFF-9038-BC477B0ABBA7}" dt="2024-11-07T08:45:10.680" v="4834"/>
          <ac:spMkLst>
            <pc:docMk/>
            <pc:sldMk cId="380581030" sldId="265"/>
            <ac:spMk id="343" creationId="{22EF4FB1-DF67-628A-819F-EEFA615586B9}"/>
          </ac:spMkLst>
        </pc:spChg>
        <pc:spChg chg="mod">
          <ac:chgData name="chethan kalyan" userId="c1370a218002e0be" providerId="LiveId" clId="{2D53C083-D1FA-4AFF-9038-BC477B0ABBA7}" dt="2024-11-07T08:45:10.680" v="4834"/>
          <ac:spMkLst>
            <pc:docMk/>
            <pc:sldMk cId="380581030" sldId="265"/>
            <ac:spMk id="344" creationId="{EB360CFA-BECB-33B3-80A1-BC560482D4A1}"/>
          </ac:spMkLst>
        </pc:spChg>
        <pc:spChg chg="mod">
          <ac:chgData name="chethan kalyan" userId="c1370a218002e0be" providerId="LiveId" clId="{2D53C083-D1FA-4AFF-9038-BC477B0ABBA7}" dt="2024-11-07T08:45:10.680" v="4834"/>
          <ac:spMkLst>
            <pc:docMk/>
            <pc:sldMk cId="380581030" sldId="265"/>
            <ac:spMk id="345" creationId="{320C78D2-D6C7-5EE4-CB5D-65DC835C8ACA}"/>
          </ac:spMkLst>
        </pc:spChg>
        <pc:spChg chg="mod">
          <ac:chgData name="chethan kalyan" userId="c1370a218002e0be" providerId="LiveId" clId="{2D53C083-D1FA-4AFF-9038-BC477B0ABBA7}" dt="2024-11-07T08:45:10.680" v="4834"/>
          <ac:spMkLst>
            <pc:docMk/>
            <pc:sldMk cId="380581030" sldId="265"/>
            <ac:spMk id="346" creationId="{66263083-1E12-3DDF-657D-56AEA0321703}"/>
          </ac:spMkLst>
        </pc:spChg>
        <pc:grpChg chg="add mod">
          <ac:chgData name="chethan kalyan" userId="c1370a218002e0be" providerId="LiveId" clId="{2D53C083-D1FA-4AFF-9038-BC477B0ABBA7}" dt="2024-11-07T08:45:10.680" v="4834"/>
          <ac:grpSpMkLst>
            <pc:docMk/>
            <pc:sldMk cId="380581030" sldId="265"/>
            <ac:grpSpMk id="2" creationId="{1164C102-1156-F97E-332A-2BBE10905895}"/>
          </ac:grpSpMkLst>
        </pc:grpChg>
        <pc:grpChg chg="mod">
          <ac:chgData name="chethan kalyan" userId="c1370a218002e0be" providerId="LiveId" clId="{2D53C083-D1FA-4AFF-9038-BC477B0ABBA7}" dt="2024-11-07T08:45:10.680" v="4834"/>
          <ac:grpSpMkLst>
            <pc:docMk/>
            <pc:sldMk cId="380581030" sldId="265"/>
            <ac:grpSpMk id="7" creationId="{E43B4AED-C5F0-4288-57E3-C481D6932FC3}"/>
          </ac:grpSpMkLst>
        </pc:grpChg>
        <pc:grpChg chg="mod">
          <ac:chgData name="chethan kalyan" userId="c1370a218002e0be" providerId="LiveId" clId="{2D53C083-D1FA-4AFF-9038-BC477B0ABBA7}" dt="2024-11-07T08:45:10.680" v="4834"/>
          <ac:grpSpMkLst>
            <pc:docMk/>
            <pc:sldMk cId="380581030" sldId="265"/>
            <ac:grpSpMk id="8" creationId="{F3B00D33-EB73-71A9-3A44-1EAFCC59892B}"/>
          </ac:grpSpMkLst>
        </pc:grpChg>
        <pc:picChg chg="add mod">
          <ac:chgData name="chethan kalyan" userId="c1370a218002e0be" providerId="LiveId" clId="{2D53C083-D1FA-4AFF-9038-BC477B0ABBA7}" dt="2024-11-07T16:46:36.236" v="4943" actId="14861"/>
          <ac:picMkLst>
            <pc:docMk/>
            <pc:sldMk cId="380581030" sldId="265"/>
            <ac:picMk id="3" creationId="{5E6A8DA5-4B45-1F4E-E1BD-C5F71C9A31BD}"/>
          </ac:picMkLst>
        </pc:picChg>
      </pc:sldChg>
      <pc:sldChg chg="addSp delSp modSp mod">
        <pc:chgData name="chethan kalyan" userId="c1370a218002e0be" providerId="LiveId" clId="{2D53C083-D1FA-4AFF-9038-BC477B0ABBA7}" dt="2024-11-08T07:05:53.384" v="4963" actId="14861"/>
        <pc:sldMkLst>
          <pc:docMk/>
          <pc:sldMk cId="2798229174" sldId="266"/>
        </pc:sldMkLst>
        <pc:spChg chg="mod">
          <ac:chgData name="chethan kalyan" userId="c1370a218002e0be" providerId="LiveId" clId="{2D53C083-D1FA-4AFF-9038-BC477B0ABBA7}" dt="2024-11-07T16:49:04.250" v="4955" actId="1036"/>
          <ac:spMkLst>
            <pc:docMk/>
            <pc:sldMk cId="2798229174" sldId="266"/>
            <ac:spMk id="4" creationId="{511C4D09-78AF-E847-6553-E9AA07E6FDC0}"/>
          </ac:spMkLst>
        </pc:spChg>
        <pc:spChg chg="mod">
          <ac:chgData name="chethan kalyan" userId="c1370a218002e0be" providerId="LiveId" clId="{2D53C083-D1FA-4AFF-9038-BC477B0ABBA7}" dt="2024-11-07T08:45:21.192" v="4838"/>
          <ac:spMkLst>
            <pc:docMk/>
            <pc:sldMk cId="2798229174" sldId="266"/>
            <ac:spMk id="8" creationId="{947EDF5A-1E09-7603-C03D-1F8DE9F9E476}"/>
          </ac:spMkLst>
        </pc:spChg>
        <pc:spChg chg="mod">
          <ac:chgData name="chethan kalyan" userId="c1370a218002e0be" providerId="LiveId" clId="{2D53C083-D1FA-4AFF-9038-BC477B0ABBA7}" dt="2024-11-07T08:45:21.192" v="4838"/>
          <ac:spMkLst>
            <pc:docMk/>
            <pc:sldMk cId="2798229174" sldId="266"/>
            <ac:spMk id="9" creationId="{29063A66-46BC-0932-F157-D612CC55905B}"/>
          </ac:spMkLst>
        </pc:spChg>
        <pc:spChg chg="mod">
          <ac:chgData name="chethan kalyan" userId="c1370a218002e0be" providerId="LiveId" clId="{2D53C083-D1FA-4AFF-9038-BC477B0ABBA7}" dt="2024-11-07T08:45:21.192" v="4838"/>
          <ac:spMkLst>
            <pc:docMk/>
            <pc:sldMk cId="2798229174" sldId="266"/>
            <ac:spMk id="10" creationId="{771C614E-9AE6-E4BB-AB02-0C9D1308CA36}"/>
          </ac:spMkLst>
        </pc:spChg>
        <pc:spChg chg="mod">
          <ac:chgData name="chethan kalyan" userId="c1370a218002e0be" providerId="LiveId" clId="{2D53C083-D1FA-4AFF-9038-BC477B0ABBA7}" dt="2024-11-07T08:45:45.472" v="4843" actId="14100"/>
          <ac:spMkLst>
            <pc:docMk/>
            <pc:sldMk cId="2798229174" sldId="266"/>
            <ac:spMk id="11" creationId="{D02D116C-7667-2169-C3AE-E600D67DE467}"/>
          </ac:spMkLst>
        </pc:spChg>
        <pc:spChg chg="mod">
          <ac:chgData name="chethan kalyan" userId="c1370a218002e0be" providerId="LiveId" clId="{2D53C083-D1FA-4AFF-9038-BC477B0ABBA7}" dt="2024-11-07T08:45:21.192" v="4838"/>
          <ac:spMkLst>
            <pc:docMk/>
            <pc:sldMk cId="2798229174" sldId="266"/>
            <ac:spMk id="12" creationId="{49E3138A-A3D1-B64D-4480-2DA691AFD94B}"/>
          </ac:spMkLst>
        </pc:spChg>
        <pc:spChg chg="mod">
          <ac:chgData name="chethan kalyan" userId="c1370a218002e0be" providerId="LiveId" clId="{2D53C083-D1FA-4AFF-9038-BC477B0ABBA7}" dt="2024-11-07T08:45:21.192" v="4838"/>
          <ac:spMkLst>
            <pc:docMk/>
            <pc:sldMk cId="2798229174" sldId="266"/>
            <ac:spMk id="13" creationId="{E4C16F6C-E5C6-D565-32D3-B0A526B93715}"/>
          </ac:spMkLst>
        </pc:spChg>
        <pc:spChg chg="mod">
          <ac:chgData name="chethan kalyan" userId="c1370a218002e0be" providerId="LiveId" clId="{2D53C083-D1FA-4AFF-9038-BC477B0ABBA7}" dt="2024-11-07T08:45:21.192" v="4838"/>
          <ac:spMkLst>
            <pc:docMk/>
            <pc:sldMk cId="2798229174" sldId="266"/>
            <ac:spMk id="14" creationId="{BAD98724-3AC2-7EED-3761-171F22363676}"/>
          </ac:spMkLst>
        </pc:spChg>
        <pc:spChg chg="mod">
          <ac:chgData name="chethan kalyan" userId="c1370a218002e0be" providerId="LiveId" clId="{2D53C083-D1FA-4AFF-9038-BC477B0ABBA7}" dt="2024-11-07T08:45:21.192" v="4838"/>
          <ac:spMkLst>
            <pc:docMk/>
            <pc:sldMk cId="2798229174" sldId="266"/>
            <ac:spMk id="15" creationId="{04821E9E-78B4-AE6B-2EA7-A61B26150500}"/>
          </ac:spMkLst>
        </pc:spChg>
        <pc:spChg chg="mod">
          <ac:chgData name="chethan kalyan" userId="c1370a218002e0be" providerId="LiveId" clId="{2D53C083-D1FA-4AFF-9038-BC477B0ABBA7}" dt="2024-11-07T08:45:21.192" v="4838"/>
          <ac:spMkLst>
            <pc:docMk/>
            <pc:sldMk cId="2798229174" sldId="266"/>
            <ac:spMk id="16" creationId="{A63B772C-0568-7B19-A8A1-2A6EC8832D7E}"/>
          </ac:spMkLst>
        </pc:spChg>
        <pc:spChg chg="mod">
          <ac:chgData name="chethan kalyan" userId="c1370a218002e0be" providerId="LiveId" clId="{2D53C083-D1FA-4AFF-9038-BC477B0ABBA7}" dt="2024-11-07T08:45:21.192" v="4838"/>
          <ac:spMkLst>
            <pc:docMk/>
            <pc:sldMk cId="2798229174" sldId="266"/>
            <ac:spMk id="17" creationId="{002B975E-C9B3-292A-7FB6-61A2B16E849D}"/>
          </ac:spMkLst>
        </pc:spChg>
        <pc:spChg chg="mod">
          <ac:chgData name="chethan kalyan" userId="c1370a218002e0be" providerId="LiveId" clId="{2D53C083-D1FA-4AFF-9038-BC477B0ABBA7}" dt="2024-11-07T08:45:21.192" v="4838"/>
          <ac:spMkLst>
            <pc:docMk/>
            <pc:sldMk cId="2798229174" sldId="266"/>
            <ac:spMk id="18" creationId="{78BE645C-8A7D-9362-7F7A-7B3279F82DEB}"/>
          </ac:spMkLst>
        </pc:spChg>
        <pc:spChg chg="mod">
          <ac:chgData name="chethan kalyan" userId="c1370a218002e0be" providerId="LiveId" clId="{2D53C083-D1FA-4AFF-9038-BC477B0ABBA7}" dt="2024-11-07T08:45:21.192" v="4838"/>
          <ac:spMkLst>
            <pc:docMk/>
            <pc:sldMk cId="2798229174" sldId="266"/>
            <ac:spMk id="19" creationId="{7AD497E8-4D4A-3646-944E-BDDB04E72778}"/>
          </ac:spMkLst>
        </pc:spChg>
        <pc:spChg chg="mod">
          <ac:chgData name="chethan kalyan" userId="c1370a218002e0be" providerId="LiveId" clId="{2D53C083-D1FA-4AFF-9038-BC477B0ABBA7}" dt="2024-11-07T08:45:21.192" v="4838"/>
          <ac:spMkLst>
            <pc:docMk/>
            <pc:sldMk cId="2798229174" sldId="266"/>
            <ac:spMk id="20" creationId="{E5EB03FC-EF30-5F78-766E-443917B1B60B}"/>
          </ac:spMkLst>
        </pc:spChg>
        <pc:spChg chg="mod">
          <ac:chgData name="chethan kalyan" userId="c1370a218002e0be" providerId="LiveId" clId="{2D53C083-D1FA-4AFF-9038-BC477B0ABBA7}" dt="2024-11-07T08:45:21.192" v="4838"/>
          <ac:spMkLst>
            <pc:docMk/>
            <pc:sldMk cId="2798229174" sldId="266"/>
            <ac:spMk id="21" creationId="{92BB2BAB-851E-565B-B657-AD16BFC75620}"/>
          </ac:spMkLst>
        </pc:spChg>
        <pc:spChg chg="mod">
          <ac:chgData name="chethan kalyan" userId="c1370a218002e0be" providerId="LiveId" clId="{2D53C083-D1FA-4AFF-9038-BC477B0ABBA7}" dt="2024-11-07T08:45:21.192" v="4838"/>
          <ac:spMkLst>
            <pc:docMk/>
            <pc:sldMk cId="2798229174" sldId="266"/>
            <ac:spMk id="22" creationId="{1C51376C-0B00-F93E-CA44-4BC30D52780C}"/>
          </ac:spMkLst>
        </pc:spChg>
        <pc:spChg chg="mod">
          <ac:chgData name="chethan kalyan" userId="c1370a218002e0be" providerId="LiveId" clId="{2D53C083-D1FA-4AFF-9038-BC477B0ABBA7}" dt="2024-11-07T08:45:21.192" v="4838"/>
          <ac:spMkLst>
            <pc:docMk/>
            <pc:sldMk cId="2798229174" sldId="266"/>
            <ac:spMk id="23" creationId="{A47060C2-949E-659B-A2D6-593560B4D06A}"/>
          </ac:spMkLst>
        </pc:spChg>
        <pc:spChg chg="mod">
          <ac:chgData name="chethan kalyan" userId="c1370a218002e0be" providerId="LiveId" clId="{2D53C083-D1FA-4AFF-9038-BC477B0ABBA7}" dt="2024-11-07T08:45:21.192" v="4838"/>
          <ac:spMkLst>
            <pc:docMk/>
            <pc:sldMk cId="2798229174" sldId="266"/>
            <ac:spMk id="24" creationId="{A738FD29-48F3-675B-9A7D-1D5E853114D8}"/>
          </ac:spMkLst>
        </pc:spChg>
        <pc:spChg chg="mod">
          <ac:chgData name="chethan kalyan" userId="c1370a218002e0be" providerId="LiveId" clId="{2D53C083-D1FA-4AFF-9038-BC477B0ABBA7}" dt="2024-11-07T08:45:21.192" v="4838"/>
          <ac:spMkLst>
            <pc:docMk/>
            <pc:sldMk cId="2798229174" sldId="266"/>
            <ac:spMk id="25" creationId="{8D418140-2DAB-239D-6265-3AF39ECE0F33}"/>
          </ac:spMkLst>
        </pc:spChg>
        <pc:spChg chg="mod">
          <ac:chgData name="chethan kalyan" userId="c1370a218002e0be" providerId="LiveId" clId="{2D53C083-D1FA-4AFF-9038-BC477B0ABBA7}" dt="2024-11-07T08:45:21.192" v="4838"/>
          <ac:spMkLst>
            <pc:docMk/>
            <pc:sldMk cId="2798229174" sldId="266"/>
            <ac:spMk id="26" creationId="{94150FFC-A250-5196-4DCA-93028D421CC6}"/>
          </ac:spMkLst>
        </pc:spChg>
        <pc:spChg chg="mod">
          <ac:chgData name="chethan kalyan" userId="c1370a218002e0be" providerId="LiveId" clId="{2D53C083-D1FA-4AFF-9038-BC477B0ABBA7}" dt="2024-11-07T08:45:21.192" v="4838"/>
          <ac:spMkLst>
            <pc:docMk/>
            <pc:sldMk cId="2798229174" sldId="266"/>
            <ac:spMk id="27" creationId="{DDE7D0A1-E23D-AFF7-F384-C2A9C20DAFAB}"/>
          </ac:spMkLst>
        </pc:spChg>
        <pc:spChg chg="mod">
          <ac:chgData name="chethan kalyan" userId="c1370a218002e0be" providerId="LiveId" clId="{2D53C083-D1FA-4AFF-9038-BC477B0ABBA7}" dt="2024-11-07T08:45:21.192" v="4838"/>
          <ac:spMkLst>
            <pc:docMk/>
            <pc:sldMk cId="2798229174" sldId="266"/>
            <ac:spMk id="28" creationId="{CC078D12-CE15-D612-0812-81ECCF7AE8E7}"/>
          </ac:spMkLst>
        </pc:spChg>
        <pc:spChg chg="mod">
          <ac:chgData name="chethan kalyan" userId="c1370a218002e0be" providerId="LiveId" clId="{2D53C083-D1FA-4AFF-9038-BC477B0ABBA7}" dt="2024-11-07T08:45:21.192" v="4838"/>
          <ac:spMkLst>
            <pc:docMk/>
            <pc:sldMk cId="2798229174" sldId="266"/>
            <ac:spMk id="29" creationId="{72E439F7-B24C-D270-7F17-60F6E4A41EAD}"/>
          </ac:spMkLst>
        </pc:spChg>
        <pc:spChg chg="mod">
          <ac:chgData name="chethan kalyan" userId="c1370a218002e0be" providerId="LiveId" clId="{2D53C083-D1FA-4AFF-9038-BC477B0ABBA7}" dt="2024-11-07T08:45:21.192" v="4838"/>
          <ac:spMkLst>
            <pc:docMk/>
            <pc:sldMk cId="2798229174" sldId="266"/>
            <ac:spMk id="30" creationId="{CB81358C-74BC-31C8-D17F-24B418A196C8}"/>
          </ac:spMkLst>
        </pc:spChg>
        <pc:spChg chg="mod">
          <ac:chgData name="chethan kalyan" userId="c1370a218002e0be" providerId="LiveId" clId="{2D53C083-D1FA-4AFF-9038-BC477B0ABBA7}" dt="2024-11-07T08:45:21.192" v="4838"/>
          <ac:spMkLst>
            <pc:docMk/>
            <pc:sldMk cId="2798229174" sldId="266"/>
            <ac:spMk id="31" creationId="{E4463A97-4E8D-21C6-3B4D-9A65BE923A9C}"/>
          </ac:spMkLst>
        </pc:spChg>
        <pc:spChg chg="mod">
          <ac:chgData name="chethan kalyan" userId="c1370a218002e0be" providerId="LiveId" clId="{2D53C083-D1FA-4AFF-9038-BC477B0ABBA7}" dt="2024-11-07T08:45:21.192" v="4838"/>
          <ac:spMkLst>
            <pc:docMk/>
            <pc:sldMk cId="2798229174" sldId="266"/>
            <ac:spMk id="32" creationId="{FC586202-4462-28F2-401A-2BE7EE376093}"/>
          </ac:spMkLst>
        </pc:spChg>
        <pc:spChg chg="mod">
          <ac:chgData name="chethan kalyan" userId="c1370a218002e0be" providerId="LiveId" clId="{2D53C083-D1FA-4AFF-9038-BC477B0ABBA7}" dt="2024-11-07T08:45:21.192" v="4838"/>
          <ac:spMkLst>
            <pc:docMk/>
            <pc:sldMk cId="2798229174" sldId="266"/>
            <ac:spMk id="33" creationId="{AAF1C1DA-7E42-BBFE-3F79-3BDC4F3DFDEB}"/>
          </ac:spMkLst>
        </pc:spChg>
        <pc:spChg chg="mod">
          <ac:chgData name="chethan kalyan" userId="c1370a218002e0be" providerId="LiveId" clId="{2D53C083-D1FA-4AFF-9038-BC477B0ABBA7}" dt="2024-11-07T08:45:21.192" v="4838"/>
          <ac:spMkLst>
            <pc:docMk/>
            <pc:sldMk cId="2798229174" sldId="266"/>
            <ac:spMk id="34" creationId="{B9F65AA8-693E-A328-C9FD-DE27212C48C9}"/>
          </ac:spMkLst>
        </pc:spChg>
        <pc:spChg chg="mod">
          <ac:chgData name="chethan kalyan" userId="c1370a218002e0be" providerId="LiveId" clId="{2D53C083-D1FA-4AFF-9038-BC477B0ABBA7}" dt="2024-11-07T08:45:21.192" v="4838"/>
          <ac:spMkLst>
            <pc:docMk/>
            <pc:sldMk cId="2798229174" sldId="266"/>
            <ac:spMk id="35" creationId="{1A2B1CD2-705F-4B44-CCEA-4E86E509441D}"/>
          </ac:spMkLst>
        </pc:spChg>
        <pc:spChg chg="mod">
          <ac:chgData name="chethan kalyan" userId="c1370a218002e0be" providerId="LiveId" clId="{2D53C083-D1FA-4AFF-9038-BC477B0ABBA7}" dt="2024-11-07T08:45:21.192" v="4838"/>
          <ac:spMkLst>
            <pc:docMk/>
            <pc:sldMk cId="2798229174" sldId="266"/>
            <ac:spMk id="36" creationId="{A8D90735-7969-5F44-C94D-92CF16623636}"/>
          </ac:spMkLst>
        </pc:spChg>
        <pc:spChg chg="mod">
          <ac:chgData name="chethan kalyan" userId="c1370a218002e0be" providerId="LiveId" clId="{2D53C083-D1FA-4AFF-9038-BC477B0ABBA7}" dt="2024-11-07T08:45:21.192" v="4838"/>
          <ac:spMkLst>
            <pc:docMk/>
            <pc:sldMk cId="2798229174" sldId="266"/>
            <ac:spMk id="37" creationId="{F2AA36BD-5CCA-4B8B-7EBB-9ED90DA3356A}"/>
          </ac:spMkLst>
        </pc:spChg>
        <pc:spChg chg="mod">
          <ac:chgData name="chethan kalyan" userId="c1370a218002e0be" providerId="LiveId" clId="{2D53C083-D1FA-4AFF-9038-BC477B0ABBA7}" dt="2024-11-07T08:45:21.192" v="4838"/>
          <ac:spMkLst>
            <pc:docMk/>
            <pc:sldMk cId="2798229174" sldId="266"/>
            <ac:spMk id="38" creationId="{CC6A556E-1543-1CE1-EC2E-827A98D80DF7}"/>
          </ac:spMkLst>
        </pc:spChg>
        <pc:spChg chg="mod">
          <ac:chgData name="chethan kalyan" userId="c1370a218002e0be" providerId="LiveId" clId="{2D53C083-D1FA-4AFF-9038-BC477B0ABBA7}" dt="2024-11-07T08:45:21.192" v="4838"/>
          <ac:spMkLst>
            <pc:docMk/>
            <pc:sldMk cId="2798229174" sldId="266"/>
            <ac:spMk id="39" creationId="{A66EAEE5-8EE1-90DC-288B-4FCBD398C6A2}"/>
          </ac:spMkLst>
        </pc:spChg>
        <pc:spChg chg="mod">
          <ac:chgData name="chethan kalyan" userId="c1370a218002e0be" providerId="LiveId" clId="{2D53C083-D1FA-4AFF-9038-BC477B0ABBA7}" dt="2024-11-07T08:45:21.192" v="4838"/>
          <ac:spMkLst>
            <pc:docMk/>
            <pc:sldMk cId="2798229174" sldId="266"/>
            <ac:spMk id="40" creationId="{DF5D6CF9-C1E2-D157-B300-E381FC0CEFD6}"/>
          </ac:spMkLst>
        </pc:spChg>
        <pc:spChg chg="mod">
          <ac:chgData name="chethan kalyan" userId="c1370a218002e0be" providerId="LiveId" clId="{2D53C083-D1FA-4AFF-9038-BC477B0ABBA7}" dt="2024-11-07T08:45:21.192" v="4838"/>
          <ac:spMkLst>
            <pc:docMk/>
            <pc:sldMk cId="2798229174" sldId="266"/>
            <ac:spMk id="41" creationId="{DEE3F307-AF6C-A495-EC39-05390304A64E}"/>
          </ac:spMkLst>
        </pc:spChg>
        <pc:spChg chg="mod">
          <ac:chgData name="chethan kalyan" userId="c1370a218002e0be" providerId="LiveId" clId="{2D53C083-D1FA-4AFF-9038-BC477B0ABBA7}" dt="2024-11-07T08:45:21.192" v="4838"/>
          <ac:spMkLst>
            <pc:docMk/>
            <pc:sldMk cId="2798229174" sldId="266"/>
            <ac:spMk id="42" creationId="{B9A9B304-B67A-BF01-3F46-C47455A01549}"/>
          </ac:spMkLst>
        </pc:spChg>
        <pc:spChg chg="mod">
          <ac:chgData name="chethan kalyan" userId="c1370a218002e0be" providerId="LiveId" clId="{2D53C083-D1FA-4AFF-9038-BC477B0ABBA7}" dt="2024-11-07T08:45:21.192" v="4838"/>
          <ac:spMkLst>
            <pc:docMk/>
            <pc:sldMk cId="2798229174" sldId="266"/>
            <ac:spMk id="43" creationId="{2F772348-3671-8659-3024-CB31DABB3A3E}"/>
          </ac:spMkLst>
        </pc:spChg>
        <pc:spChg chg="mod">
          <ac:chgData name="chethan kalyan" userId="c1370a218002e0be" providerId="LiveId" clId="{2D53C083-D1FA-4AFF-9038-BC477B0ABBA7}" dt="2024-11-07T08:45:21.192" v="4838"/>
          <ac:spMkLst>
            <pc:docMk/>
            <pc:sldMk cId="2798229174" sldId="266"/>
            <ac:spMk id="44" creationId="{91D63CAF-D062-1B79-D1BD-6B5387284802}"/>
          </ac:spMkLst>
        </pc:spChg>
        <pc:spChg chg="mod">
          <ac:chgData name="chethan kalyan" userId="c1370a218002e0be" providerId="LiveId" clId="{2D53C083-D1FA-4AFF-9038-BC477B0ABBA7}" dt="2024-11-07T08:45:21.192" v="4838"/>
          <ac:spMkLst>
            <pc:docMk/>
            <pc:sldMk cId="2798229174" sldId="266"/>
            <ac:spMk id="45" creationId="{F43838AD-49B4-291E-BB20-DA4DE6225583}"/>
          </ac:spMkLst>
        </pc:spChg>
        <pc:spChg chg="mod">
          <ac:chgData name="chethan kalyan" userId="c1370a218002e0be" providerId="LiveId" clId="{2D53C083-D1FA-4AFF-9038-BC477B0ABBA7}" dt="2024-11-07T08:45:21.192" v="4838"/>
          <ac:spMkLst>
            <pc:docMk/>
            <pc:sldMk cId="2798229174" sldId="266"/>
            <ac:spMk id="46" creationId="{EE0ADBAC-99A3-5257-0DD1-B00A27909A52}"/>
          </ac:spMkLst>
        </pc:spChg>
        <pc:spChg chg="mod">
          <ac:chgData name="chethan kalyan" userId="c1370a218002e0be" providerId="LiveId" clId="{2D53C083-D1FA-4AFF-9038-BC477B0ABBA7}" dt="2024-11-07T08:45:21.192" v="4838"/>
          <ac:spMkLst>
            <pc:docMk/>
            <pc:sldMk cId="2798229174" sldId="266"/>
            <ac:spMk id="47" creationId="{0E6AC017-556C-FD1B-1159-DC1073078222}"/>
          </ac:spMkLst>
        </pc:spChg>
        <pc:spChg chg="mod">
          <ac:chgData name="chethan kalyan" userId="c1370a218002e0be" providerId="LiveId" clId="{2D53C083-D1FA-4AFF-9038-BC477B0ABBA7}" dt="2024-11-07T08:45:21.192" v="4838"/>
          <ac:spMkLst>
            <pc:docMk/>
            <pc:sldMk cId="2798229174" sldId="266"/>
            <ac:spMk id="48" creationId="{F25A8448-3BCD-EC2C-0678-0991AFE80715}"/>
          </ac:spMkLst>
        </pc:spChg>
        <pc:spChg chg="mod">
          <ac:chgData name="chethan kalyan" userId="c1370a218002e0be" providerId="LiveId" clId="{2D53C083-D1FA-4AFF-9038-BC477B0ABBA7}" dt="2024-11-07T08:45:21.192" v="4838"/>
          <ac:spMkLst>
            <pc:docMk/>
            <pc:sldMk cId="2798229174" sldId="266"/>
            <ac:spMk id="49" creationId="{654834DC-C1E9-5317-84E2-23F045F98CDC}"/>
          </ac:spMkLst>
        </pc:spChg>
        <pc:spChg chg="mod">
          <ac:chgData name="chethan kalyan" userId="c1370a218002e0be" providerId="LiveId" clId="{2D53C083-D1FA-4AFF-9038-BC477B0ABBA7}" dt="2024-11-07T08:45:21.192" v="4838"/>
          <ac:spMkLst>
            <pc:docMk/>
            <pc:sldMk cId="2798229174" sldId="266"/>
            <ac:spMk id="50" creationId="{9EDBE89A-BC25-0F16-DCAE-D80905F3D0A7}"/>
          </ac:spMkLst>
        </pc:spChg>
        <pc:spChg chg="mod">
          <ac:chgData name="chethan kalyan" userId="c1370a218002e0be" providerId="LiveId" clId="{2D53C083-D1FA-4AFF-9038-BC477B0ABBA7}" dt="2024-11-07T08:45:21.192" v="4838"/>
          <ac:spMkLst>
            <pc:docMk/>
            <pc:sldMk cId="2798229174" sldId="266"/>
            <ac:spMk id="51" creationId="{9A913970-EEA2-632C-4F01-705111C6641D}"/>
          </ac:spMkLst>
        </pc:spChg>
        <pc:spChg chg="mod">
          <ac:chgData name="chethan kalyan" userId="c1370a218002e0be" providerId="LiveId" clId="{2D53C083-D1FA-4AFF-9038-BC477B0ABBA7}" dt="2024-11-07T08:45:21.192" v="4838"/>
          <ac:spMkLst>
            <pc:docMk/>
            <pc:sldMk cId="2798229174" sldId="266"/>
            <ac:spMk id="52" creationId="{419B792E-1DA5-B9DC-E66C-8BBD1FB14224}"/>
          </ac:spMkLst>
        </pc:spChg>
        <pc:spChg chg="mod">
          <ac:chgData name="chethan kalyan" userId="c1370a218002e0be" providerId="LiveId" clId="{2D53C083-D1FA-4AFF-9038-BC477B0ABBA7}" dt="2024-11-07T08:45:21.192" v="4838"/>
          <ac:spMkLst>
            <pc:docMk/>
            <pc:sldMk cId="2798229174" sldId="266"/>
            <ac:spMk id="53" creationId="{B7C9AF26-38D5-3058-7D22-E38B67158455}"/>
          </ac:spMkLst>
        </pc:spChg>
        <pc:spChg chg="mod">
          <ac:chgData name="chethan kalyan" userId="c1370a218002e0be" providerId="LiveId" clId="{2D53C083-D1FA-4AFF-9038-BC477B0ABBA7}" dt="2024-11-07T08:45:21.192" v="4838"/>
          <ac:spMkLst>
            <pc:docMk/>
            <pc:sldMk cId="2798229174" sldId="266"/>
            <ac:spMk id="54" creationId="{8AD931EE-B88B-C04D-D7A2-40F69D053867}"/>
          </ac:spMkLst>
        </pc:spChg>
        <pc:spChg chg="mod">
          <ac:chgData name="chethan kalyan" userId="c1370a218002e0be" providerId="LiveId" clId="{2D53C083-D1FA-4AFF-9038-BC477B0ABBA7}" dt="2024-11-07T08:45:21.192" v="4838"/>
          <ac:spMkLst>
            <pc:docMk/>
            <pc:sldMk cId="2798229174" sldId="266"/>
            <ac:spMk id="55" creationId="{E466F547-0431-F869-FD4F-59F32C6F39AC}"/>
          </ac:spMkLst>
        </pc:spChg>
        <pc:spChg chg="mod">
          <ac:chgData name="chethan kalyan" userId="c1370a218002e0be" providerId="LiveId" clId="{2D53C083-D1FA-4AFF-9038-BC477B0ABBA7}" dt="2024-11-07T08:45:21.192" v="4838"/>
          <ac:spMkLst>
            <pc:docMk/>
            <pc:sldMk cId="2798229174" sldId="266"/>
            <ac:spMk id="56" creationId="{85D3C4FB-7AC7-6EAB-A2EB-950378B6A34A}"/>
          </ac:spMkLst>
        </pc:spChg>
        <pc:spChg chg="mod">
          <ac:chgData name="chethan kalyan" userId="c1370a218002e0be" providerId="LiveId" clId="{2D53C083-D1FA-4AFF-9038-BC477B0ABBA7}" dt="2024-11-07T08:45:21.192" v="4838"/>
          <ac:spMkLst>
            <pc:docMk/>
            <pc:sldMk cId="2798229174" sldId="266"/>
            <ac:spMk id="57" creationId="{2B0ECF83-D4D1-6CC4-A952-9D554FB66E20}"/>
          </ac:spMkLst>
        </pc:spChg>
        <pc:spChg chg="mod">
          <ac:chgData name="chethan kalyan" userId="c1370a218002e0be" providerId="LiveId" clId="{2D53C083-D1FA-4AFF-9038-BC477B0ABBA7}" dt="2024-11-07T08:45:21.192" v="4838"/>
          <ac:spMkLst>
            <pc:docMk/>
            <pc:sldMk cId="2798229174" sldId="266"/>
            <ac:spMk id="58" creationId="{2BB213B4-8FEB-93BF-7ADD-FBE2BB47762F}"/>
          </ac:spMkLst>
        </pc:spChg>
        <pc:spChg chg="mod">
          <ac:chgData name="chethan kalyan" userId="c1370a218002e0be" providerId="LiveId" clId="{2D53C083-D1FA-4AFF-9038-BC477B0ABBA7}" dt="2024-11-07T08:45:21.192" v="4838"/>
          <ac:spMkLst>
            <pc:docMk/>
            <pc:sldMk cId="2798229174" sldId="266"/>
            <ac:spMk id="59" creationId="{2CA7F65C-0AA2-87D4-D1E3-3CD72853D1B2}"/>
          </ac:spMkLst>
        </pc:spChg>
        <pc:spChg chg="mod">
          <ac:chgData name="chethan kalyan" userId="c1370a218002e0be" providerId="LiveId" clId="{2D53C083-D1FA-4AFF-9038-BC477B0ABBA7}" dt="2024-11-07T08:45:21.192" v="4838"/>
          <ac:spMkLst>
            <pc:docMk/>
            <pc:sldMk cId="2798229174" sldId="266"/>
            <ac:spMk id="60" creationId="{12FEF99F-3992-2D4E-7EF5-D760BB010CE0}"/>
          </ac:spMkLst>
        </pc:spChg>
        <pc:spChg chg="mod">
          <ac:chgData name="chethan kalyan" userId="c1370a218002e0be" providerId="LiveId" clId="{2D53C083-D1FA-4AFF-9038-BC477B0ABBA7}" dt="2024-11-07T08:45:21.192" v="4838"/>
          <ac:spMkLst>
            <pc:docMk/>
            <pc:sldMk cId="2798229174" sldId="266"/>
            <ac:spMk id="61" creationId="{1804F255-F24E-7619-BF46-F1C075C9E59E}"/>
          </ac:spMkLst>
        </pc:spChg>
        <pc:spChg chg="mod">
          <ac:chgData name="chethan kalyan" userId="c1370a218002e0be" providerId="LiveId" clId="{2D53C083-D1FA-4AFF-9038-BC477B0ABBA7}" dt="2024-11-07T08:45:21.192" v="4838"/>
          <ac:spMkLst>
            <pc:docMk/>
            <pc:sldMk cId="2798229174" sldId="266"/>
            <ac:spMk id="62" creationId="{18AF4314-E8F6-BEC0-6A06-17AB108BF7F3}"/>
          </ac:spMkLst>
        </pc:spChg>
        <pc:spChg chg="mod">
          <ac:chgData name="chethan kalyan" userId="c1370a218002e0be" providerId="LiveId" clId="{2D53C083-D1FA-4AFF-9038-BC477B0ABBA7}" dt="2024-11-07T08:45:21.192" v="4838"/>
          <ac:spMkLst>
            <pc:docMk/>
            <pc:sldMk cId="2798229174" sldId="266"/>
            <ac:spMk id="63" creationId="{7D8F2BFE-DFC9-B651-7D7C-239472BD01C6}"/>
          </ac:spMkLst>
        </pc:spChg>
        <pc:spChg chg="mod">
          <ac:chgData name="chethan kalyan" userId="c1370a218002e0be" providerId="LiveId" clId="{2D53C083-D1FA-4AFF-9038-BC477B0ABBA7}" dt="2024-11-07T08:45:21.192" v="4838"/>
          <ac:spMkLst>
            <pc:docMk/>
            <pc:sldMk cId="2798229174" sldId="266"/>
            <ac:spMk id="64" creationId="{6AA1A7AF-1D20-3405-D84B-5AA42AB65232}"/>
          </ac:spMkLst>
        </pc:spChg>
        <pc:spChg chg="mod">
          <ac:chgData name="chethan kalyan" userId="c1370a218002e0be" providerId="LiveId" clId="{2D53C083-D1FA-4AFF-9038-BC477B0ABBA7}" dt="2024-11-07T08:45:21.192" v="4838"/>
          <ac:spMkLst>
            <pc:docMk/>
            <pc:sldMk cId="2798229174" sldId="266"/>
            <ac:spMk id="65" creationId="{76B5624D-9239-73C2-E45E-F9B6B2867C88}"/>
          </ac:spMkLst>
        </pc:spChg>
        <pc:spChg chg="mod">
          <ac:chgData name="chethan kalyan" userId="c1370a218002e0be" providerId="LiveId" clId="{2D53C083-D1FA-4AFF-9038-BC477B0ABBA7}" dt="2024-11-07T08:45:21.192" v="4838"/>
          <ac:spMkLst>
            <pc:docMk/>
            <pc:sldMk cId="2798229174" sldId="266"/>
            <ac:spMk id="66" creationId="{D580788E-9901-FA95-B23B-07779104D992}"/>
          </ac:spMkLst>
        </pc:spChg>
        <pc:spChg chg="mod">
          <ac:chgData name="chethan kalyan" userId="c1370a218002e0be" providerId="LiveId" clId="{2D53C083-D1FA-4AFF-9038-BC477B0ABBA7}" dt="2024-11-07T08:45:21.192" v="4838"/>
          <ac:spMkLst>
            <pc:docMk/>
            <pc:sldMk cId="2798229174" sldId="266"/>
            <ac:spMk id="67" creationId="{BB51581D-33C1-724B-E937-B9154805DF86}"/>
          </ac:spMkLst>
        </pc:spChg>
        <pc:spChg chg="mod">
          <ac:chgData name="chethan kalyan" userId="c1370a218002e0be" providerId="LiveId" clId="{2D53C083-D1FA-4AFF-9038-BC477B0ABBA7}" dt="2024-11-07T08:45:21.192" v="4838"/>
          <ac:spMkLst>
            <pc:docMk/>
            <pc:sldMk cId="2798229174" sldId="266"/>
            <ac:spMk id="68" creationId="{B16C7442-6466-CC00-473F-1633787B17A7}"/>
          </ac:spMkLst>
        </pc:spChg>
        <pc:spChg chg="mod">
          <ac:chgData name="chethan kalyan" userId="c1370a218002e0be" providerId="LiveId" clId="{2D53C083-D1FA-4AFF-9038-BC477B0ABBA7}" dt="2024-11-07T08:45:21.192" v="4838"/>
          <ac:spMkLst>
            <pc:docMk/>
            <pc:sldMk cId="2798229174" sldId="266"/>
            <ac:spMk id="69" creationId="{8EF4E53F-B6DF-0766-FE67-2F29FF50987F}"/>
          </ac:spMkLst>
        </pc:spChg>
        <pc:spChg chg="mod">
          <ac:chgData name="chethan kalyan" userId="c1370a218002e0be" providerId="LiveId" clId="{2D53C083-D1FA-4AFF-9038-BC477B0ABBA7}" dt="2024-11-07T08:45:21.192" v="4838"/>
          <ac:spMkLst>
            <pc:docMk/>
            <pc:sldMk cId="2798229174" sldId="266"/>
            <ac:spMk id="70" creationId="{4FA615BD-E2AD-E8FA-574B-FBD5C7B4F259}"/>
          </ac:spMkLst>
        </pc:spChg>
        <pc:spChg chg="mod">
          <ac:chgData name="chethan kalyan" userId="c1370a218002e0be" providerId="LiveId" clId="{2D53C083-D1FA-4AFF-9038-BC477B0ABBA7}" dt="2024-11-07T08:45:21.192" v="4838"/>
          <ac:spMkLst>
            <pc:docMk/>
            <pc:sldMk cId="2798229174" sldId="266"/>
            <ac:spMk id="71" creationId="{39303D7B-960A-CE91-3930-903BFAFDA285}"/>
          </ac:spMkLst>
        </pc:spChg>
        <pc:spChg chg="mod">
          <ac:chgData name="chethan kalyan" userId="c1370a218002e0be" providerId="LiveId" clId="{2D53C083-D1FA-4AFF-9038-BC477B0ABBA7}" dt="2024-11-07T08:45:21.192" v="4838"/>
          <ac:spMkLst>
            <pc:docMk/>
            <pc:sldMk cId="2798229174" sldId="266"/>
            <ac:spMk id="72" creationId="{A7154174-6885-78FD-E6D6-2F6A7132FBEC}"/>
          </ac:spMkLst>
        </pc:spChg>
        <pc:spChg chg="mod">
          <ac:chgData name="chethan kalyan" userId="c1370a218002e0be" providerId="LiveId" clId="{2D53C083-D1FA-4AFF-9038-BC477B0ABBA7}" dt="2024-11-07T08:45:21.192" v="4838"/>
          <ac:spMkLst>
            <pc:docMk/>
            <pc:sldMk cId="2798229174" sldId="266"/>
            <ac:spMk id="73" creationId="{F8010E67-0F68-F73A-0F6F-0FF0F5AFB7C3}"/>
          </ac:spMkLst>
        </pc:spChg>
        <pc:spChg chg="mod">
          <ac:chgData name="chethan kalyan" userId="c1370a218002e0be" providerId="LiveId" clId="{2D53C083-D1FA-4AFF-9038-BC477B0ABBA7}" dt="2024-11-07T08:45:21.192" v="4838"/>
          <ac:spMkLst>
            <pc:docMk/>
            <pc:sldMk cId="2798229174" sldId="266"/>
            <ac:spMk id="74" creationId="{23B5C328-0F1F-A716-9AC0-3805E8144B99}"/>
          </ac:spMkLst>
        </pc:spChg>
        <pc:spChg chg="mod">
          <ac:chgData name="chethan kalyan" userId="c1370a218002e0be" providerId="LiveId" clId="{2D53C083-D1FA-4AFF-9038-BC477B0ABBA7}" dt="2024-11-07T08:45:21.192" v="4838"/>
          <ac:spMkLst>
            <pc:docMk/>
            <pc:sldMk cId="2798229174" sldId="266"/>
            <ac:spMk id="75" creationId="{B0ECC163-93DD-E8CF-38CC-9820A0B39F0A}"/>
          </ac:spMkLst>
        </pc:spChg>
        <pc:spChg chg="mod">
          <ac:chgData name="chethan kalyan" userId="c1370a218002e0be" providerId="LiveId" clId="{2D53C083-D1FA-4AFF-9038-BC477B0ABBA7}" dt="2024-11-07T08:45:21.192" v="4838"/>
          <ac:spMkLst>
            <pc:docMk/>
            <pc:sldMk cId="2798229174" sldId="266"/>
            <ac:spMk id="76" creationId="{376A0DC6-2662-4437-C92A-79C951B1292A}"/>
          </ac:spMkLst>
        </pc:spChg>
        <pc:spChg chg="mod">
          <ac:chgData name="chethan kalyan" userId="c1370a218002e0be" providerId="LiveId" clId="{2D53C083-D1FA-4AFF-9038-BC477B0ABBA7}" dt="2024-11-07T08:45:21.192" v="4838"/>
          <ac:spMkLst>
            <pc:docMk/>
            <pc:sldMk cId="2798229174" sldId="266"/>
            <ac:spMk id="77" creationId="{6E77D0B6-CE34-F684-76BA-DADC26318FD3}"/>
          </ac:spMkLst>
        </pc:spChg>
        <pc:spChg chg="mod">
          <ac:chgData name="chethan kalyan" userId="c1370a218002e0be" providerId="LiveId" clId="{2D53C083-D1FA-4AFF-9038-BC477B0ABBA7}" dt="2024-11-07T08:45:21.192" v="4838"/>
          <ac:spMkLst>
            <pc:docMk/>
            <pc:sldMk cId="2798229174" sldId="266"/>
            <ac:spMk id="78" creationId="{2827E672-6D55-BCD6-3C68-8F9EC9A72E86}"/>
          </ac:spMkLst>
        </pc:spChg>
        <pc:spChg chg="mod">
          <ac:chgData name="chethan kalyan" userId="c1370a218002e0be" providerId="LiveId" clId="{2D53C083-D1FA-4AFF-9038-BC477B0ABBA7}" dt="2024-11-07T08:45:21.192" v="4838"/>
          <ac:spMkLst>
            <pc:docMk/>
            <pc:sldMk cId="2798229174" sldId="266"/>
            <ac:spMk id="79" creationId="{67DA2A18-5AF1-8F92-CA09-A792A6CB524C}"/>
          </ac:spMkLst>
        </pc:spChg>
        <pc:spChg chg="mod">
          <ac:chgData name="chethan kalyan" userId="c1370a218002e0be" providerId="LiveId" clId="{2D53C083-D1FA-4AFF-9038-BC477B0ABBA7}" dt="2024-11-07T08:45:21.192" v="4838"/>
          <ac:spMkLst>
            <pc:docMk/>
            <pc:sldMk cId="2798229174" sldId="266"/>
            <ac:spMk id="80" creationId="{98655AEA-5C0F-9F98-9696-24F85F0D0AB9}"/>
          </ac:spMkLst>
        </pc:spChg>
        <pc:spChg chg="mod">
          <ac:chgData name="chethan kalyan" userId="c1370a218002e0be" providerId="LiveId" clId="{2D53C083-D1FA-4AFF-9038-BC477B0ABBA7}" dt="2024-11-07T08:45:21.192" v="4838"/>
          <ac:spMkLst>
            <pc:docMk/>
            <pc:sldMk cId="2798229174" sldId="266"/>
            <ac:spMk id="81" creationId="{427DED01-3686-F4F5-2EB4-0C321AAEFF05}"/>
          </ac:spMkLst>
        </pc:spChg>
        <pc:spChg chg="mod">
          <ac:chgData name="chethan kalyan" userId="c1370a218002e0be" providerId="LiveId" clId="{2D53C083-D1FA-4AFF-9038-BC477B0ABBA7}" dt="2024-11-07T08:45:21.192" v="4838"/>
          <ac:spMkLst>
            <pc:docMk/>
            <pc:sldMk cId="2798229174" sldId="266"/>
            <ac:spMk id="82" creationId="{8088D197-4579-9CF9-EFFB-28B453C48015}"/>
          </ac:spMkLst>
        </pc:spChg>
        <pc:spChg chg="mod">
          <ac:chgData name="chethan kalyan" userId="c1370a218002e0be" providerId="LiveId" clId="{2D53C083-D1FA-4AFF-9038-BC477B0ABBA7}" dt="2024-11-07T08:45:21.192" v="4838"/>
          <ac:spMkLst>
            <pc:docMk/>
            <pc:sldMk cId="2798229174" sldId="266"/>
            <ac:spMk id="83" creationId="{78B49794-8023-9CBA-89FD-4DCB18526D76}"/>
          </ac:spMkLst>
        </pc:spChg>
        <pc:spChg chg="mod">
          <ac:chgData name="chethan kalyan" userId="c1370a218002e0be" providerId="LiveId" clId="{2D53C083-D1FA-4AFF-9038-BC477B0ABBA7}" dt="2024-11-07T08:45:21.192" v="4838"/>
          <ac:spMkLst>
            <pc:docMk/>
            <pc:sldMk cId="2798229174" sldId="266"/>
            <ac:spMk id="84" creationId="{7850F09B-E575-DDDA-2A1A-1D501BDD360F}"/>
          </ac:spMkLst>
        </pc:spChg>
        <pc:spChg chg="mod">
          <ac:chgData name="chethan kalyan" userId="c1370a218002e0be" providerId="LiveId" clId="{2D53C083-D1FA-4AFF-9038-BC477B0ABBA7}" dt="2024-11-07T08:45:21.192" v="4838"/>
          <ac:spMkLst>
            <pc:docMk/>
            <pc:sldMk cId="2798229174" sldId="266"/>
            <ac:spMk id="85" creationId="{75E7249E-BA03-B5ED-1AAF-BDDA240E58D0}"/>
          </ac:spMkLst>
        </pc:spChg>
        <pc:spChg chg="mod">
          <ac:chgData name="chethan kalyan" userId="c1370a218002e0be" providerId="LiveId" clId="{2D53C083-D1FA-4AFF-9038-BC477B0ABBA7}" dt="2024-11-07T08:45:21.192" v="4838"/>
          <ac:spMkLst>
            <pc:docMk/>
            <pc:sldMk cId="2798229174" sldId="266"/>
            <ac:spMk id="86" creationId="{C4E12080-185D-00FA-0A53-8CD8CA18BFE4}"/>
          </ac:spMkLst>
        </pc:spChg>
        <pc:spChg chg="mod">
          <ac:chgData name="chethan kalyan" userId="c1370a218002e0be" providerId="LiveId" clId="{2D53C083-D1FA-4AFF-9038-BC477B0ABBA7}" dt="2024-11-07T08:45:21.192" v="4838"/>
          <ac:spMkLst>
            <pc:docMk/>
            <pc:sldMk cId="2798229174" sldId="266"/>
            <ac:spMk id="87" creationId="{0CE9A672-4C6C-F62E-8474-4BEC670EBD67}"/>
          </ac:spMkLst>
        </pc:spChg>
        <pc:spChg chg="mod">
          <ac:chgData name="chethan kalyan" userId="c1370a218002e0be" providerId="LiveId" clId="{2D53C083-D1FA-4AFF-9038-BC477B0ABBA7}" dt="2024-11-07T08:45:21.192" v="4838"/>
          <ac:spMkLst>
            <pc:docMk/>
            <pc:sldMk cId="2798229174" sldId="266"/>
            <ac:spMk id="88" creationId="{A10D0819-79F4-36C2-98CE-D89DA443F26E}"/>
          </ac:spMkLst>
        </pc:spChg>
        <pc:spChg chg="mod">
          <ac:chgData name="chethan kalyan" userId="c1370a218002e0be" providerId="LiveId" clId="{2D53C083-D1FA-4AFF-9038-BC477B0ABBA7}" dt="2024-11-07T08:45:21.192" v="4838"/>
          <ac:spMkLst>
            <pc:docMk/>
            <pc:sldMk cId="2798229174" sldId="266"/>
            <ac:spMk id="89" creationId="{EA51C8FC-C617-2130-E496-4DA88D2569B8}"/>
          </ac:spMkLst>
        </pc:spChg>
        <pc:spChg chg="mod">
          <ac:chgData name="chethan kalyan" userId="c1370a218002e0be" providerId="LiveId" clId="{2D53C083-D1FA-4AFF-9038-BC477B0ABBA7}" dt="2024-11-07T08:45:21.192" v="4838"/>
          <ac:spMkLst>
            <pc:docMk/>
            <pc:sldMk cId="2798229174" sldId="266"/>
            <ac:spMk id="90" creationId="{BFFD6B4F-CDC1-8904-4681-1A758D370FEE}"/>
          </ac:spMkLst>
        </pc:spChg>
        <pc:spChg chg="mod">
          <ac:chgData name="chethan kalyan" userId="c1370a218002e0be" providerId="LiveId" clId="{2D53C083-D1FA-4AFF-9038-BC477B0ABBA7}" dt="2024-11-07T08:45:21.192" v="4838"/>
          <ac:spMkLst>
            <pc:docMk/>
            <pc:sldMk cId="2798229174" sldId="266"/>
            <ac:spMk id="91" creationId="{71ADDF34-F72F-19F8-B882-C292C571FA53}"/>
          </ac:spMkLst>
        </pc:spChg>
        <pc:spChg chg="mod">
          <ac:chgData name="chethan kalyan" userId="c1370a218002e0be" providerId="LiveId" clId="{2D53C083-D1FA-4AFF-9038-BC477B0ABBA7}" dt="2024-11-07T08:45:21.192" v="4838"/>
          <ac:spMkLst>
            <pc:docMk/>
            <pc:sldMk cId="2798229174" sldId="266"/>
            <ac:spMk id="92" creationId="{0B5701D1-C054-1CE6-FC48-F7E401E14A40}"/>
          </ac:spMkLst>
        </pc:spChg>
        <pc:spChg chg="mod">
          <ac:chgData name="chethan kalyan" userId="c1370a218002e0be" providerId="LiveId" clId="{2D53C083-D1FA-4AFF-9038-BC477B0ABBA7}" dt="2024-11-07T08:45:21.192" v="4838"/>
          <ac:spMkLst>
            <pc:docMk/>
            <pc:sldMk cId="2798229174" sldId="266"/>
            <ac:spMk id="93" creationId="{EC9F42AE-BB55-17AE-AA95-3FE5E173FD7A}"/>
          </ac:spMkLst>
        </pc:spChg>
        <pc:spChg chg="mod">
          <ac:chgData name="chethan kalyan" userId="c1370a218002e0be" providerId="LiveId" clId="{2D53C083-D1FA-4AFF-9038-BC477B0ABBA7}" dt="2024-11-07T08:45:21.192" v="4838"/>
          <ac:spMkLst>
            <pc:docMk/>
            <pc:sldMk cId="2798229174" sldId="266"/>
            <ac:spMk id="94" creationId="{092337FF-378C-0CB0-6050-7985390873DE}"/>
          </ac:spMkLst>
        </pc:spChg>
        <pc:spChg chg="mod">
          <ac:chgData name="chethan kalyan" userId="c1370a218002e0be" providerId="LiveId" clId="{2D53C083-D1FA-4AFF-9038-BC477B0ABBA7}" dt="2024-11-07T08:45:21.192" v="4838"/>
          <ac:spMkLst>
            <pc:docMk/>
            <pc:sldMk cId="2798229174" sldId="266"/>
            <ac:spMk id="95" creationId="{C1CDF31C-1517-ED4C-4F11-A71E11EFE011}"/>
          </ac:spMkLst>
        </pc:spChg>
        <pc:spChg chg="mod">
          <ac:chgData name="chethan kalyan" userId="c1370a218002e0be" providerId="LiveId" clId="{2D53C083-D1FA-4AFF-9038-BC477B0ABBA7}" dt="2024-11-07T08:45:21.192" v="4838"/>
          <ac:spMkLst>
            <pc:docMk/>
            <pc:sldMk cId="2798229174" sldId="266"/>
            <ac:spMk id="96" creationId="{89936DDC-61C6-7295-3AE2-EB4619A9C8CE}"/>
          </ac:spMkLst>
        </pc:spChg>
        <pc:spChg chg="mod">
          <ac:chgData name="chethan kalyan" userId="c1370a218002e0be" providerId="LiveId" clId="{2D53C083-D1FA-4AFF-9038-BC477B0ABBA7}" dt="2024-11-07T08:45:21.192" v="4838"/>
          <ac:spMkLst>
            <pc:docMk/>
            <pc:sldMk cId="2798229174" sldId="266"/>
            <ac:spMk id="97" creationId="{FB85DF7D-D13F-AAB4-B166-D470FBF7469C}"/>
          </ac:spMkLst>
        </pc:spChg>
        <pc:spChg chg="mod">
          <ac:chgData name="chethan kalyan" userId="c1370a218002e0be" providerId="LiveId" clId="{2D53C083-D1FA-4AFF-9038-BC477B0ABBA7}" dt="2024-11-07T08:45:21.192" v="4838"/>
          <ac:spMkLst>
            <pc:docMk/>
            <pc:sldMk cId="2798229174" sldId="266"/>
            <ac:spMk id="98" creationId="{3C8F91DE-239D-6157-0470-2FB52CC47EA1}"/>
          </ac:spMkLst>
        </pc:spChg>
        <pc:spChg chg="mod">
          <ac:chgData name="chethan kalyan" userId="c1370a218002e0be" providerId="LiveId" clId="{2D53C083-D1FA-4AFF-9038-BC477B0ABBA7}" dt="2024-11-07T08:45:21.192" v="4838"/>
          <ac:spMkLst>
            <pc:docMk/>
            <pc:sldMk cId="2798229174" sldId="266"/>
            <ac:spMk id="99" creationId="{E3A3D2B7-21B1-05F1-F56A-ECA2C7D3AB9A}"/>
          </ac:spMkLst>
        </pc:spChg>
        <pc:spChg chg="mod">
          <ac:chgData name="chethan kalyan" userId="c1370a218002e0be" providerId="LiveId" clId="{2D53C083-D1FA-4AFF-9038-BC477B0ABBA7}" dt="2024-11-07T08:45:21.192" v="4838"/>
          <ac:spMkLst>
            <pc:docMk/>
            <pc:sldMk cId="2798229174" sldId="266"/>
            <ac:spMk id="100" creationId="{517C1A7F-AFF1-0F6D-5F58-B5955653E7D5}"/>
          </ac:spMkLst>
        </pc:spChg>
        <pc:spChg chg="mod">
          <ac:chgData name="chethan kalyan" userId="c1370a218002e0be" providerId="LiveId" clId="{2D53C083-D1FA-4AFF-9038-BC477B0ABBA7}" dt="2024-11-07T08:45:21.192" v="4838"/>
          <ac:spMkLst>
            <pc:docMk/>
            <pc:sldMk cId="2798229174" sldId="266"/>
            <ac:spMk id="101" creationId="{365B3BF5-2C2C-8101-DAF2-25621A988447}"/>
          </ac:spMkLst>
        </pc:spChg>
        <pc:spChg chg="mod">
          <ac:chgData name="chethan kalyan" userId="c1370a218002e0be" providerId="LiveId" clId="{2D53C083-D1FA-4AFF-9038-BC477B0ABBA7}" dt="2024-11-07T08:45:21.192" v="4838"/>
          <ac:spMkLst>
            <pc:docMk/>
            <pc:sldMk cId="2798229174" sldId="266"/>
            <ac:spMk id="102" creationId="{CA7280F7-CE9C-9656-855B-EC36F75B043E}"/>
          </ac:spMkLst>
        </pc:spChg>
        <pc:spChg chg="mod">
          <ac:chgData name="chethan kalyan" userId="c1370a218002e0be" providerId="LiveId" clId="{2D53C083-D1FA-4AFF-9038-BC477B0ABBA7}" dt="2024-11-07T08:45:21.192" v="4838"/>
          <ac:spMkLst>
            <pc:docMk/>
            <pc:sldMk cId="2798229174" sldId="266"/>
            <ac:spMk id="103" creationId="{E25F8645-EE77-26F3-EE93-9406A6984BF6}"/>
          </ac:spMkLst>
        </pc:spChg>
        <pc:spChg chg="mod">
          <ac:chgData name="chethan kalyan" userId="c1370a218002e0be" providerId="LiveId" clId="{2D53C083-D1FA-4AFF-9038-BC477B0ABBA7}" dt="2024-11-07T08:45:21.192" v="4838"/>
          <ac:spMkLst>
            <pc:docMk/>
            <pc:sldMk cId="2798229174" sldId="266"/>
            <ac:spMk id="104" creationId="{C2B762B3-AEC9-088C-B0D0-17269EC87A38}"/>
          </ac:spMkLst>
        </pc:spChg>
        <pc:spChg chg="mod">
          <ac:chgData name="chethan kalyan" userId="c1370a218002e0be" providerId="LiveId" clId="{2D53C083-D1FA-4AFF-9038-BC477B0ABBA7}" dt="2024-11-07T08:45:21.192" v="4838"/>
          <ac:spMkLst>
            <pc:docMk/>
            <pc:sldMk cId="2798229174" sldId="266"/>
            <ac:spMk id="105" creationId="{91E0B667-E8FD-F201-8ED9-BD940712923F}"/>
          </ac:spMkLst>
        </pc:spChg>
        <pc:spChg chg="mod">
          <ac:chgData name="chethan kalyan" userId="c1370a218002e0be" providerId="LiveId" clId="{2D53C083-D1FA-4AFF-9038-BC477B0ABBA7}" dt="2024-11-07T08:45:21.192" v="4838"/>
          <ac:spMkLst>
            <pc:docMk/>
            <pc:sldMk cId="2798229174" sldId="266"/>
            <ac:spMk id="106" creationId="{2F91DB3A-F789-0296-3671-353446B95D5F}"/>
          </ac:spMkLst>
        </pc:spChg>
        <pc:spChg chg="mod">
          <ac:chgData name="chethan kalyan" userId="c1370a218002e0be" providerId="LiveId" clId="{2D53C083-D1FA-4AFF-9038-BC477B0ABBA7}" dt="2024-11-07T08:45:21.192" v="4838"/>
          <ac:spMkLst>
            <pc:docMk/>
            <pc:sldMk cId="2798229174" sldId="266"/>
            <ac:spMk id="107" creationId="{5A96A6E7-6581-E002-0DA2-C59EFA0C4FFD}"/>
          </ac:spMkLst>
        </pc:spChg>
        <pc:spChg chg="mod">
          <ac:chgData name="chethan kalyan" userId="c1370a218002e0be" providerId="LiveId" clId="{2D53C083-D1FA-4AFF-9038-BC477B0ABBA7}" dt="2024-11-07T08:45:21.192" v="4838"/>
          <ac:spMkLst>
            <pc:docMk/>
            <pc:sldMk cId="2798229174" sldId="266"/>
            <ac:spMk id="108" creationId="{DB10282D-6DC5-D89E-1501-6C3A73633671}"/>
          </ac:spMkLst>
        </pc:spChg>
        <pc:spChg chg="mod">
          <ac:chgData name="chethan kalyan" userId="c1370a218002e0be" providerId="LiveId" clId="{2D53C083-D1FA-4AFF-9038-BC477B0ABBA7}" dt="2024-11-07T08:45:21.192" v="4838"/>
          <ac:spMkLst>
            <pc:docMk/>
            <pc:sldMk cId="2798229174" sldId="266"/>
            <ac:spMk id="109" creationId="{60589303-ADC6-A26D-9773-3238429CCD98}"/>
          </ac:spMkLst>
        </pc:spChg>
        <pc:spChg chg="mod">
          <ac:chgData name="chethan kalyan" userId="c1370a218002e0be" providerId="LiveId" clId="{2D53C083-D1FA-4AFF-9038-BC477B0ABBA7}" dt="2024-11-07T08:45:21.192" v="4838"/>
          <ac:spMkLst>
            <pc:docMk/>
            <pc:sldMk cId="2798229174" sldId="266"/>
            <ac:spMk id="110" creationId="{778CB814-62D9-5E4C-15C4-5730C8F858DF}"/>
          </ac:spMkLst>
        </pc:spChg>
        <pc:spChg chg="mod">
          <ac:chgData name="chethan kalyan" userId="c1370a218002e0be" providerId="LiveId" clId="{2D53C083-D1FA-4AFF-9038-BC477B0ABBA7}" dt="2024-11-07T08:45:21.192" v="4838"/>
          <ac:spMkLst>
            <pc:docMk/>
            <pc:sldMk cId="2798229174" sldId="266"/>
            <ac:spMk id="111" creationId="{55F287FD-7038-8258-783A-97DF78264777}"/>
          </ac:spMkLst>
        </pc:spChg>
        <pc:spChg chg="mod">
          <ac:chgData name="chethan kalyan" userId="c1370a218002e0be" providerId="LiveId" clId="{2D53C083-D1FA-4AFF-9038-BC477B0ABBA7}" dt="2024-11-07T08:45:21.192" v="4838"/>
          <ac:spMkLst>
            <pc:docMk/>
            <pc:sldMk cId="2798229174" sldId="266"/>
            <ac:spMk id="112" creationId="{499E50C4-4151-2D9A-B691-3986EA31697C}"/>
          </ac:spMkLst>
        </pc:spChg>
        <pc:spChg chg="mod">
          <ac:chgData name="chethan kalyan" userId="c1370a218002e0be" providerId="LiveId" clId="{2D53C083-D1FA-4AFF-9038-BC477B0ABBA7}" dt="2024-11-07T08:45:21.192" v="4838"/>
          <ac:spMkLst>
            <pc:docMk/>
            <pc:sldMk cId="2798229174" sldId="266"/>
            <ac:spMk id="113" creationId="{62E3443C-C954-2EC1-7FA2-E5C45FCB4291}"/>
          </ac:spMkLst>
        </pc:spChg>
        <pc:spChg chg="mod">
          <ac:chgData name="chethan kalyan" userId="c1370a218002e0be" providerId="LiveId" clId="{2D53C083-D1FA-4AFF-9038-BC477B0ABBA7}" dt="2024-11-07T08:45:21.192" v="4838"/>
          <ac:spMkLst>
            <pc:docMk/>
            <pc:sldMk cId="2798229174" sldId="266"/>
            <ac:spMk id="114" creationId="{7B3965FA-F7AE-2D3C-6261-BBC7660DA2D8}"/>
          </ac:spMkLst>
        </pc:spChg>
        <pc:spChg chg="mod">
          <ac:chgData name="chethan kalyan" userId="c1370a218002e0be" providerId="LiveId" clId="{2D53C083-D1FA-4AFF-9038-BC477B0ABBA7}" dt="2024-11-07T08:45:21.192" v="4838"/>
          <ac:spMkLst>
            <pc:docMk/>
            <pc:sldMk cId="2798229174" sldId="266"/>
            <ac:spMk id="115" creationId="{69A3DE8E-2489-BCD1-4247-E055A450B850}"/>
          </ac:spMkLst>
        </pc:spChg>
        <pc:spChg chg="mod">
          <ac:chgData name="chethan kalyan" userId="c1370a218002e0be" providerId="LiveId" clId="{2D53C083-D1FA-4AFF-9038-BC477B0ABBA7}" dt="2024-11-07T08:45:21.192" v="4838"/>
          <ac:spMkLst>
            <pc:docMk/>
            <pc:sldMk cId="2798229174" sldId="266"/>
            <ac:spMk id="116" creationId="{D944B221-5441-3858-8230-A449019E4D94}"/>
          </ac:spMkLst>
        </pc:spChg>
        <pc:spChg chg="mod">
          <ac:chgData name="chethan kalyan" userId="c1370a218002e0be" providerId="LiveId" clId="{2D53C083-D1FA-4AFF-9038-BC477B0ABBA7}" dt="2024-11-07T08:45:21.192" v="4838"/>
          <ac:spMkLst>
            <pc:docMk/>
            <pc:sldMk cId="2798229174" sldId="266"/>
            <ac:spMk id="117" creationId="{7EB39E37-427D-D7F2-CDC6-E4C83303FC6D}"/>
          </ac:spMkLst>
        </pc:spChg>
        <pc:spChg chg="mod">
          <ac:chgData name="chethan kalyan" userId="c1370a218002e0be" providerId="LiveId" clId="{2D53C083-D1FA-4AFF-9038-BC477B0ABBA7}" dt="2024-11-07T08:45:21.192" v="4838"/>
          <ac:spMkLst>
            <pc:docMk/>
            <pc:sldMk cId="2798229174" sldId="266"/>
            <ac:spMk id="118" creationId="{C2BB22AD-C004-4AD9-2C92-038047011BE1}"/>
          </ac:spMkLst>
        </pc:spChg>
        <pc:spChg chg="mod">
          <ac:chgData name="chethan kalyan" userId="c1370a218002e0be" providerId="LiveId" clId="{2D53C083-D1FA-4AFF-9038-BC477B0ABBA7}" dt="2024-11-07T08:45:21.192" v="4838"/>
          <ac:spMkLst>
            <pc:docMk/>
            <pc:sldMk cId="2798229174" sldId="266"/>
            <ac:spMk id="119" creationId="{8E00421D-54C6-09B3-B12C-13F3CAD2AC0D}"/>
          </ac:spMkLst>
        </pc:spChg>
        <pc:spChg chg="mod">
          <ac:chgData name="chethan kalyan" userId="c1370a218002e0be" providerId="LiveId" clId="{2D53C083-D1FA-4AFF-9038-BC477B0ABBA7}" dt="2024-11-07T08:45:21.192" v="4838"/>
          <ac:spMkLst>
            <pc:docMk/>
            <pc:sldMk cId="2798229174" sldId="266"/>
            <ac:spMk id="120" creationId="{EFAC120F-DA5E-DA82-E061-5D1800D09B6F}"/>
          </ac:spMkLst>
        </pc:spChg>
        <pc:spChg chg="mod">
          <ac:chgData name="chethan kalyan" userId="c1370a218002e0be" providerId="LiveId" clId="{2D53C083-D1FA-4AFF-9038-BC477B0ABBA7}" dt="2024-11-07T08:45:21.192" v="4838"/>
          <ac:spMkLst>
            <pc:docMk/>
            <pc:sldMk cId="2798229174" sldId="266"/>
            <ac:spMk id="121" creationId="{D561D4AA-D6C6-434A-1664-9CA5F0909EFB}"/>
          </ac:spMkLst>
        </pc:spChg>
        <pc:spChg chg="mod">
          <ac:chgData name="chethan kalyan" userId="c1370a218002e0be" providerId="LiveId" clId="{2D53C083-D1FA-4AFF-9038-BC477B0ABBA7}" dt="2024-11-07T08:45:21.192" v="4838"/>
          <ac:spMkLst>
            <pc:docMk/>
            <pc:sldMk cId="2798229174" sldId="266"/>
            <ac:spMk id="122" creationId="{2195FEB5-CCC1-30F5-CB96-E12ECD31B477}"/>
          </ac:spMkLst>
        </pc:spChg>
        <pc:spChg chg="mod">
          <ac:chgData name="chethan kalyan" userId="c1370a218002e0be" providerId="LiveId" clId="{2D53C083-D1FA-4AFF-9038-BC477B0ABBA7}" dt="2024-11-07T08:45:21.192" v="4838"/>
          <ac:spMkLst>
            <pc:docMk/>
            <pc:sldMk cId="2798229174" sldId="266"/>
            <ac:spMk id="123" creationId="{37DDCBF3-6D0C-424D-D554-B061FB6FC55C}"/>
          </ac:spMkLst>
        </pc:spChg>
        <pc:spChg chg="mod">
          <ac:chgData name="chethan kalyan" userId="c1370a218002e0be" providerId="LiveId" clId="{2D53C083-D1FA-4AFF-9038-BC477B0ABBA7}" dt="2024-11-07T08:45:21.192" v="4838"/>
          <ac:spMkLst>
            <pc:docMk/>
            <pc:sldMk cId="2798229174" sldId="266"/>
            <ac:spMk id="124" creationId="{4398AC99-50F0-5A13-61E3-7A71EBB80347}"/>
          </ac:spMkLst>
        </pc:spChg>
        <pc:spChg chg="mod">
          <ac:chgData name="chethan kalyan" userId="c1370a218002e0be" providerId="LiveId" clId="{2D53C083-D1FA-4AFF-9038-BC477B0ABBA7}" dt="2024-11-07T08:45:21.192" v="4838"/>
          <ac:spMkLst>
            <pc:docMk/>
            <pc:sldMk cId="2798229174" sldId="266"/>
            <ac:spMk id="125" creationId="{4EF82669-BCE8-5B6F-3200-E88FBF8DD6AC}"/>
          </ac:spMkLst>
        </pc:spChg>
        <pc:spChg chg="mod">
          <ac:chgData name="chethan kalyan" userId="c1370a218002e0be" providerId="LiveId" clId="{2D53C083-D1FA-4AFF-9038-BC477B0ABBA7}" dt="2024-11-07T08:45:21.192" v="4838"/>
          <ac:spMkLst>
            <pc:docMk/>
            <pc:sldMk cId="2798229174" sldId="266"/>
            <ac:spMk id="126" creationId="{B81EA3E6-DB28-D83B-0A18-D436303C26ED}"/>
          </ac:spMkLst>
        </pc:spChg>
        <pc:spChg chg="mod">
          <ac:chgData name="chethan kalyan" userId="c1370a218002e0be" providerId="LiveId" clId="{2D53C083-D1FA-4AFF-9038-BC477B0ABBA7}" dt="2024-11-07T08:45:21.192" v="4838"/>
          <ac:spMkLst>
            <pc:docMk/>
            <pc:sldMk cId="2798229174" sldId="266"/>
            <ac:spMk id="127" creationId="{E37D4B41-8BB9-066B-1C42-B4BB95F35F71}"/>
          </ac:spMkLst>
        </pc:spChg>
        <pc:spChg chg="mod">
          <ac:chgData name="chethan kalyan" userId="c1370a218002e0be" providerId="LiveId" clId="{2D53C083-D1FA-4AFF-9038-BC477B0ABBA7}" dt="2024-11-07T08:45:21.192" v="4838"/>
          <ac:spMkLst>
            <pc:docMk/>
            <pc:sldMk cId="2798229174" sldId="266"/>
            <ac:spMk id="128" creationId="{02F05E5D-0F87-FEDE-95B8-6B04FD1CDC5A}"/>
          </ac:spMkLst>
        </pc:spChg>
        <pc:spChg chg="mod">
          <ac:chgData name="chethan kalyan" userId="c1370a218002e0be" providerId="LiveId" clId="{2D53C083-D1FA-4AFF-9038-BC477B0ABBA7}" dt="2024-11-07T08:45:21.192" v="4838"/>
          <ac:spMkLst>
            <pc:docMk/>
            <pc:sldMk cId="2798229174" sldId="266"/>
            <ac:spMk id="129" creationId="{D9FBD613-9629-4CBF-5DBF-4813F1F9156F}"/>
          </ac:spMkLst>
        </pc:spChg>
        <pc:spChg chg="mod">
          <ac:chgData name="chethan kalyan" userId="c1370a218002e0be" providerId="LiveId" clId="{2D53C083-D1FA-4AFF-9038-BC477B0ABBA7}" dt="2024-11-07T08:45:21.192" v="4838"/>
          <ac:spMkLst>
            <pc:docMk/>
            <pc:sldMk cId="2798229174" sldId="266"/>
            <ac:spMk id="130" creationId="{352949DE-4D04-D7F6-15D8-FF21C44A2BC5}"/>
          </ac:spMkLst>
        </pc:spChg>
        <pc:spChg chg="mod">
          <ac:chgData name="chethan kalyan" userId="c1370a218002e0be" providerId="LiveId" clId="{2D53C083-D1FA-4AFF-9038-BC477B0ABBA7}" dt="2024-11-07T08:45:21.192" v="4838"/>
          <ac:spMkLst>
            <pc:docMk/>
            <pc:sldMk cId="2798229174" sldId="266"/>
            <ac:spMk id="131" creationId="{C45E87D9-B314-A168-E554-D206682C6C57}"/>
          </ac:spMkLst>
        </pc:spChg>
        <pc:spChg chg="mod">
          <ac:chgData name="chethan kalyan" userId="c1370a218002e0be" providerId="LiveId" clId="{2D53C083-D1FA-4AFF-9038-BC477B0ABBA7}" dt="2024-11-07T08:45:21.192" v="4838"/>
          <ac:spMkLst>
            <pc:docMk/>
            <pc:sldMk cId="2798229174" sldId="266"/>
            <ac:spMk id="132" creationId="{4D45EF88-D0E8-9ADC-A06C-643094846796}"/>
          </ac:spMkLst>
        </pc:spChg>
        <pc:spChg chg="mod">
          <ac:chgData name="chethan kalyan" userId="c1370a218002e0be" providerId="LiveId" clId="{2D53C083-D1FA-4AFF-9038-BC477B0ABBA7}" dt="2024-11-07T08:45:21.192" v="4838"/>
          <ac:spMkLst>
            <pc:docMk/>
            <pc:sldMk cId="2798229174" sldId="266"/>
            <ac:spMk id="133" creationId="{762E6684-A4E6-0B7F-85A8-760AE9563034}"/>
          </ac:spMkLst>
        </pc:spChg>
        <pc:spChg chg="mod">
          <ac:chgData name="chethan kalyan" userId="c1370a218002e0be" providerId="LiveId" clId="{2D53C083-D1FA-4AFF-9038-BC477B0ABBA7}" dt="2024-11-07T08:45:21.192" v="4838"/>
          <ac:spMkLst>
            <pc:docMk/>
            <pc:sldMk cId="2798229174" sldId="266"/>
            <ac:spMk id="134" creationId="{DA824C7C-421F-78A9-1B99-843765B5548E}"/>
          </ac:spMkLst>
        </pc:spChg>
        <pc:spChg chg="mod">
          <ac:chgData name="chethan kalyan" userId="c1370a218002e0be" providerId="LiveId" clId="{2D53C083-D1FA-4AFF-9038-BC477B0ABBA7}" dt="2024-11-07T08:45:21.192" v="4838"/>
          <ac:spMkLst>
            <pc:docMk/>
            <pc:sldMk cId="2798229174" sldId="266"/>
            <ac:spMk id="135" creationId="{722203AA-9E59-30A4-E09A-F72DB665855F}"/>
          </ac:spMkLst>
        </pc:spChg>
        <pc:spChg chg="mod">
          <ac:chgData name="chethan kalyan" userId="c1370a218002e0be" providerId="LiveId" clId="{2D53C083-D1FA-4AFF-9038-BC477B0ABBA7}" dt="2024-11-07T08:45:21.192" v="4838"/>
          <ac:spMkLst>
            <pc:docMk/>
            <pc:sldMk cId="2798229174" sldId="266"/>
            <ac:spMk id="136" creationId="{CC8FB8DC-4A2F-0DF4-B3B7-BE2CD6517BA8}"/>
          </ac:spMkLst>
        </pc:spChg>
        <pc:spChg chg="mod">
          <ac:chgData name="chethan kalyan" userId="c1370a218002e0be" providerId="LiveId" clId="{2D53C083-D1FA-4AFF-9038-BC477B0ABBA7}" dt="2024-11-07T08:45:21.192" v="4838"/>
          <ac:spMkLst>
            <pc:docMk/>
            <pc:sldMk cId="2798229174" sldId="266"/>
            <ac:spMk id="137" creationId="{09FD9299-92BF-F1C7-5E94-2CD105F6C173}"/>
          </ac:spMkLst>
        </pc:spChg>
        <pc:spChg chg="mod">
          <ac:chgData name="chethan kalyan" userId="c1370a218002e0be" providerId="LiveId" clId="{2D53C083-D1FA-4AFF-9038-BC477B0ABBA7}" dt="2024-11-07T08:45:21.192" v="4838"/>
          <ac:spMkLst>
            <pc:docMk/>
            <pc:sldMk cId="2798229174" sldId="266"/>
            <ac:spMk id="138" creationId="{F195F30B-7400-3601-3E1C-D4619F92F6FD}"/>
          </ac:spMkLst>
        </pc:spChg>
        <pc:spChg chg="mod">
          <ac:chgData name="chethan kalyan" userId="c1370a218002e0be" providerId="LiveId" clId="{2D53C083-D1FA-4AFF-9038-BC477B0ABBA7}" dt="2024-11-07T08:45:21.192" v="4838"/>
          <ac:spMkLst>
            <pc:docMk/>
            <pc:sldMk cId="2798229174" sldId="266"/>
            <ac:spMk id="139" creationId="{FB0A5E6F-0326-DBDA-6236-222A3AAB80E7}"/>
          </ac:spMkLst>
        </pc:spChg>
        <pc:spChg chg="mod">
          <ac:chgData name="chethan kalyan" userId="c1370a218002e0be" providerId="LiveId" clId="{2D53C083-D1FA-4AFF-9038-BC477B0ABBA7}" dt="2024-11-07T08:45:21.192" v="4838"/>
          <ac:spMkLst>
            <pc:docMk/>
            <pc:sldMk cId="2798229174" sldId="266"/>
            <ac:spMk id="140" creationId="{7827CF40-94FF-077A-E621-812330229F22}"/>
          </ac:spMkLst>
        </pc:spChg>
        <pc:spChg chg="mod">
          <ac:chgData name="chethan kalyan" userId="c1370a218002e0be" providerId="LiveId" clId="{2D53C083-D1FA-4AFF-9038-BC477B0ABBA7}" dt="2024-11-07T08:45:21.192" v="4838"/>
          <ac:spMkLst>
            <pc:docMk/>
            <pc:sldMk cId="2798229174" sldId="266"/>
            <ac:spMk id="141" creationId="{CC2C284E-4E3B-AFE8-0496-CD26FAE29A6E}"/>
          </ac:spMkLst>
        </pc:spChg>
        <pc:spChg chg="mod">
          <ac:chgData name="chethan kalyan" userId="c1370a218002e0be" providerId="LiveId" clId="{2D53C083-D1FA-4AFF-9038-BC477B0ABBA7}" dt="2024-11-07T08:45:21.192" v="4838"/>
          <ac:spMkLst>
            <pc:docMk/>
            <pc:sldMk cId="2798229174" sldId="266"/>
            <ac:spMk id="142" creationId="{3594AA0C-F7D1-6BA5-A0A2-4165BAA46319}"/>
          </ac:spMkLst>
        </pc:spChg>
        <pc:spChg chg="mod">
          <ac:chgData name="chethan kalyan" userId="c1370a218002e0be" providerId="LiveId" clId="{2D53C083-D1FA-4AFF-9038-BC477B0ABBA7}" dt="2024-11-07T08:45:21.192" v="4838"/>
          <ac:spMkLst>
            <pc:docMk/>
            <pc:sldMk cId="2798229174" sldId="266"/>
            <ac:spMk id="143" creationId="{F0652329-9CD4-8836-B752-144D51A66DA0}"/>
          </ac:spMkLst>
        </pc:spChg>
        <pc:spChg chg="mod">
          <ac:chgData name="chethan kalyan" userId="c1370a218002e0be" providerId="LiveId" clId="{2D53C083-D1FA-4AFF-9038-BC477B0ABBA7}" dt="2024-11-07T08:45:21.192" v="4838"/>
          <ac:spMkLst>
            <pc:docMk/>
            <pc:sldMk cId="2798229174" sldId="266"/>
            <ac:spMk id="144" creationId="{F5A9ACCE-F2A3-B112-A71E-2500F284CB5F}"/>
          </ac:spMkLst>
        </pc:spChg>
        <pc:spChg chg="mod">
          <ac:chgData name="chethan kalyan" userId="c1370a218002e0be" providerId="LiveId" clId="{2D53C083-D1FA-4AFF-9038-BC477B0ABBA7}" dt="2024-11-07T08:45:21.192" v="4838"/>
          <ac:spMkLst>
            <pc:docMk/>
            <pc:sldMk cId="2798229174" sldId="266"/>
            <ac:spMk id="145" creationId="{E95AA007-8753-9E26-DFD3-909A51B21BA4}"/>
          </ac:spMkLst>
        </pc:spChg>
        <pc:spChg chg="mod">
          <ac:chgData name="chethan kalyan" userId="c1370a218002e0be" providerId="LiveId" clId="{2D53C083-D1FA-4AFF-9038-BC477B0ABBA7}" dt="2024-11-07T08:45:21.192" v="4838"/>
          <ac:spMkLst>
            <pc:docMk/>
            <pc:sldMk cId="2798229174" sldId="266"/>
            <ac:spMk id="146" creationId="{54E81157-016C-A189-DFD3-E7281ED3E37A}"/>
          </ac:spMkLst>
        </pc:spChg>
        <pc:spChg chg="mod">
          <ac:chgData name="chethan kalyan" userId="c1370a218002e0be" providerId="LiveId" clId="{2D53C083-D1FA-4AFF-9038-BC477B0ABBA7}" dt="2024-11-07T08:45:21.192" v="4838"/>
          <ac:spMkLst>
            <pc:docMk/>
            <pc:sldMk cId="2798229174" sldId="266"/>
            <ac:spMk id="147" creationId="{01023ACE-D2EC-4C7F-8833-E346F9E57A56}"/>
          </ac:spMkLst>
        </pc:spChg>
        <pc:spChg chg="mod">
          <ac:chgData name="chethan kalyan" userId="c1370a218002e0be" providerId="LiveId" clId="{2D53C083-D1FA-4AFF-9038-BC477B0ABBA7}" dt="2024-11-07T08:45:21.192" v="4838"/>
          <ac:spMkLst>
            <pc:docMk/>
            <pc:sldMk cId="2798229174" sldId="266"/>
            <ac:spMk id="148" creationId="{1FE4F67A-D6B7-04E2-E89F-C986AB0E5119}"/>
          </ac:spMkLst>
        </pc:spChg>
        <pc:spChg chg="mod">
          <ac:chgData name="chethan kalyan" userId="c1370a218002e0be" providerId="LiveId" clId="{2D53C083-D1FA-4AFF-9038-BC477B0ABBA7}" dt="2024-11-07T08:45:21.192" v="4838"/>
          <ac:spMkLst>
            <pc:docMk/>
            <pc:sldMk cId="2798229174" sldId="266"/>
            <ac:spMk id="149" creationId="{0163662D-6059-57E5-1BEF-4FB0ED5862D6}"/>
          </ac:spMkLst>
        </pc:spChg>
        <pc:spChg chg="mod">
          <ac:chgData name="chethan kalyan" userId="c1370a218002e0be" providerId="LiveId" clId="{2D53C083-D1FA-4AFF-9038-BC477B0ABBA7}" dt="2024-11-07T08:45:21.192" v="4838"/>
          <ac:spMkLst>
            <pc:docMk/>
            <pc:sldMk cId="2798229174" sldId="266"/>
            <ac:spMk id="150" creationId="{2833E087-8374-12CD-FBD8-020114C38847}"/>
          </ac:spMkLst>
        </pc:spChg>
        <pc:spChg chg="mod">
          <ac:chgData name="chethan kalyan" userId="c1370a218002e0be" providerId="LiveId" clId="{2D53C083-D1FA-4AFF-9038-BC477B0ABBA7}" dt="2024-11-07T08:45:21.192" v="4838"/>
          <ac:spMkLst>
            <pc:docMk/>
            <pc:sldMk cId="2798229174" sldId="266"/>
            <ac:spMk id="151" creationId="{B3DFA353-E928-0F36-56EA-B591C932808B}"/>
          </ac:spMkLst>
        </pc:spChg>
        <pc:spChg chg="mod">
          <ac:chgData name="chethan kalyan" userId="c1370a218002e0be" providerId="LiveId" clId="{2D53C083-D1FA-4AFF-9038-BC477B0ABBA7}" dt="2024-11-07T08:45:21.192" v="4838"/>
          <ac:spMkLst>
            <pc:docMk/>
            <pc:sldMk cId="2798229174" sldId="266"/>
            <ac:spMk id="152" creationId="{C9C7624E-201C-707C-C6B7-5DFB037E3E79}"/>
          </ac:spMkLst>
        </pc:spChg>
        <pc:spChg chg="mod">
          <ac:chgData name="chethan kalyan" userId="c1370a218002e0be" providerId="LiveId" clId="{2D53C083-D1FA-4AFF-9038-BC477B0ABBA7}" dt="2024-11-07T08:45:21.192" v="4838"/>
          <ac:spMkLst>
            <pc:docMk/>
            <pc:sldMk cId="2798229174" sldId="266"/>
            <ac:spMk id="153" creationId="{B49EAA3E-0E96-7A11-FE8C-F89811A1AC7C}"/>
          </ac:spMkLst>
        </pc:spChg>
        <pc:spChg chg="mod">
          <ac:chgData name="chethan kalyan" userId="c1370a218002e0be" providerId="LiveId" clId="{2D53C083-D1FA-4AFF-9038-BC477B0ABBA7}" dt="2024-11-07T08:45:21.192" v="4838"/>
          <ac:spMkLst>
            <pc:docMk/>
            <pc:sldMk cId="2798229174" sldId="266"/>
            <ac:spMk id="154" creationId="{3FE6B452-09AC-A63C-DBD9-E504EF66AED7}"/>
          </ac:spMkLst>
        </pc:spChg>
        <pc:spChg chg="mod">
          <ac:chgData name="chethan kalyan" userId="c1370a218002e0be" providerId="LiveId" clId="{2D53C083-D1FA-4AFF-9038-BC477B0ABBA7}" dt="2024-11-07T08:45:21.192" v="4838"/>
          <ac:spMkLst>
            <pc:docMk/>
            <pc:sldMk cId="2798229174" sldId="266"/>
            <ac:spMk id="155" creationId="{AED23620-048D-7313-D05B-2FD17ED48FE2}"/>
          </ac:spMkLst>
        </pc:spChg>
        <pc:spChg chg="mod">
          <ac:chgData name="chethan kalyan" userId="c1370a218002e0be" providerId="LiveId" clId="{2D53C083-D1FA-4AFF-9038-BC477B0ABBA7}" dt="2024-11-07T08:45:21.192" v="4838"/>
          <ac:spMkLst>
            <pc:docMk/>
            <pc:sldMk cId="2798229174" sldId="266"/>
            <ac:spMk id="156" creationId="{2A153AC3-84D8-1569-AAE5-39613503CFAC}"/>
          </ac:spMkLst>
        </pc:spChg>
        <pc:spChg chg="mod">
          <ac:chgData name="chethan kalyan" userId="c1370a218002e0be" providerId="LiveId" clId="{2D53C083-D1FA-4AFF-9038-BC477B0ABBA7}" dt="2024-11-07T08:45:21.192" v="4838"/>
          <ac:spMkLst>
            <pc:docMk/>
            <pc:sldMk cId="2798229174" sldId="266"/>
            <ac:spMk id="157" creationId="{B4F07633-6496-1799-42CE-F1B1E0B2DB73}"/>
          </ac:spMkLst>
        </pc:spChg>
        <pc:spChg chg="mod">
          <ac:chgData name="chethan kalyan" userId="c1370a218002e0be" providerId="LiveId" clId="{2D53C083-D1FA-4AFF-9038-BC477B0ABBA7}" dt="2024-11-07T08:45:21.192" v="4838"/>
          <ac:spMkLst>
            <pc:docMk/>
            <pc:sldMk cId="2798229174" sldId="266"/>
            <ac:spMk id="158" creationId="{7D72D033-BEA9-02BE-D2B0-16D94B1D3F9B}"/>
          </ac:spMkLst>
        </pc:spChg>
        <pc:spChg chg="mod">
          <ac:chgData name="chethan kalyan" userId="c1370a218002e0be" providerId="LiveId" clId="{2D53C083-D1FA-4AFF-9038-BC477B0ABBA7}" dt="2024-11-07T08:45:21.192" v="4838"/>
          <ac:spMkLst>
            <pc:docMk/>
            <pc:sldMk cId="2798229174" sldId="266"/>
            <ac:spMk id="159" creationId="{2562ACE1-7CCC-F456-7A4C-977E24EFCF32}"/>
          </ac:spMkLst>
        </pc:spChg>
        <pc:spChg chg="mod">
          <ac:chgData name="chethan kalyan" userId="c1370a218002e0be" providerId="LiveId" clId="{2D53C083-D1FA-4AFF-9038-BC477B0ABBA7}" dt="2024-11-07T08:45:21.192" v="4838"/>
          <ac:spMkLst>
            <pc:docMk/>
            <pc:sldMk cId="2798229174" sldId="266"/>
            <ac:spMk id="160" creationId="{7F3B1CCF-2E61-6ADA-A4B3-4034853C5DDE}"/>
          </ac:spMkLst>
        </pc:spChg>
        <pc:spChg chg="mod">
          <ac:chgData name="chethan kalyan" userId="c1370a218002e0be" providerId="LiveId" clId="{2D53C083-D1FA-4AFF-9038-BC477B0ABBA7}" dt="2024-11-07T08:45:21.192" v="4838"/>
          <ac:spMkLst>
            <pc:docMk/>
            <pc:sldMk cId="2798229174" sldId="266"/>
            <ac:spMk id="161" creationId="{5403525E-6C44-968A-1D91-265ADB53B874}"/>
          </ac:spMkLst>
        </pc:spChg>
        <pc:spChg chg="mod">
          <ac:chgData name="chethan kalyan" userId="c1370a218002e0be" providerId="LiveId" clId="{2D53C083-D1FA-4AFF-9038-BC477B0ABBA7}" dt="2024-11-07T08:45:21.192" v="4838"/>
          <ac:spMkLst>
            <pc:docMk/>
            <pc:sldMk cId="2798229174" sldId="266"/>
            <ac:spMk id="162" creationId="{248E1BF3-D27B-2162-E499-DDA71B7E00A1}"/>
          </ac:spMkLst>
        </pc:spChg>
        <pc:spChg chg="mod">
          <ac:chgData name="chethan kalyan" userId="c1370a218002e0be" providerId="LiveId" clId="{2D53C083-D1FA-4AFF-9038-BC477B0ABBA7}" dt="2024-11-07T08:45:21.192" v="4838"/>
          <ac:spMkLst>
            <pc:docMk/>
            <pc:sldMk cId="2798229174" sldId="266"/>
            <ac:spMk id="163" creationId="{8E379877-1875-ED83-7AF6-23E501BC36CF}"/>
          </ac:spMkLst>
        </pc:spChg>
        <pc:spChg chg="mod">
          <ac:chgData name="chethan kalyan" userId="c1370a218002e0be" providerId="LiveId" clId="{2D53C083-D1FA-4AFF-9038-BC477B0ABBA7}" dt="2024-11-07T08:45:21.192" v="4838"/>
          <ac:spMkLst>
            <pc:docMk/>
            <pc:sldMk cId="2798229174" sldId="266"/>
            <ac:spMk id="164" creationId="{BABF4CD3-E128-1134-331B-E6C61035B1A6}"/>
          </ac:spMkLst>
        </pc:spChg>
        <pc:spChg chg="mod">
          <ac:chgData name="chethan kalyan" userId="c1370a218002e0be" providerId="LiveId" clId="{2D53C083-D1FA-4AFF-9038-BC477B0ABBA7}" dt="2024-11-07T08:45:21.192" v="4838"/>
          <ac:spMkLst>
            <pc:docMk/>
            <pc:sldMk cId="2798229174" sldId="266"/>
            <ac:spMk id="165" creationId="{D10C2A5F-235C-1271-5F3A-436C53FCD23E}"/>
          </ac:spMkLst>
        </pc:spChg>
        <pc:spChg chg="mod">
          <ac:chgData name="chethan kalyan" userId="c1370a218002e0be" providerId="LiveId" clId="{2D53C083-D1FA-4AFF-9038-BC477B0ABBA7}" dt="2024-11-07T08:45:21.192" v="4838"/>
          <ac:spMkLst>
            <pc:docMk/>
            <pc:sldMk cId="2798229174" sldId="266"/>
            <ac:spMk id="166" creationId="{244A6866-1F14-8105-6FB5-B13A46490779}"/>
          </ac:spMkLst>
        </pc:spChg>
        <pc:spChg chg="mod">
          <ac:chgData name="chethan kalyan" userId="c1370a218002e0be" providerId="LiveId" clId="{2D53C083-D1FA-4AFF-9038-BC477B0ABBA7}" dt="2024-11-07T08:45:21.192" v="4838"/>
          <ac:spMkLst>
            <pc:docMk/>
            <pc:sldMk cId="2798229174" sldId="266"/>
            <ac:spMk id="167" creationId="{0591489D-3DC9-5B33-60B5-B771C049D49E}"/>
          </ac:spMkLst>
        </pc:spChg>
        <pc:spChg chg="mod">
          <ac:chgData name="chethan kalyan" userId="c1370a218002e0be" providerId="LiveId" clId="{2D53C083-D1FA-4AFF-9038-BC477B0ABBA7}" dt="2024-11-07T08:45:21.192" v="4838"/>
          <ac:spMkLst>
            <pc:docMk/>
            <pc:sldMk cId="2798229174" sldId="266"/>
            <ac:spMk id="168" creationId="{B6F79FE5-40CE-9738-4F37-7508D084EC14}"/>
          </ac:spMkLst>
        </pc:spChg>
        <pc:spChg chg="mod">
          <ac:chgData name="chethan kalyan" userId="c1370a218002e0be" providerId="LiveId" clId="{2D53C083-D1FA-4AFF-9038-BC477B0ABBA7}" dt="2024-11-07T08:45:21.192" v="4838"/>
          <ac:spMkLst>
            <pc:docMk/>
            <pc:sldMk cId="2798229174" sldId="266"/>
            <ac:spMk id="169" creationId="{AB5C5CB9-8067-BE03-C4C1-F8CC8192FC2F}"/>
          </ac:spMkLst>
        </pc:spChg>
        <pc:spChg chg="mod">
          <ac:chgData name="chethan kalyan" userId="c1370a218002e0be" providerId="LiveId" clId="{2D53C083-D1FA-4AFF-9038-BC477B0ABBA7}" dt="2024-11-07T08:45:21.192" v="4838"/>
          <ac:spMkLst>
            <pc:docMk/>
            <pc:sldMk cId="2798229174" sldId="266"/>
            <ac:spMk id="170" creationId="{EA54E430-9458-3543-F58D-9B8D047EF720}"/>
          </ac:spMkLst>
        </pc:spChg>
        <pc:spChg chg="mod">
          <ac:chgData name="chethan kalyan" userId="c1370a218002e0be" providerId="LiveId" clId="{2D53C083-D1FA-4AFF-9038-BC477B0ABBA7}" dt="2024-11-07T08:45:21.192" v="4838"/>
          <ac:spMkLst>
            <pc:docMk/>
            <pc:sldMk cId="2798229174" sldId="266"/>
            <ac:spMk id="171" creationId="{332B30DB-3CA1-39C5-2CAC-0330C39E0326}"/>
          </ac:spMkLst>
        </pc:spChg>
        <pc:spChg chg="mod">
          <ac:chgData name="chethan kalyan" userId="c1370a218002e0be" providerId="LiveId" clId="{2D53C083-D1FA-4AFF-9038-BC477B0ABBA7}" dt="2024-11-07T08:45:21.192" v="4838"/>
          <ac:spMkLst>
            <pc:docMk/>
            <pc:sldMk cId="2798229174" sldId="266"/>
            <ac:spMk id="172" creationId="{49BB4B65-F99C-C224-8DA6-F2C57CBD0AA9}"/>
          </ac:spMkLst>
        </pc:spChg>
        <pc:spChg chg="mod">
          <ac:chgData name="chethan kalyan" userId="c1370a218002e0be" providerId="LiveId" clId="{2D53C083-D1FA-4AFF-9038-BC477B0ABBA7}" dt="2024-11-07T08:45:21.192" v="4838"/>
          <ac:spMkLst>
            <pc:docMk/>
            <pc:sldMk cId="2798229174" sldId="266"/>
            <ac:spMk id="173" creationId="{0C76CCA2-6D3B-7F57-4D31-5A5B1651C0D1}"/>
          </ac:spMkLst>
        </pc:spChg>
        <pc:spChg chg="mod">
          <ac:chgData name="chethan kalyan" userId="c1370a218002e0be" providerId="LiveId" clId="{2D53C083-D1FA-4AFF-9038-BC477B0ABBA7}" dt="2024-11-07T08:45:21.192" v="4838"/>
          <ac:spMkLst>
            <pc:docMk/>
            <pc:sldMk cId="2798229174" sldId="266"/>
            <ac:spMk id="174" creationId="{E1BC8F6E-A291-4D06-A199-9FD1A55FF14D}"/>
          </ac:spMkLst>
        </pc:spChg>
        <pc:spChg chg="mod">
          <ac:chgData name="chethan kalyan" userId="c1370a218002e0be" providerId="LiveId" clId="{2D53C083-D1FA-4AFF-9038-BC477B0ABBA7}" dt="2024-11-07T08:45:21.192" v="4838"/>
          <ac:spMkLst>
            <pc:docMk/>
            <pc:sldMk cId="2798229174" sldId="266"/>
            <ac:spMk id="175" creationId="{48C883B4-B930-C72A-BF6B-DE2688215912}"/>
          </ac:spMkLst>
        </pc:spChg>
        <pc:spChg chg="mod">
          <ac:chgData name="chethan kalyan" userId="c1370a218002e0be" providerId="LiveId" clId="{2D53C083-D1FA-4AFF-9038-BC477B0ABBA7}" dt="2024-11-07T08:45:21.192" v="4838"/>
          <ac:spMkLst>
            <pc:docMk/>
            <pc:sldMk cId="2798229174" sldId="266"/>
            <ac:spMk id="176" creationId="{97DEA04F-3A10-8F53-78CE-E4BF8F94F273}"/>
          </ac:spMkLst>
        </pc:spChg>
        <pc:spChg chg="mod">
          <ac:chgData name="chethan kalyan" userId="c1370a218002e0be" providerId="LiveId" clId="{2D53C083-D1FA-4AFF-9038-BC477B0ABBA7}" dt="2024-11-07T08:45:21.192" v="4838"/>
          <ac:spMkLst>
            <pc:docMk/>
            <pc:sldMk cId="2798229174" sldId="266"/>
            <ac:spMk id="177" creationId="{0913BA86-940F-C48D-7D97-580CEC7B3D23}"/>
          </ac:spMkLst>
        </pc:spChg>
        <pc:spChg chg="mod">
          <ac:chgData name="chethan kalyan" userId="c1370a218002e0be" providerId="LiveId" clId="{2D53C083-D1FA-4AFF-9038-BC477B0ABBA7}" dt="2024-11-07T08:45:21.192" v="4838"/>
          <ac:spMkLst>
            <pc:docMk/>
            <pc:sldMk cId="2798229174" sldId="266"/>
            <ac:spMk id="178" creationId="{55F567CF-5E08-1095-91D0-F5757D51C582}"/>
          </ac:spMkLst>
        </pc:spChg>
        <pc:spChg chg="mod">
          <ac:chgData name="chethan kalyan" userId="c1370a218002e0be" providerId="LiveId" clId="{2D53C083-D1FA-4AFF-9038-BC477B0ABBA7}" dt="2024-11-07T08:45:21.192" v="4838"/>
          <ac:spMkLst>
            <pc:docMk/>
            <pc:sldMk cId="2798229174" sldId="266"/>
            <ac:spMk id="179" creationId="{DC9A3ED8-8807-2A54-A9A7-ABC41C96A9AD}"/>
          </ac:spMkLst>
        </pc:spChg>
        <pc:spChg chg="mod">
          <ac:chgData name="chethan kalyan" userId="c1370a218002e0be" providerId="LiveId" clId="{2D53C083-D1FA-4AFF-9038-BC477B0ABBA7}" dt="2024-11-07T08:45:21.192" v="4838"/>
          <ac:spMkLst>
            <pc:docMk/>
            <pc:sldMk cId="2798229174" sldId="266"/>
            <ac:spMk id="180" creationId="{38DCB534-133D-9F3A-5476-081F64E8333F}"/>
          </ac:spMkLst>
        </pc:spChg>
        <pc:spChg chg="mod">
          <ac:chgData name="chethan kalyan" userId="c1370a218002e0be" providerId="LiveId" clId="{2D53C083-D1FA-4AFF-9038-BC477B0ABBA7}" dt="2024-11-07T08:45:21.192" v="4838"/>
          <ac:spMkLst>
            <pc:docMk/>
            <pc:sldMk cId="2798229174" sldId="266"/>
            <ac:spMk id="181" creationId="{ECCD31AE-28B1-B305-BB1D-1130BC03E82A}"/>
          </ac:spMkLst>
        </pc:spChg>
        <pc:spChg chg="mod">
          <ac:chgData name="chethan kalyan" userId="c1370a218002e0be" providerId="LiveId" clId="{2D53C083-D1FA-4AFF-9038-BC477B0ABBA7}" dt="2024-11-07T08:45:21.192" v="4838"/>
          <ac:spMkLst>
            <pc:docMk/>
            <pc:sldMk cId="2798229174" sldId="266"/>
            <ac:spMk id="182" creationId="{10FA3D16-DBC3-8721-0950-98606D443D0C}"/>
          </ac:spMkLst>
        </pc:spChg>
        <pc:spChg chg="mod">
          <ac:chgData name="chethan kalyan" userId="c1370a218002e0be" providerId="LiveId" clId="{2D53C083-D1FA-4AFF-9038-BC477B0ABBA7}" dt="2024-11-07T08:45:21.192" v="4838"/>
          <ac:spMkLst>
            <pc:docMk/>
            <pc:sldMk cId="2798229174" sldId="266"/>
            <ac:spMk id="183" creationId="{4153A231-9755-16AE-3145-61EBDB3AD901}"/>
          </ac:spMkLst>
        </pc:spChg>
        <pc:spChg chg="mod">
          <ac:chgData name="chethan kalyan" userId="c1370a218002e0be" providerId="LiveId" clId="{2D53C083-D1FA-4AFF-9038-BC477B0ABBA7}" dt="2024-11-07T08:45:21.192" v="4838"/>
          <ac:spMkLst>
            <pc:docMk/>
            <pc:sldMk cId="2798229174" sldId="266"/>
            <ac:spMk id="184" creationId="{CA2FBB21-02CB-F7F7-33DA-D13846611A7E}"/>
          </ac:spMkLst>
        </pc:spChg>
        <pc:spChg chg="mod">
          <ac:chgData name="chethan kalyan" userId="c1370a218002e0be" providerId="LiveId" clId="{2D53C083-D1FA-4AFF-9038-BC477B0ABBA7}" dt="2024-11-07T08:45:21.192" v="4838"/>
          <ac:spMkLst>
            <pc:docMk/>
            <pc:sldMk cId="2798229174" sldId="266"/>
            <ac:spMk id="185" creationId="{B555EF99-CDB7-767D-D0FA-7CE71AF890EE}"/>
          </ac:spMkLst>
        </pc:spChg>
        <pc:spChg chg="mod">
          <ac:chgData name="chethan kalyan" userId="c1370a218002e0be" providerId="LiveId" clId="{2D53C083-D1FA-4AFF-9038-BC477B0ABBA7}" dt="2024-11-07T08:45:21.192" v="4838"/>
          <ac:spMkLst>
            <pc:docMk/>
            <pc:sldMk cId="2798229174" sldId="266"/>
            <ac:spMk id="186" creationId="{7BF2574F-5676-2E95-7D2B-55B59FD2165B}"/>
          </ac:spMkLst>
        </pc:spChg>
        <pc:spChg chg="mod">
          <ac:chgData name="chethan kalyan" userId="c1370a218002e0be" providerId="LiveId" clId="{2D53C083-D1FA-4AFF-9038-BC477B0ABBA7}" dt="2024-11-07T08:45:21.192" v="4838"/>
          <ac:spMkLst>
            <pc:docMk/>
            <pc:sldMk cId="2798229174" sldId="266"/>
            <ac:spMk id="187" creationId="{2B36ED44-F0D4-F81E-DDF2-7A7B0DD64C2B}"/>
          </ac:spMkLst>
        </pc:spChg>
        <pc:spChg chg="mod">
          <ac:chgData name="chethan kalyan" userId="c1370a218002e0be" providerId="LiveId" clId="{2D53C083-D1FA-4AFF-9038-BC477B0ABBA7}" dt="2024-11-07T08:45:21.192" v="4838"/>
          <ac:spMkLst>
            <pc:docMk/>
            <pc:sldMk cId="2798229174" sldId="266"/>
            <ac:spMk id="188" creationId="{907953A3-3638-C4C4-2DD3-B9A5DE7DDD22}"/>
          </ac:spMkLst>
        </pc:spChg>
        <pc:spChg chg="mod">
          <ac:chgData name="chethan kalyan" userId="c1370a218002e0be" providerId="LiveId" clId="{2D53C083-D1FA-4AFF-9038-BC477B0ABBA7}" dt="2024-11-07T08:45:21.192" v="4838"/>
          <ac:spMkLst>
            <pc:docMk/>
            <pc:sldMk cId="2798229174" sldId="266"/>
            <ac:spMk id="189" creationId="{1D068B29-BE26-E7AB-02AC-367C5F473796}"/>
          </ac:spMkLst>
        </pc:spChg>
        <pc:spChg chg="mod">
          <ac:chgData name="chethan kalyan" userId="c1370a218002e0be" providerId="LiveId" clId="{2D53C083-D1FA-4AFF-9038-BC477B0ABBA7}" dt="2024-11-07T08:45:21.192" v="4838"/>
          <ac:spMkLst>
            <pc:docMk/>
            <pc:sldMk cId="2798229174" sldId="266"/>
            <ac:spMk id="190" creationId="{43653680-68BE-FF81-13CD-1351B9668495}"/>
          </ac:spMkLst>
        </pc:spChg>
        <pc:spChg chg="mod">
          <ac:chgData name="chethan kalyan" userId="c1370a218002e0be" providerId="LiveId" clId="{2D53C083-D1FA-4AFF-9038-BC477B0ABBA7}" dt="2024-11-07T08:45:21.192" v="4838"/>
          <ac:spMkLst>
            <pc:docMk/>
            <pc:sldMk cId="2798229174" sldId="266"/>
            <ac:spMk id="191" creationId="{4EFE2B52-0D86-4B49-FCDC-E6094CC2B79C}"/>
          </ac:spMkLst>
        </pc:spChg>
        <pc:spChg chg="mod">
          <ac:chgData name="chethan kalyan" userId="c1370a218002e0be" providerId="LiveId" clId="{2D53C083-D1FA-4AFF-9038-BC477B0ABBA7}" dt="2024-11-07T08:45:21.192" v="4838"/>
          <ac:spMkLst>
            <pc:docMk/>
            <pc:sldMk cId="2798229174" sldId="266"/>
            <ac:spMk id="192" creationId="{E515884C-74A9-7C76-8FAC-4D51AF019B9B}"/>
          </ac:spMkLst>
        </pc:spChg>
        <pc:spChg chg="mod">
          <ac:chgData name="chethan kalyan" userId="c1370a218002e0be" providerId="LiveId" clId="{2D53C083-D1FA-4AFF-9038-BC477B0ABBA7}" dt="2024-11-07T08:45:21.192" v="4838"/>
          <ac:spMkLst>
            <pc:docMk/>
            <pc:sldMk cId="2798229174" sldId="266"/>
            <ac:spMk id="193" creationId="{B62E1405-B10B-493C-E6A2-74DB1A5C0522}"/>
          </ac:spMkLst>
        </pc:spChg>
        <pc:spChg chg="mod">
          <ac:chgData name="chethan kalyan" userId="c1370a218002e0be" providerId="LiveId" clId="{2D53C083-D1FA-4AFF-9038-BC477B0ABBA7}" dt="2024-11-07T08:45:21.192" v="4838"/>
          <ac:spMkLst>
            <pc:docMk/>
            <pc:sldMk cId="2798229174" sldId="266"/>
            <ac:spMk id="194" creationId="{4248DD31-498C-75D8-CEB3-A77262E7E5A4}"/>
          </ac:spMkLst>
        </pc:spChg>
        <pc:spChg chg="mod">
          <ac:chgData name="chethan kalyan" userId="c1370a218002e0be" providerId="LiveId" clId="{2D53C083-D1FA-4AFF-9038-BC477B0ABBA7}" dt="2024-11-07T08:45:21.192" v="4838"/>
          <ac:spMkLst>
            <pc:docMk/>
            <pc:sldMk cId="2798229174" sldId="266"/>
            <ac:spMk id="195" creationId="{0A535593-91A3-9DC7-6B94-E217F9A395B0}"/>
          </ac:spMkLst>
        </pc:spChg>
        <pc:spChg chg="mod">
          <ac:chgData name="chethan kalyan" userId="c1370a218002e0be" providerId="LiveId" clId="{2D53C083-D1FA-4AFF-9038-BC477B0ABBA7}" dt="2024-11-07T08:45:21.192" v="4838"/>
          <ac:spMkLst>
            <pc:docMk/>
            <pc:sldMk cId="2798229174" sldId="266"/>
            <ac:spMk id="196" creationId="{D19FD006-9AA3-860F-EC5B-1F1D7227147B}"/>
          </ac:spMkLst>
        </pc:spChg>
        <pc:spChg chg="mod">
          <ac:chgData name="chethan kalyan" userId="c1370a218002e0be" providerId="LiveId" clId="{2D53C083-D1FA-4AFF-9038-BC477B0ABBA7}" dt="2024-11-07T08:45:21.192" v="4838"/>
          <ac:spMkLst>
            <pc:docMk/>
            <pc:sldMk cId="2798229174" sldId="266"/>
            <ac:spMk id="197" creationId="{5C75CAE6-405E-0083-9AC1-538A8E94425B}"/>
          </ac:spMkLst>
        </pc:spChg>
        <pc:spChg chg="mod">
          <ac:chgData name="chethan kalyan" userId="c1370a218002e0be" providerId="LiveId" clId="{2D53C083-D1FA-4AFF-9038-BC477B0ABBA7}" dt="2024-11-07T08:45:21.192" v="4838"/>
          <ac:spMkLst>
            <pc:docMk/>
            <pc:sldMk cId="2798229174" sldId="266"/>
            <ac:spMk id="198" creationId="{42B984E2-C26E-B671-FBDE-D9E2ECFF5066}"/>
          </ac:spMkLst>
        </pc:spChg>
        <pc:spChg chg="mod">
          <ac:chgData name="chethan kalyan" userId="c1370a218002e0be" providerId="LiveId" clId="{2D53C083-D1FA-4AFF-9038-BC477B0ABBA7}" dt="2024-11-07T08:45:21.192" v="4838"/>
          <ac:spMkLst>
            <pc:docMk/>
            <pc:sldMk cId="2798229174" sldId="266"/>
            <ac:spMk id="199" creationId="{FB7D75E2-E936-4746-6183-08BC083226A5}"/>
          </ac:spMkLst>
        </pc:spChg>
        <pc:spChg chg="mod">
          <ac:chgData name="chethan kalyan" userId="c1370a218002e0be" providerId="LiveId" clId="{2D53C083-D1FA-4AFF-9038-BC477B0ABBA7}" dt="2024-11-07T08:45:21.192" v="4838"/>
          <ac:spMkLst>
            <pc:docMk/>
            <pc:sldMk cId="2798229174" sldId="266"/>
            <ac:spMk id="200" creationId="{8308C576-E1D8-0257-D564-D5E90E40AB79}"/>
          </ac:spMkLst>
        </pc:spChg>
        <pc:spChg chg="mod">
          <ac:chgData name="chethan kalyan" userId="c1370a218002e0be" providerId="LiveId" clId="{2D53C083-D1FA-4AFF-9038-BC477B0ABBA7}" dt="2024-11-07T08:45:21.192" v="4838"/>
          <ac:spMkLst>
            <pc:docMk/>
            <pc:sldMk cId="2798229174" sldId="266"/>
            <ac:spMk id="201" creationId="{39CF7157-25F2-0599-1648-700524C185C5}"/>
          </ac:spMkLst>
        </pc:spChg>
        <pc:spChg chg="mod">
          <ac:chgData name="chethan kalyan" userId="c1370a218002e0be" providerId="LiveId" clId="{2D53C083-D1FA-4AFF-9038-BC477B0ABBA7}" dt="2024-11-07T08:45:21.192" v="4838"/>
          <ac:spMkLst>
            <pc:docMk/>
            <pc:sldMk cId="2798229174" sldId="266"/>
            <ac:spMk id="202" creationId="{A142BBAD-0D3D-D23B-57C6-FD598CADC76D}"/>
          </ac:spMkLst>
        </pc:spChg>
        <pc:spChg chg="mod">
          <ac:chgData name="chethan kalyan" userId="c1370a218002e0be" providerId="LiveId" clId="{2D53C083-D1FA-4AFF-9038-BC477B0ABBA7}" dt="2024-11-07T08:45:21.192" v="4838"/>
          <ac:spMkLst>
            <pc:docMk/>
            <pc:sldMk cId="2798229174" sldId="266"/>
            <ac:spMk id="203" creationId="{BA0DF5FF-6B4D-4B59-3FE7-C38FB2F97A4C}"/>
          </ac:spMkLst>
        </pc:spChg>
        <pc:spChg chg="mod">
          <ac:chgData name="chethan kalyan" userId="c1370a218002e0be" providerId="LiveId" clId="{2D53C083-D1FA-4AFF-9038-BC477B0ABBA7}" dt="2024-11-07T08:45:21.192" v="4838"/>
          <ac:spMkLst>
            <pc:docMk/>
            <pc:sldMk cId="2798229174" sldId="266"/>
            <ac:spMk id="204" creationId="{8717B038-165C-E6EB-B3CE-7D060A117F80}"/>
          </ac:spMkLst>
        </pc:spChg>
        <pc:spChg chg="mod">
          <ac:chgData name="chethan kalyan" userId="c1370a218002e0be" providerId="LiveId" clId="{2D53C083-D1FA-4AFF-9038-BC477B0ABBA7}" dt="2024-11-07T08:45:21.192" v="4838"/>
          <ac:spMkLst>
            <pc:docMk/>
            <pc:sldMk cId="2798229174" sldId="266"/>
            <ac:spMk id="205" creationId="{3CE29FCE-9168-730F-F253-0084937794B2}"/>
          </ac:spMkLst>
        </pc:spChg>
        <pc:spChg chg="mod">
          <ac:chgData name="chethan kalyan" userId="c1370a218002e0be" providerId="LiveId" clId="{2D53C083-D1FA-4AFF-9038-BC477B0ABBA7}" dt="2024-11-07T08:45:21.192" v="4838"/>
          <ac:spMkLst>
            <pc:docMk/>
            <pc:sldMk cId="2798229174" sldId="266"/>
            <ac:spMk id="206" creationId="{4CD07D87-9423-6861-FFF1-1AD059AB0684}"/>
          </ac:spMkLst>
        </pc:spChg>
        <pc:spChg chg="mod">
          <ac:chgData name="chethan kalyan" userId="c1370a218002e0be" providerId="LiveId" clId="{2D53C083-D1FA-4AFF-9038-BC477B0ABBA7}" dt="2024-11-07T08:45:21.192" v="4838"/>
          <ac:spMkLst>
            <pc:docMk/>
            <pc:sldMk cId="2798229174" sldId="266"/>
            <ac:spMk id="207" creationId="{CD3331E8-1D01-21A9-343C-A7201BC1D06F}"/>
          </ac:spMkLst>
        </pc:spChg>
        <pc:spChg chg="mod">
          <ac:chgData name="chethan kalyan" userId="c1370a218002e0be" providerId="LiveId" clId="{2D53C083-D1FA-4AFF-9038-BC477B0ABBA7}" dt="2024-11-07T08:45:21.192" v="4838"/>
          <ac:spMkLst>
            <pc:docMk/>
            <pc:sldMk cId="2798229174" sldId="266"/>
            <ac:spMk id="208" creationId="{77BF242D-FDF3-24E2-BAF4-4C777968E598}"/>
          </ac:spMkLst>
        </pc:spChg>
        <pc:spChg chg="mod">
          <ac:chgData name="chethan kalyan" userId="c1370a218002e0be" providerId="LiveId" clId="{2D53C083-D1FA-4AFF-9038-BC477B0ABBA7}" dt="2024-11-07T08:45:21.192" v="4838"/>
          <ac:spMkLst>
            <pc:docMk/>
            <pc:sldMk cId="2798229174" sldId="266"/>
            <ac:spMk id="209" creationId="{D6F037F4-D282-47B8-3424-CCB03326DEA4}"/>
          </ac:spMkLst>
        </pc:spChg>
        <pc:spChg chg="mod">
          <ac:chgData name="chethan kalyan" userId="c1370a218002e0be" providerId="LiveId" clId="{2D53C083-D1FA-4AFF-9038-BC477B0ABBA7}" dt="2024-11-07T08:45:21.192" v="4838"/>
          <ac:spMkLst>
            <pc:docMk/>
            <pc:sldMk cId="2798229174" sldId="266"/>
            <ac:spMk id="210" creationId="{FE86427B-B62F-16D2-CB34-EAA7CBCAD99C}"/>
          </ac:spMkLst>
        </pc:spChg>
        <pc:spChg chg="mod">
          <ac:chgData name="chethan kalyan" userId="c1370a218002e0be" providerId="LiveId" clId="{2D53C083-D1FA-4AFF-9038-BC477B0ABBA7}" dt="2024-11-07T08:45:21.192" v="4838"/>
          <ac:spMkLst>
            <pc:docMk/>
            <pc:sldMk cId="2798229174" sldId="266"/>
            <ac:spMk id="211" creationId="{99D546E5-95B0-CC3D-2689-63F47ED8E2DB}"/>
          </ac:spMkLst>
        </pc:spChg>
        <pc:spChg chg="mod">
          <ac:chgData name="chethan kalyan" userId="c1370a218002e0be" providerId="LiveId" clId="{2D53C083-D1FA-4AFF-9038-BC477B0ABBA7}" dt="2024-11-07T08:45:21.192" v="4838"/>
          <ac:spMkLst>
            <pc:docMk/>
            <pc:sldMk cId="2798229174" sldId="266"/>
            <ac:spMk id="212" creationId="{0B08E0EF-4F59-21EC-AA13-70416A68A9CF}"/>
          </ac:spMkLst>
        </pc:spChg>
        <pc:spChg chg="mod">
          <ac:chgData name="chethan kalyan" userId="c1370a218002e0be" providerId="LiveId" clId="{2D53C083-D1FA-4AFF-9038-BC477B0ABBA7}" dt="2024-11-07T08:45:21.192" v="4838"/>
          <ac:spMkLst>
            <pc:docMk/>
            <pc:sldMk cId="2798229174" sldId="266"/>
            <ac:spMk id="213" creationId="{166BEF7F-E48B-A216-7D5A-774928F3DFC0}"/>
          </ac:spMkLst>
        </pc:spChg>
        <pc:spChg chg="mod">
          <ac:chgData name="chethan kalyan" userId="c1370a218002e0be" providerId="LiveId" clId="{2D53C083-D1FA-4AFF-9038-BC477B0ABBA7}" dt="2024-11-07T08:45:21.192" v="4838"/>
          <ac:spMkLst>
            <pc:docMk/>
            <pc:sldMk cId="2798229174" sldId="266"/>
            <ac:spMk id="214" creationId="{12C289B8-CAE9-895B-C973-0B0546304634}"/>
          </ac:spMkLst>
        </pc:spChg>
        <pc:spChg chg="mod">
          <ac:chgData name="chethan kalyan" userId="c1370a218002e0be" providerId="LiveId" clId="{2D53C083-D1FA-4AFF-9038-BC477B0ABBA7}" dt="2024-11-07T08:45:21.192" v="4838"/>
          <ac:spMkLst>
            <pc:docMk/>
            <pc:sldMk cId="2798229174" sldId="266"/>
            <ac:spMk id="215" creationId="{8940A6FD-3292-1FCD-B7D8-F563487A527D}"/>
          </ac:spMkLst>
        </pc:spChg>
        <pc:spChg chg="mod">
          <ac:chgData name="chethan kalyan" userId="c1370a218002e0be" providerId="LiveId" clId="{2D53C083-D1FA-4AFF-9038-BC477B0ABBA7}" dt="2024-11-07T08:45:21.192" v="4838"/>
          <ac:spMkLst>
            <pc:docMk/>
            <pc:sldMk cId="2798229174" sldId="266"/>
            <ac:spMk id="216" creationId="{9DF38750-076B-0612-A152-E3C41F59F2A0}"/>
          </ac:spMkLst>
        </pc:spChg>
        <pc:spChg chg="mod">
          <ac:chgData name="chethan kalyan" userId="c1370a218002e0be" providerId="LiveId" clId="{2D53C083-D1FA-4AFF-9038-BC477B0ABBA7}" dt="2024-11-07T08:45:21.192" v="4838"/>
          <ac:spMkLst>
            <pc:docMk/>
            <pc:sldMk cId="2798229174" sldId="266"/>
            <ac:spMk id="217" creationId="{BD5E3009-AD74-9C9B-66F4-1E5F649CEC12}"/>
          </ac:spMkLst>
        </pc:spChg>
        <pc:spChg chg="mod">
          <ac:chgData name="chethan kalyan" userId="c1370a218002e0be" providerId="LiveId" clId="{2D53C083-D1FA-4AFF-9038-BC477B0ABBA7}" dt="2024-11-07T08:45:21.192" v="4838"/>
          <ac:spMkLst>
            <pc:docMk/>
            <pc:sldMk cId="2798229174" sldId="266"/>
            <ac:spMk id="218" creationId="{07DA579C-34CC-87E1-D831-21D6C163A636}"/>
          </ac:spMkLst>
        </pc:spChg>
        <pc:spChg chg="mod">
          <ac:chgData name="chethan kalyan" userId="c1370a218002e0be" providerId="LiveId" clId="{2D53C083-D1FA-4AFF-9038-BC477B0ABBA7}" dt="2024-11-07T08:45:21.192" v="4838"/>
          <ac:spMkLst>
            <pc:docMk/>
            <pc:sldMk cId="2798229174" sldId="266"/>
            <ac:spMk id="219" creationId="{6B8DEB42-B0E3-D253-970E-277F8E6D5E51}"/>
          </ac:spMkLst>
        </pc:spChg>
        <pc:spChg chg="mod">
          <ac:chgData name="chethan kalyan" userId="c1370a218002e0be" providerId="LiveId" clId="{2D53C083-D1FA-4AFF-9038-BC477B0ABBA7}" dt="2024-11-07T08:45:21.192" v="4838"/>
          <ac:spMkLst>
            <pc:docMk/>
            <pc:sldMk cId="2798229174" sldId="266"/>
            <ac:spMk id="220" creationId="{5E29D3A3-2325-AEFD-3606-51183A77EFCA}"/>
          </ac:spMkLst>
        </pc:spChg>
        <pc:spChg chg="mod">
          <ac:chgData name="chethan kalyan" userId="c1370a218002e0be" providerId="LiveId" clId="{2D53C083-D1FA-4AFF-9038-BC477B0ABBA7}" dt="2024-11-07T08:45:21.192" v="4838"/>
          <ac:spMkLst>
            <pc:docMk/>
            <pc:sldMk cId="2798229174" sldId="266"/>
            <ac:spMk id="221" creationId="{D0722EAE-0B60-852C-E6B7-BE59AE050AC5}"/>
          </ac:spMkLst>
        </pc:spChg>
        <pc:spChg chg="mod">
          <ac:chgData name="chethan kalyan" userId="c1370a218002e0be" providerId="LiveId" clId="{2D53C083-D1FA-4AFF-9038-BC477B0ABBA7}" dt="2024-11-07T08:45:21.192" v="4838"/>
          <ac:spMkLst>
            <pc:docMk/>
            <pc:sldMk cId="2798229174" sldId="266"/>
            <ac:spMk id="222" creationId="{31ACAEB5-AAEA-6E2D-7A6B-71030EF49DC5}"/>
          </ac:spMkLst>
        </pc:spChg>
        <pc:spChg chg="mod">
          <ac:chgData name="chethan kalyan" userId="c1370a218002e0be" providerId="LiveId" clId="{2D53C083-D1FA-4AFF-9038-BC477B0ABBA7}" dt="2024-11-07T08:45:21.192" v="4838"/>
          <ac:spMkLst>
            <pc:docMk/>
            <pc:sldMk cId="2798229174" sldId="266"/>
            <ac:spMk id="223" creationId="{263505EE-52DA-1D70-B1E0-775C56CF6BE0}"/>
          </ac:spMkLst>
        </pc:spChg>
        <pc:spChg chg="mod">
          <ac:chgData name="chethan kalyan" userId="c1370a218002e0be" providerId="LiveId" clId="{2D53C083-D1FA-4AFF-9038-BC477B0ABBA7}" dt="2024-11-07T08:45:21.192" v="4838"/>
          <ac:spMkLst>
            <pc:docMk/>
            <pc:sldMk cId="2798229174" sldId="266"/>
            <ac:spMk id="224" creationId="{41FE108F-6878-DCC3-27B3-DA90DFEBCA49}"/>
          </ac:spMkLst>
        </pc:spChg>
        <pc:spChg chg="mod">
          <ac:chgData name="chethan kalyan" userId="c1370a218002e0be" providerId="LiveId" clId="{2D53C083-D1FA-4AFF-9038-BC477B0ABBA7}" dt="2024-11-07T08:45:21.192" v="4838"/>
          <ac:spMkLst>
            <pc:docMk/>
            <pc:sldMk cId="2798229174" sldId="266"/>
            <ac:spMk id="225" creationId="{9DD8F637-06EE-E72D-BC42-25FDE787569C}"/>
          </ac:spMkLst>
        </pc:spChg>
        <pc:spChg chg="mod">
          <ac:chgData name="chethan kalyan" userId="c1370a218002e0be" providerId="LiveId" clId="{2D53C083-D1FA-4AFF-9038-BC477B0ABBA7}" dt="2024-11-07T08:45:21.192" v="4838"/>
          <ac:spMkLst>
            <pc:docMk/>
            <pc:sldMk cId="2798229174" sldId="266"/>
            <ac:spMk id="226" creationId="{EEE98D9F-749A-67F2-CE4C-738BA192632B}"/>
          </ac:spMkLst>
        </pc:spChg>
        <pc:spChg chg="mod">
          <ac:chgData name="chethan kalyan" userId="c1370a218002e0be" providerId="LiveId" clId="{2D53C083-D1FA-4AFF-9038-BC477B0ABBA7}" dt="2024-11-07T08:45:21.192" v="4838"/>
          <ac:spMkLst>
            <pc:docMk/>
            <pc:sldMk cId="2798229174" sldId="266"/>
            <ac:spMk id="227" creationId="{2D23B2CC-DEDD-2BFF-8469-E4FB2BD6D928}"/>
          </ac:spMkLst>
        </pc:spChg>
        <pc:spChg chg="mod">
          <ac:chgData name="chethan kalyan" userId="c1370a218002e0be" providerId="LiveId" clId="{2D53C083-D1FA-4AFF-9038-BC477B0ABBA7}" dt="2024-11-07T08:45:21.192" v="4838"/>
          <ac:spMkLst>
            <pc:docMk/>
            <pc:sldMk cId="2798229174" sldId="266"/>
            <ac:spMk id="228" creationId="{F362B0F8-F47A-52A1-690D-1CCDADE2DF77}"/>
          </ac:spMkLst>
        </pc:spChg>
        <pc:spChg chg="mod">
          <ac:chgData name="chethan kalyan" userId="c1370a218002e0be" providerId="LiveId" clId="{2D53C083-D1FA-4AFF-9038-BC477B0ABBA7}" dt="2024-11-07T08:45:21.192" v="4838"/>
          <ac:spMkLst>
            <pc:docMk/>
            <pc:sldMk cId="2798229174" sldId="266"/>
            <ac:spMk id="229" creationId="{26F67CCA-010C-9089-E2E8-B5EFE04DAB4B}"/>
          </ac:spMkLst>
        </pc:spChg>
        <pc:spChg chg="mod">
          <ac:chgData name="chethan kalyan" userId="c1370a218002e0be" providerId="LiveId" clId="{2D53C083-D1FA-4AFF-9038-BC477B0ABBA7}" dt="2024-11-07T08:45:21.192" v="4838"/>
          <ac:spMkLst>
            <pc:docMk/>
            <pc:sldMk cId="2798229174" sldId="266"/>
            <ac:spMk id="230" creationId="{3652171D-F9C1-550E-9A05-557D6F781083}"/>
          </ac:spMkLst>
        </pc:spChg>
        <pc:spChg chg="mod">
          <ac:chgData name="chethan kalyan" userId="c1370a218002e0be" providerId="LiveId" clId="{2D53C083-D1FA-4AFF-9038-BC477B0ABBA7}" dt="2024-11-07T08:45:21.192" v="4838"/>
          <ac:spMkLst>
            <pc:docMk/>
            <pc:sldMk cId="2798229174" sldId="266"/>
            <ac:spMk id="231" creationId="{88D3893A-A0E6-89DC-A3BB-F542DAEEC712}"/>
          </ac:spMkLst>
        </pc:spChg>
        <pc:spChg chg="mod">
          <ac:chgData name="chethan kalyan" userId="c1370a218002e0be" providerId="LiveId" clId="{2D53C083-D1FA-4AFF-9038-BC477B0ABBA7}" dt="2024-11-07T08:45:21.192" v="4838"/>
          <ac:spMkLst>
            <pc:docMk/>
            <pc:sldMk cId="2798229174" sldId="266"/>
            <ac:spMk id="232" creationId="{35DC1BEF-9A42-5742-13E0-97B68B070296}"/>
          </ac:spMkLst>
        </pc:spChg>
        <pc:spChg chg="mod">
          <ac:chgData name="chethan kalyan" userId="c1370a218002e0be" providerId="LiveId" clId="{2D53C083-D1FA-4AFF-9038-BC477B0ABBA7}" dt="2024-11-07T08:45:21.192" v="4838"/>
          <ac:spMkLst>
            <pc:docMk/>
            <pc:sldMk cId="2798229174" sldId="266"/>
            <ac:spMk id="233" creationId="{49553404-2F33-E265-48FF-761A440C60E4}"/>
          </ac:spMkLst>
        </pc:spChg>
        <pc:spChg chg="mod">
          <ac:chgData name="chethan kalyan" userId="c1370a218002e0be" providerId="LiveId" clId="{2D53C083-D1FA-4AFF-9038-BC477B0ABBA7}" dt="2024-11-07T08:45:21.192" v="4838"/>
          <ac:spMkLst>
            <pc:docMk/>
            <pc:sldMk cId="2798229174" sldId="266"/>
            <ac:spMk id="234" creationId="{5811F720-3471-0981-A065-46340C07D7C5}"/>
          </ac:spMkLst>
        </pc:spChg>
        <pc:spChg chg="mod">
          <ac:chgData name="chethan kalyan" userId="c1370a218002e0be" providerId="LiveId" clId="{2D53C083-D1FA-4AFF-9038-BC477B0ABBA7}" dt="2024-11-07T08:45:21.192" v="4838"/>
          <ac:spMkLst>
            <pc:docMk/>
            <pc:sldMk cId="2798229174" sldId="266"/>
            <ac:spMk id="235" creationId="{9C304880-EFD3-797D-8AF2-8553D6534EB8}"/>
          </ac:spMkLst>
        </pc:spChg>
        <pc:spChg chg="mod">
          <ac:chgData name="chethan kalyan" userId="c1370a218002e0be" providerId="LiveId" clId="{2D53C083-D1FA-4AFF-9038-BC477B0ABBA7}" dt="2024-11-07T08:45:21.192" v="4838"/>
          <ac:spMkLst>
            <pc:docMk/>
            <pc:sldMk cId="2798229174" sldId="266"/>
            <ac:spMk id="236" creationId="{E1769FAC-C2B0-4421-B754-4487AEF5238D}"/>
          </ac:spMkLst>
        </pc:spChg>
        <pc:spChg chg="mod">
          <ac:chgData name="chethan kalyan" userId="c1370a218002e0be" providerId="LiveId" clId="{2D53C083-D1FA-4AFF-9038-BC477B0ABBA7}" dt="2024-11-07T08:45:21.192" v="4838"/>
          <ac:spMkLst>
            <pc:docMk/>
            <pc:sldMk cId="2798229174" sldId="266"/>
            <ac:spMk id="237" creationId="{E602690B-8D61-00A0-231C-4B7CCE0A22E2}"/>
          </ac:spMkLst>
        </pc:spChg>
        <pc:spChg chg="mod">
          <ac:chgData name="chethan kalyan" userId="c1370a218002e0be" providerId="LiveId" clId="{2D53C083-D1FA-4AFF-9038-BC477B0ABBA7}" dt="2024-11-07T08:45:21.192" v="4838"/>
          <ac:spMkLst>
            <pc:docMk/>
            <pc:sldMk cId="2798229174" sldId="266"/>
            <ac:spMk id="238" creationId="{B0D8C3E0-6075-13CA-A62D-477E89828666}"/>
          </ac:spMkLst>
        </pc:spChg>
        <pc:spChg chg="mod">
          <ac:chgData name="chethan kalyan" userId="c1370a218002e0be" providerId="LiveId" clId="{2D53C083-D1FA-4AFF-9038-BC477B0ABBA7}" dt="2024-11-07T08:45:21.192" v="4838"/>
          <ac:spMkLst>
            <pc:docMk/>
            <pc:sldMk cId="2798229174" sldId="266"/>
            <ac:spMk id="239" creationId="{C12481B4-272D-D7D9-756F-C3727B73A38D}"/>
          </ac:spMkLst>
        </pc:spChg>
        <pc:spChg chg="mod">
          <ac:chgData name="chethan kalyan" userId="c1370a218002e0be" providerId="LiveId" clId="{2D53C083-D1FA-4AFF-9038-BC477B0ABBA7}" dt="2024-11-07T08:45:21.192" v="4838"/>
          <ac:spMkLst>
            <pc:docMk/>
            <pc:sldMk cId="2798229174" sldId="266"/>
            <ac:spMk id="240" creationId="{312304A5-56CB-2168-9D6C-2BDAA4D77F50}"/>
          </ac:spMkLst>
        </pc:spChg>
        <pc:spChg chg="mod">
          <ac:chgData name="chethan kalyan" userId="c1370a218002e0be" providerId="LiveId" clId="{2D53C083-D1FA-4AFF-9038-BC477B0ABBA7}" dt="2024-11-07T08:45:21.192" v="4838"/>
          <ac:spMkLst>
            <pc:docMk/>
            <pc:sldMk cId="2798229174" sldId="266"/>
            <ac:spMk id="241" creationId="{B229686B-DC56-6AB1-FDE1-1A47F13F43B3}"/>
          </ac:spMkLst>
        </pc:spChg>
        <pc:spChg chg="mod">
          <ac:chgData name="chethan kalyan" userId="c1370a218002e0be" providerId="LiveId" clId="{2D53C083-D1FA-4AFF-9038-BC477B0ABBA7}" dt="2024-11-07T08:45:21.192" v="4838"/>
          <ac:spMkLst>
            <pc:docMk/>
            <pc:sldMk cId="2798229174" sldId="266"/>
            <ac:spMk id="242" creationId="{790061BF-74BC-A898-2272-34D8C6F0D39E}"/>
          </ac:spMkLst>
        </pc:spChg>
        <pc:spChg chg="mod">
          <ac:chgData name="chethan kalyan" userId="c1370a218002e0be" providerId="LiveId" clId="{2D53C083-D1FA-4AFF-9038-BC477B0ABBA7}" dt="2024-11-07T08:45:21.192" v="4838"/>
          <ac:spMkLst>
            <pc:docMk/>
            <pc:sldMk cId="2798229174" sldId="266"/>
            <ac:spMk id="243" creationId="{316C0A52-DA40-3864-82FA-FBDC009BFB07}"/>
          </ac:spMkLst>
        </pc:spChg>
        <pc:spChg chg="mod">
          <ac:chgData name="chethan kalyan" userId="c1370a218002e0be" providerId="LiveId" clId="{2D53C083-D1FA-4AFF-9038-BC477B0ABBA7}" dt="2024-11-07T08:45:21.192" v="4838"/>
          <ac:spMkLst>
            <pc:docMk/>
            <pc:sldMk cId="2798229174" sldId="266"/>
            <ac:spMk id="244" creationId="{EA43A297-BB9E-5D7B-2043-96D8FCC030FF}"/>
          </ac:spMkLst>
        </pc:spChg>
        <pc:spChg chg="mod">
          <ac:chgData name="chethan kalyan" userId="c1370a218002e0be" providerId="LiveId" clId="{2D53C083-D1FA-4AFF-9038-BC477B0ABBA7}" dt="2024-11-07T08:45:21.192" v="4838"/>
          <ac:spMkLst>
            <pc:docMk/>
            <pc:sldMk cId="2798229174" sldId="266"/>
            <ac:spMk id="245" creationId="{52934399-F068-0199-21F0-9A3229C5737E}"/>
          </ac:spMkLst>
        </pc:spChg>
        <pc:spChg chg="mod">
          <ac:chgData name="chethan kalyan" userId="c1370a218002e0be" providerId="LiveId" clId="{2D53C083-D1FA-4AFF-9038-BC477B0ABBA7}" dt="2024-11-07T08:45:21.192" v="4838"/>
          <ac:spMkLst>
            <pc:docMk/>
            <pc:sldMk cId="2798229174" sldId="266"/>
            <ac:spMk id="246" creationId="{A939AE00-A3B0-4456-A75F-2890C9D84099}"/>
          </ac:spMkLst>
        </pc:spChg>
        <pc:spChg chg="mod">
          <ac:chgData name="chethan kalyan" userId="c1370a218002e0be" providerId="LiveId" clId="{2D53C083-D1FA-4AFF-9038-BC477B0ABBA7}" dt="2024-11-07T08:45:21.192" v="4838"/>
          <ac:spMkLst>
            <pc:docMk/>
            <pc:sldMk cId="2798229174" sldId="266"/>
            <ac:spMk id="247" creationId="{86E82ADC-7D3E-6CB1-573B-2086A0996D61}"/>
          </ac:spMkLst>
        </pc:spChg>
        <pc:spChg chg="mod">
          <ac:chgData name="chethan kalyan" userId="c1370a218002e0be" providerId="LiveId" clId="{2D53C083-D1FA-4AFF-9038-BC477B0ABBA7}" dt="2024-11-07T08:45:21.192" v="4838"/>
          <ac:spMkLst>
            <pc:docMk/>
            <pc:sldMk cId="2798229174" sldId="266"/>
            <ac:spMk id="248" creationId="{F4E95079-266C-DE36-299A-5CCB0A594B84}"/>
          </ac:spMkLst>
        </pc:spChg>
        <pc:spChg chg="mod">
          <ac:chgData name="chethan kalyan" userId="c1370a218002e0be" providerId="LiveId" clId="{2D53C083-D1FA-4AFF-9038-BC477B0ABBA7}" dt="2024-11-07T08:45:21.192" v="4838"/>
          <ac:spMkLst>
            <pc:docMk/>
            <pc:sldMk cId="2798229174" sldId="266"/>
            <ac:spMk id="249" creationId="{8DFB1236-DEC6-9E66-88C7-65CF2E7A2788}"/>
          </ac:spMkLst>
        </pc:spChg>
        <pc:spChg chg="mod">
          <ac:chgData name="chethan kalyan" userId="c1370a218002e0be" providerId="LiveId" clId="{2D53C083-D1FA-4AFF-9038-BC477B0ABBA7}" dt="2024-11-07T08:45:21.192" v="4838"/>
          <ac:spMkLst>
            <pc:docMk/>
            <pc:sldMk cId="2798229174" sldId="266"/>
            <ac:spMk id="250" creationId="{9F89D717-DBE0-6EA5-71C7-0B4749157315}"/>
          </ac:spMkLst>
        </pc:spChg>
        <pc:spChg chg="mod">
          <ac:chgData name="chethan kalyan" userId="c1370a218002e0be" providerId="LiveId" clId="{2D53C083-D1FA-4AFF-9038-BC477B0ABBA7}" dt="2024-11-07T08:45:21.192" v="4838"/>
          <ac:spMkLst>
            <pc:docMk/>
            <pc:sldMk cId="2798229174" sldId="266"/>
            <ac:spMk id="251" creationId="{A6C3A0E8-A4B7-C37A-D03E-D871F0A6F3E5}"/>
          </ac:spMkLst>
        </pc:spChg>
        <pc:spChg chg="mod">
          <ac:chgData name="chethan kalyan" userId="c1370a218002e0be" providerId="LiveId" clId="{2D53C083-D1FA-4AFF-9038-BC477B0ABBA7}" dt="2024-11-07T08:45:21.192" v="4838"/>
          <ac:spMkLst>
            <pc:docMk/>
            <pc:sldMk cId="2798229174" sldId="266"/>
            <ac:spMk id="252" creationId="{203EBAB1-E574-86A6-A935-729D46AB177D}"/>
          </ac:spMkLst>
        </pc:spChg>
        <pc:spChg chg="mod">
          <ac:chgData name="chethan kalyan" userId="c1370a218002e0be" providerId="LiveId" clId="{2D53C083-D1FA-4AFF-9038-BC477B0ABBA7}" dt="2024-11-07T08:45:21.192" v="4838"/>
          <ac:spMkLst>
            <pc:docMk/>
            <pc:sldMk cId="2798229174" sldId="266"/>
            <ac:spMk id="253" creationId="{17D76182-FBD8-077D-EE0A-2191F64FA212}"/>
          </ac:spMkLst>
        </pc:spChg>
        <pc:spChg chg="mod">
          <ac:chgData name="chethan kalyan" userId="c1370a218002e0be" providerId="LiveId" clId="{2D53C083-D1FA-4AFF-9038-BC477B0ABBA7}" dt="2024-11-07T08:45:21.192" v="4838"/>
          <ac:spMkLst>
            <pc:docMk/>
            <pc:sldMk cId="2798229174" sldId="266"/>
            <ac:spMk id="254" creationId="{4996CCED-54E9-FF86-8B62-3363DBAFCDEE}"/>
          </ac:spMkLst>
        </pc:spChg>
        <pc:spChg chg="mod">
          <ac:chgData name="chethan kalyan" userId="c1370a218002e0be" providerId="LiveId" clId="{2D53C083-D1FA-4AFF-9038-BC477B0ABBA7}" dt="2024-11-07T08:45:21.192" v="4838"/>
          <ac:spMkLst>
            <pc:docMk/>
            <pc:sldMk cId="2798229174" sldId="266"/>
            <ac:spMk id="255" creationId="{8706708F-7FB9-52C6-F41B-7AA147988DEE}"/>
          </ac:spMkLst>
        </pc:spChg>
        <pc:spChg chg="mod">
          <ac:chgData name="chethan kalyan" userId="c1370a218002e0be" providerId="LiveId" clId="{2D53C083-D1FA-4AFF-9038-BC477B0ABBA7}" dt="2024-11-07T08:45:21.192" v="4838"/>
          <ac:spMkLst>
            <pc:docMk/>
            <pc:sldMk cId="2798229174" sldId="266"/>
            <ac:spMk id="256" creationId="{B7A66126-0A63-3228-2D05-B9A1CFAB43FB}"/>
          </ac:spMkLst>
        </pc:spChg>
        <pc:spChg chg="mod">
          <ac:chgData name="chethan kalyan" userId="c1370a218002e0be" providerId="LiveId" clId="{2D53C083-D1FA-4AFF-9038-BC477B0ABBA7}" dt="2024-11-07T08:45:21.192" v="4838"/>
          <ac:spMkLst>
            <pc:docMk/>
            <pc:sldMk cId="2798229174" sldId="266"/>
            <ac:spMk id="257" creationId="{CF373B1C-DF9B-D332-229E-293274280F35}"/>
          </ac:spMkLst>
        </pc:spChg>
        <pc:spChg chg="mod">
          <ac:chgData name="chethan kalyan" userId="c1370a218002e0be" providerId="LiveId" clId="{2D53C083-D1FA-4AFF-9038-BC477B0ABBA7}" dt="2024-11-07T08:45:21.192" v="4838"/>
          <ac:spMkLst>
            <pc:docMk/>
            <pc:sldMk cId="2798229174" sldId="266"/>
            <ac:spMk id="258" creationId="{84C89B95-E083-6616-0E71-C4D8910AD244}"/>
          </ac:spMkLst>
        </pc:spChg>
        <pc:spChg chg="mod">
          <ac:chgData name="chethan kalyan" userId="c1370a218002e0be" providerId="LiveId" clId="{2D53C083-D1FA-4AFF-9038-BC477B0ABBA7}" dt="2024-11-07T08:45:21.192" v="4838"/>
          <ac:spMkLst>
            <pc:docMk/>
            <pc:sldMk cId="2798229174" sldId="266"/>
            <ac:spMk id="259" creationId="{CB3D5D5F-7672-6455-4FAC-2A3EFB78F4E7}"/>
          </ac:spMkLst>
        </pc:spChg>
        <pc:spChg chg="mod">
          <ac:chgData name="chethan kalyan" userId="c1370a218002e0be" providerId="LiveId" clId="{2D53C083-D1FA-4AFF-9038-BC477B0ABBA7}" dt="2024-11-07T08:45:21.192" v="4838"/>
          <ac:spMkLst>
            <pc:docMk/>
            <pc:sldMk cId="2798229174" sldId="266"/>
            <ac:spMk id="260" creationId="{46D4CA1C-AF2A-1E5F-9462-B174A08A3AD2}"/>
          </ac:spMkLst>
        </pc:spChg>
        <pc:spChg chg="mod">
          <ac:chgData name="chethan kalyan" userId="c1370a218002e0be" providerId="LiveId" clId="{2D53C083-D1FA-4AFF-9038-BC477B0ABBA7}" dt="2024-11-07T08:45:21.192" v="4838"/>
          <ac:spMkLst>
            <pc:docMk/>
            <pc:sldMk cId="2798229174" sldId="266"/>
            <ac:spMk id="261" creationId="{EA294620-4FAF-6F88-4C64-C7A868CC14F0}"/>
          </ac:spMkLst>
        </pc:spChg>
        <pc:spChg chg="mod">
          <ac:chgData name="chethan kalyan" userId="c1370a218002e0be" providerId="LiveId" clId="{2D53C083-D1FA-4AFF-9038-BC477B0ABBA7}" dt="2024-11-07T08:45:21.192" v="4838"/>
          <ac:spMkLst>
            <pc:docMk/>
            <pc:sldMk cId="2798229174" sldId="266"/>
            <ac:spMk id="262" creationId="{36D927BE-3BC5-BFDA-68A8-68F8BDFC75A3}"/>
          </ac:spMkLst>
        </pc:spChg>
        <pc:spChg chg="mod">
          <ac:chgData name="chethan kalyan" userId="c1370a218002e0be" providerId="LiveId" clId="{2D53C083-D1FA-4AFF-9038-BC477B0ABBA7}" dt="2024-11-07T08:45:21.192" v="4838"/>
          <ac:spMkLst>
            <pc:docMk/>
            <pc:sldMk cId="2798229174" sldId="266"/>
            <ac:spMk id="263" creationId="{D7BEE886-7257-CEB6-7AA9-B0AC85345F0A}"/>
          </ac:spMkLst>
        </pc:spChg>
        <pc:spChg chg="mod">
          <ac:chgData name="chethan kalyan" userId="c1370a218002e0be" providerId="LiveId" clId="{2D53C083-D1FA-4AFF-9038-BC477B0ABBA7}" dt="2024-11-07T08:45:21.192" v="4838"/>
          <ac:spMkLst>
            <pc:docMk/>
            <pc:sldMk cId="2798229174" sldId="266"/>
            <ac:spMk id="264" creationId="{F0D1E2D4-FC15-C625-2D44-6EB6F3BE15BC}"/>
          </ac:spMkLst>
        </pc:spChg>
        <pc:spChg chg="mod">
          <ac:chgData name="chethan kalyan" userId="c1370a218002e0be" providerId="LiveId" clId="{2D53C083-D1FA-4AFF-9038-BC477B0ABBA7}" dt="2024-11-07T08:45:21.192" v="4838"/>
          <ac:spMkLst>
            <pc:docMk/>
            <pc:sldMk cId="2798229174" sldId="266"/>
            <ac:spMk id="265" creationId="{FE236DE6-8E14-4C54-465D-7B2C03F8AA98}"/>
          </ac:spMkLst>
        </pc:spChg>
        <pc:spChg chg="mod">
          <ac:chgData name="chethan kalyan" userId="c1370a218002e0be" providerId="LiveId" clId="{2D53C083-D1FA-4AFF-9038-BC477B0ABBA7}" dt="2024-11-07T08:45:21.192" v="4838"/>
          <ac:spMkLst>
            <pc:docMk/>
            <pc:sldMk cId="2798229174" sldId="266"/>
            <ac:spMk id="266" creationId="{89064367-CADA-F98F-CEB4-441949D77E66}"/>
          </ac:spMkLst>
        </pc:spChg>
        <pc:spChg chg="mod">
          <ac:chgData name="chethan kalyan" userId="c1370a218002e0be" providerId="LiveId" clId="{2D53C083-D1FA-4AFF-9038-BC477B0ABBA7}" dt="2024-11-07T08:45:21.192" v="4838"/>
          <ac:spMkLst>
            <pc:docMk/>
            <pc:sldMk cId="2798229174" sldId="266"/>
            <ac:spMk id="267" creationId="{93CCCB01-A111-8BA7-FE4F-80EA03CF4E8D}"/>
          </ac:spMkLst>
        </pc:spChg>
        <pc:spChg chg="mod">
          <ac:chgData name="chethan kalyan" userId="c1370a218002e0be" providerId="LiveId" clId="{2D53C083-D1FA-4AFF-9038-BC477B0ABBA7}" dt="2024-11-07T08:45:21.192" v="4838"/>
          <ac:spMkLst>
            <pc:docMk/>
            <pc:sldMk cId="2798229174" sldId="266"/>
            <ac:spMk id="268" creationId="{213ABD7C-6829-CED9-F80C-E98B8F1DB0E6}"/>
          </ac:spMkLst>
        </pc:spChg>
        <pc:spChg chg="mod">
          <ac:chgData name="chethan kalyan" userId="c1370a218002e0be" providerId="LiveId" clId="{2D53C083-D1FA-4AFF-9038-BC477B0ABBA7}" dt="2024-11-07T08:45:21.192" v="4838"/>
          <ac:spMkLst>
            <pc:docMk/>
            <pc:sldMk cId="2798229174" sldId="266"/>
            <ac:spMk id="269" creationId="{23BFC289-D690-2B40-16B2-98555D3D36BE}"/>
          </ac:spMkLst>
        </pc:spChg>
        <pc:spChg chg="mod">
          <ac:chgData name="chethan kalyan" userId="c1370a218002e0be" providerId="LiveId" clId="{2D53C083-D1FA-4AFF-9038-BC477B0ABBA7}" dt="2024-11-07T08:45:21.192" v="4838"/>
          <ac:spMkLst>
            <pc:docMk/>
            <pc:sldMk cId="2798229174" sldId="266"/>
            <ac:spMk id="270" creationId="{E99D4914-836B-1536-904D-0759ABB4BA45}"/>
          </ac:spMkLst>
        </pc:spChg>
        <pc:spChg chg="mod">
          <ac:chgData name="chethan kalyan" userId="c1370a218002e0be" providerId="LiveId" clId="{2D53C083-D1FA-4AFF-9038-BC477B0ABBA7}" dt="2024-11-07T08:45:21.192" v="4838"/>
          <ac:spMkLst>
            <pc:docMk/>
            <pc:sldMk cId="2798229174" sldId="266"/>
            <ac:spMk id="271" creationId="{CE24E145-6D1F-DBB4-8A59-6803769EB390}"/>
          </ac:spMkLst>
        </pc:spChg>
        <pc:spChg chg="mod">
          <ac:chgData name="chethan kalyan" userId="c1370a218002e0be" providerId="LiveId" clId="{2D53C083-D1FA-4AFF-9038-BC477B0ABBA7}" dt="2024-11-07T08:45:21.192" v="4838"/>
          <ac:spMkLst>
            <pc:docMk/>
            <pc:sldMk cId="2798229174" sldId="266"/>
            <ac:spMk id="272" creationId="{B2274AF6-49FF-705D-E04F-A8E123B313D4}"/>
          </ac:spMkLst>
        </pc:spChg>
        <pc:spChg chg="mod">
          <ac:chgData name="chethan kalyan" userId="c1370a218002e0be" providerId="LiveId" clId="{2D53C083-D1FA-4AFF-9038-BC477B0ABBA7}" dt="2024-11-07T08:45:21.192" v="4838"/>
          <ac:spMkLst>
            <pc:docMk/>
            <pc:sldMk cId="2798229174" sldId="266"/>
            <ac:spMk id="273" creationId="{ABDF18AB-EF83-61F3-465A-C2C81B01BE73}"/>
          </ac:spMkLst>
        </pc:spChg>
        <pc:spChg chg="mod">
          <ac:chgData name="chethan kalyan" userId="c1370a218002e0be" providerId="LiveId" clId="{2D53C083-D1FA-4AFF-9038-BC477B0ABBA7}" dt="2024-11-07T08:45:21.192" v="4838"/>
          <ac:spMkLst>
            <pc:docMk/>
            <pc:sldMk cId="2798229174" sldId="266"/>
            <ac:spMk id="274" creationId="{23EC957D-220F-ED19-D683-95D1E64AC22E}"/>
          </ac:spMkLst>
        </pc:spChg>
        <pc:spChg chg="mod">
          <ac:chgData name="chethan kalyan" userId="c1370a218002e0be" providerId="LiveId" clId="{2D53C083-D1FA-4AFF-9038-BC477B0ABBA7}" dt="2024-11-07T08:45:21.192" v="4838"/>
          <ac:spMkLst>
            <pc:docMk/>
            <pc:sldMk cId="2798229174" sldId="266"/>
            <ac:spMk id="275" creationId="{C70FE873-7AF4-2385-AB44-9EA4D81AB273}"/>
          </ac:spMkLst>
        </pc:spChg>
        <pc:spChg chg="mod">
          <ac:chgData name="chethan kalyan" userId="c1370a218002e0be" providerId="LiveId" clId="{2D53C083-D1FA-4AFF-9038-BC477B0ABBA7}" dt="2024-11-07T08:45:21.192" v="4838"/>
          <ac:spMkLst>
            <pc:docMk/>
            <pc:sldMk cId="2798229174" sldId="266"/>
            <ac:spMk id="276" creationId="{CE5DF649-BA61-A959-4C66-5B219BC77D7A}"/>
          </ac:spMkLst>
        </pc:spChg>
        <pc:spChg chg="mod">
          <ac:chgData name="chethan kalyan" userId="c1370a218002e0be" providerId="LiveId" clId="{2D53C083-D1FA-4AFF-9038-BC477B0ABBA7}" dt="2024-11-07T08:45:21.192" v="4838"/>
          <ac:spMkLst>
            <pc:docMk/>
            <pc:sldMk cId="2798229174" sldId="266"/>
            <ac:spMk id="277" creationId="{F2D05B26-E9A8-44D8-A493-D92B31AE7B7D}"/>
          </ac:spMkLst>
        </pc:spChg>
        <pc:spChg chg="mod">
          <ac:chgData name="chethan kalyan" userId="c1370a218002e0be" providerId="LiveId" clId="{2D53C083-D1FA-4AFF-9038-BC477B0ABBA7}" dt="2024-11-07T08:45:21.192" v="4838"/>
          <ac:spMkLst>
            <pc:docMk/>
            <pc:sldMk cId="2798229174" sldId="266"/>
            <ac:spMk id="278" creationId="{944C85CD-957C-8763-7F92-B29A2289A890}"/>
          </ac:spMkLst>
        </pc:spChg>
        <pc:spChg chg="mod">
          <ac:chgData name="chethan kalyan" userId="c1370a218002e0be" providerId="LiveId" clId="{2D53C083-D1FA-4AFF-9038-BC477B0ABBA7}" dt="2024-11-07T08:45:21.192" v="4838"/>
          <ac:spMkLst>
            <pc:docMk/>
            <pc:sldMk cId="2798229174" sldId="266"/>
            <ac:spMk id="279" creationId="{C25D12CA-A92B-55AB-5F76-6E8A5F6512D7}"/>
          </ac:spMkLst>
        </pc:spChg>
        <pc:spChg chg="mod">
          <ac:chgData name="chethan kalyan" userId="c1370a218002e0be" providerId="LiveId" clId="{2D53C083-D1FA-4AFF-9038-BC477B0ABBA7}" dt="2024-11-07T08:45:21.192" v="4838"/>
          <ac:spMkLst>
            <pc:docMk/>
            <pc:sldMk cId="2798229174" sldId="266"/>
            <ac:spMk id="280" creationId="{BABF36FB-AFD6-F1F0-B196-627FFEE06B95}"/>
          </ac:spMkLst>
        </pc:spChg>
        <pc:spChg chg="mod">
          <ac:chgData name="chethan kalyan" userId="c1370a218002e0be" providerId="LiveId" clId="{2D53C083-D1FA-4AFF-9038-BC477B0ABBA7}" dt="2024-11-07T08:45:21.192" v="4838"/>
          <ac:spMkLst>
            <pc:docMk/>
            <pc:sldMk cId="2798229174" sldId="266"/>
            <ac:spMk id="281" creationId="{99DD88F0-21C6-67CB-D2DD-F48B4EFF06CE}"/>
          </ac:spMkLst>
        </pc:spChg>
        <pc:spChg chg="mod">
          <ac:chgData name="chethan kalyan" userId="c1370a218002e0be" providerId="LiveId" clId="{2D53C083-D1FA-4AFF-9038-BC477B0ABBA7}" dt="2024-11-07T08:45:21.192" v="4838"/>
          <ac:spMkLst>
            <pc:docMk/>
            <pc:sldMk cId="2798229174" sldId="266"/>
            <ac:spMk id="282" creationId="{DEB8A6D3-ED5F-FE84-1E81-881A5B800A96}"/>
          </ac:spMkLst>
        </pc:spChg>
        <pc:spChg chg="mod">
          <ac:chgData name="chethan kalyan" userId="c1370a218002e0be" providerId="LiveId" clId="{2D53C083-D1FA-4AFF-9038-BC477B0ABBA7}" dt="2024-11-07T08:45:21.192" v="4838"/>
          <ac:spMkLst>
            <pc:docMk/>
            <pc:sldMk cId="2798229174" sldId="266"/>
            <ac:spMk id="283" creationId="{C400A4B1-9816-BD8D-EF44-82A906D7367C}"/>
          </ac:spMkLst>
        </pc:spChg>
        <pc:spChg chg="mod">
          <ac:chgData name="chethan kalyan" userId="c1370a218002e0be" providerId="LiveId" clId="{2D53C083-D1FA-4AFF-9038-BC477B0ABBA7}" dt="2024-11-07T08:45:21.192" v="4838"/>
          <ac:spMkLst>
            <pc:docMk/>
            <pc:sldMk cId="2798229174" sldId="266"/>
            <ac:spMk id="284" creationId="{A1E8F3C9-30C7-2137-58ED-8D84E8CDC630}"/>
          </ac:spMkLst>
        </pc:spChg>
        <pc:spChg chg="mod">
          <ac:chgData name="chethan kalyan" userId="c1370a218002e0be" providerId="LiveId" clId="{2D53C083-D1FA-4AFF-9038-BC477B0ABBA7}" dt="2024-11-07T08:45:21.192" v="4838"/>
          <ac:spMkLst>
            <pc:docMk/>
            <pc:sldMk cId="2798229174" sldId="266"/>
            <ac:spMk id="285" creationId="{973136DE-FBD7-6D2D-A9C2-494AE96556A2}"/>
          </ac:spMkLst>
        </pc:spChg>
        <pc:spChg chg="mod">
          <ac:chgData name="chethan kalyan" userId="c1370a218002e0be" providerId="LiveId" clId="{2D53C083-D1FA-4AFF-9038-BC477B0ABBA7}" dt="2024-11-07T08:45:21.192" v="4838"/>
          <ac:spMkLst>
            <pc:docMk/>
            <pc:sldMk cId="2798229174" sldId="266"/>
            <ac:spMk id="286" creationId="{E54A9D0D-EE40-BF41-54C8-1A59F2730A37}"/>
          </ac:spMkLst>
        </pc:spChg>
        <pc:spChg chg="mod">
          <ac:chgData name="chethan kalyan" userId="c1370a218002e0be" providerId="LiveId" clId="{2D53C083-D1FA-4AFF-9038-BC477B0ABBA7}" dt="2024-11-07T08:45:21.192" v="4838"/>
          <ac:spMkLst>
            <pc:docMk/>
            <pc:sldMk cId="2798229174" sldId="266"/>
            <ac:spMk id="287" creationId="{C1CE7597-AAC1-27C0-E1F0-B272DB4D758B}"/>
          </ac:spMkLst>
        </pc:spChg>
        <pc:spChg chg="mod">
          <ac:chgData name="chethan kalyan" userId="c1370a218002e0be" providerId="LiveId" clId="{2D53C083-D1FA-4AFF-9038-BC477B0ABBA7}" dt="2024-11-07T08:45:21.192" v="4838"/>
          <ac:spMkLst>
            <pc:docMk/>
            <pc:sldMk cId="2798229174" sldId="266"/>
            <ac:spMk id="288" creationId="{32756046-5EC1-D515-825D-EDE54FDA04CD}"/>
          </ac:spMkLst>
        </pc:spChg>
        <pc:spChg chg="mod">
          <ac:chgData name="chethan kalyan" userId="c1370a218002e0be" providerId="LiveId" clId="{2D53C083-D1FA-4AFF-9038-BC477B0ABBA7}" dt="2024-11-07T08:45:21.192" v="4838"/>
          <ac:spMkLst>
            <pc:docMk/>
            <pc:sldMk cId="2798229174" sldId="266"/>
            <ac:spMk id="289" creationId="{4DEB4447-FCC3-82F0-D7E4-98315F163E53}"/>
          </ac:spMkLst>
        </pc:spChg>
        <pc:spChg chg="mod">
          <ac:chgData name="chethan kalyan" userId="c1370a218002e0be" providerId="LiveId" clId="{2D53C083-D1FA-4AFF-9038-BC477B0ABBA7}" dt="2024-11-07T08:45:21.192" v="4838"/>
          <ac:spMkLst>
            <pc:docMk/>
            <pc:sldMk cId="2798229174" sldId="266"/>
            <ac:spMk id="290" creationId="{10D97CF6-C260-DC4D-B554-A40C29F798F9}"/>
          </ac:spMkLst>
        </pc:spChg>
        <pc:spChg chg="mod">
          <ac:chgData name="chethan kalyan" userId="c1370a218002e0be" providerId="LiveId" clId="{2D53C083-D1FA-4AFF-9038-BC477B0ABBA7}" dt="2024-11-07T08:45:21.192" v="4838"/>
          <ac:spMkLst>
            <pc:docMk/>
            <pc:sldMk cId="2798229174" sldId="266"/>
            <ac:spMk id="291" creationId="{41C7E3E2-DD7A-0B18-6FCC-26CA9C25D32D}"/>
          </ac:spMkLst>
        </pc:spChg>
        <pc:spChg chg="mod">
          <ac:chgData name="chethan kalyan" userId="c1370a218002e0be" providerId="LiveId" clId="{2D53C083-D1FA-4AFF-9038-BC477B0ABBA7}" dt="2024-11-07T08:45:21.192" v="4838"/>
          <ac:spMkLst>
            <pc:docMk/>
            <pc:sldMk cId="2798229174" sldId="266"/>
            <ac:spMk id="292" creationId="{8997060C-AC86-AB02-584B-5D18FB4D08B0}"/>
          </ac:spMkLst>
        </pc:spChg>
        <pc:spChg chg="mod">
          <ac:chgData name="chethan kalyan" userId="c1370a218002e0be" providerId="LiveId" clId="{2D53C083-D1FA-4AFF-9038-BC477B0ABBA7}" dt="2024-11-07T08:45:21.192" v="4838"/>
          <ac:spMkLst>
            <pc:docMk/>
            <pc:sldMk cId="2798229174" sldId="266"/>
            <ac:spMk id="293" creationId="{70BE1AAA-12D6-AE79-65E1-B147755DB367}"/>
          </ac:spMkLst>
        </pc:spChg>
        <pc:spChg chg="mod">
          <ac:chgData name="chethan kalyan" userId="c1370a218002e0be" providerId="LiveId" clId="{2D53C083-D1FA-4AFF-9038-BC477B0ABBA7}" dt="2024-11-07T08:45:21.192" v="4838"/>
          <ac:spMkLst>
            <pc:docMk/>
            <pc:sldMk cId="2798229174" sldId="266"/>
            <ac:spMk id="294" creationId="{4037502F-86D2-1371-C8F5-78B0FDE59908}"/>
          </ac:spMkLst>
        </pc:spChg>
        <pc:spChg chg="mod">
          <ac:chgData name="chethan kalyan" userId="c1370a218002e0be" providerId="LiveId" clId="{2D53C083-D1FA-4AFF-9038-BC477B0ABBA7}" dt="2024-11-07T08:45:21.192" v="4838"/>
          <ac:spMkLst>
            <pc:docMk/>
            <pc:sldMk cId="2798229174" sldId="266"/>
            <ac:spMk id="295" creationId="{885A8FDB-9433-C611-E18D-3E365EEBB8C7}"/>
          </ac:spMkLst>
        </pc:spChg>
        <pc:spChg chg="mod">
          <ac:chgData name="chethan kalyan" userId="c1370a218002e0be" providerId="LiveId" clId="{2D53C083-D1FA-4AFF-9038-BC477B0ABBA7}" dt="2024-11-07T08:45:21.192" v="4838"/>
          <ac:spMkLst>
            <pc:docMk/>
            <pc:sldMk cId="2798229174" sldId="266"/>
            <ac:spMk id="296" creationId="{2E22DE4D-5049-D54F-A62B-5F0A9348B79F}"/>
          </ac:spMkLst>
        </pc:spChg>
        <pc:spChg chg="mod">
          <ac:chgData name="chethan kalyan" userId="c1370a218002e0be" providerId="LiveId" clId="{2D53C083-D1FA-4AFF-9038-BC477B0ABBA7}" dt="2024-11-07T08:45:21.192" v="4838"/>
          <ac:spMkLst>
            <pc:docMk/>
            <pc:sldMk cId="2798229174" sldId="266"/>
            <ac:spMk id="297" creationId="{2CC475C0-DC32-355F-60CE-98EFAC2B720E}"/>
          </ac:spMkLst>
        </pc:spChg>
        <pc:spChg chg="mod">
          <ac:chgData name="chethan kalyan" userId="c1370a218002e0be" providerId="LiveId" clId="{2D53C083-D1FA-4AFF-9038-BC477B0ABBA7}" dt="2024-11-07T08:45:21.192" v="4838"/>
          <ac:spMkLst>
            <pc:docMk/>
            <pc:sldMk cId="2798229174" sldId="266"/>
            <ac:spMk id="298" creationId="{A24492E9-0600-4EE0-FD07-E175719330D7}"/>
          </ac:spMkLst>
        </pc:spChg>
        <pc:spChg chg="mod">
          <ac:chgData name="chethan kalyan" userId="c1370a218002e0be" providerId="LiveId" clId="{2D53C083-D1FA-4AFF-9038-BC477B0ABBA7}" dt="2024-11-07T08:45:21.192" v="4838"/>
          <ac:spMkLst>
            <pc:docMk/>
            <pc:sldMk cId="2798229174" sldId="266"/>
            <ac:spMk id="299" creationId="{0D602459-3CE5-584C-048C-EAA6FE479985}"/>
          </ac:spMkLst>
        </pc:spChg>
        <pc:spChg chg="mod">
          <ac:chgData name="chethan kalyan" userId="c1370a218002e0be" providerId="LiveId" clId="{2D53C083-D1FA-4AFF-9038-BC477B0ABBA7}" dt="2024-11-07T08:45:21.192" v="4838"/>
          <ac:spMkLst>
            <pc:docMk/>
            <pc:sldMk cId="2798229174" sldId="266"/>
            <ac:spMk id="300" creationId="{F6BD435C-AE13-7362-27AB-0B8C973FF5EA}"/>
          </ac:spMkLst>
        </pc:spChg>
        <pc:spChg chg="mod">
          <ac:chgData name="chethan kalyan" userId="c1370a218002e0be" providerId="LiveId" clId="{2D53C083-D1FA-4AFF-9038-BC477B0ABBA7}" dt="2024-11-07T08:45:21.192" v="4838"/>
          <ac:spMkLst>
            <pc:docMk/>
            <pc:sldMk cId="2798229174" sldId="266"/>
            <ac:spMk id="301" creationId="{D183A6AE-958D-9870-E5A6-DDAA2B8D1DC5}"/>
          </ac:spMkLst>
        </pc:spChg>
        <pc:spChg chg="mod">
          <ac:chgData name="chethan kalyan" userId="c1370a218002e0be" providerId="LiveId" clId="{2D53C083-D1FA-4AFF-9038-BC477B0ABBA7}" dt="2024-11-07T08:45:21.192" v="4838"/>
          <ac:spMkLst>
            <pc:docMk/>
            <pc:sldMk cId="2798229174" sldId="266"/>
            <ac:spMk id="302" creationId="{6D55AE28-192E-CCE3-EAAF-D80880441C0B}"/>
          </ac:spMkLst>
        </pc:spChg>
        <pc:spChg chg="mod">
          <ac:chgData name="chethan kalyan" userId="c1370a218002e0be" providerId="LiveId" clId="{2D53C083-D1FA-4AFF-9038-BC477B0ABBA7}" dt="2024-11-07T08:45:21.192" v="4838"/>
          <ac:spMkLst>
            <pc:docMk/>
            <pc:sldMk cId="2798229174" sldId="266"/>
            <ac:spMk id="303" creationId="{1D4F79C4-4F02-812E-CDAE-C86A1D7C51D8}"/>
          </ac:spMkLst>
        </pc:spChg>
        <pc:spChg chg="mod">
          <ac:chgData name="chethan kalyan" userId="c1370a218002e0be" providerId="LiveId" clId="{2D53C083-D1FA-4AFF-9038-BC477B0ABBA7}" dt="2024-11-07T08:45:21.192" v="4838"/>
          <ac:spMkLst>
            <pc:docMk/>
            <pc:sldMk cId="2798229174" sldId="266"/>
            <ac:spMk id="304" creationId="{6C4DC893-FEB3-BB48-821A-94E6D1163AE2}"/>
          </ac:spMkLst>
        </pc:spChg>
        <pc:spChg chg="mod">
          <ac:chgData name="chethan kalyan" userId="c1370a218002e0be" providerId="LiveId" clId="{2D53C083-D1FA-4AFF-9038-BC477B0ABBA7}" dt="2024-11-07T08:45:21.192" v="4838"/>
          <ac:spMkLst>
            <pc:docMk/>
            <pc:sldMk cId="2798229174" sldId="266"/>
            <ac:spMk id="305" creationId="{3AB0ABD5-6BC9-3422-692A-B5CCCC3B7A1B}"/>
          </ac:spMkLst>
        </pc:spChg>
        <pc:spChg chg="mod">
          <ac:chgData name="chethan kalyan" userId="c1370a218002e0be" providerId="LiveId" clId="{2D53C083-D1FA-4AFF-9038-BC477B0ABBA7}" dt="2024-11-07T08:45:21.192" v="4838"/>
          <ac:spMkLst>
            <pc:docMk/>
            <pc:sldMk cId="2798229174" sldId="266"/>
            <ac:spMk id="306" creationId="{9448B2C6-C79A-473D-739A-461D8DAF5FD6}"/>
          </ac:spMkLst>
        </pc:spChg>
        <pc:spChg chg="mod">
          <ac:chgData name="chethan kalyan" userId="c1370a218002e0be" providerId="LiveId" clId="{2D53C083-D1FA-4AFF-9038-BC477B0ABBA7}" dt="2024-11-07T08:45:21.192" v="4838"/>
          <ac:spMkLst>
            <pc:docMk/>
            <pc:sldMk cId="2798229174" sldId="266"/>
            <ac:spMk id="307" creationId="{BD3478F4-3FA0-CF20-5520-E29415C99487}"/>
          </ac:spMkLst>
        </pc:spChg>
        <pc:spChg chg="mod">
          <ac:chgData name="chethan kalyan" userId="c1370a218002e0be" providerId="LiveId" clId="{2D53C083-D1FA-4AFF-9038-BC477B0ABBA7}" dt="2024-11-07T08:45:21.192" v="4838"/>
          <ac:spMkLst>
            <pc:docMk/>
            <pc:sldMk cId="2798229174" sldId="266"/>
            <ac:spMk id="308" creationId="{071D9D10-25CB-BF60-D8AB-9A163CF01622}"/>
          </ac:spMkLst>
        </pc:spChg>
        <pc:spChg chg="mod">
          <ac:chgData name="chethan kalyan" userId="c1370a218002e0be" providerId="LiveId" clId="{2D53C083-D1FA-4AFF-9038-BC477B0ABBA7}" dt="2024-11-07T08:45:21.192" v="4838"/>
          <ac:spMkLst>
            <pc:docMk/>
            <pc:sldMk cId="2798229174" sldId="266"/>
            <ac:spMk id="309" creationId="{0858529E-ADC2-6D1B-D6EF-8D03A64AE49F}"/>
          </ac:spMkLst>
        </pc:spChg>
        <pc:spChg chg="mod">
          <ac:chgData name="chethan kalyan" userId="c1370a218002e0be" providerId="LiveId" clId="{2D53C083-D1FA-4AFF-9038-BC477B0ABBA7}" dt="2024-11-07T08:45:21.192" v="4838"/>
          <ac:spMkLst>
            <pc:docMk/>
            <pc:sldMk cId="2798229174" sldId="266"/>
            <ac:spMk id="310" creationId="{225830FD-E8A8-6D18-1236-CA0FB8F9F3C8}"/>
          </ac:spMkLst>
        </pc:spChg>
        <pc:spChg chg="mod">
          <ac:chgData name="chethan kalyan" userId="c1370a218002e0be" providerId="LiveId" clId="{2D53C083-D1FA-4AFF-9038-BC477B0ABBA7}" dt="2024-11-07T08:45:21.192" v="4838"/>
          <ac:spMkLst>
            <pc:docMk/>
            <pc:sldMk cId="2798229174" sldId="266"/>
            <ac:spMk id="311" creationId="{F225D4D9-78BC-650C-EA43-FDD477ABB163}"/>
          </ac:spMkLst>
        </pc:spChg>
        <pc:spChg chg="mod">
          <ac:chgData name="chethan kalyan" userId="c1370a218002e0be" providerId="LiveId" clId="{2D53C083-D1FA-4AFF-9038-BC477B0ABBA7}" dt="2024-11-07T08:45:21.192" v="4838"/>
          <ac:spMkLst>
            <pc:docMk/>
            <pc:sldMk cId="2798229174" sldId="266"/>
            <ac:spMk id="312" creationId="{5A3A1D92-C371-5995-8C4C-EC73469C5376}"/>
          </ac:spMkLst>
        </pc:spChg>
        <pc:spChg chg="mod">
          <ac:chgData name="chethan kalyan" userId="c1370a218002e0be" providerId="LiveId" clId="{2D53C083-D1FA-4AFF-9038-BC477B0ABBA7}" dt="2024-11-07T08:45:21.192" v="4838"/>
          <ac:spMkLst>
            <pc:docMk/>
            <pc:sldMk cId="2798229174" sldId="266"/>
            <ac:spMk id="313" creationId="{04EEBBB1-4A5A-26D4-BCF8-ED8541C4E94D}"/>
          </ac:spMkLst>
        </pc:spChg>
        <pc:spChg chg="mod">
          <ac:chgData name="chethan kalyan" userId="c1370a218002e0be" providerId="LiveId" clId="{2D53C083-D1FA-4AFF-9038-BC477B0ABBA7}" dt="2024-11-07T08:45:21.192" v="4838"/>
          <ac:spMkLst>
            <pc:docMk/>
            <pc:sldMk cId="2798229174" sldId="266"/>
            <ac:spMk id="314" creationId="{7BC13DB3-03A5-87C8-C76C-E87343DA7E71}"/>
          </ac:spMkLst>
        </pc:spChg>
        <pc:spChg chg="mod">
          <ac:chgData name="chethan kalyan" userId="c1370a218002e0be" providerId="LiveId" clId="{2D53C083-D1FA-4AFF-9038-BC477B0ABBA7}" dt="2024-11-07T08:45:21.192" v="4838"/>
          <ac:spMkLst>
            <pc:docMk/>
            <pc:sldMk cId="2798229174" sldId="266"/>
            <ac:spMk id="315" creationId="{B7BAC56B-F1B6-391A-315C-7079D6EFBC57}"/>
          </ac:spMkLst>
        </pc:spChg>
        <pc:spChg chg="mod">
          <ac:chgData name="chethan kalyan" userId="c1370a218002e0be" providerId="LiveId" clId="{2D53C083-D1FA-4AFF-9038-BC477B0ABBA7}" dt="2024-11-07T08:45:21.192" v="4838"/>
          <ac:spMkLst>
            <pc:docMk/>
            <pc:sldMk cId="2798229174" sldId="266"/>
            <ac:spMk id="316" creationId="{56F77D36-55BF-B920-E63E-0A5E40C12CF1}"/>
          </ac:spMkLst>
        </pc:spChg>
        <pc:spChg chg="mod">
          <ac:chgData name="chethan kalyan" userId="c1370a218002e0be" providerId="LiveId" clId="{2D53C083-D1FA-4AFF-9038-BC477B0ABBA7}" dt="2024-11-07T08:45:21.192" v="4838"/>
          <ac:spMkLst>
            <pc:docMk/>
            <pc:sldMk cId="2798229174" sldId="266"/>
            <ac:spMk id="317" creationId="{E4F7BE49-862A-D7E8-AF33-88067C63A3A0}"/>
          </ac:spMkLst>
        </pc:spChg>
        <pc:spChg chg="mod">
          <ac:chgData name="chethan kalyan" userId="c1370a218002e0be" providerId="LiveId" clId="{2D53C083-D1FA-4AFF-9038-BC477B0ABBA7}" dt="2024-11-07T08:45:21.192" v="4838"/>
          <ac:spMkLst>
            <pc:docMk/>
            <pc:sldMk cId="2798229174" sldId="266"/>
            <ac:spMk id="318" creationId="{B58D7185-3AF0-90B9-5EEA-8DEF016E889A}"/>
          </ac:spMkLst>
        </pc:spChg>
        <pc:spChg chg="mod">
          <ac:chgData name="chethan kalyan" userId="c1370a218002e0be" providerId="LiveId" clId="{2D53C083-D1FA-4AFF-9038-BC477B0ABBA7}" dt="2024-11-07T08:45:21.192" v="4838"/>
          <ac:spMkLst>
            <pc:docMk/>
            <pc:sldMk cId="2798229174" sldId="266"/>
            <ac:spMk id="319" creationId="{7FE91A1A-1E8E-C1BE-BB0D-5DE2BE4855BB}"/>
          </ac:spMkLst>
        </pc:spChg>
        <pc:spChg chg="mod">
          <ac:chgData name="chethan kalyan" userId="c1370a218002e0be" providerId="LiveId" clId="{2D53C083-D1FA-4AFF-9038-BC477B0ABBA7}" dt="2024-11-07T08:45:21.192" v="4838"/>
          <ac:spMkLst>
            <pc:docMk/>
            <pc:sldMk cId="2798229174" sldId="266"/>
            <ac:spMk id="320" creationId="{6E05F7A2-F894-0C87-9C3D-1E09F56657C0}"/>
          </ac:spMkLst>
        </pc:spChg>
        <pc:spChg chg="mod">
          <ac:chgData name="chethan kalyan" userId="c1370a218002e0be" providerId="LiveId" clId="{2D53C083-D1FA-4AFF-9038-BC477B0ABBA7}" dt="2024-11-07T08:45:21.192" v="4838"/>
          <ac:spMkLst>
            <pc:docMk/>
            <pc:sldMk cId="2798229174" sldId="266"/>
            <ac:spMk id="321" creationId="{E1EB44B7-98A6-1334-A9EF-CBFB6B2B7FB6}"/>
          </ac:spMkLst>
        </pc:spChg>
        <pc:spChg chg="mod">
          <ac:chgData name="chethan kalyan" userId="c1370a218002e0be" providerId="LiveId" clId="{2D53C083-D1FA-4AFF-9038-BC477B0ABBA7}" dt="2024-11-07T08:45:21.192" v="4838"/>
          <ac:spMkLst>
            <pc:docMk/>
            <pc:sldMk cId="2798229174" sldId="266"/>
            <ac:spMk id="322" creationId="{D1F9C280-F0FD-0ADF-2969-F29C17637C4E}"/>
          </ac:spMkLst>
        </pc:spChg>
        <pc:spChg chg="mod">
          <ac:chgData name="chethan kalyan" userId="c1370a218002e0be" providerId="LiveId" clId="{2D53C083-D1FA-4AFF-9038-BC477B0ABBA7}" dt="2024-11-07T08:45:21.192" v="4838"/>
          <ac:spMkLst>
            <pc:docMk/>
            <pc:sldMk cId="2798229174" sldId="266"/>
            <ac:spMk id="323" creationId="{D3E6B01D-E243-EE96-1023-63486AB06083}"/>
          </ac:spMkLst>
        </pc:spChg>
        <pc:spChg chg="mod">
          <ac:chgData name="chethan kalyan" userId="c1370a218002e0be" providerId="LiveId" clId="{2D53C083-D1FA-4AFF-9038-BC477B0ABBA7}" dt="2024-11-07T08:45:21.192" v="4838"/>
          <ac:spMkLst>
            <pc:docMk/>
            <pc:sldMk cId="2798229174" sldId="266"/>
            <ac:spMk id="324" creationId="{080BEE26-8079-BC2D-BC53-073D6286C7B8}"/>
          </ac:spMkLst>
        </pc:spChg>
        <pc:spChg chg="mod">
          <ac:chgData name="chethan kalyan" userId="c1370a218002e0be" providerId="LiveId" clId="{2D53C083-D1FA-4AFF-9038-BC477B0ABBA7}" dt="2024-11-07T08:45:21.192" v="4838"/>
          <ac:spMkLst>
            <pc:docMk/>
            <pc:sldMk cId="2798229174" sldId="266"/>
            <ac:spMk id="325" creationId="{6DB46585-AC67-5898-5A36-685578034BC8}"/>
          </ac:spMkLst>
        </pc:spChg>
        <pc:spChg chg="mod">
          <ac:chgData name="chethan kalyan" userId="c1370a218002e0be" providerId="LiveId" clId="{2D53C083-D1FA-4AFF-9038-BC477B0ABBA7}" dt="2024-11-07T08:45:21.192" v="4838"/>
          <ac:spMkLst>
            <pc:docMk/>
            <pc:sldMk cId="2798229174" sldId="266"/>
            <ac:spMk id="326" creationId="{57981D1C-FAD6-E23F-230C-2DA3A5B4C2B4}"/>
          </ac:spMkLst>
        </pc:spChg>
        <pc:spChg chg="mod">
          <ac:chgData name="chethan kalyan" userId="c1370a218002e0be" providerId="LiveId" clId="{2D53C083-D1FA-4AFF-9038-BC477B0ABBA7}" dt="2024-11-07T08:45:21.192" v="4838"/>
          <ac:spMkLst>
            <pc:docMk/>
            <pc:sldMk cId="2798229174" sldId="266"/>
            <ac:spMk id="327" creationId="{289F4559-9E6C-75E6-24D2-32E2DE1FBDCD}"/>
          </ac:spMkLst>
        </pc:spChg>
        <pc:spChg chg="mod">
          <ac:chgData name="chethan kalyan" userId="c1370a218002e0be" providerId="LiveId" clId="{2D53C083-D1FA-4AFF-9038-BC477B0ABBA7}" dt="2024-11-07T08:45:21.192" v="4838"/>
          <ac:spMkLst>
            <pc:docMk/>
            <pc:sldMk cId="2798229174" sldId="266"/>
            <ac:spMk id="328" creationId="{47A45A33-9536-C905-94B2-79C679E38260}"/>
          </ac:spMkLst>
        </pc:spChg>
        <pc:spChg chg="mod">
          <ac:chgData name="chethan kalyan" userId="c1370a218002e0be" providerId="LiveId" clId="{2D53C083-D1FA-4AFF-9038-BC477B0ABBA7}" dt="2024-11-07T08:45:21.192" v="4838"/>
          <ac:spMkLst>
            <pc:docMk/>
            <pc:sldMk cId="2798229174" sldId="266"/>
            <ac:spMk id="329" creationId="{BBF205B6-16C0-9404-6BD2-EFACDFFF2F01}"/>
          </ac:spMkLst>
        </pc:spChg>
        <pc:spChg chg="mod">
          <ac:chgData name="chethan kalyan" userId="c1370a218002e0be" providerId="LiveId" clId="{2D53C083-D1FA-4AFF-9038-BC477B0ABBA7}" dt="2024-11-07T08:45:21.192" v="4838"/>
          <ac:spMkLst>
            <pc:docMk/>
            <pc:sldMk cId="2798229174" sldId="266"/>
            <ac:spMk id="330" creationId="{E815930E-286B-E5C7-A369-D7F93960FE10}"/>
          </ac:spMkLst>
        </pc:spChg>
        <pc:spChg chg="mod">
          <ac:chgData name="chethan kalyan" userId="c1370a218002e0be" providerId="LiveId" clId="{2D53C083-D1FA-4AFF-9038-BC477B0ABBA7}" dt="2024-11-07T08:45:21.192" v="4838"/>
          <ac:spMkLst>
            <pc:docMk/>
            <pc:sldMk cId="2798229174" sldId="266"/>
            <ac:spMk id="331" creationId="{52092FAD-57B2-E1CF-AC88-FC7B3B2F3AEE}"/>
          </ac:spMkLst>
        </pc:spChg>
        <pc:spChg chg="mod">
          <ac:chgData name="chethan kalyan" userId="c1370a218002e0be" providerId="LiveId" clId="{2D53C083-D1FA-4AFF-9038-BC477B0ABBA7}" dt="2024-11-07T08:45:21.192" v="4838"/>
          <ac:spMkLst>
            <pc:docMk/>
            <pc:sldMk cId="2798229174" sldId="266"/>
            <ac:spMk id="332" creationId="{9E3F22D8-FE91-8DBD-6444-5322C1457712}"/>
          </ac:spMkLst>
        </pc:spChg>
        <pc:spChg chg="mod">
          <ac:chgData name="chethan kalyan" userId="c1370a218002e0be" providerId="LiveId" clId="{2D53C083-D1FA-4AFF-9038-BC477B0ABBA7}" dt="2024-11-07T08:45:21.192" v="4838"/>
          <ac:spMkLst>
            <pc:docMk/>
            <pc:sldMk cId="2798229174" sldId="266"/>
            <ac:spMk id="333" creationId="{0660F26E-47F2-2A12-3783-D70E78BC797E}"/>
          </ac:spMkLst>
        </pc:spChg>
        <pc:spChg chg="mod">
          <ac:chgData name="chethan kalyan" userId="c1370a218002e0be" providerId="LiveId" clId="{2D53C083-D1FA-4AFF-9038-BC477B0ABBA7}" dt="2024-11-07T08:45:21.192" v="4838"/>
          <ac:spMkLst>
            <pc:docMk/>
            <pc:sldMk cId="2798229174" sldId="266"/>
            <ac:spMk id="334" creationId="{4E768F24-CEA0-C31A-BE14-B522247C1B13}"/>
          </ac:spMkLst>
        </pc:spChg>
        <pc:spChg chg="mod">
          <ac:chgData name="chethan kalyan" userId="c1370a218002e0be" providerId="LiveId" clId="{2D53C083-D1FA-4AFF-9038-BC477B0ABBA7}" dt="2024-11-07T08:45:21.192" v="4838"/>
          <ac:spMkLst>
            <pc:docMk/>
            <pc:sldMk cId="2798229174" sldId="266"/>
            <ac:spMk id="335" creationId="{1927DE49-B864-288A-865B-A8B5D3B30A2B}"/>
          </ac:spMkLst>
        </pc:spChg>
        <pc:spChg chg="mod">
          <ac:chgData name="chethan kalyan" userId="c1370a218002e0be" providerId="LiveId" clId="{2D53C083-D1FA-4AFF-9038-BC477B0ABBA7}" dt="2024-11-07T08:45:21.192" v="4838"/>
          <ac:spMkLst>
            <pc:docMk/>
            <pc:sldMk cId="2798229174" sldId="266"/>
            <ac:spMk id="336" creationId="{98B046A9-60BC-9A0B-7A8C-DF202A96DCAD}"/>
          </ac:spMkLst>
        </pc:spChg>
        <pc:spChg chg="mod">
          <ac:chgData name="chethan kalyan" userId="c1370a218002e0be" providerId="LiveId" clId="{2D53C083-D1FA-4AFF-9038-BC477B0ABBA7}" dt="2024-11-07T08:45:21.192" v="4838"/>
          <ac:spMkLst>
            <pc:docMk/>
            <pc:sldMk cId="2798229174" sldId="266"/>
            <ac:spMk id="337" creationId="{DFB81655-C0DB-096C-099A-81E680942F89}"/>
          </ac:spMkLst>
        </pc:spChg>
        <pc:spChg chg="mod">
          <ac:chgData name="chethan kalyan" userId="c1370a218002e0be" providerId="LiveId" clId="{2D53C083-D1FA-4AFF-9038-BC477B0ABBA7}" dt="2024-11-07T08:45:21.192" v="4838"/>
          <ac:spMkLst>
            <pc:docMk/>
            <pc:sldMk cId="2798229174" sldId="266"/>
            <ac:spMk id="338" creationId="{F393266C-4952-8FA8-906B-8F35AC8F772C}"/>
          </ac:spMkLst>
        </pc:spChg>
        <pc:spChg chg="mod">
          <ac:chgData name="chethan kalyan" userId="c1370a218002e0be" providerId="LiveId" clId="{2D53C083-D1FA-4AFF-9038-BC477B0ABBA7}" dt="2024-11-07T08:45:21.192" v="4838"/>
          <ac:spMkLst>
            <pc:docMk/>
            <pc:sldMk cId="2798229174" sldId="266"/>
            <ac:spMk id="339" creationId="{DEE560FE-8E1F-DC5F-3B6D-4C697C23F05F}"/>
          </ac:spMkLst>
        </pc:spChg>
        <pc:spChg chg="mod">
          <ac:chgData name="chethan kalyan" userId="c1370a218002e0be" providerId="LiveId" clId="{2D53C083-D1FA-4AFF-9038-BC477B0ABBA7}" dt="2024-11-07T08:45:21.192" v="4838"/>
          <ac:spMkLst>
            <pc:docMk/>
            <pc:sldMk cId="2798229174" sldId="266"/>
            <ac:spMk id="340" creationId="{D4D3905F-0059-6587-DC2E-5C0774C7CAE5}"/>
          </ac:spMkLst>
        </pc:spChg>
        <pc:spChg chg="mod">
          <ac:chgData name="chethan kalyan" userId="c1370a218002e0be" providerId="LiveId" clId="{2D53C083-D1FA-4AFF-9038-BC477B0ABBA7}" dt="2024-11-07T08:45:21.192" v="4838"/>
          <ac:spMkLst>
            <pc:docMk/>
            <pc:sldMk cId="2798229174" sldId="266"/>
            <ac:spMk id="341" creationId="{7E31280A-9AC0-8F11-A05C-6CB5E7F7CA66}"/>
          </ac:spMkLst>
        </pc:spChg>
        <pc:spChg chg="mod">
          <ac:chgData name="chethan kalyan" userId="c1370a218002e0be" providerId="LiveId" clId="{2D53C083-D1FA-4AFF-9038-BC477B0ABBA7}" dt="2024-11-07T08:45:21.192" v="4838"/>
          <ac:spMkLst>
            <pc:docMk/>
            <pc:sldMk cId="2798229174" sldId="266"/>
            <ac:spMk id="342" creationId="{7ACA6B41-FC14-8144-AAB5-28D0C629ACBC}"/>
          </ac:spMkLst>
        </pc:spChg>
        <pc:spChg chg="mod">
          <ac:chgData name="chethan kalyan" userId="c1370a218002e0be" providerId="LiveId" clId="{2D53C083-D1FA-4AFF-9038-BC477B0ABBA7}" dt="2024-11-07T08:45:21.192" v="4838"/>
          <ac:spMkLst>
            <pc:docMk/>
            <pc:sldMk cId="2798229174" sldId="266"/>
            <ac:spMk id="343" creationId="{320D046A-8E89-29FE-F89F-BEA0D571EC38}"/>
          </ac:spMkLst>
        </pc:spChg>
        <pc:spChg chg="mod">
          <ac:chgData name="chethan kalyan" userId="c1370a218002e0be" providerId="LiveId" clId="{2D53C083-D1FA-4AFF-9038-BC477B0ABBA7}" dt="2024-11-07T08:45:21.192" v="4838"/>
          <ac:spMkLst>
            <pc:docMk/>
            <pc:sldMk cId="2798229174" sldId="266"/>
            <ac:spMk id="344" creationId="{552394A7-5FDA-DD6B-5A20-38A7A3BAC1D6}"/>
          </ac:spMkLst>
        </pc:spChg>
        <pc:spChg chg="mod">
          <ac:chgData name="chethan kalyan" userId="c1370a218002e0be" providerId="LiveId" clId="{2D53C083-D1FA-4AFF-9038-BC477B0ABBA7}" dt="2024-11-07T08:45:21.192" v="4838"/>
          <ac:spMkLst>
            <pc:docMk/>
            <pc:sldMk cId="2798229174" sldId="266"/>
            <ac:spMk id="345" creationId="{72BD285D-3723-13D9-B8BB-9A242F7FD237}"/>
          </ac:spMkLst>
        </pc:spChg>
        <pc:spChg chg="mod">
          <ac:chgData name="chethan kalyan" userId="c1370a218002e0be" providerId="LiveId" clId="{2D53C083-D1FA-4AFF-9038-BC477B0ABBA7}" dt="2024-11-07T08:45:21.192" v="4838"/>
          <ac:spMkLst>
            <pc:docMk/>
            <pc:sldMk cId="2798229174" sldId="266"/>
            <ac:spMk id="346" creationId="{861721F9-3873-12A1-F719-503CC581F861}"/>
          </ac:spMkLst>
        </pc:spChg>
        <pc:grpChg chg="add mod">
          <ac:chgData name="chethan kalyan" userId="c1370a218002e0be" providerId="LiveId" clId="{2D53C083-D1FA-4AFF-9038-BC477B0ABBA7}" dt="2024-11-07T08:45:21.192" v="4838"/>
          <ac:grpSpMkLst>
            <pc:docMk/>
            <pc:sldMk cId="2798229174" sldId="266"/>
            <ac:grpSpMk id="2" creationId="{9593737A-EB7A-366E-0DBE-6CE87AE7D5CF}"/>
          </ac:grpSpMkLst>
        </pc:grpChg>
        <pc:grpChg chg="mod">
          <ac:chgData name="chethan kalyan" userId="c1370a218002e0be" providerId="LiveId" clId="{2D53C083-D1FA-4AFF-9038-BC477B0ABBA7}" dt="2024-11-07T08:45:21.192" v="4838"/>
          <ac:grpSpMkLst>
            <pc:docMk/>
            <pc:sldMk cId="2798229174" sldId="266"/>
            <ac:grpSpMk id="3" creationId="{2877DB11-8C03-1927-1076-3B7AE4EF961F}"/>
          </ac:grpSpMkLst>
        </pc:grpChg>
        <pc:grpChg chg="mod">
          <ac:chgData name="chethan kalyan" userId="c1370a218002e0be" providerId="LiveId" clId="{2D53C083-D1FA-4AFF-9038-BC477B0ABBA7}" dt="2024-11-07T08:45:21.192" v="4838"/>
          <ac:grpSpMkLst>
            <pc:docMk/>
            <pc:sldMk cId="2798229174" sldId="266"/>
            <ac:grpSpMk id="7" creationId="{17D9354A-BD7E-DAD8-5A60-DB0DEABB4392}"/>
          </ac:grpSpMkLst>
        </pc:grpChg>
        <pc:picChg chg="add del mod">
          <ac:chgData name="chethan kalyan" userId="c1370a218002e0be" providerId="LiveId" clId="{2D53C083-D1FA-4AFF-9038-BC477B0ABBA7}" dt="2024-11-06T17:47:43.481" v="3876" actId="478"/>
          <ac:picMkLst>
            <pc:docMk/>
            <pc:sldMk cId="2798229174" sldId="266"/>
            <ac:picMk id="3" creationId="{81444862-07CD-4FBB-E53E-174869E70015}"/>
          </ac:picMkLst>
        </pc:picChg>
        <pc:picChg chg="mod">
          <ac:chgData name="chethan kalyan" userId="c1370a218002e0be" providerId="LiveId" clId="{2D53C083-D1FA-4AFF-9038-BC477B0ABBA7}" dt="2024-11-06T08:20:58.151" v="28" actId="1076"/>
          <ac:picMkLst>
            <pc:docMk/>
            <pc:sldMk cId="2798229174" sldId="266"/>
            <ac:picMk id="5" creationId="{90880756-1A63-6F4A-EDF1-2E8AE846E3B9}"/>
          </ac:picMkLst>
        </pc:picChg>
        <pc:picChg chg="add mod">
          <ac:chgData name="chethan kalyan" userId="c1370a218002e0be" providerId="LiveId" clId="{2D53C083-D1FA-4AFF-9038-BC477B0ABBA7}" dt="2024-11-08T07:05:53.384" v="4963" actId="14861"/>
          <ac:picMkLst>
            <pc:docMk/>
            <pc:sldMk cId="2798229174" sldId="266"/>
            <ac:picMk id="6" creationId="{9BEFB1FF-CDED-4410-A48F-AB8D431BCC33}"/>
          </ac:picMkLst>
        </pc:picChg>
        <pc:picChg chg="del mod">
          <ac:chgData name="chethan kalyan" userId="c1370a218002e0be" providerId="LiveId" clId="{2D53C083-D1FA-4AFF-9038-BC477B0ABBA7}" dt="2024-11-06T09:35:31.492" v="960" actId="478"/>
          <ac:picMkLst>
            <pc:docMk/>
            <pc:sldMk cId="2798229174" sldId="266"/>
            <ac:picMk id="4098" creationId="{6EF4BC1A-ECF0-DFD4-8447-3FCFE3B6BFF2}"/>
          </ac:picMkLst>
        </pc:picChg>
      </pc:sldChg>
      <pc:sldChg chg="addSp modSp mod">
        <pc:chgData name="chethan kalyan" userId="c1370a218002e0be" providerId="LiveId" clId="{2D53C083-D1FA-4AFF-9038-BC477B0ABBA7}" dt="2024-11-07T08:45:23.977" v="4839"/>
        <pc:sldMkLst>
          <pc:docMk/>
          <pc:sldMk cId="1899337151" sldId="267"/>
        </pc:sldMkLst>
        <pc:spChg chg="mod">
          <ac:chgData name="chethan kalyan" userId="c1370a218002e0be" providerId="LiveId" clId="{2D53C083-D1FA-4AFF-9038-BC477B0ABBA7}" dt="2024-11-07T08:45:23.977" v="4839"/>
          <ac:spMkLst>
            <pc:docMk/>
            <pc:sldMk cId="1899337151" sldId="267"/>
            <ac:spMk id="9" creationId="{FAA5811F-3EE1-CD79-118A-F9BB023B9932}"/>
          </ac:spMkLst>
        </pc:spChg>
        <pc:spChg chg="mod">
          <ac:chgData name="chethan kalyan" userId="c1370a218002e0be" providerId="LiveId" clId="{2D53C083-D1FA-4AFF-9038-BC477B0ABBA7}" dt="2024-11-07T08:45:23.977" v="4839"/>
          <ac:spMkLst>
            <pc:docMk/>
            <pc:sldMk cId="1899337151" sldId="267"/>
            <ac:spMk id="10" creationId="{4B0DD6E7-EB20-CF1F-F41A-A26D4AEF694D}"/>
          </ac:spMkLst>
        </pc:spChg>
        <pc:spChg chg="mod">
          <ac:chgData name="chethan kalyan" userId="c1370a218002e0be" providerId="LiveId" clId="{2D53C083-D1FA-4AFF-9038-BC477B0ABBA7}" dt="2024-11-07T08:45:23.977" v="4839"/>
          <ac:spMkLst>
            <pc:docMk/>
            <pc:sldMk cId="1899337151" sldId="267"/>
            <ac:spMk id="11" creationId="{0DCC181C-6962-D1CF-B8BB-5D428B15B4C6}"/>
          </ac:spMkLst>
        </pc:spChg>
        <pc:spChg chg="mod">
          <ac:chgData name="chethan kalyan" userId="c1370a218002e0be" providerId="LiveId" clId="{2D53C083-D1FA-4AFF-9038-BC477B0ABBA7}" dt="2024-11-07T08:45:23.977" v="4839"/>
          <ac:spMkLst>
            <pc:docMk/>
            <pc:sldMk cId="1899337151" sldId="267"/>
            <ac:spMk id="12" creationId="{B7D21840-D061-6430-5929-9049690503AA}"/>
          </ac:spMkLst>
        </pc:spChg>
        <pc:spChg chg="mod">
          <ac:chgData name="chethan kalyan" userId="c1370a218002e0be" providerId="LiveId" clId="{2D53C083-D1FA-4AFF-9038-BC477B0ABBA7}" dt="2024-11-07T08:45:23.977" v="4839"/>
          <ac:spMkLst>
            <pc:docMk/>
            <pc:sldMk cId="1899337151" sldId="267"/>
            <ac:spMk id="13" creationId="{B3705A9A-3D71-42A0-6428-21F1A7617AB7}"/>
          </ac:spMkLst>
        </pc:spChg>
        <pc:spChg chg="mod">
          <ac:chgData name="chethan kalyan" userId="c1370a218002e0be" providerId="LiveId" clId="{2D53C083-D1FA-4AFF-9038-BC477B0ABBA7}" dt="2024-11-07T08:45:23.977" v="4839"/>
          <ac:spMkLst>
            <pc:docMk/>
            <pc:sldMk cId="1899337151" sldId="267"/>
            <ac:spMk id="14" creationId="{06743BC7-E458-AAE2-FB32-C3ECE315A9B0}"/>
          </ac:spMkLst>
        </pc:spChg>
        <pc:spChg chg="mod">
          <ac:chgData name="chethan kalyan" userId="c1370a218002e0be" providerId="LiveId" clId="{2D53C083-D1FA-4AFF-9038-BC477B0ABBA7}" dt="2024-11-07T08:45:23.977" v="4839"/>
          <ac:spMkLst>
            <pc:docMk/>
            <pc:sldMk cId="1899337151" sldId="267"/>
            <ac:spMk id="15" creationId="{1860A6B3-C266-AAD7-90AA-25B01C2EBE52}"/>
          </ac:spMkLst>
        </pc:spChg>
        <pc:spChg chg="mod">
          <ac:chgData name="chethan kalyan" userId="c1370a218002e0be" providerId="LiveId" clId="{2D53C083-D1FA-4AFF-9038-BC477B0ABBA7}" dt="2024-11-07T08:45:23.977" v="4839"/>
          <ac:spMkLst>
            <pc:docMk/>
            <pc:sldMk cId="1899337151" sldId="267"/>
            <ac:spMk id="16" creationId="{1A532250-603A-CA06-90E6-89227F9BE6CD}"/>
          </ac:spMkLst>
        </pc:spChg>
        <pc:spChg chg="mod">
          <ac:chgData name="chethan kalyan" userId="c1370a218002e0be" providerId="LiveId" clId="{2D53C083-D1FA-4AFF-9038-BC477B0ABBA7}" dt="2024-11-07T08:45:23.977" v="4839"/>
          <ac:spMkLst>
            <pc:docMk/>
            <pc:sldMk cId="1899337151" sldId="267"/>
            <ac:spMk id="17" creationId="{90883108-A83E-77D5-1EAE-CA4A2C8F9E3B}"/>
          </ac:spMkLst>
        </pc:spChg>
        <pc:spChg chg="mod">
          <ac:chgData name="chethan kalyan" userId="c1370a218002e0be" providerId="LiveId" clId="{2D53C083-D1FA-4AFF-9038-BC477B0ABBA7}" dt="2024-11-07T08:45:23.977" v="4839"/>
          <ac:spMkLst>
            <pc:docMk/>
            <pc:sldMk cId="1899337151" sldId="267"/>
            <ac:spMk id="18" creationId="{AE1D30AA-CF0D-190E-15B8-AA952C92397B}"/>
          </ac:spMkLst>
        </pc:spChg>
        <pc:spChg chg="mod">
          <ac:chgData name="chethan kalyan" userId="c1370a218002e0be" providerId="LiveId" clId="{2D53C083-D1FA-4AFF-9038-BC477B0ABBA7}" dt="2024-11-07T08:45:23.977" v="4839"/>
          <ac:spMkLst>
            <pc:docMk/>
            <pc:sldMk cId="1899337151" sldId="267"/>
            <ac:spMk id="19" creationId="{B906C0DE-1A62-BA5E-B80B-EF50AAE0FC6E}"/>
          </ac:spMkLst>
        </pc:spChg>
        <pc:spChg chg="mod">
          <ac:chgData name="chethan kalyan" userId="c1370a218002e0be" providerId="LiveId" clId="{2D53C083-D1FA-4AFF-9038-BC477B0ABBA7}" dt="2024-11-07T08:45:23.977" v="4839"/>
          <ac:spMkLst>
            <pc:docMk/>
            <pc:sldMk cId="1899337151" sldId="267"/>
            <ac:spMk id="20" creationId="{7A83B7D4-CA97-1C1C-7BD5-8C0A36C414B8}"/>
          </ac:spMkLst>
        </pc:spChg>
        <pc:spChg chg="mod">
          <ac:chgData name="chethan kalyan" userId="c1370a218002e0be" providerId="LiveId" clId="{2D53C083-D1FA-4AFF-9038-BC477B0ABBA7}" dt="2024-11-07T08:45:23.977" v="4839"/>
          <ac:spMkLst>
            <pc:docMk/>
            <pc:sldMk cId="1899337151" sldId="267"/>
            <ac:spMk id="21" creationId="{2506A9E8-2780-1E92-8521-FAA1D24A407F}"/>
          </ac:spMkLst>
        </pc:spChg>
        <pc:spChg chg="mod">
          <ac:chgData name="chethan kalyan" userId="c1370a218002e0be" providerId="LiveId" clId="{2D53C083-D1FA-4AFF-9038-BC477B0ABBA7}" dt="2024-11-06T08:56:10.403" v="655" actId="20577"/>
          <ac:spMkLst>
            <pc:docMk/>
            <pc:sldMk cId="1899337151" sldId="267"/>
            <ac:spMk id="22" creationId="{95714152-3206-F252-A3BA-A2E3E94BEC32}"/>
          </ac:spMkLst>
        </pc:spChg>
        <pc:spChg chg="mod">
          <ac:chgData name="chethan kalyan" userId="c1370a218002e0be" providerId="LiveId" clId="{2D53C083-D1FA-4AFF-9038-BC477B0ABBA7}" dt="2024-11-07T08:45:23.977" v="4839"/>
          <ac:spMkLst>
            <pc:docMk/>
            <pc:sldMk cId="1899337151" sldId="267"/>
            <ac:spMk id="26" creationId="{13B28EED-4464-A86B-3ADB-2919080AF995}"/>
          </ac:spMkLst>
        </pc:spChg>
        <pc:spChg chg="mod">
          <ac:chgData name="chethan kalyan" userId="c1370a218002e0be" providerId="LiveId" clId="{2D53C083-D1FA-4AFF-9038-BC477B0ABBA7}" dt="2024-11-07T08:45:23.977" v="4839"/>
          <ac:spMkLst>
            <pc:docMk/>
            <pc:sldMk cId="1899337151" sldId="267"/>
            <ac:spMk id="27" creationId="{05BDE4FA-7A67-50FC-0A4A-919C70BF4F88}"/>
          </ac:spMkLst>
        </pc:spChg>
        <pc:spChg chg="mod">
          <ac:chgData name="chethan kalyan" userId="c1370a218002e0be" providerId="LiveId" clId="{2D53C083-D1FA-4AFF-9038-BC477B0ABBA7}" dt="2024-11-07T08:45:23.977" v="4839"/>
          <ac:spMkLst>
            <pc:docMk/>
            <pc:sldMk cId="1899337151" sldId="267"/>
            <ac:spMk id="28" creationId="{E625445F-FC14-470D-1A26-94AA771A2076}"/>
          </ac:spMkLst>
        </pc:spChg>
        <pc:spChg chg="mod">
          <ac:chgData name="chethan kalyan" userId="c1370a218002e0be" providerId="LiveId" clId="{2D53C083-D1FA-4AFF-9038-BC477B0ABBA7}" dt="2024-11-07T08:45:23.977" v="4839"/>
          <ac:spMkLst>
            <pc:docMk/>
            <pc:sldMk cId="1899337151" sldId="267"/>
            <ac:spMk id="29" creationId="{C3303353-3D54-A4ED-0D61-EA8915F639B3}"/>
          </ac:spMkLst>
        </pc:spChg>
        <pc:spChg chg="mod">
          <ac:chgData name="chethan kalyan" userId="c1370a218002e0be" providerId="LiveId" clId="{2D53C083-D1FA-4AFF-9038-BC477B0ABBA7}" dt="2024-11-07T08:45:23.977" v="4839"/>
          <ac:spMkLst>
            <pc:docMk/>
            <pc:sldMk cId="1899337151" sldId="267"/>
            <ac:spMk id="30" creationId="{5BF423A6-F7F2-E02F-F58B-0538AF1CCD2C}"/>
          </ac:spMkLst>
        </pc:spChg>
        <pc:spChg chg="mod">
          <ac:chgData name="chethan kalyan" userId="c1370a218002e0be" providerId="LiveId" clId="{2D53C083-D1FA-4AFF-9038-BC477B0ABBA7}" dt="2024-11-07T08:45:23.977" v="4839"/>
          <ac:spMkLst>
            <pc:docMk/>
            <pc:sldMk cId="1899337151" sldId="267"/>
            <ac:spMk id="31" creationId="{4F56C829-33A3-B7FC-65C5-2A145FAA465B}"/>
          </ac:spMkLst>
        </pc:spChg>
        <pc:spChg chg="mod">
          <ac:chgData name="chethan kalyan" userId="c1370a218002e0be" providerId="LiveId" clId="{2D53C083-D1FA-4AFF-9038-BC477B0ABBA7}" dt="2024-11-07T08:45:23.977" v="4839"/>
          <ac:spMkLst>
            <pc:docMk/>
            <pc:sldMk cId="1899337151" sldId="267"/>
            <ac:spMk id="32" creationId="{C21BA834-DE7C-D48F-3C0E-E639D8E6DE74}"/>
          </ac:spMkLst>
        </pc:spChg>
        <pc:spChg chg="mod">
          <ac:chgData name="chethan kalyan" userId="c1370a218002e0be" providerId="LiveId" clId="{2D53C083-D1FA-4AFF-9038-BC477B0ABBA7}" dt="2024-11-07T08:45:23.977" v="4839"/>
          <ac:spMkLst>
            <pc:docMk/>
            <pc:sldMk cId="1899337151" sldId="267"/>
            <ac:spMk id="33" creationId="{C17E3821-0A22-9F9E-8BE6-B6471A9BBD42}"/>
          </ac:spMkLst>
        </pc:spChg>
        <pc:spChg chg="mod">
          <ac:chgData name="chethan kalyan" userId="c1370a218002e0be" providerId="LiveId" clId="{2D53C083-D1FA-4AFF-9038-BC477B0ABBA7}" dt="2024-11-07T08:45:23.977" v="4839"/>
          <ac:spMkLst>
            <pc:docMk/>
            <pc:sldMk cId="1899337151" sldId="267"/>
            <ac:spMk id="34" creationId="{7105FE3B-0119-0237-206E-F16C256CF880}"/>
          </ac:spMkLst>
        </pc:spChg>
        <pc:spChg chg="mod">
          <ac:chgData name="chethan kalyan" userId="c1370a218002e0be" providerId="LiveId" clId="{2D53C083-D1FA-4AFF-9038-BC477B0ABBA7}" dt="2024-11-07T08:45:23.977" v="4839"/>
          <ac:spMkLst>
            <pc:docMk/>
            <pc:sldMk cId="1899337151" sldId="267"/>
            <ac:spMk id="35" creationId="{3C487033-77A8-9C19-A7D2-7B49E7366DCD}"/>
          </ac:spMkLst>
        </pc:spChg>
        <pc:spChg chg="mod">
          <ac:chgData name="chethan kalyan" userId="c1370a218002e0be" providerId="LiveId" clId="{2D53C083-D1FA-4AFF-9038-BC477B0ABBA7}" dt="2024-11-07T08:45:23.977" v="4839"/>
          <ac:spMkLst>
            <pc:docMk/>
            <pc:sldMk cId="1899337151" sldId="267"/>
            <ac:spMk id="36" creationId="{F80FCA78-2CE0-CE16-18E8-47B10B6FD0F0}"/>
          </ac:spMkLst>
        </pc:spChg>
        <pc:spChg chg="mod">
          <ac:chgData name="chethan kalyan" userId="c1370a218002e0be" providerId="LiveId" clId="{2D53C083-D1FA-4AFF-9038-BC477B0ABBA7}" dt="2024-11-07T08:45:23.977" v="4839"/>
          <ac:spMkLst>
            <pc:docMk/>
            <pc:sldMk cId="1899337151" sldId="267"/>
            <ac:spMk id="37" creationId="{377FF601-F7BF-FC60-E9BF-5282269F3DDE}"/>
          </ac:spMkLst>
        </pc:spChg>
        <pc:spChg chg="mod">
          <ac:chgData name="chethan kalyan" userId="c1370a218002e0be" providerId="LiveId" clId="{2D53C083-D1FA-4AFF-9038-BC477B0ABBA7}" dt="2024-11-07T08:45:23.977" v="4839"/>
          <ac:spMkLst>
            <pc:docMk/>
            <pc:sldMk cId="1899337151" sldId="267"/>
            <ac:spMk id="38" creationId="{8EF09C38-9D50-4BA0-9595-250C863EDCC5}"/>
          </ac:spMkLst>
        </pc:spChg>
        <pc:spChg chg="mod">
          <ac:chgData name="chethan kalyan" userId="c1370a218002e0be" providerId="LiveId" clId="{2D53C083-D1FA-4AFF-9038-BC477B0ABBA7}" dt="2024-11-07T08:45:23.977" v="4839"/>
          <ac:spMkLst>
            <pc:docMk/>
            <pc:sldMk cId="1899337151" sldId="267"/>
            <ac:spMk id="39" creationId="{7974C217-4CD7-B252-9D37-10C53EA8A4F9}"/>
          </ac:spMkLst>
        </pc:spChg>
        <pc:spChg chg="mod">
          <ac:chgData name="chethan kalyan" userId="c1370a218002e0be" providerId="LiveId" clId="{2D53C083-D1FA-4AFF-9038-BC477B0ABBA7}" dt="2024-11-07T08:45:23.977" v="4839"/>
          <ac:spMkLst>
            <pc:docMk/>
            <pc:sldMk cId="1899337151" sldId="267"/>
            <ac:spMk id="40" creationId="{A4E07D8C-3D49-E2A9-2E34-9ADB501CA734}"/>
          </ac:spMkLst>
        </pc:spChg>
        <pc:spChg chg="mod">
          <ac:chgData name="chethan kalyan" userId="c1370a218002e0be" providerId="LiveId" clId="{2D53C083-D1FA-4AFF-9038-BC477B0ABBA7}" dt="2024-11-07T08:45:23.977" v="4839"/>
          <ac:spMkLst>
            <pc:docMk/>
            <pc:sldMk cId="1899337151" sldId="267"/>
            <ac:spMk id="41" creationId="{3727DB2F-ACE0-433D-06B7-C7280CA5BCA5}"/>
          </ac:spMkLst>
        </pc:spChg>
        <pc:spChg chg="mod">
          <ac:chgData name="chethan kalyan" userId="c1370a218002e0be" providerId="LiveId" clId="{2D53C083-D1FA-4AFF-9038-BC477B0ABBA7}" dt="2024-11-07T08:45:23.977" v="4839"/>
          <ac:spMkLst>
            <pc:docMk/>
            <pc:sldMk cId="1899337151" sldId="267"/>
            <ac:spMk id="42" creationId="{4786CE4A-C581-5535-1676-D6490198B3CC}"/>
          </ac:spMkLst>
        </pc:spChg>
        <pc:spChg chg="mod">
          <ac:chgData name="chethan kalyan" userId="c1370a218002e0be" providerId="LiveId" clId="{2D53C083-D1FA-4AFF-9038-BC477B0ABBA7}" dt="2024-11-07T08:45:23.977" v="4839"/>
          <ac:spMkLst>
            <pc:docMk/>
            <pc:sldMk cId="1899337151" sldId="267"/>
            <ac:spMk id="43" creationId="{459FCD19-2D41-8D5C-E872-F2CD5E4B4E23}"/>
          </ac:spMkLst>
        </pc:spChg>
        <pc:spChg chg="mod">
          <ac:chgData name="chethan kalyan" userId="c1370a218002e0be" providerId="LiveId" clId="{2D53C083-D1FA-4AFF-9038-BC477B0ABBA7}" dt="2024-11-07T08:45:23.977" v="4839"/>
          <ac:spMkLst>
            <pc:docMk/>
            <pc:sldMk cId="1899337151" sldId="267"/>
            <ac:spMk id="44" creationId="{AD7C0987-E671-AE7D-5050-8B79A97D644B}"/>
          </ac:spMkLst>
        </pc:spChg>
        <pc:spChg chg="mod">
          <ac:chgData name="chethan kalyan" userId="c1370a218002e0be" providerId="LiveId" clId="{2D53C083-D1FA-4AFF-9038-BC477B0ABBA7}" dt="2024-11-07T08:45:23.977" v="4839"/>
          <ac:spMkLst>
            <pc:docMk/>
            <pc:sldMk cId="1899337151" sldId="267"/>
            <ac:spMk id="45" creationId="{5BF1030D-6FB1-37D5-3051-578F74B36E5F}"/>
          </ac:spMkLst>
        </pc:spChg>
        <pc:spChg chg="mod">
          <ac:chgData name="chethan kalyan" userId="c1370a218002e0be" providerId="LiveId" clId="{2D53C083-D1FA-4AFF-9038-BC477B0ABBA7}" dt="2024-11-07T08:45:23.977" v="4839"/>
          <ac:spMkLst>
            <pc:docMk/>
            <pc:sldMk cId="1899337151" sldId="267"/>
            <ac:spMk id="46" creationId="{ED83E234-5FDA-7DA6-023A-11A8239B0F62}"/>
          </ac:spMkLst>
        </pc:spChg>
        <pc:spChg chg="mod">
          <ac:chgData name="chethan kalyan" userId="c1370a218002e0be" providerId="LiveId" clId="{2D53C083-D1FA-4AFF-9038-BC477B0ABBA7}" dt="2024-11-07T08:45:23.977" v="4839"/>
          <ac:spMkLst>
            <pc:docMk/>
            <pc:sldMk cId="1899337151" sldId="267"/>
            <ac:spMk id="47" creationId="{267BBC90-9865-B37F-816D-600C558E4364}"/>
          </ac:spMkLst>
        </pc:spChg>
        <pc:spChg chg="mod">
          <ac:chgData name="chethan kalyan" userId="c1370a218002e0be" providerId="LiveId" clId="{2D53C083-D1FA-4AFF-9038-BC477B0ABBA7}" dt="2024-11-07T08:45:23.977" v="4839"/>
          <ac:spMkLst>
            <pc:docMk/>
            <pc:sldMk cId="1899337151" sldId="267"/>
            <ac:spMk id="48" creationId="{C79F78AF-2895-30E8-B2F2-01CB3A2249DB}"/>
          </ac:spMkLst>
        </pc:spChg>
        <pc:spChg chg="mod">
          <ac:chgData name="chethan kalyan" userId="c1370a218002e0be" providerId="LiveId" clId="{2D53C083-D1FA-4AFF-9038-BC477B0ABBA7}" dt="2024-11-07T08:45:23.977" v="4839"/>
          <ac:spMkLst>
            <pc:docMk/>
            <pc:sldMk cId="1899337151" sldId="267"/>
            <ac:spMk id="49" creationId="{4E017721-C18C-B881-69F2-C34A5A1EE8EE}"/>
          </ac:spMkLst>
        </pc:spChg>
        <pc:spChg chg="mod">
          <ac:chgData name="chethan kalyan" userId="c1370a218002e0be" providerId="LiveId" clId="{2D53C083-D1FA-4AFF-9038-BC477B0ABBA7}" dt="2024-11-07T08:45:23.977" v="4839"/>
          <ac:spMkLst>
            <pc:docMk/>
            <pc:sldMk cId="1899337151" sldId="267"/>
            <ac:spMk id="50" creationId="{119D7476-153E-72D7-42E5-C4718113FEDE}"/>
          </ac:spMkLst>
        </pc:spChg>
        <pc:spChg chg="mod">
          <ac:chgData name="chethan kalyan" userId="c1370a218002e0be" providerId="LiveId" clId="{2D53C083-D1FA-4AFF-9038-BC477B0ABBA7}" dt="2024-11-07T08:45:23.977" v="4839"/>
          <ac:spMkLst>
            <pc:docMk/>
            <pc:sldMk cId="1899337151" sldId="267"/>
            <ac:spMk id="51" creationId="{4E00BBB4-C005-B9C7-F4BF-6E134D833D95}"/>
          </ac:spMkLst>
        </pc:spChg>
        <pc:spChg chg="mod">
          <ac:chgData name="chethan kalyan" userId="c1370a218002e0be" providerId="LiveId" clId="{2D53C083-D1FA-4AFF-9038-BC477B0ABBA7}" dt="2024-11-07T08:45:23.977" v="4839"/>
          <ac:spMkLst>
            <pc:docMk/>
            <pc:sldMk cId="1899337151" sldId="267"/>
            <ac:spMk id="52" creationId="{014FE7AE-940E-4BDE-7074-5571D4CE0F9F}"/>
          </ac:spMkLst>
        </pc:spChg>
        <pc:spChg chg="mod">
          <ac:chgData name="chethan kalyan" userId="c1370a218002e0be" providerId="LiveId" clId="{2D53C083-D1FA-4AFF-9038-BC477B0ABBA7}" dt="2024-11-07T08:45:23.977" v="4839"/>
          <ac:spMkLst>
            <pc:docMk/>
            <pc:sldMk cId="1899337151" sldId="267"/>
            <ac:spMk id="53" creationId="{4CD790EF-BEC4-34A1-A4C8-10319C4E26D1}"/>
          </ac:spMkLst>
        </pc:spChg>
        <pc:spChg chg="mod">
          <ac:chgData name="chethan kalyan" userId="c1370a218002e0be" providerId="LiveId" clId="{2D53C083-D1FA-4AFF-9038-BC477B0ABBA7}" dt="2024-11-07T08:45:23.977" v="4839"/>
          <ac:spMkLst>
            <pc:docMk/>
            <pc:sldMk cId="1899337151" sldId="267"/>
            <ac:spMk id="54" creationId="{7D049789-7CE6-4757-C1D8-B68A772F2BCB}"/>
          </ac:spMkLst>
        </pc:spChg>
        <pc:spChg chg="mod">
          <ac:chgData name="chethan kalyan" userId="c1370a218002e0be" providerId="LiveId" clId="{2D53C083-D1FA-4AFF-9038-BC477B0ABBA7}" dt="2024-11-07T08:45:23.977" v="4839"/>
          <ac:spMkLst>
            <pc:docMk/>
            <pc:sldMk cId="1899337151" sldId="267"/>
            <ac:spMk id="55" creationId="{C2C35AA8-9F04-0DBD-4134-D21B6D5F03BD}"/>
          </ac:spMkLst>
        </pc:spChg>
        <pc:spChg chg="mod">
          <ac:chgData name="chethan kalyan" userId="c1370a218002e0be" providerId="LiveId" clId="{2D53C083-D1FA-4AFF-9038-BC477B0ABBA7}" dt="2024-11-07T08:45:23.977" v="4839"/>
          <ac:spMkLst>
            <pc:docMk/>
            <pc:sldMk cId="1899337151" sldId="267"/>
            <ac:spMk id="56" creationId="{5129EFDE-233C-0384-BF77-A564F9D5514D}"/>
          </ac:spMkLst>
        </pc:spChg>
        <pc:spChg chg="mod">
          <ac:chgData name="chethan kalyan" userId="c1370a218002e0be" providerId="LiveId" clId="{2D53C083-D1FA-4AFF-9038-BC477B0ABBA7}" dt="2024-11-07T08:45:23.977" v="4839"/>
          <ac:spMkLst>
            <pc:docMk/>
            <pc:sldMk cId="1899337151" sldId="267"/>
            <ac:spMk id="57" creationId="{0D2E49A9-2D6A-AC2B-15FE-C6B7815B3739}"/>
          </ac:spMkLst>
        </pc:spChg>
        <pc:spChg chg="mod">
          <ac:chgData name="chethan kalyan" userId="c1370a218002e0be" providerId="LiveId" clId="{2D53C083-D1FA-4AFF-9038-BC477B0ABBA7}" dt="2024-11-07T08:45:23.977" v="4839"/>
          <ac:spMkLst>
            <pc:docMk/>
            <pc:sldMk cId="1899337151" sldId="267"/>
            <ac:spMk id="58" creationId="{6B3C5E1F-6AFE-EA47-E9A9-ACCCEE982F18}"/>
          </ac:spMkLst>
        </pc:spChg>
        <pc:spChg chg="mod">
          <ac:chgData name="chethan kalyan" userId="c1370a218002e0be" providerId="LiveId" clId="{2D53C083-D1FA-4AFF-9038-BC477B0ABBA7}" dt="2024-11-07T08:45:23.977" v="4839"/>
          <ac:spMkLst>
            <pc:docMk/>
            <pc:sldMk cId="1899337151" sldId="267"/>
            <ac:spMk id="59" creationId="{59BBA0A0-4AC5-EBE1-8D55-3B3500DC7A2B}"/>
          </ac:spMkLst>
        </pc:spChg>
        <pc:spChg chg="mod">
          <ac:chgData name="chethan kalyan" userId="c1370a218002e0be" providerId="LiveId" clId="{2D53C083-D1FA-4AFF-9038-BC477B0ABBA7}" dt="2024-11-07T08:45:23.977" v="4839"/>
          <ac:spMkLst>
            <pc:docMk/>
            <pc:sldMk cId="1899337151" sldId="267"/>
            <ac:spMk id="60" creationId="{7AF90789-AD85-F0D5-7249-B31BA290087D}"/>
          </ac:spMkLst>
        </pc:spChg>
        <pc:spChg chg="mod">
          <ac:chgData name="chethan kalyan" userId="c1370a218002e0be" providerId="LiveId" clId="{2D53C083-D1FA-4AFF-9038-BC477B0ABBA7}" dt="2024-11-07T08:45:23.977" v="4839"/>
          <ac:spMkLst>
            <pc:docMk/>
            <pc:sldMk cId="1899337151" sldId="267"/>
            <ac:spMk id="61" creationId="{4CC289D2-3F94-C35C-10F6-2DF58232DB97}"/>
          </ac:spMkLst>
        </pc:spChg>
        <pc:spChg chg="mod">
          <ac:chgData name="chethan kalyan" userId="c1370a218002e0be" providerId="LiveId" clId="{2D53C083-D1FA-4AFF-9038-BC477B0ABBA7}" dt="2024-11-07T08:45:23.977" v="4839"/>
          <ac:spMkLst>
            <pc:docMk/>
            <pc:sldMk cId="1899337151" sldId="267"/>
            <ac:spMk id="62" creationId="{E73A02C5-3B1E-15D2-1CE9-51AB34D1AAD6}"/>
          </ac:spMkLst>
        </pc:spChg>
        <pc:spChg chg="mod">
          <ac:chgData name="chethan kalyan" userId="c1370a218002e0be" providerId="LiveId" clId="{2D53C083-D1FA-4AFF-9038-BC477B0ABBA7}" dt="2024-11-07T08:45:23.977" v="4839"/>
          <ac:spMkLst>
            <pc:docMk/>
            <pc:sldMk cId="1899337151" sldId="267"/>
            <ac:spMk id="63" creationId="{5F864263-E774-A5BC-8C10-03DD798A671E}"/>
          </ac:spMkLst>
        </pc:spChg>
        <pc:spChg chg="mod">
          <ac:chgData name="chethan kalyan" userId="c1370a218002e0be" providerId="LiveId" clId="{2D53C083-D1FA-4AFF-9038-BC477B0ABBA7}" dt="2024-11-07T08:45:23.977" v="4839"/>
          <ac:spMkLst>
            <pc:docMk/>
            <pc:sldMk cId="1899337151" sldId="267"/>
            <ac:spMk id="64" creationId="{2990C505-3F1F-A05F-877F-024E3B97137A}"/>
          </ac:spMkLst>
        </pc:spChg>
        <pc:spChg chg="mod">
          <ac:chgData name="chethan kalyan" userId="c1370a218002e0be" providerId="LiveId" clId="{2D53C083-D1FA-4AFF-9038-BC477B0ABBA7}" dt="2024-11-07T08:45:23.977" v="4839"/>
          <ac:spMkLst>
            <pc:docMk/>
            <pc:sldMk cId="1899337151" sldId="267"/>
            <ac:spMk id="65" creationId="{4FB1F652-6C25-E7D4-5D70-7F5AFBBD3D47}"/>
          </ac:spMkLst>
        </pc:spChg>
        <pc:spChg chg="mod">
          <ac:chgData name="chethan kalyan" userId="c1370a218002e0be" providerId="LiveId" clId="{2D53C083-D1FA-4AFF-9038-BC477B0ABBA7}" dt="2024-11-07T08:45:23.977" v="4839"/>
          <ac:spMkLst>
            <pc:docMk/>
            <pc:sldMk cId="1899337151" sldId="267"/>
            <ac:spMk id="66" creationId="{5B83FCF1-CF02-EB5A-80E1-2449D5BCA238}"/>
          </ac:spMkLst>
        </pc:spChg>
        <pc:spChg chg="mod">
          <ac:chgData name="chethan kalyan" userId="c1370a218002e0be" providerId="LiveId" clId="{2D53C083-D1FA-4AFF-9038-BC477B0ABBA7}" dt="2024-11-07T08:45:23.977" v="4839"/>
          <ac:spMkLst>
            <pc:docMk/>
            <pc:sldMk cId="1899337151" sldId="267"/>
            <ac:spMk id="67" creationId="{7A6590B5-8AE1-1201-8E74-3629BC8C6DEA}"/>
          </ac:spMkLst>
        </pc:spChg>
        <pc:spChg chg="mod">
          <ac:chgData name="chethan kalyan" userId="c1370a218002e0be" providerId="LiveId" clId="{2D53C083-D1FA-4AFF-9038-BC477B0ABBA7}" dt="2024-11-07T08:45:23.977" v="4839"/>
          <ac:spMkLst>
            <pc:docMk/>
            <pc:sldMk cId="1899337151" sldId="267"/>
            <ac:spMk id="68" creationId="{45F6EB06-575C-DDF5-1160-192F00057F42}"/>
          </ac:spMkLst>
        </pc:spChg>
        <pc:spChg chg="mod">
          <ac:chgData name="chethan kalyan" userId="c1370a218002e0be" providerId="LiveId" clId="{2D53C083-D1FA-4AFF-9038-BC477B0ABBA7}" dt="2024-11-07T08:45:23.977" v="4839"/>
          <ac:spMkLst>
            <pc:docMk/>
            <pc:sldMk cId="1899337151" sldId="267"/>
            <ac:spMk id="69" creationId="{FBF90F24-6062-EBEF-84D6-9641134DB64A}"/>
          </ac:spMkLst>
        </pc:spChg>
        <pc:spChg chg="mod">
          <ac:chgData name="chethan kalyan" userId="c1370a218002e0be" providerId="LiveId" clId="{2D53C083-D1FA-4AFF-9038-BC477B0ABBA7}" dt="2024-11-07T08:45:23.977" v="4839"/>
          <ac:spMkLst>
            <pc:docMk/>
            <pc:sldMk cId="1899337151" sldId="267"/>
            <ac:spMk id="70" creationId="{A3ACBDC7-7905-7E53-670E-7912E3D47905}"/>
          </ac:spMkLst>
        </pc:spChg>
        <pc:spChg chg="mod">
          <ac:chgData name="chethan kalyan" userId="c1370a218002e0be" providerId="LiveId" clId="{2D53C083-D1FA-4AFF-9038-BC477B0ABBA7}" dt="2024-11-07T08:45:23.977" v="4839"/>
          <ac:spMkLst>
            <pc:docMk/>
            <pc:sldMk cId="1899337151" sldId="267"/>
            <ac:spMk id="71" creationId="{7E3E6EDF-3BBA-12C1-6522-A6AB29ED7285}"/>
          </ac:spMkLst>
        </pc:spChg>
        <pc:spChg chg="mod">
          <ac:chgData name="chethan kalyan" userId="c1370a218002e0be" providerId="LiveId" clId="{2D53C083-D1FA-4AFF-9038-BC477B0ABBA7}" dt="2024-11-07T08:45:23.977" v="4839"/>
          <ac:spMkLst>
            <pc:docMk/>
            <pc:sldMk cId="1899337151" sldId="267"/>
            <ac:spMk id="72" creationId="{4A363460-9EBD-CD4D-EAFE-51FA0276AA6F}"/>
          </ac:spMkLst>
        </pc:spChg>
        <pc:spChg chg="mod">
          <ac:chgData name="chethan kalyan" userId="c1370a218002e0be" providerId="LiveId" clId="{2D53C083-D1FA-4AFF-9038-BC477B0ABBA7}" dt="2024-11-07T08:45:23.977" v="4839"/>
          <ac:spMkLst>
            <pc:docMk/>
            <pc:sldMk cId="1899337151" sldId="267"/>
            <ac:spMk id="73" creationId="{6A5BE3AE-8056-534F-22DC-1709405795F3}"/>
          </ac:spMkLst>
        </pc:spChg>
        <pc:spChg chg="mod">
          <ac:chgData name="chethan kalyan" userId="c1370a218002e0be" providerId="LiveId" clId="{2D53C083-D1FA-4AFF-9038-BC477B0ABBA7}" dt="2024-11-07T08:45:23.977" v="4839"/>
          <ac:spMkLst>
            <pc:docMk/>
            <pc:sldMk cId="1899337151" sldId="267"/>
            <ac:spMk id="74" creationId="{0FA4A551-DCB9-2F6B-2924-EA6E8F09C768}"/>
          </ac:spMkLst>
        </pc:spChg>
        <pc:spChg chg="mod">
          <ac:chgData name="chethan kalyan" userId="c1370a218002e0be" providerId="LiveId" clId="{2D53C083-D1FA-4AFF-9038-BC477B0ABBA7}" dt="2024-11-07T08:45:23.977" v="4839"/>
          <ac:spMkLst>
            <pc:docMk/>
            <pc:sldMk cId="1899337151" sldId="267"/>
            <ac:spMk id="75" creationId="{F6810FDA-4895-58BB-27F3-274A53ED7279}"/>
          </ac:spMkLst>
        </pc:spChg>
        <pc:spChg chg="mod">
          <ac:chgData name="chethan kalyan" userId="c1370a218002e0be" providerId="LiveId" clId="{2D53C083-D1FA-4AFF-9038-BC477B0ABBA7}" dt="2024-11-07T08:45:23.977" v="4839"/>
          <ac:spMkLst>
            <pc:docMk/>
            <pc:sldMk cId="1899337151" sldId="267"/>
            <ac:spMk id="76" creationId="{75935BC8-8B1B-73C9-77FB-9E536A242CC4}"/>
          </ac:spMkLst>
        </pc:spChg>
        <pc:spChg chg="mod">
          <ac:chgData name="chethan kalyan" userId="c1370a218002e0be" providerId="LiveId" clId="{2D53C083-D1FA-4AFF-9038-BC477B0ABBA7}" dt="2024-11-07T08:45:23.977" v="4839"/>
          <ac:spMkLst>
            <pc:docMk/>
            <pc:sldMk cId="1899337151" sldId="267"/>
            <ac:spMk id="77" creationId="{E7DD3416-9CC2-1B10-DCD2-57D0BD07AB07}"/>
          </ac:spMkLst>
        </pc:spChg>
        <pc:spChg chg="mod">
          <ac:chgData name="chethan kalyan" userId="c1370a218002e0be" providerId="LiveId" clId="{2D53C083-D1FA-4AFF-9038-BC477B0ABBA7}" dt="2024-11-07T08:45:23.977" v="4839"/>
          <ac:spMkLst>
            <pc:docMk/>
            <pc:sldMk cId="1899337151" sldId="267"/>
            <ac:spMk id="78" creationId="{31DC99E8-3FDC-73DA-27ED-8C26CF8AE61C}"/>
          </ac:spMkLst>
        </pc:spChg>
        <pc:spChg chg="mod">
          <ac:chgData name="chethan kalyan" userId="c1370a218002e0be" providerId="LiveId" clId="{2D53C083-D1FA-4AFF-9038-BC477B0ABBA7}" dt="2024-11-07T08:45:23.977" v="4839"/>
          <ac:spMkLst>
            <pc:docMk/>
            <pc:sldMk cId="1899337151" sldId="267"/>
            <ac:spMk id="79" creationId="{3710F0A2-F83A-BD7D-691A-E77D51F7B1B0}"/>
          </ac:spMkLst>
        </pc:spChg>
        <pc:spChg chg="mod">
          <ac:chgData name="chethan kalyan" userId="c1370a218002e0be" providerId="LiveId" clId="{2D53C083-D1FA-4AFF-9038-BC477B0ABBA7}" dt="2024-11-07T08:45:23.977" v="4839"/>
          <ac:spMkLst>
            <pc:docMk/>
            <pc:sldMk cId="1899337151" sldId="267"/>
            <ac:spMk id="80" creationId="{17D4F74C-1D10-26F1-BB17-8D20FD7CF012}"/>
          </ac:spMkLst>
        </pc:spChg>
        <pc:spChg chg="mod">
          <ac:chgData name="chethan kalyan" userId="c1370a218002e0be" providerId="LiveId" clId="{2D53C083-D1FA-4AFF-9038-BC477B0ABBA7}" dt="2024-11-07T08:45:23.977" v="4839"/>
          <ac:spMkLst>
            <pc:docMk/>
            <pc:sldMk cId="1899337151" sldId="267"/>
            <ac:spMk id="81" creationId="{4201B650-1C50-B223-6DC7-8A7396EEBCD3}"/>
          </ac:spMkLst>
        </pc:spChg>
        <pc:spChg chg="mod">
          <ac:chgData name="chethan kalyan" userId="c1370a218002e0be" providerId="LiveId" clId="{2D53C083-D1FA-4AFF-9038-BC477B0ABBA7}" dt="2024-11-07T08:45:23.977" v="4839"/>
          <ac:spMkLst>
            <pc:docMk/>
            <pc:sldMk cId="1899337151" sldId="267"/>
            <ac:spMk id="82" creationId="{451298FA-1411-945F-9D2F-0DB66392F434}"/>
          </ac:spMkLst>
        </pc:spChg>
        <pc:spChg chg="mod">
          <ac:chgData name="chethan kalyan" userId="c1370a218002e0be" providerId="LiveId" clId="{2D53C083-D1FA-4AFF-9038-BC477B0ABBA7}" dt="2024-11-07T08:45:23.977" v="4839"/>
          <ac:spMkLst>
            <pc:docMk/>
            <pc:sldMk cId="1899337151" sldId="267"/>
            <ac:spMk id="83" creationId="{57A21502-983C-4821-90C3-85956B9F1A1F}"/>
          </ac:spMkLst>
        </pc:spChg>
        <pc:spChg chg="mod">
          <ac:chgData name="chethan kalyan" userId="c1370a218002e0be" providerId="LiveId" clId="{2D53C083-D1FA-4AFF-9038-BC477B0ABBA7}" dt="2024-11-07T08:45:23.977" v="4839"/>
          <ac:spMkLst>
            <pc:docMk/>
            <pc:sldMk cId="1899337151" sldId="267"/>
            <ac:spMk id="84" creationId="{BDACD054-BF43-0DDD-209A-F48B0B6B532D}"/>
          </ac:spMkLst>
        </pc:spChg>
        <pc:spChg chg="mod">
          <ac:chgData name="chethan kalyan" userId="c1370a218002e0be" providerId="LiveId" clId="{2D53C083-D1FA-4AFF-9038-BC477B0ABBA7}" dt="2024-11-07T08:45:23.977" v="4839"/>
          <ac:spMkLst>
            <pc:docMk/>
            <pc:sldMk cId="1899337151" sldId="267"/>
            <ac:spMk id="85" creationId="{5652F885-B106-8268-3D22-DC7546091EB6}"/>
          </ac:spMkLst>
        </pc:spChg>
        <pc:spChg chg="mod">
          <ac:chgData name="chethan kalyan" userId="c1370a218002e0be" providerId="LiveId" clId="{2D53C083-D1FA-4AFF-9038-BC477B0ABBA7}" dt="2024-11-07T08:45:23.977" v="4839"/>
          <ac:spMkLst>
            <pc:docMk/>
            <pc:sldMk cId="1899337151" sldId="267"/>
            <ac:spMk id="86" creationId="{D510AF08-B4EE-C082-B509-907FEE83674D}"/>
          </ac:spMkLst>
        </pc:spChg>
        <pc:spChg chg="mod">
          <ac:chgData name="chethan kalyan" userId="c1370a218002e0be" providerId="LiveId" clId="{2D53C083-D1FA-4AFF-9038-BC477B0ABBA7}" dt="2024-11-07T08:45:23.977" v="4839"/>
          <ac:spMkLst>
            <pc:docMk/>
            <pc:sldMk cId="1899337151" sldId="267"/>
            <ac:spMk id="87" creationId="{F5C8F69F-DD14-1043-3E2A-0048A7A8B219}"/>
          </ac:spMkLst>
        </pc:spChg>
        <pc:spChg chg="mod">
          <ac:chgData name="chethan kalyan" userId="c1370a218002e0be" providerId="LiveId" clId="{2D53C083-D1FA-4AFF-9038-BC477B0ABBA7}" dt="2024-11-07T08:45:23.977" v="4839"/>
          <ac:spMkLst>
            <pc:docMk/>
            <pc:sldMk cId="1899337151" sldId="267"/>
            <ac:spMk id="88" creationId="{D6F088B1-5320-FCE6-1EFB-11DDA20B2099}"/>
          </ac:spMkLst>
        </pc:spChg>
        <pc:spChg chg="mod">
          <ac:chgData name="chethan kalyan" userId="c1370a218002e0be" providerId="LiveId" clId="{2D53C083-D1FA-4AFF-9038-BC477B0ABBA7}" dt="2024-11-07T08:45:23.977" v="4839"/>
          <ac:spMkLst>
            <pc:docMk/>
            <pc:sldMk cId="1899337151" sldId="267"/>
            <ac:spMk id="89" creationId="{8EBF4B49-DCFA-8BCA-EA3E-915AE66346B2}"/>
          </ac:spMkLst>
        </pc:spChg>
        <pc:spChg chg="mod">
          <ac:chgData name="chethan kalyan" userId="c1370a218002e0be" providerId="LiveId" clId="{2D53C083-D1FA-4AFF-9038-BC477B0ABBA7}" dt="2024-11-07T08:45:23.977" v="4839"/>
          <ac:spMkLst>
            <pc:docMk/>
            <pc:sldMk cId="1899337151" sldId="267"/>
            <ac:spMk id="90" creationId="{44E59109-B7C7-F114-3D0F-689C9EFECB91}"/>
          </ac:spMkLst>
        </pc:spChg>
        <pc:spChg chg="mod">
          <ac:chgData name="chethan kalyan" userId="c1370a218002e0be" providerId="LiveId" clId="{2D53C083-D1FA-4AFF-9038-BC477B0ABBA7}" dt="2024-11-07T08:45:23.977" v="4839"/>
          <ac:spMkLst>
            <pc:docMk/>
            <pc:sldMk cId="1899337151" sldId="267"/>
            <ac:spMk id="91" creationId="{D46CF16D-C53D-553E-44E4-4412871CD3AD}"/>
          </ac:spMkLst>
        </pc:spChg>
        <pc:spChg chg="mod">
          <ac:chgData name="chethan kalyan" userId="c1370a218002e0be" providerId="LiveId" clId="{2D53C083-D1FA-4AFF-9038-BC477B0ABBA7}" dt="2024-11-07T08:45:23.977" v="4839"/>
          <ac:spMkLst>
            <pc:docMk/>
            <pc:sldMk cId="1899337151" sldId="267"/>
            <ac:spMk id="92" creationId="{A28D0AB1-283B-BF9E-A809-CD4C456105AF}"/>
          </ac:spMkLst>
        </pc:spChg>
        <pc:spChg chg="mod">
          <ac:chgData name="chethan kalyan" userId="c1370a218002e0be" providerId="LiveId" clId="{2D53C083-D1FA-4AFF-9038-BC477B0ABBA7}" dt="2024-11-07T08:45:23.977" v="4839"/>
          <ac:spMkLst>
            <pc:docMk/>
            <pc:sldMk cId="1899337151" sldId="267"/>
            <ac:spMk id="93" creationId="{3277A461-BABF-61BA-83F4-3594D4E149F9}"/>
          </ac:spMkLst>
        </pc:spChg>
        <pc:spChg chg="mod">
          <ac:chgData name="chethan kalyan" userId="c1370a218002e0be" providerId="LiveId" clId="{2D53C083-D1FA-4AFF-9038-BC477B0ABBA7}" dt="2024-11-07T08:45:23.977" v="4839"/>
          <ac:spMkLst>
            <pc:docMk/>
            <pc:sldMk cId="1899337151" sldId="267"/>
            <ac:spMk id="94" creationId="{9AE65A4C-EE33-3EC3-85B2-D8A633AD2432}"/>
          </ac:spMkLst>
        </pc:spChg>
        <pc:spChg chg="mod">
          <ac:chgData name="chethan kalyan" userId="c1370a218002e0be" providerId="LiveId" clId="{2D53C083-D1FA-4AFF-9038-BC477B0ABBA7}" dt="2024-11-07T08:45:23.977" v="4839"/>
          <ac:spMkLst>
            <pc:docMk/>
            <pc:sldMk cId="1899337151" sldId="267"/>
            <ac:spMk id="95" creationId="{FA71FE49-6AEB-2931-0B70-DB892DEC8A11}"/>
          </ac:spMkLst>
        </pc:spChg>
        <pc:spChg chg="mod">
          <ac:chgData name="chethan kalyan" userId="c1370a218002e0be" providerId="LiveId" clId="{2D53C083-D1FA-4AFF-9038-BC477B0ABBA7}" dt="2024-11-07T08:45:23.977" v="4839"/>
          <ac:spMkLst>
            <pc:docMk/>
            <pc:sldMk cId="1899337151" sldId="267"/>
            <ac:spMk id="96" creationId="{7D950DD7-6E0E-F016-85A3-DB7818B26F14}"/>
          </ac:spMkLst>
        </pc:spChg>
        <pc:spChg chg="mod">
          <ac:chgData name="chethan kalyan" userId="c1370a218002e0be" providerId="LiveId" clId="{2D53C083-D1FA-4AFF-9038-BC477B0ABBA7}" dt="2024-11-07T08:45:23.977" v="4839"/>
          <ac:spMkLst>
            <pc:docMk/>
            <pc:sldMk cId="1899337151" sldId="267"/>
            <ac:spMk id="97" creationId="{AFA3681C-85BD-2411-7CA3-56F9AEBBF3E8}"/>
          </ac:spMkLst>
        </pc:spChg>
        <pc:spChg chg="mod">
          <ac:chgData name="chethan kalyan" userId="c1370a218002e0be" providerId="LiveId" clId="{2D53C083-D1FA-4AFF-9038-BC477B0ABBA7}" dt="2024-11-07T08:45:23.977" v="4839"/>
          <ac:spMkLst>
            <pc:docMk/>
            <pc:sldMk cId="1899337151" sldId="267"/>
            <ac:spMk id="98" creationId="{538474F7-DEA4-CE02-FD48-A9E8842C6FAE}"/>
          </ac:spMkLst>
        </pc:spChg>
        <pc:spChg chg="mod">
          <ac:chgData name="chethan kalyan" userId="c1370a218002e0be" providerId="LiveId" clId="{2D53C083-D1FA-4AFF-9038-BC477B0ABBA7}" dt="2024-11-07T08:45:23.977" v="4839"/>
          <ac:spMkLst>
            <pc:docMk/>
            <pc:sldMk cId="1899337151" sldId="267"/>
            <ac:spMk id="99" creationId="{B4355C6A-60E8-56BE-C78A-2AA0B7457409}"/>
          </ac:spMkLst>
        </pc:spChg>
        <pc:spChg chg="mod">
          <ac:chgData name="chethan kalyan" userId="c1370a218002e0be" providerId="LiveId" clId="{2D53C083-D1FA-4AFF-9038-BC477B0ABBA7}" dt="2024-11-07T08:45:23.977" v="4839"/>
          <ac:spMkLst>
            <pc:docMk/>
            <pc:sldMk cId="1899337151" sldId="267"/>
            <ac:spMk id="100" creationId="{A4F51DCB-CD5B-7C2F-7669-58E857F48296}"/>
          </ac:spMkLst>
        </pc:spChg>
        <pc:spChg chg="mod">
          <ac:chgData name="chethan kalyan" userId="c1370a218002e0be" providerId="LiveId" clId="{2D53C083-D1FA-4AFF-9038-BC477B0ABBA7}" dt="2024-11-07T08:45:23.977" v="4839"/>
          <ac:spMkLst>
            <pc:docMk/>
            <pc:sldMk cId="1899337151" sldId="267"/>
            <ac:spMk id="101" creationId="{FF5BF912-D97A-900F-38D3-AEA70443036F}"/>
          </ac:spMkLst>
        </pc:spChg>
        <pc:spChg chg="mod">
          <ac:chgData name="chethan kalyan" userId="c1370a218002e0be" providerId="LiveId" clId="{2D53C083-D1FA-4AFF-9038-BC477B0ABBA7}" dt="2024-11-07T08:45:23.977" v="4839"/>
          <ac:spMkLst>
            <pc:docMk/>
            <pc:sldMk cId="1899337151" sldId="267"/>
            <ac:spMk id="102" creationId="{47EB6136-333E-8295-68D2-48D108E7BD4F}"/>
          </ac:spMkLst>
        </pc:spChg>
        <pc:spChg chg="mod">
          <ac:chgData name="chethan kalyan" userId="c1370a218002e0be" providerId="LiveId" clId="{2D53C083-D1FA-4AFF-9038-BC477B0ABBA7}" dt="2024-11-07T08:45:23.977" v="4839"/>
          <ac:spMkLst>
            <pc:docMk/>
            <pc:sldMk cId="1899337151" sldId="267"/>
            <ac:spMk id="103" creationId="{F089BD1A-36CD-1253-ECEA-7036D2D9832B}"/>
          </ac:spMkLst>
        </pc:spChg>
        <pc:spChg chg="mod">
          <ac:chgData name="chethan kalyan" userId="c1370a218002e0be" providerId="LiveId" clId="{2D53C083-D1FA-4AFF-9038-BC477B0ABBA7}" dt="2024-11-07T08:45:23.977" v="4839"/>
          <ac:spMkLst>
            <pc:docMk/>
            <pc:sldMk cId="1899337151" sldId="267"/>
            <ac:spMk id="104" creationId="{A153939D-E94E-6546-26F1-59311E6A6C37}"/>
          </ac:spMkLst>
        </pc:spChg>
        <pc:spChg chg="mod">
          <ac:chgData name="chethan kalyan" userId="c1370a218002e0be" providerId="LiveId" clId="{2D53C083-D1FA-4AFF-9038-BC477B0ABBA7}" dt="2024-11-07T08:45:23.977" v="4839"/>
          <ac:spMkLst>
            <pc:docMk/>
            <pc:sldMk cId="1899337151" sldId="267"/>
            <ac:spMk id="105" creationId="{698CC1F5-C16B-E335-5F44-9EC476CAE358}"/>
          </ac:spMkLst>
        </pc:spChg>
        <pc:spChg chg="mod">
          <ac:chgData name="chethan kalyan" userId="c1370a218002e0be" providerId="LiveId" clId="{2D53C083-D1FA-4AFF-9038-BC477B0ABBA7}" dt="2024-11-07T08:45:23.977" v="4839"/>
          <ac:spMkLst>
            <pc:docMk/>
            <pc:sldMk cId="1899337151" sldId="267"/>
            <ac:spMk id="106" creationId="{B9B27BD6-7F2F-D32F-E9E7-72A938A46470}"/>
          </ac:spMkLst>
        </pc:spChg>
        <pc:spChg chg="mod">
          <ac:chgData name="chethan kalyan" userId="c1370a218002e0be" providerId="LiveId" clId="{2D53C083-D1FA-4AFF-9038-BC477B0ABBA7}" dt="2024-11-07T08:45:23.977" v="4839"/>
          <ac:spMkLst>
            <pc:docMk/>
            <pc:sldMk cId="1899337151" sldId="267"/>
            <ac:spMk id="107" creationId="{4F6108B3-995E-8AC9-9853-DC5BEBDA3A7D}"/>
          </ac:spMkLst>
        </pc:spChg>
        <pc:spChg chg="mod">
          <ac:chgData name="chethan kalyan" userId="c1370a218002e0be" providerId="LiveId" clId="{2D53C083-D1FA-4AFF-9038-BC477B0ABBA7}" dt="2024-11-07T08:45:23.977" v="4839"/>
          <ac:spMkLst>
            <pc:docMk/>
            <pc:sldMk cId="1899337151" sldId="267"/>
            <ac:spMk id="108" creationId="{6D09868F-642B-569B-66EC-8D661078641D}"/>
          </ac:spMkLst>
        </pc:spChg>
        <pc:spChg chg="mod">
          <ac:chgData name="chethan kalyan" userId="c1370a218002e0be" providerId="LiveId" clId="{2D53C083-D1FA-4AFF-9038-BC477B0ABBA7}" dt="2024-11-07T08:45:23.977" v="4839"/>
          <ac:spMkLst>
            <pc:docMk/>
            <pc:sldMk cId="1899337151" sldId="267"/>
            <ac:spMk id="109" creationId="{7C71883B-17B0-C57C-60F1-E759C83BDC49}"/>
          </ac:spMkLst>
        </pc:spChg>
        <pc:spChg chg="mod">
          <ac:chgData name="chethan kalyan" userId="c1370a218002e0be" providerId="LiveId" clId="{2D53C083-D1FA-4AFF-9038-BC477B0ABBA7}" dt="2024-11-07T08:45:23.977" v="4839"/>
          <ac:spMkLst>
            <pc:docMk/>
            <pc:sldMk cId="1899337151" sldId="267"/>
            <ac:spMk id="110" creationId="{5E796228-DE64-1F0C-F6FB-C30EA8414A75}"/>
          </ac:spMkLst>
        </pc:spChg>
        <pc:spChg chg="mod">
          <ac:chgData name="chethan kalyan" userId="c1370a218002e0be" providerId="LiveId" clId="{2D53C083-D1FA-4AFF-9038-BC477B0ABBA7}" dt="2024-11-07T08:45:23.977" v="4839"/>
          <ac:spMkLst>
            <pc:docMk/>
            <pc:sldMk cId="1899337151" sldId="267"/>
            <ac:spMk id="111" creationId="{C315E7B8-9D87-5159-1760-DF7DD50627A1}"/>
          </ac:spMkLst>
        </pc:spChg>
        <pc:spChg chg="mod">
          <ac:chgData name="chethan kalyan" userId="c1370a218002e0be" providerId="LiveId" clId="{2D53C083-D1FA-4AFF-9038-BC477B0ABBA7}" dt="2024-11-07T08:45:23.977" v="4839"/>
          <ac:spMkLst>
            <pc:docMk/>
            <pc:sldMk cId="1899337151" sldId="267"/>
            <ac:spMk id="112" creationId="{E8FE473B-0863-7465-2D43-808992427B9D}"/>
          </ac:spMkLst>
        </pc:spChg>
        <pc:spChg chg="mod">
          <ac:chgData name="chethan kalyan" userId="c1370a218002e0be" providerId="LiveId" clId="{2D53C083-D1FA-4AFF-9038-BC477B0ABBA7}" dt="2024-11-07T08:45:23.977" v="4839"/>
          <ac:spMkLst>
            <pc:docMk/>
            <pc:sldMk cId="1899337151" sldId="267"/>
            <ac:spMk id="113" creationId="{9DA06DED-89D0-C820-4C77-FD6A5BAD9D7F}"/>
          </ac:spMkLst>
        </pc:spChg>
        <pc:spChg chg="mod">
          <ac:chgData name="chethan kalyan" userId="c1370a218002e0be" providerId="LiveId" clId="{2D53C083-D1FA-4AFF-9038-BC477B0ABBA7}" dt="2024-11-07T08:45:23.977" v="4839"/>
          <ac:spMkLst>
            <pc:docMk/>
            <pc:sldMk cId="1899337151" sldId="267"/>
            <ac:spMk id="114" creationId="{D3754DD4-F599-F112-9B56-3F7BCB259FA1}"/>
          </ac:spMkLst>
        </pc:spChg>
        <pc:spChg chg="mod">
          <ac:chgData name="chethan kalyan" userId="c1370a218002e0be" providerId="LiveId" clId="{2D53C083-D1FA-4AFF-9038-BC477B0ABBA7}" dt="2024-11-07T08:45:23.977" v="4839"/>
          <ac:spMkLst>
            <pc:docMk/>
            <pc:sldMk cId="1899337151" sldId="267"/>
            <ac:spMk id="115" creationId="{3FA204C3-8F8E-82D3-40A4-208533EB1839}"/>
          </ac:spMkLst>
        </pc:spChg>
        <pc:spChg chg="mod">
          <ac:chgData name="chethan kalyan" userId="c1370a218002e0be" providerId="LiveId" clId="{2D53C083-D1FA-4AFF-9038-BC477B0ABBA7}" dt="2024-11-07T08:45:23.977" v="4839"/>
          <ac:spMkLst>
            <pc:docMk/>
            <pc:sldMk cId="1899337151" sldId="267"/>
            <ac:spMk id="116" creationId="{7B7BCD49-6B48-470E-0ECD-C2A25348DF9B}"/>
          </ac:spMkLst>
        </pc:spChg>
        <pc:spChg chg="mod">
          <ac:chgData name="chethan kalyan" userId="c1370a218002e0be" providerId="LiveId" clId="{2D53C083-D1FA-4AFF-9038-BC477B0ABBA7}" dt="2024-11-07T08:45:23.977" v="4839"/>
          <ac:spMkLst>
            <pc:docMk/>
            <pc:sldMk cId="1899337151" sldId="267"/>
            <ac:spMk id="117" creationId="{05A8FD19-29FD-B61A-BAE1-6BA3A454FE4C}"/>
          </ac:spMkLst>
        </pc:spChg>
        <pc:spChg chg="mod">
          <ac:chgData name="chethan kalyan" userId="c1370a218002e0be" providerId="LiveId" clId="{2D53C083-D1FA-4AFF-9038-BC477B0ABBA7}" dt="2024-11-07T08:45:23.977" v="4839"/>
          <ac:spMkLst>
            <pc:docMk/>
            <pc:sldMk cId="1899337151" sldId="267"/>
            <ac:spMk id="118" creationId="{992B0CB4-EC73-F99B-915B-7D7830096470}"/>
          </ac:spMkLst>
        </pc:spChg>
        <pc:spChg chg="mod">
          <ac:chgData name="chethan kalyan" userId="c1370a218002e0be" providerId="LiveId" clId="{2D53C083-D1FA-4AFF-9038-BC477B0ABBA7}" dt="2024-11-07T08:45:23.977" v="4839"/>
          <ac:spMkLst>
            <pc:docMk/>
            <pc:sldMk cId="1899337151" sldId="267"/>
            <ac:spMk id="119" creationId="{0C42C1BB-0C37-8243-2E3F-8636B7363F2E}"/>
          </ac:spMkLst>
        </pc:spChg>
        <pc:spChg chg="mod">
          <ac:chgData name="chethan kalyan" userId="c1370a218002e0be" providerId="LiveId" clId="{2D53C083-D1FA-4AFF-9038-BC477B0ABBA7}" dt="2024-11-07T08:45:23.977" v="4839"/>
          <ac:spMkLst>
            <pc:docMk/>
            <pc:sldMk cId="1899337151" sldId="267"/>
            <ac:spMk id="120" creationId="{55EFD734-C9DB-F262-E758-3622CD3857A9}"/>
          </ac:spMkLst>
        </pc:spChg>
        <pc:spChg chg="mod">
          <ac:chgData name="chethan kalyan" userId="c1370a218002e0be" providerId="LiveId" clId="{2D53C083-D1FA-4AFF-9038-BC477B0ABBA7}" dt="2024-11-07T08:45:23.977" v="4839"/>
          <ac:spMkLst>
            <pc:docMk/>
            <pc:sldMk cId="1899337151" sldId="267"/>
            <ac:spMk id="121" creationId="{15DCA5B6-4724-810A-B8CA-708849F008BC}"/>
          </ac:spMkLst>
        </pc:spChg>
        <pc:spChg chg="mod">
          <ac:chgData name="chethan kalyan" userId="c1370a218002e0be" providerId="LiveId" clId="{2D53C083-D1FA-4AFF-9038-BC477B0ABBA7}" dt="2024-11-07T08:45:23.977" v="4839"/>
          <ac:spMkLst>
            <pc:docMk/>
            <pc:sldMk cId="1899337151" sldId="267"/>
            <ac:spMk id="122" creationId="{ECCDD226-7053-790B-926D-3BA9EAA663FD}"/>
          </ac:spMkLst>
        </pc:spChg>
        <pc:spChg chg="mod">
          <ac:chgData name="chethan kalyan" userId="c1370a218002e0be" providerId="LiveId" clId="{2D53C083-D1FA-4AFF-9038-BC477B0ABBA7}" dt="2024-11-07T08:45:23.977" v="4839"/>
          <ac:spMkLst>
            <pc:docMk/>
            <pc:sldMk cId="1899337151" sldId="267"/>
            <ac:spMk id="123" creationId="{0566A4A9-9A32-18E8-7588-6E83B5EABAFE}"/>
          </ac:spMkLst>
        </pc:spChg>
        <pc:spChg chg="mod">
          <ac:chgData name="chethan kalyan" userId="c1370a218002e0be" providerId="LiveId" clId="{2D53C083-D1FA-4AFF-9038-BC477B0ABBA7}" dt="2024-11-07T08:45:23.977" v="4839"/>
          <ac:spMkLst>
            <pc:docMk/>
            <pc:sldMk cId="1899337151" sldId="267"/>
            <ac:spMk id="124" creationId="{6052FE6D-F878-76DD-A77C-FFBEBE9B5260}"/>
          </ac:spMkLst>
        </pc:spChg>
        <pc:spChg chg="mod">
          <ac:chgData name="chethan kalyan" userId="c1370a218002e0be" providerId="LiveId" clId="{2D53C083-D1FA-4AFF-9038-BC477B0ABBA7}" dt="2024-11-07T08:45:23.977" v="4839"/>
          <ac:spMkLst>
            <pc:docMk/>
            <pc:sldMk cId="1899337151" sldId="267"/>
            <ac:spMk id="125" creationId="{AAD6E446-5CBF-6EA0-8EC3-2ADFF6E65212}"/>
          </ac:spMkLst>
        </pc:spChg>
        <pc:spChg chg="mod">
          <ac:chgData name="chethan kalyan" userId="c1370a218002e0be" providerId="LiveId" clId="{2D53C083-D1FA-4AFF-9038-BC477B0ABBA7}" dt="2024-11-07T08:45:23.977" v="4839"/>
          <ac:spMkLst>
            <pc:docMk/>
            <pc:sldMk cId="1899337151" sldId="267"/>
            <ac:spMk id="126" creationId="{755005BF-11D4-EC44-C4E8-376AA03753D3}"/>
          </ac:spMkLst>
        </pc:spChg>
        <pc:spChg chg="mod">
          <ac:chgData name="chethan kalyan" userId="c1370a218002e0be" providerId="LiveId" clId="{2D53C083-D1FA-4AFF-9038-BC477B0ABBA7}" dt="2024-11-07T08:45:23.977" v="4839"/>
          <ac:spMkLst>
            <pc:docMk/>
            <pc:sldMk cId="1899337151" sldId="267"/>
            <ac:spMk id="127" creationId="{F8FD361D-0D3B-843D-3FF9-C904991C913A}"/>
          </ac:spMkLst>
        </pc:spChg>
        <pc:spChg chg="mod">
          <ac:chgData name="chethan kalyan" userId="c1370a218002e0be" providerId="LiveId" clId="{2D53C083-D1FA-4AFF-9038-BC477B0ABBA7}" dt="2024-11-07T08:45:23.977" v="4839"/>
          <ac:spMkLst>
            <pc:docMk/>
            <pc:sldMk cId="1899337151" sldId="267"/>
            <ac:spMk id="128" creationId="{9939A542-731C-F799-33A6-BB185B553577}"/>
          </ac:spMkLst>
        </pc:spChg>
        <pc:spChg chg="mod">
          <ac:chgData name="chethan kalyan" userId="c1370a218002e0be" providerId="LiveId" clId="{2D53C083-D1FA-4AFF-9038-BC477B0ABBA7}" dt="2024-11-07T08:45:23.977" v="4839"/>
          <ac:spMkLst>
            <pc:docMk/>
            <pc:sldMk cId="1899337151" sldId="267"/>
            <ac:spMk id="129" creationId="{0F68B6FD-4489-5011-15FD-EAE2C78EDD53}"/>
          </ac:spMkLst>
        </pc:spChg>
        <pc:spChg chg="mod">
          <ac:chgData name="chethan kalyan" userId="c1370a218002e0be" providerId="LiveId" clId="{2D53C083-D1FA-4AFF-9038-BC477B0ABBA7}" dt="2024-11-07T08:45:23.977" v="4839"/>
          <ac:spMkLst>
            <pc:docMk/>
            <pc:sldMk cId="1899337151" sldId="267"/>
            <ac:spMk id="130" creationId="{8263074D-6C21-93BD-C174-1A56B1C0B8ED}"/>
          </ac:spMkLst>
        </pc:spChg>
        <pc:spChg chg="mod">
          <ac:chgData name="chethan kalyan" userId="c1370a218002e0be" providerId="LiveId" clId="{2D53C083-D1FA-4AFF-9038-BC477B0ABBA7}" dt="2024-11-07T08:45:23.977" v="4839"/>
          <ac:spMkLst>
            <pc:docMk/>
            <pc:sldMk cId="1899337151" sldId="267"/>
            <ac:spMk id="131" creationId="{2656228E-BCFD-38A6-1E66-102560B300D2}"/>
          </ac:spMkLst>
        </pc:spChg>
        <pc:spChg chg="mod">
          <ac:chgData name="chethan kalyan" userId="c1370a218002e0be" providerId="LiveId" clId="{2D53C083-D1FA-4AFF-9038-BC477B0ABBA7}" dt="2024-11-07T08:45:23.977" v="4839"/>
          <ac:spMkLst>
            <pc:docMk/>
            <pc:sldMk cId="1899337151" sldId="267"/>
            <ac:spMk id="132" creationId="{D9B4749C-354F-BF14-8993-C759302D959A}"/>
          </ac:spMkLst>
        </pc:spChg>
        <pc:spChg chg="mod">
          <ac:chgData name="chethan kalyan" userId="c1370a218002e0be" providerId="LiveId" clId="{2D53C083-D1FA-4AFF-9038-BC477B0ABBA7}" dt="2024-11-07T08:45:23.977" v="4839"/>
          <ac:spMkLst>
            <pc:docMk/>
            <pc:sldMk cId="1899337151" sldId="267"/>
            <ac:spMk id="133" creationId="{0C6541BA-37F7-8545-09DA-A2E6EA25AF64}"/>
          </ac:spMkLst>
        </pc:spChg>
        <pc:spChg chg="mod">
          <ac:chgData name="chethan kalyan" userId="c1370a218002e0be" providerId="LiveId" clId="{2D53C083-D1FA-4AFF-9038-BC477B0ABBA7}" dt="2024-11-07T08:45:23.977" v="4839"/>
          <ac:spMkLst>
            <pc:docMk/>
            <pc:sldMk cId="1899337151" sldId="267"/>
            <ac:spMk id="134" creationId="{CEAF798C-051D-9865-4F9B-644090991104}"/>
          </ac:spMkLst>
        </pc:spChg>
        <pc:spChg chg="mod">
          <ac:chgData name="chethan kalyan" userId="c1370a218002e0be" providerId="LiveId" clId="{2D53C083-D1FA-4AFF-9038-BC477B0ABBA7}" dt="2024-11-07T08:45:23.977" v="4839"/>
          <ac:spMkLst>
            <pc:docMk/>
            <pc:sldMk cId="1899337151" sldId="267"/>
            <ac:spMk id="135" creationId="{FD230CB9-F288-9D15-1F1A-A5D5EB4F7F19}"/>
          </ac:spMkLst>
        </pc:spChg>
        <pc:spChg chg="mod">
          <ac:chgData name="chethan kalyan" userId="c1370a218002e0be" providerId="LiveId" clId="{2D53C083-D1FA-4AFF-9038-BC477B0ABBA7}" dt="2024-11-07T08:45:23.977" v="4839"/>
          <ac:spMkLst>
            <pc:docMk/>
            <pc:sldMk cId="1899337151" sldId="267"/>
            <ac:spMk id="136" creationId="{63EDFEB2-AE2E-D10B-E15E-8AC316914193}"/>
          </ac:spMkLst>
        </pc:spChg>
        <pc:spChg chg="mod">
          <ac:chgData name="chethan kalyan" userId="c1370a218002e0be" providerId="LiveId" clId="{2D53C083-D1FA-4AFF-9038-BC477B0ABBA7}" dt="2024-11-07T08:45:23.977" v="4839"/>
          <ac:spMkLst>
            <pc:docMk/>
            <pc:sldMk cId="1899337151" sldId="267"/>
            <ac:spMk id="137" creationId="{ECC4F9B2-1FAB-3C19-77AB-E6094565856B}"/>
          </ac:spMkLst>
        </pc:spChg>
        <pc:spChg chg="mod">
          <ac:chgData name="chethan kalyan" userId="c1370a218002e0be" providerId="LiveId" clId="{2D53C083-D1FA-4AFF-9038-BC477B0ABBA7}" dt="2024-11-07T08:45:23.977" v="4839"/>
          <ac:spMkLst>
            <pc:docMk/>
            <pc:sldMk cId="1899337151" sldId="267"/>
            <ac:spMk id="138" creationId="{568811BC-13BB-05B9-E280-5801200E574D}"/>
          </ac:spMkLst>
        </pc:spChg>
        <pc:spChg chg="mod">
          <ac:chgData name="chethan kalyan" userId="c1370a218002e0be" providerId="LiveId" clId="{2D53C083-D1FA-4AFF-9038-BC477B0ABBA7}" dt="2024-11-07T08:45:23.977" v="4839"/>
          <ac:spMkLst>
            <pc:docMk/>
            <pc:sldMk cId="1899337151" sldId="267"/>
            <ac:spMk id="139" creationId="{7D97A321-B15B-6703-77B5-79460CAA079E}"/>
          </ac:spMkLst>
        </pc:spChg>
        <pc:spChg chg="mod">
          <ac:chgData name="chethan kalyan" userId="c1370a218002e0be" providerId="LiveId" clId="{2D53C083-D1FA-4AFF-9038-BC477B0ABBA7}" dt="2024-11-07T08:45:23.977" v="4839"/>
          <ac:spMkLst>
            <pc:docMk/>
            <pc:sldMk cId="1899337151" sldId="267"/>
            <ac:spMk id="140" creationId="{819A354C-FB56-EA76-5F37-ECB9CCB644DE}"/>
          </ac:spMkLst>
        </pc:spChg>
        <pc:spChg chg="mod">
          <ac:chgData name="chethan kalyan" userId="c1370a218002e0be" providerId="LiveId" clId="{2D53C083-D1FA-4AFF-9038-BC477B0ABBA7}" dt="2024-11-07T08:45:23.977" v="4839"/>
          <ac:spMkLst>
            <pc:docMk/>
            <pc:sldMk cId="1899337151" sldId="267"/>
            <ac:spMk id="141" creationId="{5E9E5A6C-E11B-7F45-036D-3D3F82AF8202}"/>
          </ac:spMkLst>
        </pc:spChg>
        <pc:spChg chg="mod">
          <ac:chgData name="chethan kalyan" userId="c1370a218002e0be" providerId="LiveId" clId="{2D53C083-D1FA-4AFF-9038-BC477B0ABBA7}" dt="2024-11-07T08:45:23.977" v="4839"/>
          <ac:spMkLst>
            <pc:docMk/>
            <pc:sldMk cId="1899337151" sldId="267"/>
            <ac:spMk id="142" creationId="{5FE0BDBB-D1CB-0C17-3A7D-F1918D953DEE}"/>
          </ac:spMkLst>
        </pc:spChg>
        <pc:spChg chg="mod">
          <ac:chgData name="chethan kalyan" userId="c1370a218002e0be" providerId="LiveId" clId="{2D53C083-D1FA-4AFF-9038-BC477B0ABBA7}" dt="2024-11-07T08:45:23.977" v="4839"/>
          <ac:spMkLst>
            <pc:docMk/>
            <pc:sldMk cId="1899337151" sldId="267"/>
            <ac:spMk id="143" creationId="{59ED48A9-B45C-3552-4615-F34FA6B5D425}"/>
          </ac:spMkLst>
        </pc:spChg>
        <pc:spChg chg="mod">
          <ac:chgData name="chethan kalyan" userId="c1370a218002e0be" providerId="LiveId" clId="{2D53C083-D1FA-4AFF-9038-BC477B0ABBA7}" dt="2024-11-07T08:45:23.977" v="4839"/>
          <ac:spMkLst>
            <pc:docMk/>
            <pc:sldMk cId="1899337151" sldId="267"/>
            <ac:spMk id="144" creationId="{96870349-A0C9-CDBA-067C-770446807CFD}"/>
          </ac:spMkLst>
        </pc:spChg>
        <pc:spChg chg="mod">
          <ac:chgData name="chethan kalyan" userId="c1370a218002e0be" providerId="LiveId" clId="{2D53C083-D1FA-4AFF-9038-BC477B0ABBA7}" dt="2024-11-07T08:45:23.977" v="4839"/>
          <ac:spMkLst>
            <pc:docMk/>
            <pc:sldMk cId="1899337151" sldId="267"/>
            <ac:spMk id="145" creationId="{E50FE75A-B67F-7282-1206-C775D51A8B8B}"/>
          </ac:spMkLst>
        </pc:spChg>
        <pc:spChg chg="mod">
          <ac:chgData name="chethan kalyan" userId="c1370a218002e0be" providerId="LiveId" clId="{2D53C083-D1FA-4AFF-9038-BC477B0ABBA7}" dt="2024-11-07T08:45:23.977" v="4839"/>
          <ac:spMkLst>
            <pc:docMk/>
            <pc:sldMk cId="1899337151" sldId="267"/>
            <ac:spMk id="146" creationId="{30FD0505-13C9-D0A1-D78D-E274AD7E4873}"/>
          </ac:spMkLst>
        </pc:spChg>
        <pc:spChg chg="mod">
          <ac:chgData name="chethan kalyan" userId="c1370a218002e0be" providerId="LiveId" clId="{2D53C083-D1FA-4AFF-9038-BC477B0ABBA7}" dt="2024-11-07T08:45:23.977" v="4839"/>
          <ac:spMkLst>
            <pc:docMk/>
            <pc:sldMk cId="1899337151" sldId="267"/>
            <ac:spMk id="147" creationId="{906FF1FD-E1E6-C319-9723-D11F4939DFA9}"/>
          </ac:spMkLst>
        </pc:spChg>
        <pc:spChg chg="mod">
          <ac:chgData name="chethan kalyan" userId="c1370a218002e0be" providerId="LiveId" clId="{2D53C083-D1FA-4AFF-9038-BC477B0ABBA7}" dt="2024-11-07T08:45:23.977" v="4839"/>
          <ac:spMkLst>
            <pc:docMk/>
            <pc:sldMk cId="1899337151" sldId="267"/>
            <ac:spMk id="148" creationId="{EC2FF6BB-281E-A5F4-C8C5-6E3D5DC1DB21}"/>
          </ac:spMkLst>
        </pc:spChg>
        <pc:spChg chg="mod">
          <ac:chgData name="chethan kalyan" userId="c1370a218002e0be" providerId="LiveId" clId="{2D53C083-D1FA-4AFF-9038-BC477B0ABBA7}" dt="2024-11-07T08:45:23.977" v="4839"/>
          <ac:spMkLst>
            <pc:docMk/>
            <pc:sldMk cId="1899337151" sldId="267"/>
            <ac:spMk id="149" creationId="{1EB588D0-98D9-E126-5908-EED44FA3469B}"/>
          </ac:spMkLst>
        </pc:spChg>
        <pc:spChg chg="mod">
          <ac:chgData name="chethan kalyan" userId="c1370a218002e0be" providerId="LiveId" clId="{2D53C083-D1FA-4AFF-9038-BC477B0ABBA7}" dt="2024-11-07T08:45:23.977" v="4839"/>
          <ac:spMkLst>
            <pc:docMk/>
            <pc:sldMk cId="1899337151" sldId="267"/>
            <ac:spMk id="150" creationId="{231B8BFF-F49D-C2CC-75C5-BEB1EC930A51}"/>
          </ac:spMkLst>
        </pc:spChg>
        <pc:spChg chg="mod">
          <ac:chgData name="chethan kalyan" userId="c1370a218002e0be" providerId="LiveId" clId="{2D53C083-D1FA-4AFF-9038-BC477B0ABBA7}" dt="2024-11-07T08:45:23.977" v="4839"/>
          <ac:spMkLst>
            <pc:docMk/>
            <pc:sldMk cId="1899337151" sldId="267"/>
            <ac:spMk id="151" creationId="{8D380732-148E-C46A-837B-AED276389694}"/>
          </ac:spMkLst>
        </pc:spChg>
        <pc:spChg chg="mod">
          <ac:chgData name="chethan kalyan" userId="c1370a218002e0be" providerId="LiveId" clId="{2D53C083-D1FA-4AFF-9038-BC477B0ABBA7}" dt="2024-11-07T08:45:23.977" v="4839"/>
          <ac:spMkLst>
            <pc:docMk/>
            <pc:sldMk cId="1899337151" sldId="267"/>
            <ac:spMk id="152" creationId="{FEE600A4-9864-1AF3-566A-BAFE40C48E21}"/>
          </ac:spMkLst>
        </pc:spChg>
        <pc:spChg chg="mod">
          <ac:chgData name="chethan kalyan" userId="c1370a218002e0be" providerId="LiveId" clId="{2D53C083-D1FA-4AFF-9038-BC477B0ABBA7}" dt="2024-11-07T08:45:23.977" v="4839"/>
          <ac:spMkLst>
            <pc:docMk/>
            <pc:sldMk cId="1899337151" sldId="267"/>
            <ac:spMk id="153" creationId="{474CEDB6-32C1-7DD3-6D22-646402C88DC4}"/>
          </ac:spMkLst>
        </pc:spChg>
        <pc:spChg chg="mod">
          <ac:chgData name="chethan kalyan" userId="c1370a218002e0be" providerId="LiveId" clId="{2D53C083-D1FA-4AFF-9038-BC477B0ABBA7}" dt="2024-11-07T08:45:23.977" v="4839"/>
          <ac:spMkLst>
            <pc:docMk/>
            <pc:sldMk cId="1899337151" sldId="267"/>
            <ac:spMk id="154" creationId="{EA387030-3607-C9ED-C465-E173A1D737C9}"/>
          </ac:spMkLst>
        </pc:spChg>
        <pc:spChg chg="mod">
          <ac:chgData name="chethan kalyan" userId="c1370a218002e0be" providerId="LiveId" clId="{2D53C083-D1FA-4AFF-9038-BC477B0ABBA7}" dt="2024-11-07T08:45:23.977" v="4839"/>
          <ac:spMkLst>
            <pc:docMk/>
            <pc:sldMk cId="1899337151" sldId="267"/>
            <ac:spMk id="155" creationId="{9C277743-8534-E389-5FA4-FAAF7CEA7D41}"/>
          </ac:spMkLst>
        </pc:spChg>
        <pc:spChg chg="mod">
          <ac:chgData name="chethan kalyan" userId="c1370a218002e0be" providerId="LiveId" clId="{2D53C083-D1FA-4AFF-9038-BC477B0ABBA7}" dt="2024-11-07T08:45:23.977" v="4839"/>
          <ac:spMkLst>
            <pc:docMk/>
            <pc:sldMk cId="1899337151" sldId="267"/>
            <ac:spMk id="156" creationId="{6E5B1D6C-C715-7F34-AEB8-7BE0937A21EA}"/>
          </ac:spMkLst>
        </pc:spChg>
        <pc:spChg chg="mod">
          <ac:chgData name="chethan kalyan" userId="c1370a218002e0be" providerId="LiveId" clId="{2D53C083-D1FA-4AFF-9038-BC477B0ABBA7}" dt="2024-11-07T08:45:23.977" v="4839"/>
          <ac:spMkLst>
            <pc:docMk/>
            <pc:sldMk cId="1899337151" sldId="267"/>
            <ac:spMk id="157" creationId="{EB90E84D-AA33-B113-EA86-0428CB98E83D}"/>
          </ac:spMkLst>
        </pc:spChg>
        <pc:spChg chg="mod">
          <ac:chgData name="chethan kalyan" userId="c1370a218002e0be" providerId="LiveId" clId="{2D53C083-D1FA-4AFF-9038-BC477B0ABBA7}" dt="2024-11-07T08:45:23.977" v="4839"/>
          <ac:spMkLst>
            <pc:docMk/>
            <pc:sldMk cId="1899337151" sldId="267"/>
            <ac:spMk id="158" creationId="{664A581A-B2E0-4E61-826B-0E5BC77348E6}"/>
          </ac:spMkLst>
        </pc:spChg>
        <pc:spChg chg="mod">
          <ac:chgData name="chethan kalyan" userId="c1370a218002e0be" providerId="LiveId" clId="{2D53C083-D1FA-4AFF-9038-BC477B0ABBA7}" dt="2024-11-07T08:45:23.977" v="4839"/>
          <ac:spMkLst>
            <pc:docMk/>
            <pc:sldMk cId="1899337151" sldId="267"/>
            <ac:spMk id="159" creationId="{7F93757A-7046-D05B-5909-473DE2316039}"/>
          </ac:spMkLst>
        </pc:spChg>
        <pc:spChg chg="mod">
          <ac:chgData name="chethan kalyan" userId="c1370a218002e0be" providerId="LiveId" clId="{2D53C083-D1FA-4AFF-9038-BC477B0ABBA7}" dt="2024-11-07T08:45:23.977" v="4839"/>
          <ac:spMkLst>
            <pc:docMk/>
            <pc:sldMk cId="1899337151" sldId="267"/>
            <ac:spMk id="160" creationId="{71514AC3-8920-AC25-FD3C-4E8A439E4E2A}"/>
          </ac:spMkLst>
        </pc:spChg>
        <pc:spChg chg="mod">
          <ac:chgData name="chethan kalyan" userId="c1370a218002e0be" providerId="LiveId" clId="{2D53C083-D1FA-4AFF-9038-BC477B0ABBA7}" dt="2024-11-07T08:45:23.977" v="4839"/>
          <ac:spMkLst>
            <pc:docMk/>
            <pc:sldMk cId="1899337151" sldId="267"/>
            <ac:spMk id="161" creationId="{6710C7AE-B6BC-1CAE-736B-6C10206E4955}"/>
          </ac:spMkLst>
        </pc:spChg>
        <pc:spChg chg="mod">
          <ac:chgData name="chethan kalyan" userId="c1370a218002e0be" providerId="LiveId" clId="{2D53C083-D1FA-4AFF-9038-BC477B0ABBA7}" dt="2024-11-07T08:45:23.977" v="4839"/>
          <ac:spMkLst>
            <pc:docMk/>
            <pc:sldMk cId="1899337151" sldId="267"/>
            <ac:spMk id="162" creationId="{48B37022-DF50-FC2D-316B-892066D2D394}"/>
          </ac:spMkLst>
        </pc:spChg>
        <pc:spChg chg="mod">
          <ac:chgData name="chethan kalyan" userId="c1370a218002e0be" providerId="LiveId" clId="{2D53C083-D1FA-4AFF-9038-BC477B0ABBA7}" dt="2024-11-07T08:45:23.977" v="4839"/>
          <ac:spMkLst>
            <pc:docMk/>
            <pc:sldMk cId="1899337151" sldId="267"/>
            <ac:spMk id="163" creationId="{77D97A64-4776-EAD0-E8EE-C6FB777FD8F4}"/>
          </ac:spMkLst>
        </pc:spChg>
        <pc:spChg chg="mod">
          <ac:chgData name="chethan kalyan" userId="c1370a218002e0be" providerId="LiveId" clId="{2D53C083-D1FA-4AFF-9038-BC477B0ABBA7}" dt="2024-11-07T08:45:23.977" v="4839"/>
          <ac:spMkLst>
            <pc:docMk/>
            <pc:sldMk cId="1899337151" sldId="267"/>
            <ac:spMk id="164" creationId="{42BFA7D9-CA4B-636E-709E-D8527D3F35AE}"/>
          </ac:spMkLst>
        </pc:spChg>
        <pc:spChg chg="mod">
          <ac:chgData name="chethan kalyan" userId="c1370a218002e0be" providerId="LiveId" clId="{2D53C083-D1FA-4AFF-9038-BC477B0ABBA7}" dt="2024-11-07T08:45:23.977" v="4839"/>
          <ac:spMkLst>
            <pc:docMk/>
            <pc:sldMk cId="1899337151" sldId="267"/>
            <ac:spMk id="165" creationId="{C6D615EB-EC42-797C-7033-EC9FD521DB52}"/>
          </ac:spMkLst>
        </pc:spChg>
        <pc:spChg chg="mod">
          <ac:chgData name="chethan kalyan" userId="c1370a218002e0be" providerId="LiveId" clId="{2D53C083-D1FA-4AFF-9038-BC477B0ABBA7}" dt="2024-11-07T08:45:23.977" v="4839"/>
          <ac:spMkLst>
            <pc:docMk/>
            <pc:sldMk cId="1899337151" sldId="267"/>
            <ac:spMk id="166" creationId="{67956675-C936-40A0-4BC8-5D665ABC7541}"/>
          </ac:spMkLst>
        </pc:spChg>
        <pc:spChg chg="mod">
          <ac:chgData name="chethan kalyan" userId="c1370a218002e0be" providerId="LiveId" clId="{2D53C083-D1FA-4AFF-9038-BC477B0ABBA7}" dt="2024-11-07T08:45:23.977" v="4839"/>
          <ac:spMkLst>
            <pc:docMk/>
            <pc:sldMk cId="1899337151" sldId="267"/>
            <ac:spMk id="167" creationId="{DD1BD9AC-6C69-A3EC-2D39-C3AC26B087C7}"/>
          </ac:spMkLst>
        </pc:spChg>
        <pc:spChg chg="mod">
          <ac:chgData name="chethan kalyan" userId="c1370a218002e0be" providerId="LiveId" clId="{2D53C083-D1FA-4AFF-9038-BC477B0ABBA7}" dt="2024-11-07T08:45:23.977" v="4839"/>
          <ac:spMkLst>
            <pc:docMk/>
            <pc:sldMk cId="1899337151" sldId="267"/>
            <ac:spMk id="168" creationId="{E1B8B0EB-952A-11E1-0DD9-0AF4C96FF79D}"/>
          </ac:spMkLst>
        </pc:spChg>
        <pc:spChg chg="mod">
          <ac:chgData name="chethan kalyan" userId="c1370a218002e0be" providerId="LiveId" clId="{2D53C083-D1FA-4AFF-9038-BC477B0ABBA7}" dt="2024-11-07T08:45:23.977" v="4839"/>
          <ac:spMkLst>
            <pc:docMk/>
            <pc:sldMk cId="1899337151" sldId="267"/>
            <ac:spMk id="169" creationId="{C4FBEA59-F421-1A30-6634-8F196FD63460}"/>
          </ac:spMkLst>
        </pc:spChg>
        <pc:spChg chg="mod">
          <ac:chgData name="chethan kalyan" userId="c1370a218002e0be" providerId="LiveId" clId="{2D53C083-D1FA-4AFF-9038-BC477B0ABBA7}" dt="2024-11-07T08:45:23.977" v="4839"/>
          <ac:spMkLst>
            <pc:docMk/>
            <pc:sldMk cId="1899337151" sldId="267"/>
            <ac:spMk id="170" creationId="{96E847B1-C26B-2DCB-8AEA-53C51A7E928B}"/>
          </ac:spMkLst>
        </pc:spChg>
        <pc:spChg chg="mod">
          <ac:chgData name="chethan kalyan" userId="c1370a218002e0be" providerId="LiveId" clId="{2D53C083-D1FA-4AFF-9038-BC477B0ABBA7}" dt="2024-11-07T08:45:23.977" v="4839"/>
          <ac:spMkLst>
            <pc:docMk/>
            <pc:sldMk cId="1899337151" sldId="267"/>
            <ac:spMk id="171" creationId="{050785DD-FC81-0B8B-6068-283378BCE29C}"/>
          </ac:spMkLst>
        </pc:spChg>
        <pc:spChg chg="mod">
          <ac:chgData name="chethan kalyan" userId="c1370a218002e0be" providerId="LiveId" clId="{2D53C083-D1FA-4AFF-9038-BC477B0ABBA7}" dt="2024-11-07T08:45:23.977" v="4839"/>
          <ac:spMkLst>
            <pc:docMk/>
            <pc:sldMk cId="1899337151" sldId="267"/>
            <ac:spMk id="172" creationId="{8CC83B3B-F6D0-6BFB-7D78-DD54536DA22A}"/>
          </ac:spMkLst>
        </pc:spChg>
        <pc:spChg chg="mod">
          <ac:chgData name="chethan kalyan" userId="c1370a218002e0be" providerId="LiveId" clId="{2D53C083-D1FA-4AFF-9038-BC477B0ABBA7}" dt="2024-11-07T08:45:23.977" v="4839"/>
          <ac:spMkLst>
            <pc:docMk/>
            <pc:sldMk cId="1899337151" sldId="267"/>
            <ac:spMk id="173" creationId="{4BB5E560-177C-DA20-FCE0-92FAC22B5563}"/>
          </ac:spMkLst>
        </pc:spChg>
        <pc:spChg chg="mod">
          <ac:chgData name="chethan kalyan" userId="c1370a218002e0be" providerId="LiveId" clId="{2D53C083-D1FA-4AFF-9038-BC477B0ABBA7}" dt="2024-11-07T08:45:23.977" v="4839"/>
          <ac:spMkLst>
            <pc:docMk/>
            <pc:sldMk cId="1899337151" sldId="267"/>
            <ac:spMk id="174" creationId="{2DDBE2CB-72CD-53B8-A76C-CD4855FA6282}"/>
          </ac:spMkLst>
        </pc:spChg>
        <pc:spChg chg="mod">
          <ac:chgData name="chethan kalyan" userId="c1370a218002e0be" providerId="LiveId" clId="{2D53C083-D1FA-4AFF-9038-BC477B0ABBA7}" dt="2024-11-07T08:45:23.977" v="4839"/>
          <ac:spMkLst>
            <pc:docMk/>
            <pc:sldMk cId="1899337151" sldId="267"/>
            <ac:spMk id="175" creationId="{6BE5FDC1-A443-28AF-C592-151E29A46118}"/>
          </ac:spMkLst>
        </pc:spChg>
        <pc:spChg chg="mod">
          <ac:chgData name="chethan kalyan" userId="c1370a218002e0be" providerId="LiveId" clId="{2D53C083-D1FA-4AFF-9038-BC477B0ABBA7}" dt="2024-11-07T08:45:23.977" v="4839"/>
          <ac:spMkLst>
            <pc:docMk/>
            <pc:sldMk cId="1899337151" sldId="267"/>
            <ac:spMk id="176" creationId="{8F9A2923-D64A-8435-1BFB-3EB203EBEA59}"/>
          </ac:spMkLst>
        </pc:spChg>
        <pc:spChg chg="mod">
          <ac:chgData name="chethan kalyan" userId="c1370a218002e0be" providerId="LiveId" clId="{2D53C083-D1FA-4AFF-9038-BC477B0ABBA7}" dt="2024-11-07T08:45:23.977" v="4839"/>
          <ac:spMkLst>
            <pc:docMk/>
            <pc:sldMk cId="1899337151" sldId="267"/>
            <ac:spMk id="177" creationId="{07B2F4FB-02F3-E991-A966-F59C631CE4B6}"/>
          </ac:spMkLst>
        </pc:spChg>
        <pc:spChg chg="mod">
          <ac:chgData name="chethan kalyan" userId="c1370a218002e0be" providerId="LiveId" clId="{2D53C083-D1FA-4AFF-9038-BC477B0ABBA7}" dt="2024-11-07T08:45:23.977" v="4839"/>
          <ac:spMkLst>
            <pc:docMk/>
            <pc:sldMk cId="1899337151" sldId="267"/>
            <ac:spMk id="178" creationId="{60EE5183-EEDE-650D-8764-6486E34F1883}"/>
          </ac:spMkLst>
        </pc:spChg>
        <pc:spChg chg="mod">
          <ac:chgData name="chethan kalyan" userId="c1370a218002e0be" providerId="LiveId" clId="{2D53C083-D1FA-4AFF-9038-BC477B0ABBA7}" dt="2024-11-07T08:45:23.977" v="4839"/>
          <ac:spMkLst>
            <pc:docMk/>
            <pc:sldMk cId="1899337151" sldId="267"/>
            <ac:spMk id="179" creationId="{0869386B-4E30-C97E-876E-79F4F35A3106}"/>
          </ac:spMkLst>
        </pc:spChg>
        <pc:spChg chg="mod">
          <ac:chgData name="chethan kalyan" userId="c1370a218002e0be" providerId="LiveId" clId="{2D53C083-D1FA-4AFF-9038-BC477B0ABBA7}" dt="2024-11-07T08:45:23.977" v="4839"/>
          <ac:spMkLst>
            <pc:docMk/>
            <pc:sldMk cId="1899337151" sldId="267"/>
            <ac:spMk id="180" creationId="{7B2A8DEA-66D7-1365-933C-33C73A70033F}"/>
          </ac:spMkLst>
        </pc:spChg>
        <pc:spChg chg="mod">
          <ac:chgData name="chethan kalyan" userId="c1370a218002e0be" providerId="LiveId" clId="{2D53C083-D1FA-4AFF-9038-BC477B0ABBA7}" dt="2024-11-07T08:45:23.977" v="4839"/>
          <ac:spMkLst>
            <pc:docMk/>
            <pc:sldMk cId="1899337151" sldId="267"/>
            <ac:spMk id="181" creationId="{4C558DE0-3E3A-F885-FC2A-4A7E664E4B60}"/>
          </ac:spMkLst>
        </pc:spChg>
        <pc:spChg chg="mod">
          <ac:chgData name="chethan kalyan" userId="c1370a218002e0be" providerId="LiveId" clId="{2D53C083-D1FA-4AFF-9038-BC477B0ABBA7}" dt="2024-11-07T08:45:23.977" v="4839"/>
          <ac:spMkLst>
            <pc:docMk/>
            <pc:sldMk cId="1899337151" sldId="267"/>
            <ac:spMk id="182" creationId="{C5ABBC66-AED1-0C64-BE5D-9A5F2FC9B2F7}"/>
          </ac:spMkLst>
        </pc:spChg>
        <pc:spChg chg="mod">
          <ac:chgData name="chethan kalyan" userId="c1370a218002e0be" providerId="LiveId" clId="{2D53C083-D1FA-4AFF-9038-BC477B0ABBA7}" dt="2024-11-07T08:45:23.977" v="4839"/>
          <ac:spMkLst>
            <pc:docMk/>
            <pc:sldMk cId="1899337151" sldId="267"/>
            <ac:spMk id="183" creationId="{3708A78A-0CF7-A9B6-E550-4A32F16D9027}"/>
          </ac:spMkLst>
        </pc:spChg>
        <pc:spChg chg="mod">
          <ac:chgData name="chethan kalyan" userId="c1370a218002e0be" providerId="LiveId" clId="{2D53C083-D1FA-4AFF-9038-BC477B0ABBA7}" dt="2024-11-07T08:45:23.977" v="4839"/>
          <ac:spMkLst>
            <pc:docMk/>
            <pc:sldMk cId="1899337151" sldId="267"/>
            <ac:spMk id="184" creationId="{3BF6DDDF-44D2-87DA-E902-C2707977AC3C}"/>
          </ac:spMkLst>
        </pc:spChg>
        <pc:spChg chg="mod">
          <ac:chgData name="chethan kalyan" userId="c1370a218002e0be" providerId="LiveId" clId="{2D53C083-D1FA-4AFF-9038-BC477B0ABBA7}" dt="2024-11-07T08:45:23.977" v="4839"/>
          <ac:spMkLst>
            <pc:docMk/>
            <pc:sldMk cId="1899337151" sldId="267"/>
            <ac:spMk id="185" creationId="{EFB33A62-BCD2-4620-CC2D-63F8F32EFF0C}"/>
          </ac:spMkLst>
        </pc:spChg>
        <pc:spChg chg="mod">
          <ac:chgData name="chethan kalyan" userId="c1370a218002e0be" providerId="LiveId" clId="{2D53C083-D1FA-4AFF-9038-BC477B0ABBA7}" dt="2024-11-07T08:45:23.977" v="4839"/>
          <ac:spMkLst>
            <pc:docMk/>
            <pc:sldMk cId="1899337151" sldId="267"/>
            <ac:spMk id="186" creationId="{08C2B56C-5597-A32D-4D98-8F69ED804D0F}"/>
          </ac:spMkLst>
        </pc:spChg>
        <pc:spChg chg="mod">
          <ac:chgData name="chethan kalyan" userId="c1370a218002e0be" providerId="LiveId" clId="{2D53C083-D1FA-4AFF-9038-BC477B0ABBA7}" dt="2024-11-07T08:45:23.977" v="4839"/>
          <ac:spMkLst>
            <pc:docMk/>
            <pc:sldMk cId="1899337151" sldId="267"/>
            <ac:spMk id="187" creationId="{D2BBB414-F9BC-C13F-9B52-C5A68288645B}"/>
          </ac:spMkLst>
        </pc:spChg>
        <pc:spChg chg="mod">
          <ac:chgData name="chethan kalyan" userId="c1370a218002e0be" providerId="LiveId" clId="{2D53C083-D1FA-4AFF-9038-BC477B0ABBA7}" dt="2024-11-07T08:45:23.977" v="4839"/>
          <ac:spMkLst>
            <pc:docMk/>
            <pc:sldMk cId="1899337151" sldId="267"/>
            <ac:spMk id="188" creationId="{A7A1CC3C-FBAE-805B-C827-53A2E267FC7F}"/>
          </ac:spMkLst>
        </pc:spChg>
        <pc:spChg chg="mod">
          <ac:chgData name="chethan kalyan" userId="c1370a218002e0be" providerId="LiveId" clId="{2D53C083-D1FA-4AFF-9038-BC477B0ABBA7}" dt="2024-11-07T08:45:23.977" v="4839"/>
          <ac:spMkLst>
            <pc:docMk/>
            <pc:sldMk cId="1899337151" sldId="267"/>
            <ac:spMk id="189" creationId="{455041C7-4E9A-F0BD-811B-674385285934}"/>
          </ac:spMkLst>
        </pc:spChg>
        <pc:spChg chg="mod">
          <ac:chgData name="chethan kalyan" userId="c1370a218002e0be" providerId="LiveId" clId="{2D53C083-D1FA-4AFF-9038-BC477B0ABBA7}" dt="2024-11-07T08:45:23.977" v="4839"/>
          <ac:spMkLst>
            <pc:docMk/>
            <pc:sldMk cId="1899337151" sldId="267"/>
            <ac:spMk id="190" creationId="{6BB2C55C-A962-D94E-A15C-C8CF9D222CCA}"/>
          </ac:spMkLst>
        </pc:spChg>
        <pc:spChg chg="mod">
          <ac:chgData name="chethan kalyan" userId="c1370a218002e0be" providerId="LiveId" clId="{2D53C083-D1FA-4AFF-9038-BC477B0ABBA7}" dt="2024-11-07T08:45:23.977" v="4839"/>
          <ac:spMkLst>
            <pc:docMk/>
            <pc:sldMk cId="1899337151" sldId="267"/>
            <ac:spMk id="191" creationId="{CC0C16BF-93FE-6F0C-98E7-60BC41F9A76B}"/>
          </ac:spMkLst>
        </pc:spChg>
        <pc:spChg chg="mod">
          <ac:chgData name="chethan kalyan" userId="c1370a218002e0be" providerId="LiveId" clId="{2D53C083-D1FA-4AFF-9038-BC477B0ABBA7}" dt="2024-11-07T08:45:23.977" v="4839"/>
          <ac:spMkLst>
            <pc:docMk/>
            <pc:sldMk cId="1899337151" sldId="267"/>
            <ac:spMk id="192" creationId="{4C22EF76-DCEE-08B0-F25B-85FED059B738}"/>
          </ac:spMkLst>
        </pc:spChg>
        <pc:spChg chg="mod">
          <ac:chgData name="chethan kalyan" userId="c1370a218002e0be" providerId="LiveId" clId="{2D53C083-D1FA-4AFF-9038-BC477B0ABBA7}" dt="2024-11-07T08:45:23.977" v="4839"/>
          <ac:spMkLst>
            <pc:docMk/>
            <pc:sldMk cId="1899337151" sldId="267"/>
            <ac:spMk id="193" creationId="{A0ECD9CD-9288-FE0B-877F-416BB827F197}"/>
          </ac:spMkLst>
        </pc:spChg>
        <pc:spChg chg="mod">
          <ac:chgData name="chethan kalyan" userId="c1370a218002e0be" providerId="LiveId" clId="{2D53C083-D1FA-4AFF-9038-BC477B0ABBA7}" dt="2024-11-07T08:45:23.977" v="4839"/>
          <ac:spMkLst>
            <pc:docMk/>
            <pc:sldMk cId="1899337151" sldId="267"/>
            <ac:spMk id="194" creationId="{FCB378D5-36B3-DB57-45A3-E85DCCCACF03}"/>
          </ac:spMkLst>
        </pc:spChg>
        <pc:spChg chg="mod">
          <ac:chgData name="chethan kalyan" userId="c1370a218002e0be" providerId="LiveId" clId="{2D53C083-D1FA-4AFF-9038-BC477B0ABBA7}" dt="2024-11-07T08:45:23.977" v="4839"/>
          <ac:spMkLst>
            <pc:docMk/>
            <pc:sldMk cId="1899337151" sldId="267"/>
            <ac:spMk id="195" creationId="{61607EAC-9CCB-992A-414D-22B19EDA0905}"/>
          </ac:spMkLst>
        </pc:spChg>
        <pc:spChg chg="mod">
          <ac:chgData name="chethan kalyan" userId="c1370a218002e0be" providerId="LiveId" clId="{2D53C083-D1FA-4AFF-9038-BC477B0ABBA7}" dt="2024-11-07T08:45:23.977" v="4839"/>
          <ac:spMkLst>
            <pc:docMk/>
            <pc:sldMk cId="1899337151" sldId="267"/>
            <ac:spMk id="196" creationId="{42AADE7D-78C7-6E8D-93A7-3529F2223BC9}"/>
          </ac:spMkLst>
        </pc:spChg>
        <pc:spChg chg="mod">
          <ac:chgData name="chethan kalyan" userId="c1370a218002e0be" providerId="LiveId" clId="{2D53C083-D1FA-4AFF-9038-BC477B0ABBA7}" dt="2024-11-07T08:45:23.977" v="4839"/>
          <ac:spMkLst>
            <pc:docMk/>
            <pc:sldMk cId="1899337151" sldId="267"/>
            <ac:spMk id="197" creationId="{2E40AD4D-6E54-6B3E-192D-59EB524D8AEF}"/>
          </ac:spMkLst>
        </pc:spChg>
        <pc:spChg chg="mod">
          <ac:chgData name="chethan kalyan" userId="c1370a218002e0be" providerId="LiveId" clId="{2D53C083-D1FA-4AFF-9038-BC477B0ABBA7}" dt="2024-11-07T08:45:23.977" v="4839"/>
          <ac:spMkLst>
            <pc:docMk/>
            <pc:sldMk cId="1899337151" sldId="267"/>
            <ac:spMk id="198" creationId="{AF165A13-5CA5-D67F-0638-736ED7813C85}"/>
          </ac:spMkLst>
        </pc:spChg>
        <pc:spChg chg="mod">
          <ac:chgData name="chethan kalyan" userId="c1370a218002e0be" providerId="LiveId" clId="{2D53C083-D1FA-4AFF-9038-BC477B0ABBA7}" dt="2024-11-07T08:45:23.977" v="4839"/>
          <ac:spMkLst>
            <pc:docMk/>
            <pc:sldMk cId="1899337151" sldId="267"/>
            <ac:spMk id="199" creationId="{B9C3EED6-0F27-6F35-91E2-B9DDB9EBB3CD}"/>
          </ac:spMkLst>
        </pc:spChg>
        <pc:spChg chg="mod">
          <ac:chgData name="chethan kalyan" userId="c1370a218002e0be" providerId="LiveId" clId="{2D53C083-D1FA-4AFF-9038-BC477B0ABBA7}" dt="2024-11-07T08:45:23.977" v="4839"/>
          <ac:spMkLst>
            <pc:docMk/>
            <pc:sldMk cId="1899337151" sldId="267"/>
            <ac:spMk id="200" creationId="{F9BC96EE-1720-ECC7-5B81-D5AB9E1391A6}"/>
          </ac:spMkLst>
        </pc:spChg>
        <pc:spChg chg="mod">
          <ac:chgData name="chethan kalyan" userId="c1370a218002e0be" providerId="LiveId" clId="{2D53C083-D1FA-4AFF-9038-BC477B0ABBA7}" dt="2024-11-07T08:45:23.977" v="4839"/>
          <ac:spMkLst>
            <pc:docMk/>
            <pc:sldMk cId="1899337151" sldId="267"/>
            <ac:spMk id="201" creationId="{1290D317-9C31-8525-4158-A7237EA66F12}"/>
          </ac:spMkLst>
        </pc:spChg>
        <pc:spChg chg="mod">
          <ac:chgData name="chethan kalyan" userId="c1370a218002e0be" providerId="LiveId" clId="{2D53C083-D1FA-4AFF-9038-BC477B0ABBA7}" dt="2024-11-07T08:45:23.977" v="4839"/>
          <ac:spMkLst>
            <pc:docMk/>
            <pc:sldMk cId="1899337151" sldId="267"/>
            <ac:spMk id="202" creationId="{F45824B2-5A54-026B-2040-9DFEC97F5293}"/>
          </ac:spMkLst>
        </pc:spChg>
        <pc:spChg chg="mod">
          <ac:chgData name="chethan kalyan" userId="c1370a218002e0be" providerId="LiveId" clId="{2D53C083-D1FA-4AFF-9038-BC477B0ABBA7}" dt="2024-11-07T08:45:23.977" v="4839"/>
          <ac:spMkLst>
            <pc:docMk/>
            <pc:sldMk cId="1899337151" sldId="267"/>
            <ac:spMk id="203" creationId="{6A52779F-F2B7-8E1C-0BF8-884FC73EA847}"/>
          </ac:spMkLst>
        </pc:spChg>
        <pc:spChg chg="mod">
          <ac:chgData name="chethan kalyan" userId="c1370a218002e0be" providerId="LiveId" clId="{2D53C083-D1FA-4AFF-9038-BC477B0ABBA7}" dt="2024-11-07T08:45:23.977" v="4839"/>
          <ac:spMkLst>
            <pc:docMk/>
            <pc:sldMk cId="1899337151" sldId="267"/>
            <ac:spMk id="204" creationId="{2497C279-2C62-F254-AA16-D37E5504AF4A}"/>
          </ac:spMkLst>
        </pc:spChg>
        <pc:spChg chg="mod">
          <ac:chgData name="chethan kalyan" userId="c1370a218002e0be" providerId="LiveId" clId="{2D53C083-D1FA-4AFF-9038-BC477B0ABBA7}" dt="2024-11-07T08:45:23.977" v="4839"/>
          <ac:spMkLst>
            <pc:docMk/>
            <pc:sldMk cId="1899337151" sldId="267"/>
            <ac:spMk id="205" creationId="{69D1A83E-9463-60F8-C939-FB226CF6258F}"/>
          </ac:spMkLst>
        </pc:spChg>
        <pc:spChg chg="mod">
          <ac:chgData name="chethan kalyan" userId="c1370a218002e0be" providerId="LiveId" clId="{2D53C083-D1FA-4AFF-9038-BC477B0ABBA7}" dt="2024-11-07T08:45:23.977" v="4839"/>
          <ac:spMkLst>
            <pc:docMk/>
            <pc:sldMk cId="1899337151" sldId="267"/>
            <ac:spMk id="206" creationId="{67034B74-E31B-71F6-0B30-C0B17EA4B035}"/>
          </ac:spMkLst>
        </pc:spChg>
        <pc:spChg chg="mod">
          <ac:chgData name="chethan kalyan" userId="c1370a218002e0be" providerId="LiveId" clId="{2D53C083-D1FA-4AFF-9038-BC477B0ABBA7}" dt="2024-11-07T08:45:23.977" v="4839"/>
          <ac:spMkLst>
            <pc:docMk/>
            <pc:sldMk cId="1899337151" sldId="267"/>
            <ac:spMk id="207" creationId="{C0339248-46D5-810A-8BD4-62EFE6390865}"/>
          </ac:spMkLst>
        </pc:spChg>
        <pc:spChg chg="mod">
          <ac:chgData name="chethan kalyan" userId="c1370a218002e0be" providerId="LiveId" clId="{2D53C083-D1FA-4AFF-9038-BC477B0ABBA7}" dt="2024-11-07T08:45:23.977" v="4839"/>
          <ac:spMkLst>
            <pc:docMk/>
            <pc:sldMk cId="1899337151" sldId="267"/>
            <ac:spMk id="208" creationId="{B05B1BC0-1160-302E-3570-CAEC85ED1181}"/>
          </ac:spMkLst>
        </pc:spChg>
        <pc:spChg chg="mod">
          <ac:chgData name="chethan kalyan" userId="c1370a218002e0be" providerId="LiveId" clId="{2D53C083-D1FA-4AFF-9038-BC477B0ABBA7}" dt="2024-11-07T08:45:23.977" v="4839"/>
          <ac:spMkLst>
            <pc:docMk/>
            <pc:sldMk cId="1899337151" sldId="267"/>
            <ac:spMk id="209" creationId="{89C474DC-BF6B-9576-8EBA-01E62EFD167A}"/>
          </ac:spMkLst>
        </pc:spChg>
        <pc:spChg chg="mod">
          <ac:chgData name="chethan kalyan" userId="c1370a218002e0be" providerId="LiveId" clId="{2D53C083-D1FA-4AFF-9038-BC477B0ABBA7}" dt="2024-11-07T08:45:23.977" v="4839"/>
          <ac:spMkLst>
            <pc:docMk/>
            <pc:sldMk cId="1899337151" sldId="267"/>
            <ac:spMk id="210" creationId="{08FC7E1F-902E-6A6B-636C-579A87D41243}"/>
          </ac:spMkLst>
        </pc:spChg>
        <pc:spChg chg="mod">
          <ac:chgData name="chethan kalyan" userId="c1370a218002e0be" providerId="LiveId" clId="{2D53C083-D1FA-4AFF-9038-BC477B0ABBA7}" dt="2024-11-07T08:45:23.977" v="4839"/>
          <ac:spMkLst>
            <pc:docMk/>
            <pc:sldMk cId="1899337151" sldId="267"/>
            <ac:spMk id="211" creationId="{5264E147-C4FF-87D8-3C19-FA4100FFE2C8}"/>
          </ac:spMkLst>
        </pc:spChg>
        <pc:spChg chg="mod">
          <ac:chgData name="chethan kalyan" userId="c1370a218002e0be" providerId="LiveId" clId="{2D53C083-D1FA-4AFF-9038-BC477B0ABBA7}" dt="2024-11-07T08:45:23.977" v="4839"/>
          <ac:spMkLst>
            <pc:docMk/>
            <pc:sldMk cId="1899337151" sldId="267"/>
            <ac:spMk id="212" creationId="{E8BFE4B2-89F6-D6ED-2F11-B38B78F03C1A}"/>
          </ac:spMkLst>
        </pc:spChg>
        <pc:spChg chg="mod">
          <ac:chgData name="chethan kalyan" userId="c1370a218002e0be" providerId="LiveId" clId="{2D53C083-D1FA-4AFF-9038-BC477B0ABBA7}" dt="2024-11-07T08:45:23.977" v="4839"/>
          <ac:spMkLst>
            <pc:docMk/>
            <pc:sldMk cId="1899337151" sldId="267"/>
            <ac:spMk id="213" creationId="{0D0A6F62-4FCB-4367-9454-43AE070E194A}"/>
          </ac:spMkLst>
        </pc:spChg>
        <pc:spChg chg="mod">
          <ac:chgData name="chethan kalyan" userId="c1370a218002e0be" providerId="LiveId" clId="{2D53C083-D1FA-4AFF-9038-BC477B0ABBA7}" dt="2024-11-07T08:45:23.977" v="4839"/>
          <ac:spMkLst>
            <pc:docMk/>
            <pc:sldMk cId="1899337151" sldId="267"/>
            <ac:spMk id="214" creationId="{CF34B61F-AC07-E832-5662-20F5798DA669}"/>
          </ac:spMkLst>
        </pc:spChg>
        <pc:spChg chg="mod">
          <ac:chgData name="chethan kalyan" userId="c1370a218002e0be" providerId="LiveId" clId="{2D53C083-D1FA-4AFF-9038-BC477B0ABBA7}" dt="2024-11-07T08:45:23.977" v="4839"/>
          <ac:spMkLst>
            <pc:docMk/>
            <pc:sldMk cId="1899337151" sldId="267"/>
            <ac:spMk id="215" creationId="{A61E340A-BFFF-75D0-8F65-E182E254195F}"/>
          </ac:spMkLst>
        </pc:spChg>
        <pc:spChg chg="mod">
          <ac:chgData name="chethan kalyan" userId="c1370a218002e0be" providerId="LiveId" clId="{2D53C083-D1FA-4AFF-9038-BC477B0ABBA7}" dt="2024-11-07T08:45:23.977" v="4839"/>
          <ac:spMkLst>
            <pc:docMk/>
            <pc:sldMk cId="1899337151" sldId="267"/>
            <ac:spMk id="216" creationId="{0759BD04-9478-C14A-3E07-4244FFFAEF83}"/>
          </ac:spMkLst>
        </pc:spChg>
        <pc:spChg chg="mod">
          <ac:chgData name="chethan kalyan" userId="c1370a218002e0be" providerId="LiveId" clId="{2D53C083-D1FA-4AFF-9038-BC477B0ABBA7}" dt="2024-11-07T08:45:23.977" v="4839"/>
          <ac:spMkLst>
            <pc:docMk/>
            <pc:sldMk cId="1899337151" sldId="267"/>
            <ac:spMk id="217" creationId="{68130EB3-1B93-3C57-5C05-732363D34682}"/>
          </ac:spMkLst>
        </pc:spChg>
        <pc:spChg chg="mod">
          <ac:chgData name="chethan kalyan" userId="c1370a218002e0be" providerId="LiveId" clId="{2D53C083-D1FA-4AFF-9038-BC477B0ABBA7}" dt="2024-11-07T08:45:23.977" v="4839"/>
          <ac:spMkLst>
            <pc:docMk/>
            <pc:sldMk cId="1899337151" sldId="267"/>
            <ac:spMk id="218" creationId="{624B4585-E47F-AB6A-4066-682B865D9EAF}"/>
          </ac:spMkLst>
        </pc:spChg>
        <pc:spChg chg="mod">
          <ac:chgData name="chethan kalyan" userId="c1370a218002e0be" providerId="LiveId" clId="{2D53C083-D1FA-4AFF-9038-BC477B0ABBA7}" dt="2024-11-07T08:45:23.977" v="4839"/>
          <ac:spMkLst>
            <pc:docMk/>
            <pc:sldMk cId="1899337151" sldId="267"/>
            <ac:spMk id="219" creationId="{1F3F453A-1534-9D9A-618C-3717EB939711}"/>
          </ac:spMkLst>
        </pc:spChg>
        <pc:spChg chg="mod">
          <ac:chgData name="chethan kalyan" userId="c1370a218002e0be" providerId="LiveId" clId="{2D53C083-D1FA-4AFF-9038-BC477B0ABBA7}" dt="2024-11-07T08:45:23.977" v="4839"/>
          <ac:spMkLst>
            <pc:docMk/>
            <pc:sldMk cId="1899337151" sldId="267"/>
            <ac:spMk id="220" creationId="{4079E32C-CD64-CD47-756F-B339543C9CD0}"/>
          </ac:spMkLst>
        </pc:spChg>
        <pc:spChg chg="mod">
          <ac:chgData name="chethan kalyan" userId="c1370a218002e0be" providerId="LiveId" clId="{2D53C083-D1FA-4AFF-9038-BC477B0ABBA7}" dt="2024-11-07T08:45:23.977" v="4839"/>
          <ac:spMkLst>
            <pc:docMk/>
            <pc:sldMk cId="1899337151" sldId="267"/>
            <ac:spMk id="221" creationId="{0D66FCB3-B29C-9799-D991-1E23DAB8A994}"/>
          </ac:spMkLst>
        </pc:spChg>
        <pc:spChg chg="mod">
          <ac:chgData name="chethan kalyan" userId="c1370a218002e0be" providerId="LiveId" clId="{2D53C083-D1FA-4AFF-9038-BC477B0ABBA7}" dt="2024-11-07T08:45:23.977" v="4839"/>
          <ac:spMkLst>
            <pc:docMk/>
            <pc:sldMk cId="1899337151" sldId="267"/>
            <ac:spMk id="222" creationId="{B0BCEF92-3C65-85AB-E8F3-D2BCF39F8652}"/>
          </ac:spMkLst>
        </pc:spChg>
        <pc:spChg chg="mod">
          <ac:chgData name="chethan kalyan" userId="c1370a218002e0be" providerId="LiveId" clId="{2D53C083-D1FA-4AFF-9038-BC477B0ABBA7}" dt="2024-11-07T08:45:23.977" v="4839"/>
          <ac:spMkLst>
            <pc:docMk/>
            <pc:sldMk cId="1899337151" sldId="267"/>
            <ac:spMk id="223" creationId="{E4C8581D-9BE2-2864-A129-320296BFC79D}"/>
          </ac:spMkLst>
        </pc:spChg>
        <pc:spChg chg="mod">
          <ac:chgData name="chethan kalyan" userId="c1370a218002e0be" providerId="LiveId" clId="{2D53C083-D1FA-4AFF-9038-BC477B0ABBA7}" dt="2024-11-07T08:45:23.977" v="4839"/>
          <ac:spMkLst>
            <pc:docMk/>
            <pc:sldMk cId="1899337151" sldId="267"/>
            <ac:spMk id="224" creationId="{EA262ABC-73B4-6040-2135-10B456ED4F14}"/>
          </ac:spMkLst>
        </pc:spChg>
        <pc:spChg chg="mod">
          <ac:chgData name="chethan kalyan" userId="c1370a218002e0be" providerId="LiveId" clId="{2D53C083-D1FA-4AFF-9038-BC477B0ABBA7}" dt="2024-11-07T08:45:23.977" v="4839"/>
          <ac:spMkLst>
            <pc:docMk/>
            <pc:sldMk cId="1899337151" sldId="267"/>
            <ac:spMk id="225" creationId="{78C14D71-B818-0282-4CC5-D8259CFEFA33}"/>
          </ac:spMkLst>
        </pc:spChg>
        <pc:spChg chg="mod">
          <ac:chgData name="chethan kalyan" userId="c1370a218002e0be" providerId="LiveId" clId="{2D53C083-D1FA-4AFF-9038-BC477B0ABBA7}" dt="2024-11-07T08:45:23.977" v="4839"/>
          <ac:spMkLst>
            <pc:docMk/>
            <pc:sldMk cId="1899337151" sldId="267"/>
            <ac:spMk id="226" creationId="{21F82B41-5884-CDE4-6F59-DFBCC42E071B}"/>
          </ac:spMkLst>
        </pc:spChg>
        <pc:spChg chg="mod">
          <ac:chgData name="chethan kalyan" userId="c1370a218002e0be" providerId="LiveId" clId="{2D53C083-D1FA-4AFF-9038-BC477B0ABBA7}" dt="2024-11-07T08:45:23.977" v="4839"/>
          <ac:spMkLst>
            <pc:docMk/>
            <pc:sldMk cId="1899337151" sldId="267"/>
            <ac:spMk id="227" creationId="{9CE591D1-74AF-A6F0-2E83-121B6B90B589}"/>
          </ac:spMkLst>
        </pc:spChg>
        <pc:spChg chg="mod">
          <ac:chgData name="chethan kalyan" userId="c1370a218002e0be" providerId="LiveId" clId="{2D53C083-D1FA-4AFF-9038-BC477B0ABBA7}" dt="2024-11-07T08:45:23.977" v="4839"/>
          <ac:spMkLst>
            <pc:docMk/>
            <pc:sldMk cId="1899337151" sldId="267"/>
            <ac:spMk id="228" creationId="{2F8B8832-3647-ED5B-6C8B-FC01FD020E9E}"/>
          </ac:spMkLst>
        </pc:spChg>
        <pc:spChg chg="mod">
          <ac:chgData name="chethan kalyan" userId="c1370a218002e0be" providerId="LiveId" clId="{2D53C083-D1FA-4AFF-9038-BC477B0ABBA7}" dt="2024-11-07T08:45:23.977" v="4839"/>
          <ac:spMkLst>
            <pc:docMk/>
            <pc:sldMk cId="1899337151" sldId="267"/>
            <ac:spMk id="229" creationId="{7BA462DF-9C03-FF46-4B00-2DCF32AF0BF8}"/>
          </ac:spMkLst>
        </pc:spChg>
        <pc:spChg chg="mod">
          <ac:chgData name="chethan kalyan" userId="c1370a218002e0be" providerId="LiveId" clId="{2D53C083-D1FA-4AFF-9038-BC477B0ABBA7}" dt="2024-11-07T08:45:23.977" v="4839"/>
          <ac:spMkLst>
            <pc:docMk/>
            <pc:sldMk cId="1899337151" sldId="267"/>
            <ac:spMk id="230" creationId="{C24FE07B-2329-FD07-28B4-6C09036023C7}"/>
          </ac:spMkLst>
        </pc:spChg>
        <pc:spChg chg="mod">
          <ac:chgData name="chethan kalyan" userId="c1370a218002e0be" providerId="LiveId" clId="{2D53C083-D1FA-4AFF-9038-BC477B0ABBA7}" dt="2024-11-07T08:45:23.977" v="4839"/>
          <ac:spMkLst>
            <pc:docMk/>
            <pc:sldMk cId="1899337151" sldId="267"/>
            <ac:spMk id="231" creationId="{CEFFCF23-DFEC-D9E8-AC38-F04966022CEE}"/>
          </ac:spMkLst>
        </pc:spChg>
        <pc:spChg chg="mod">
          <ac:chgData name="chethan kalyan" userId="c1370a218002e0be" providerId="LiveId" clId="{2D53C083-D1FA-4AFF-9038-BC477B0ABBA7}" dt="2024-11-07T08:45:23.977" v="4839"/>
          <ac:spMkLst>
            <pc:docMk/>
            <pc:sldMk cId="1899337151" sldId="267"/>
            <ac:spMk id="232" creationId="{84ACBE96-86EB-65BB-27F2-EF25E6219DE1}"/>
          </ac:spMkLst>
        </pc:spChg>
        <pc:spChg chg="mod">
          <ac:chgData name="chethan kalyan" userId="c1370a218002e0be" providerId="LiveId" clId="{2D53C083-D1FA-4AFF-9038-BC477B0ABBA7}" dt="2024-11-07T08:45:23.977" v="4839"/>
          <ac:spMkLst>
            <pc:docMk/>
            <pc:sldMk cId="1899337151" sldId="267"/>
            <ac:spMk id="233" creationId="{7AA72E83-F1BF-7977-8078-EDE8B7B355F4}"/>
          </ac:spMkLst>
        </pc:spChg>
        <pc:spChg chg="mod">
          <ac:chgData name="chethan kalyan" userId="c1370a218002e0be" providerId="LiveId" clId="{2D53C083-D1FA-4AFF-9038-BC477B0ABBA7}" dt="2024-11-07T08:45:23.977" v="4839"/>
          <ac:spMkLst>
            <pc:docMk/>
            <pc:sldMk cId="1899337151" sldId="267"/>
            <ac:spMk id="234" creationId="{79E2358B-64B5-5471-ED8F-18B0D1CC00B6}"/>
          </ac:spMkLst>
        </pc:spChg>
        <pc:spChg chg="mod">
          <ac:chgData name="chethan kalyan" userId="c1370a218002e0be" providerId="LiveId" clId="{2D53C083-D1FA-4AFF-9038-BC477B0ABBA7}" dt="2024-11-07T08:45:23.977" v="4839"/>
          <ac:spMkLst>
            <pc:docMk/>
            <pc:sldMk cId="1899337151" sldId="267"/>
            <ac:spMk id="235" creationId="{9D8CE2A7-C14E-439C-27B2-0AA33EE5A9E9}"/>
          </ac:spMkLst>
        </pc:spChg>
        <pc:spChg chg="mod">
          <ac:chgData name="chethan kalyan" userId="c1370a218002e0be" providerId="LiveId" clId="{2D53C083-D1FA-4AFF-9038-BC477B0ABBA7}" dt="2024-11-07T08:45:23.977" v="4839"/>
          <ac:spMkLst>
            <pc:docMk/>
            <pc:sldMk cId="1899337151" sldId="267"/>
            <ac:spMk id="236" creationId="{D4708981-0DB3-3949-EB69-E3A27D23CAFB}"/>
          </ac:spMkLst>
        </pc:spChg>
        <pc:spChg chg="mod">
          <ac:chgData name="chethan kalyan" userId="c1370a218002e0be" providerId="LiveId" clId="{2D53C083-D1FA-4AFF-9038-BC477B0ABBA7}" dt="2024-11-07T08:45:23.977" v="4839"/>
          <ac:spMkLst>
            <pc:docMk/>
            <pc:sldMk cId="1899337151" sldId="267"/>
            <ac:spMk id="237" creationId="{4AABEE96-2A1D-E4D4-F106-1161DA173D85}"/>
          </ac:spMkLst>
        </pc:spChg>
        <pc:spChg chg="mod">
          <ac:chgData name="chethan kalyan" userId="c1370a218002e0be" providerId="LiveId" clId="{2D53C083-D1FA-4AFF-9038-BC477B0ABBA7}" dt="2024-11-07T08:45:23.977" v="4839"/>
          <ac:spMkLst>
            <pc:docMk/>
            <pc:sldMk cId="1899337151" sldId="267"/>
            <ac:spMk id="238" creationId="{4D19AB25-1846-947F-D8A0-9FF11648F168}"/>
          </ac:spMkLst>
        </pc:spChg>
        <pc:spChg chg="mod">
          <ac:chgData name="chethan kalyan" userId="c1370a218002e0be" providerId="LiveId" clId="{2D53C083-D1FA-4AFF-9038-BC477B0ABBA7}" dt="2024-11-07T08:45:23.977" v="4839"/>
          <ac:spMkLst>
            <pc:docMk/>
            <pc:sldMk cId="1899337151" sldId="267"/>
            <ac:spMk id="239" creationId="{A3CC69B0-02B1-4518-2EC7-78506C6210BA}"/>
          </ac:spMkLst>
        </pc:spChg>
        <pc:spChg chg="mod">
          <ac:chgData name="chethan kalyan" userId="c1370a218002e0be" providerId="LiveId" clId="{2D53C083-D1FA-4AFF-9038-BC477B0ABBA7}" dt="2024-11-07T08:45:23.977" v="4839"/>
          <ac:spMkLst>
            <pc:docMk/>
            <pc:sldMk cId="1899337151" sldId="267"/>
            <ac:spMk id="240" creationId="{E1BEB3E2-0C08-5D60-7051-2AFCD48D9F9D}"/>
          </ac:spMkLst>
        </pc:spChg>
        <pc:spChg chg="mod">
          <ac:chgData name="chethan kalyan" userId="c1370a218002e0be" providerId="LiveId" clId="{2D53C083-D1FA-4AFF-9038-BC477B0ABBA7}" dt="2024-11-07T08:45:23.977" v="4839"/>
          <ac:spMkLst>
            <pc:docMk/>
            <pc:sldMk cId="1899337151" sldId="267"/>
            <ac:spMk id="241" creationId="{E53FD7CD-3B85-CFB4-CC7F-AF3817221251}"/>
          </ac:spMkLst>
        </pc:spChg>
        <pc:spChg chg="mod">
          <ac:chgData name="chethan kalyan" userId="c1370a218002e0be" providerId="LiveId" clId="{2D53C083-D1FA-4AFF-9038-BC477B0ABBA7}" dt="2024-11-07T08:45:23.977" v="4839"/>
          <ac:spMkLst>
            <pc:docMk/>
            <pc:sldMk cId="1899337151" sldId="267"/>
            <ac:spMk id="242" creationId="{959988C4-5DE1-B973-37AD-8C8CA83923CF}"/>
          </ac:spMkLst>
        </pc:spChg>
        <pc:spChg chg="mod">
          <ac:chgData name="chethan kalyan" userId="c1370a218002e0be" providerId="LiveId" clId="{2D53C083-D1FA-4AFF-9038-BC477B0ABBA7}" dt="2024-11-07T08:45:23.977" v="4839"/>
          <ac:spMkLst>
            <pc:docMk/>
            <pc:sldMk cId="1899337151" sldId="267"/>
            <ac:spMk id="243" creationId="{DACB44A1-A5B4-1418-52FE-B6FC74AF64D4}"/>
          </ac:spMkLst>
        </pc:spChg>
        <pc:spChg chg="mod">
          <ac:chgData name="chethan kalyan" userId="c1370a218002e0be" providerId="LiveId" clId="{2D53C083-D1FA-4AFF-9038-BC477B0ABBA7}" dt="2024-11-07T08:45:23.977" v="4839"/>
          <ac:spMkLst>
            <pc:docMk/>
            <pc:sldMk cId="1899337151" sldId="267"/>
            <ac:spMk id="244" creationId="{618A62B0-1AAA-F312-318D-347E2C1609DA}"/>
          </ac:spMkLst>
        </pc:spChg>
        <pc:spChg chg="mod">
          <ac:chgData name="chethan kalyan" userId="c1370a218002e0be" providerId="LiveId" clId="{2D53C083-D1FA-4AFF-9038-BC477B0ABBA7}" dt="2024-11-07T08:45:23.977" v="4839"/>
          <ac:spMkLst>
            <pc:docMk/>
            <pc:sldMk cId="1899337151" sldId="267"/>
            <ac:spMk id="245" creationId="{ABEDAFDB-DEE8-C977-09EA-572E83B2B9B7}"/>
          </ac:spMkLst>
        </pc:spChg>
        <pc:spChg chg="mod">
          <ac:chgData name="chethan kalyan" userId="c1370a218002e0be" providerId="LiveId" clId="{2D53C083-D1FA-4AFF-9038-BC477B0ABBA7}" dt="2024-11-07T08:45:23.977" v="4839"/>
          <ac:spMkLst>
            <pc:docMk/>
            <pc:sldMk cId="1899337151" sldId="267"/>
            <ac:spMk id="246" creationId="{E161F94D-8587-25D6-EFFB-7FBB958DD038}"/>
          </ac:spMkLst>
        </pc:spChg>
        <pc:spChg chg="mod">
          <ac:chgData name="chethan kalyan" userId="c1370a218002e0be" providerId="LiveId" clId="{2D53C083-D1FA-4AFF-9038-BC477B0ABBA7}" dt="2024-11-07T08:45:23.977" v="4839"/>
          <ac:spMkLst>
            <pc:docMk/>
            <pc:sldMk cId="1899337151" sldId="267"/>
            <ac:spMk id="247" creationId="{DF7F27E5-F4A9-FB37-3070-1716134D0430}"/>
          </ac:spMkLst>
        </pc:spChg>
        <pc:spChg chg="mod">
          <ac:chgData name="chethan kalyan" userId="c1370a218002e0be" providerId="LiveId" clId="{2D53C083-D1FA-4AFF-9038-BC477B0ABBA7}" dt="2024-11-07T08:45:23.977" v="4839"/>
          <ac:spMkLst>
            <pc:docMk/>
            <pc:sldMk cId="1899337151" sldId="267"/>
            <ac:spMk id="248" creationId="{977F70A4-8E0E-01F5-AB2A-C0A8DF624BD2}"/>
          </ac:spMkLst>
        </pc:spChg>
        <pc:spChg chg="mod">
          <ac:chgData name="chethan kalyan" userId="c1370a218002e0be" providerId="LiveId" clId="{2D53C083-D1FA-4AFF-9038-BC477B0ABBA7}" dt="2024-11-07T08:45:23.977" v="4839"/>
          <ac:spMkLst>
            <pc:docMk/>
            <pc:sldMk cId="1899337151" sldId="267"/>
            <ac:spMk id="249" creationId="{75DB3518-6D90-DEF6-3B05-015F920BE04A}"/>
          </ac:spMkLst>
        </pc:spChg>
        <pc:spChg chg="mod">
          <ac:chgData name="chethan kalyan" userId="c1370a218002e0be" providerId="LiveId" clId="{2D53C083-D1FA-4AFF-9038-BC477B0ABBA7}" dt="2024-11-07T08:45:23.977" v="4839"/>
          <ac:spMkLst>
            <pc:docMk/>
            <pc:sldMk cId="1899337151" sldId="267"/>
            <ac:spMk id="250" creationId="{2D1C83F4-5856-D246-F9A9-73DE3A3788F7}"/>
          </ac:spMkLst>
        </pc:spChg>
        <pc:spChg chg="mod">
          <ac:chgData name="chethan kalyan" userId="c1370a218002e0be" providerId="LiveId" clId="{2D53C083-D1FA-4AFF-9038-BC477B0ABBA7}" dt="2024-11-07T08:45:23.977" v="4839"/>
          <ac:spMkLst>
            <pc:docMk/>
            <pc:sldMk cId="1899337151" sldId="267"/>
            <ac:spMk id="251" creationId="{C5AAC248-1EF0-DB60-C8F8-2F596CF101D8}"/>
          </ac:spMkLst>
        </pc:spChg>
        <pc:spChg chg="mod">
          <ac:chgData name="chethan kalyan" userId="c1370a218002e0be" providerId="LiveId" clId="{2D53C083-D1FA-4AFF-9038-BC477B0ABBA7}" dt="2024-11-07T08:45:23.977" v="4839"/>
          <ac:spMkLst>
            <pc:docMk/>
            <pc:sldMk cId="1899337151" sldId="267"/>
            <ac:spMk id="252" creationId="{75D653AE-C1CA-DB8D-5CA5-BA8F477ADF6B}"/>
          </ac:spMkLst>
        </pc:spChg>
        <pc:spChg chg="mod">
          <ac:chgData name="chethan kalyan" userId="c1370a218002e0be" providerId="LiveId" clId="{2D53C083-D1FA-4AFF-9038-BC477B0ABBA7}" dt="2024-11-07T08:45:23.977" v="4839"/>
          <ac:spMkLst>
            <pc:docMk/>
            <pc:sldMk cId="1899337151" sldId="267"/>
            <ac:spMk id="253" creationId="{B04F3583-2863-E6E5-BD06-0B0EB9B5F883}"/>
          </ac:spMkLst>
        </pc:spChg>
        <pc:spChg chg="mod">
          <ac:chgData name="chethan kalyan" userId="c1370a218002e0be" providerId="LiveId" clId="{2D53C083-D1FA-4AFF-9038-BC477B0ABBA7}" dt="2024-11-07T08:45:23.977" v="4839"/>
          <ac:spMkLst>
            <pc:docMk/>
            <pc:sldMk cId="1899337151" sldId="267"/>
            <ac:spMk id="254" creationId="{6A4F40FF-A396-43F8-0796-A652AC24788D}"/>
          </ac:spMkLst>
        </pc:spChg>
        <pc:spChg chg="mod">
          <ac:chgData name="chethan kalyan" userId="c1370a218002e0be" providerId="LiveId" clId="{2D53C083-D1FA-4AFF-9038-BC477B0ABBA7}" dt="2024-11-07T08:45:23.977" v="4839"/>
          <ac:spMkLst>
            <pc:docMk/>
            <pc:sldMk cId="1899337151" sldId="267"/>
            <ac:spMk id="255" creationId="{AC108E4C-6AE4-04E6-022C-7F0E43DAA94B}"/>
          </ac:spMkLst>
        </pc:spChg>
        <pc:spChg chg="mod">
          <ac:chgData name="chethan kalyan" userId="c1370a218002e0be" providerId="LiveId" clId="{2D53C083-D1FA-4AFF-9038-BC477B0ABBA7}" dt="2024-11-07T08:45:23.977" v="4839"/>
          <ac:spMkLst>
            <pc:docMk/>
            <pc:sldMk cId="1899337151" sldId="267"/>
            <ac:spMk id="256" creationId="{8115EDE5-8825-4889-31AC-082C9A129E57}"/>
          </ac:spMkLst>
        </pc:spChg>
        <pc:spChg chg="mod">
          <ac:chgData name="chethan kalyan" userId="c1370a218002e0be" providerId="LiveId" clId="{2D53C083-D1FA-4AFF-9038-BC477B0ABBA7}" dt="2024-11-07T08:45:23.977" v="4839"/>
          <ac:spMkLst>
            <pc:docMk/>
            <pc:sldMk cId="1899337151" sldId="267"/>
            <ac:spMk id="257" creationId="{05CB5261-4C52-A0A9-3F8D-4504E8746AE0}"/>
          </ac:spMkLst>
        </pc:spChg>
        <pc:spChg chg="mod">
          <ac:chgData name="chethan kalyan" userId="c1370a218002e0be" providerId="LiveId" clId="{2D53C083-D1FA-4AFF-9038-BC477B0ABBA7}" dt="2024-11-07T08:45:23.977" v="4839"/>
          <ac:spMkLst>
            <pc:docMk/>
            <pc:sldMk cId="1899337151" sldId="267"/>
            <ac:spMk id="258" creationId="{85BC19F3-5A37-F129-D9C7-3F3737F5C3D7}"/>
          </ac:spMkLst>
        </pc:spChg>
        <pc:spChg chg="mod">
          <ac:chgData name="chethan kalyan" userId="c1370a218002e0be" providerId="LiveId" clId="{2D53C083-D1FA-4AFF-9038-BC477B0ABBA7}" dt="2024-11-07T08:45:23.977" v="4839"/>
          <ac:spMkLst>
            <pc:docMk/>
            <pc:sldMk cId="1899337151" sldId="267"/>
            <ac:spMk id="259" creationId="{39DD37F8-75BF-313B-3AF2-2AC5967D09C3}"/>
          </ac:spMkLst>
        </pc:spChg>
        <pc:spChg chg="mod">
          <ac:chgData name="chethan kalyan" userId="c1370a218002e0be" providerId="LiveId" clId="{2D53C083-D1FA-4AFF-9038-BC477B0ABBA7}" dt="2024-11-07T08:45:23.977" v="4839"/>
          <ac:spMkLst>
            <pc:docMk/>
            <pc:sldMk cId="1899337151" sldId="267"/>
            <ac:spMk id="260" creationId="{490BFCDD-D4E7-11AA-E702-CCFE59E9595F}"/>
          </ac:spMkLst>
        </pc:spChg>
        <pc:spChg chg="mod">
          <ac:chgData name="chethan kalyan" userId="c1370a218002e0be" providerId="LiveId" clId="{2D53C083-D1FA-4AFF-9038-BC477B0ABBA7}" dt="2024-11-07T08:45:23.977" v="4839"/>
          <ac:spMkLst>
            <pc:docMk/>
            <pc:sldMk cId="1899337151" sldId="267"/>
            <ac:spMk id="261" creationId="{7C82CEC6-ABC9-F36D-494D-C302C94CA0E1}"/>
          </ac:spMkLst>
        </pc:spChg>
        <pc:spChg chg="mod">
          <ac:chgData name="chethan kalyan" userId="c1370a218002e0be" providerId="LiveId" clId="{2D53C083-D1FA-4AFF-9038-BC477B0ABBA7}" dt="2024-11-07T08:45:23.977" v="4839"/>
          <ac:spMkLst>
            <pc:docMk/>
            <pc:sldMk cId="1899337151" sldId="267"/>
            <ac:spMk id="262" creationId="{761CE563-CA19-314F-965B-CD4F0ADA01C3}"/>
          </ac:spMkLst>
        </pc:spChg>
        <pc:spChg chg="mod">
          <ac:chgData name="chethan kalyan" userId="c1370a218002e0be" providerId="LiveId" clId="{2D53C083-D1FA-4AFF-9038-BC477B0ABBA7}" dt="2024-11-07T08:45:23.977" v="4839"/>
          <ac:spMkLst>
            <pc:docMk/>
            <pc:sldMk cId="1899337151" sldId="267"/>
            <ac:spMk id="263" creationId="{3AF1E062-DA71-75DA-4562-9C1DE07E06E3}"/>
          </ac:spMkLst>
        </pc:spChg>
        <pc:spChg chg="mod">
          <ac:chgData name="chethan kalyan" userId="c1370a218002e0be" providerId="LiveId" clId="{2D53C083-D1FA-4AFF-9038-BC477B0ABBA7}" dt="2024-11-07T08:45:23.977" v="4839"/>
          <ac:spMkLst>
            <pc:docMk/>
            <pc:sldMk cId="1899337151" sldId="267"/>
            <ac:spMk id="264" creationId="{146B818F-B5D8-C3C3-BA40-B99F6884A7E8}"/>
          </ac:spMkLst>
        </pc:spChg>
        <pc:spChg chg="mod">
          <ac:chgData name="chethan kalyan" userId="c1370a218002e0be" providerId="LiveId" clId="{2D53C083-D1FA-4AFF-9038-BC477B0ABBA7}" dt="2024-11-07T08:45:23.977" v="4839"/>
          <ac:spMkLst>
            <pc:docMk/>
            <pc:sldMk cId="1899337151" sldId="267"/>
            <ac:spMk id="265" creationId="{25AC65EF-5CBF-72B8-C270-A24680F5C33F}"/>
          </ac:spMkLst>
        </pc:spChg>
        <pc:spChg chg="mod">
          <ac:chgData name="chethan kalyan" userId="c1370a218002e0be" providerId="LiveId" clId="{2D53C083-D1FA-4AFF-9038-BC477B0ABBA7}" dt="2024-11-07T08:45:23.977" v="4839"/>
          <ac:spMkLst>
            <pc:docMk/>
            <pc:sldMk cId="1899337151" sldId="267"/>
            <ac:spMk id="266" creationId="{23D0404F-EEF8-B977-0D75-B732558547BB}"/>
          </ac:spMkLst>
        </pc:spChg>
        <pc:spChg chg="mod">
          <ac:chgData name="chethan kalyan" userId="c1370a218002e0be" providerId="LiveId" clId="{2D53C083-D1FA-4AFF-9038-BC477B0ABBA7}" dt="2024-11-07T08:45:23.977" v="4839"/>
          <ac:spMkLst>
            <pc:docMk/>
            <pc:sldMk cId="1899337151" sldId="267"/>
            <ac:spMk id="267" creationId="{765F79A7-08C1-DA84-369B-1976FC5FED7C}"/>
          </ac:spMkLst>
        </pc:spChg>
        <pc:spChg chg="mod">
          <ac:chgData name="chethan kalyan" userId="c1370a218002e0be" providerId="LiveId" clId="{2D53C083-D1FA-4AFF-9038-BC477B0ABBA7}" dt="2024-11-07T08:45:23.977" v="4839"/>
          <ac:spMkLst>
            <pc:docMk/>
            <pc:sldMk cId="1899337151" sldId="267"/>
            <ac:spMk id="268" creationId="{F3C99DC4-6465-0877-BD47-422B6E9056CC}"/>
          </ac:spMkLst>
        </pc:spChg>
        <pc:spChg chg="mod">
          <ac:chgData name="chethan kalyan" userId="c1370a218002e0be" providerId="LiveId" clId="{2D53C083-D1FA-4AFF-9038-BC477B0ABBA7}" dt="2024-11-07T08:45:23.977" v="4839"/>
          <ac:spMkLst>
            <pc:docMk/>
            <pc:sldMk cId="1899337151" sldId="267"/>
            <ac:spMk id="269" creationId="{D69C4886-58D2-4C86-C4B0-E31448C54B58}"/>
          </ac:spMkLst>
        </pc:spChg>
        <pc:spChg chg="mod">
          <ac:chgData name="chethan kalyan" userId="c1370a218002e0be" providerId="LiveId" clId="{2D53C083-D1FA-4AFF-9038-BC477B0ABBA7}" dt="2024-11-07T08:45:23.977" v="4839"/>
          <ac:spMkLst>
            <pc:docMk/>
            <pc:sldMk cId="1899337151" sldId="267"/>
            <ac:spMk id="270" creationId="{4E5858F3-1A46-D010-CBDE-241BCC374484}"/>
          </ac:spMkLst>
        </pc:spChg>
        <pc:spChg chg="mod">
          <ac:chgData name="chethan kalyan" userId="c1370a218002e0be" providerId="LiveId" clId="{2D53C083-D1FA-4AFF-9038-BC477B0ABBA7}" dt="2024-11-07T08:45:23.977" v="4839"/>
          <ac:spMkLst>
            <pc:docMk/>
            <pc:sldMk cId="1899337151" sldId="267"/>
            <ac:spMk id="271" creationId="{0FCDC9B4-397C-FB6A-94A0-B11867C5A8CB}"/>
          </ac:spMkLst>
        </pc:spChg>
        <pc:spChg chg="mod">
          <ac:chgData name="chethan kalyan" userId="c1370a218002e0be" providerId="LiveId" clId="{2D53C083-D1FA-4AFF-9038-BC477B0ABBA7}" dt="2024-11-07T08:45:23.977" v="4839"/>
          <ac:spMkLst>
            <pc:docMk/>
            <pc:sldMk cId="1899337151" sldId="267"/>
            <ac:spMk id="272" creationId="{30B8569F-D944-6DED-F798-E8700E9D3EDB}"/>
          </ac:spMkLst>
        </pc:spChg>
        <pc:spChg chg="mod">
          <ac:chgData name="chethan kalyan" userId="c1370a218002e0be" providerId="LiveId" clId="{2D53C083-D1FA-4AFF-9038-BC477B0ABBA7}" dt="2024-11-07T08:45:23.977" v="4839"/>
          <ac:spMkLst>
            <pc:docMk/>
            <pc:sldMk cId="1899337151" sldId="267"/>
            <ac:spMk id="273" creationId="{361D41CE-11C9-D619-3BBE-58C03A611D58}"/>
          </ac:spMkLst>
        </pc:spChg>
        <pc:spChg chg="mod">
          <ac:chgData name="chethan kalyan" userId="c1370a218002e0be" providerId="LiveId" clId="{2D53C083-D1FA-4AFF-9038-BC477B0ABBA7}" dt="2024-11-07T08:45:23.977" v="4839"/>
          <ac:spMkLst>
            <pc:docMk/>
            <pc:sldMk cId="1899337151" sldId="267"/>
            <ac:spMk id="274" creationId="{5869D5BD-4743-AD8E-6907-4465034AF554}"/>
          </ac:spMkLst>
        </pc:spChg>
        <pc:spChg chg="mod">
          <ac:chgData name="chethan kalyan" userId="c1370a218002e0be" providerId="LiveId" clId="{2D53C083-D1FA-4AFF-9038-BC477B0ABBA7}" dt="2024-11-07T08:45:23.977" v="4839"/>
          <ac:spMkLst>
            <pc:docMk/>
            <pc:sldMk cId="1899337151" sldId="267"/>
            <ac:spMk id="275" creationId="{7E981A60-7492-CDBB-FD49-AB7A2AB4FF79}"/>
          </ac:spMkLst>
        </pc:spChg>
        <pc:spChg chg="mod">
          <ac:chgData name="chethan kalyan" userId="c1370a218002e0be" providerId="LiveId" clId="{2D53C083-D1FA-4AFF-9038-BC477B0ABBA7}" dt="2024-11-07T08:45:23.977" v="4839"/>
          <ac:spMkLst>
            <pc:docMk/>
            <pc:sldMk cId="1899337151" sldId="267"/>
            <ac:spMk id="276" creationId="{B8238967-F3B4-430E-C6C9-2468C259D4EC}"/>
          </ac:spMkLst>
        </pc:spChg>
        <pc:spChg chg="mod">
          <ac:chgData name="chethan kalyan" userId="c1370a218002e0be" providerId="LiveId" clId="{2D53C083-D1FA-4AFF-9038-BC477B0ABBA7}" dt="2024-11-07T08:45:23.977" v="4839"/>
          <ac:spMkLst>
            <pc:docMk/>
            <pc:sldMk cId="1899337151" sldId="267"/>
            <ac:spMk id="277" creationId="{AF91EE7F-632B-10E8-5AB2-25E3CC6F0FB3}"/>
          </ac:spMkLst>
        </pc:spChg>
        <pc:spChg chg="mod">
          <ac:chgData name="chethan kalyan" userId="c1370a218002e0be" providerId="LiveId" clId="{2D53C083-D1FA-4AFF-9038-BC477B0ABBA7}" dt="2024-11-07T08:45:23.977" v="4839"/>
          <ac:spMkLst>
            <pc:docMk/>
            <pc:sldMk cId="1899337151" sldId="267"/>
            <ac:spMk id="278" creationId="{6D51691E-36DC-5096-F874-31B6A16C5052}"/>
          </ac:spMkLst>
        </pc:spChg>
        <pc:spChg chg="mod">
          <ac:chgData name="chethan kalyan" userId="c1370a218002e0be" providerId="LiveId" clId="{2D53C083-D1FA-4AFF-9038-BC477B0ABBA7}" dt="2024-11-07T08:45:23.977" v="4839"/>
          <ac:spMkLst>
            <pc:docMk/>
            <pc:sldMk cId="1899337151" sldId="267"/>
            <ac:spMk id="279" creationId="{65BF071C-E7F5-38A8-82C9-21611DE818F0}"/>
          </ac:spMkLst>
        </pc:spChg>
        <pc:spChg chg="mod">
          <ac:chgData name="chethan kalyan" userId="c1370a218002e0be" providerId="LiveId" clId="{2D53C083-D1FA-4AFF-9038-BC477B0ABBA7}" dt="2024-11-07T08:45:23.977" v="4839"/>
          <ac:spMkLst>
            <pc:docMk/>
            <pc:sldMk cId="1899337151" sldId="267"/>
            <ac:spMk id="280" creationId="{1926CF67-0578-5AED-A2D1-238203210992}"/>
          </ac:spMkLst>
        </pc:spChg>
        <pc:spChg chg="mod">
          <ac:chgData name="chethan kalyan" userId="c1370a218002e0be" providerId="LiveId" clId="{2D53C083-D1FA-4AFF-9038-BC477B0ABBA7}" dt="2024-11-07T08:45:23.977" v="4839"/>
          <ac:spMkLst>
            <pc:docMk/>
            <pc:sldMk cId="1899337151" sldId="267"/>
            <ac:spMk id="281" creationId="{2A1BDB31-C661-E3CE-6825-1261BC030DE1}"/>
          </ac:spMkLst>
        </pc:spChg>
        <pc:spChg chg="mod">
          <ac:chgData name="chethan kalyan" userId="c1370a218002e0be" providerId="LiveId" clId="{2D53C083-D1FA-4AFF-9038-BC477B0ABBA7}" dt="2024-11-07T08:45:23.977" v="4839"/>
          <ac:spMkLst>
            <pc:docMk/>
            <pc:sldMk cId="1899337151" sldId="267"/>
            <ac:spMk id="282" creationId="{AED3D92C-15C9-AAF4-F4AB-88535D9017DA}"/>
          </ac:spMkLst>
        </pc:spChg>
        <pc:spChg chg="mod">
          <ac:chgData name="chethan kalyan" userId="c1370a218002e0be" providerId="LiveId" clId="{2D53C083-D1FA-4AFF-9038-BC477B0ABBA7}" dt="2024-11-07T08:45:23.977" v="4839"/>
          <ac:spMkLst>
            <pc:docMk/>
            <pc:sldMk cId="1899337151" sldId="267"/>
            <ac:spMk id="283" creationId="{D5BBC05F-AB66-59C8-ED8B-42B8E6224A76}"/>
          </ac:spMkLst>
        </pc:spChg>
        <pc:spChg chg="mod">
          <ac:chgData name="chethan kalyan" userId="c1370a218002e0be" providerId="LiveId" clId="{2D53C083-D1FA-4AFF-9038-BC477B0ABBA7}" dt="2024-11-07T08:45:23.977" v="4839"/>
          <ac:spMkLst>
            <pc:docMk/>
            <pc:sldMk cId="1899337151" sldId="267"/>
            <ac:spMk id="284" creationId="{72429CFB-F02F-D4A2-EAA7-0BB3329C6C9A}"/>
          </ac:spMkLst>
        </pc:spChg>
        <pc:spChg chg="mod">
          <ac:chgData name="chethan kalyan" userId="c1370a218002e0be" providerId="LiveId" clId="{2D53C083-D1FA-4AFF-9038-BC477B0ABBA7}" dt="2024-11-07T08:45:23.977" v="4839"/>
          <ac:spMkLst>
            <pc:docMk/>
            <pc:sldMk cId="1899337151" sldId="267"/>
            <ac:spMk id="285" creationId="{8A45862B-B959-59AF-05FC-B4B4268FD3C3}"/>
          </ac:spMkLst>
        </pc:spChg>
        <pc:spChg chg="mod">
          <ac:chgData name="chethan kalyan" userId="c1370a218002e0be" providerId="LiveId" clId="{2D53C083-D1FA-4AFF-9038-BC477B0ABBA7}" dt="2024-11-07T08:45:23.977" v="4839"/>
          <ac:spMkLst>
            <pc:docMk/>
            <pc:sldMk cId="1899337151" sldId="267"/>
            <ac:spMk id="286" creationId="{C917964A-31FD-5100-29CB-009785D4F15E}"/>
          </ac:spMkLst>
        </pc:spChg>
        <pc:spChg chg="mod">
          <ac:chgData name="chethan kalyan" userId="c1370a218002e0be" providerId="LiveId" clId="{2D53C083-D1FA-4AFF-9038-BC477B0ABBA7}" dt="2024-11-07T08:45:23.977" v="4839"/>
          <ac:spMkLst>
            <pc:docMk/>
            <pc:sldMk cId="1899337151" sldId="267"/>
            <ac:spMk id="287" creationId="{F5AA3469-2AE5-992A-1E24-225417EF715A}"/>
          </ac:spMkLst>
        </pc:spChg>
        <pc:spChg chg="mod">
          <ac:chgData name="chethan kalyan" userId="c1370a218002e0be" providerId="LiveId" clId="{2D53C083-D1FA-4AFF-9038-BC477B0ABBA7}" dt="2024-11-07T08:45:23.977" v="4839"/>
          <ac:spMkLst>
            <pc:docMk/>
            <pc:sldMk cId="1899337151" sldId="267"/>
            <ac:spMk id="288" creationId="{FA48942D-8103-3D83-E50E-845174CD7243}"/>
          </ac:spMkLst>
        </pc:spChg>
        <pc:spChg chg="mod">
          <ac:chgData name="chethan kalyan" userId="c1370a218002e0be" providerId="LiveId" clId="{2D53C083-D1FA-4AFF-9038-BC477B0ABBA7}" dt="2024-11-07T08:45:23.977" v="4839"/>
          <ac:spMkLst>
            <pc:docMk/>
            <pc:sldMk cId="1899337151" sldId="267"/>
            <ac:spMk id="289" creationId="{285A7813-7437-F072-05D8-AAE5063E1EAD}"/>
          </ac:spMkLst>
        </pc:spChg>
        <pc:spChg chg="mod">
          <ac:chgData name="chethan kalyan" userId="c1370a218002e0be" providerId="LiveId" clId="{2D53C083-D1FA-4AFF-9038-BC477B0ABBA7}" dt="2024-11-07T08:45:23.977" v="4839"/>
          <ac:spMkLst>
            <pc:docMk/>
            <pc:sldMk cId="1899337151" sldId="267"/>
            <ac:spMk id="290" creationId="{3745A18F-835C-1EC5-1020-175080A470A0}"/>
          </ac:spMkLst>
        </pc:spChg>
        <pc:spChg chg="mod">
          <ac:chgData name="chethan kalyan" userId="c1370a218002e0be" providerId="LiveId" clId="{2D53C083-D1FA-4AFF-9038-BC477B0ABBA7}" dt="2024-11-07T08:45:23.977" v="4839"/>
          <ac:spMkLst>
            <pc:docMk/>
            <pc:sldMk cId="1899337151" sldId="267"/>
            <ac:spMk id="291" creationId="{667ABD84-47CA-A7E3-D1A8-7D6E8F34C224}"/>
          </ac:spMkLst>
        </pc:spChg>
        <pc:spChg chg="mod">
          <ac:chgData name="chethan kalyan" userId="c1370a218002e0be" providerId="LiveId" clId="{2D53C083-D1FA-4AFF-9038-BC477B0ABBA7}" dt="2024-11-07T08:45:23.977" v="4839"/>
          <ac:spMkLst>
            <pc:docMk/>
            <pc:sldMk cId="1899337151" sldId="267"/>
            <ac:spMk id="292" creationId="{47A40112-84D1-ECC0-CE2F-07A3F8B1DE74}"/>
          </ac:spMkLst>
        </pc:spChg>
        <pc:spChg chg="mod">
          <ac:chgData name="chethan kalyan" userId="c1370a218002e0be" providerId="LiveId" clId="{2D53C083-D1FA-4AFF-9038-BC477B0ABBA7}" dt="2024-11-07T08:45:23.977" v="4839"/>
          <ac:spMkLst>
            <pc:docMk/>
            <pc:sldMk cId="1899337151" sldId="267"/>
            <ac:spMk id="293" creationId="{CA5A395E-A1F8-6746-176A-F1A2EA39E8E8}"/>
          </ac:spMkLst>
        </pc:spChg>
        <pc:spChg chg="mod">
          <ac:chgData name="chethan kalyan" userId="c1370a218002e0be" providerId="LiveId" clId="{2D53C083-D1FA-4AFF-9038-BC477B0ABBA7}" dt="2024-11-07T08:45:23.977" v="4839"/>
          <ac:spMkLst>
            <pc:docMk/>
            <pc:sldMk cId="1899337151" sldId="267"/>
            <ac:spMk id="294" creationId="{537F7A44-186D-7E69-FC77-8F7434324DD4}"/>
          </ac:spMkLst>
        </pc:spChg>
        <pc:spChg chg="mod">
          <ac:chgData name="chethan kalyan" userId="c1370a218002e0be" providerId="LiveId" clId="{2D53C083-D1FA-4AFF-9038-BC477B0ABBA7}" dt="2024-11-07T08:45:23.977" v="4839"/>
          <ac:spMkLst>
            <pc:docMk/>
            <pc:sldMk cId="1899337151" sldId="267"/>
            <ac:spMk id="295" creationId="{E075363B-CA4B-31D0-09CB-ECD7487B02A7}"/>
          </ac:spMkLst>
        </pc:spChg>
        <pc:spChg chg="mod">
          <ac:chgData name="chethan kalyan" userId="c1370a218002e0be" providerId="LiveId" clId="{2D53C083-D1FA-4AFF-9038-BC477B0ABBA7}" dt="2024-11-07T08:45:23.977" v="4839"/>
          <ac:spMkLst>
            <pc:docMk/>
            <pc:sldMk cId="1899337151" sldId="267"/>
            <ac:spMk id="296" creationId="{6AB59A76-B66B-0FDF-0F9F-DA9F1EF58B9F}"/>
          </ac:spMkLst>
        </pc:spChg>
        <pc:spChg chg="mod">
          <ac:chgData name="chethan kalyan" userId="c1370a218002e0be" providerId="LiveId" clId="{2D53C083-D1FA-4AFF-9038-BC477B0ABBA7}" dt="2024-11-07T08:45:23.977" v="4839"/>
          <ac:spMkLst>
            <pc:docMk/>
            <pc:sldMk cId="1899337151" sldId="267"/>
            <ac:spMk id="297" creationId="{E6B3696A-2ADB-4F2A-D638-D0592E36F506}"/>
          </ac:spMkLst>
        </pc:spChg>
        <pc:spChg chg="mod">
          <ac:chgData name="chethan kalyan" userId="c1370a218002e0be" providerId="LiveId" clId="{2D53C083-D1FA-4AFF-9038-BC477B0ABBA7}" dt="2024-11-07T08:45:23.977" v="4839"/>
          <ac:spMkLst>
            <pc:docMk/>
            <pc:sldMk cId="1899337151" sldId="267"/>
            <ac:spMk id="298" creationId="{995D635C-40BC-F381-737B-5E5B39F4E05D}"/>
          </ac:spMkLst>
        </pc:spChg>
        <pc:spChg chg="mod">
          <ac:chgData name="chethan kalyan" userId="c1370a218002e0be" providerId="LiveId" clId="{2D53C083-D1FA-4AFF-9038-BC477B0ABBA7}" dt="2024-11-07T08:45:23.977" v="4839"/>
          <ac:spMkLst>
            <pc:docMk/>
            <pc:sldMk cId="1899337151" sldId="267"/>
            <ac:spMk id="299" creationId="{39E8E4B1-EB20-1C07-ED5C-BD1C8F0E9902}"/>
          </ac:spMkLst>
        </pc:spChg>
        <pc:spChg chg="mod">
          <ac:chgData name="chethan kalyan" userId="c1370a218002e0be" providerId="LiveId" clId="{2D53C083-D1FA-4AFF-9038-BC477B0ABBA7}" dt="2024-11-07T08:45:23.977" v="4839"/>
          <ac:spMkLst>
            <pc:docMk/>
            <pc:sldMk cId="1899337151" sldId="267"/>
            <ac:spMk id="300" creationId="{2D2B2A5A-ED8B-7EEF-AB2E-086C55BF1DFA}"/>
          </ac:spMkLst>
        </pc:spChg>
        <pc:spChg chg="mod">
          <ac:chgData name="chethan kalyan" userId="c1370a218002e0be" providerId="LiveId" clId="{2D53C083-D1FA-4AFF-9038-BC477B0ABBA7}" dt="2024-11-07T08:45:23.977" v="4839"/>
          <ac:spMkLst>
            <pc:docMk/>
            <pc:sldMk cId="1899337151" sldId="267"/>
            <ac:spMk id="301" creationId="{83C30D9A-D7B0-1079-85A7-50DC58328EDC}"/>
          </ac:spMkLst>
        </pc:spChg>
        <pc:spChg chg="mod">
          <ac:chgData name="chethan kalyan" userId="c1370a218002e0be" providerId="LiveId" clId="{2D53C083-D1FA-4AFF-9038-BC477B0ABBA7}" dt="2024-11-07T08:45:23.977" v="4839"/>
          <ac:spMkLst>
            <pc:docMk/>
            <pc:sldMk cId="1899337151" sldId="267"/>
            <ac:spMk id="302" creationId="{6A144B02-F63A-33E8-FA0A-59D5AE9E67CC}"/>
          </ac:spMkLst>
        </pc:spChg>
        <pc:spChg chg="mod">
          <ac:chgData name="chethan kalyan" userId="c1370a218002e0be" providerId="LiveId" clId="{2D53C083-D1FA-4AFF-9038-BC477B0ABBA7}" dt="2024-11-07T08:45:23.977" v="4839"/>
          <ac:spMkLst>
            <pc:docMk/>
            <pc:sldMk cId="1899337151" sldId="267"/>
            <ac:spMk id="303" creationId="{1FC13266-10D3-93E5-4FD8-8602D80C550C}"/>
          </ac:spMkLst>
        </pc:spChg>
        <pc:spChg chg="mod">
          <ac:chgData name="chethan kalyan" userId="c1370a218002e0be" providerId="LiveId" clId="{2D53C083-D1FA-4AFF-9038-BC477B0ABBA7}" dt="2024-11-07T08:45:23.977" v="4839"/>
          <ac:spMkLst>
            <pc:docMk/>
            <pc:sldMk cId="1899337151" sldId="267"/>
            <ac:spMk id="304" creationId="{126A3814-F52F-57E0-6C34-0E956D815485}"/>
          </ac:spMkLst>
        </pc:spChg>
        <pc:spChg chg="mod">
          <ac:chgData name="chethan kalyan" userId="c1370a218002e0be" providerId="LiveId" clId="{2D53C083-D1FA-4AFF-9038-BC477B0ABBA7}" dt="2024-11-07T08:45:23.977" v="4839"/>
          <ac:spMkLst>
            <pc:docMk/>
            <pc:sldMk cId="1899337151" sldId="267"/>
            <ac:spMk id="305" creationId="{C4D745ED-FB3D-A39A-F628-35BCF172F3A2}"/>
          </ac:spMkLst>
        </pc:spChg>
        <pc:spChg chg="mod">
          <ac:chgData name="chethan kalyan" userId="c1370a218002e0be" providerId="LiveId" clId="{2D53C083-D1FA-4AFF-9038-BC477B0ABBA7}" dt="2024-11-07T08:45:23.977" v="4839"/>
          <ac:spMkLst>
            <pc:docMk/>
            <pc:sldMk cId="1899337151" sldId="267"/>
            <ac:spMk id="306" creationId="{EBF53F34-73E8-2768-5B1D-E78990B6C289}"/>
          </ac:spMkLst>
        </pc:spChg>
        <pc:spChg chg="mod">
          <ac:chgData name="chethan kalyan" userId="c1370a218002e0be" providerId="LiveId" clId="{2D53C083-D1FA-4AFF-9038-BC477B0ABBA7}" dt="2024-11-07T08:45:23.977" v="4839"/>
          <ac:spMkLst>
            <pc:docMk/>
            <pc:sldMk cId="1899337151" sldId="267"/>
            <ac:spMk id="307" creationId="{4FF76F97-EEC4-203F-ECB9-EF3CF421E421}"/>
          </ac:spMkLst>
        </pc:spChg>
        <pc:spChg chg="mod">
          <ac:chgData name="chethan kalyan" userId="c1370a218002e0be" providerId="LiveId" clId="{2D53C083-D1FA-4AFF-9038-BC477B0ABBA7}" dt="2024-11-07T08:45:23.977" v="4839"/>
          <ac:spMkLst>
            <pc:docMk/>
            <pc:sldMk cId="1899337151" sldId="267"/>
            <ac:spMk id="308" creationId="{611F8376-33B9-E7D9-43A5-365B2688C252}"/>
          </ac:spMkLst>
        </pc:spChg>
        <pc:spChg chg="mod">
          <ac:chgData name="chethan kalyan" userId="c1370a218002e0be" providerId="LiveId" clId="{2D53C083-D1FA-4AFF-9038-BC477B0ABBA7}" dt="2024-11-07T08:45:23.977" v="4839"/>
          <ac:spMkLst>
            <pc:docMk/>
            <pc:sldMk cId="1899337151" sldId="267"/>
            <ac:spMk id="309" creationId="{D3303443-772B-B67B-382C-3C9C7DA779F0}"/>
          </ac:spMkLst>
        </pc:spChg>
        <pc:spChg chg="mod">
          <ac:chgData name="chethan kalyan" userId="c1370a218002e0be" providerId="LiveId" clId="{2D53C083-D1FA-4AFF-9038-BC477B0ABBA7}" dt="2024-11-07T08:45:23.977" v="4839"/>
          <ac:spMkLst>
            <pc:docMk/>
            <pc:sldMk cId="1899337151" sldId="267"/>
            <ac:spMk id="310" creationId="{4C49CED9-4CF4-EE6F-F2EB-EB68FED5DE3F}"/>
          </ac:spMkLst>
        </pc:spChg>
        <pc:spChg chg="mod">
          <ac:chgData name="chethan kalyan" userId="c1370a218002e0be" providerId="LiveId" clId="{2D53C083-D1FA-4AFF-9038-BC477B0ABBA7}" dt="2024-11-07T08:45:23.977" v="4839"/>
          <ac:spMkLst>
            <pc:docMk/>
            <pc:sldMk cId="1899337151" sldId="267"/>
            <ac:spMk id="311" creationId="{31CD91D6-5C72-A34E-39DE-7C765B066CC0}"/>
          </ac:spMkLst>
        </pc:spChg>
        <pc:spChg chg="mod">
          <ac:chgData name="chethan kalyan" userId="c1370a218002e0be" providerId="LiveId" clId="{2D53C083-D1FA-4AFF-9038-BC477B0ABBA7}" dt="2024-11-07T08:45:23.977" v="4839"/>
          <ac:spMkLst>
            <pc:docMk/>
            <pc:sldMk cId="1899337151" sldId="267"/>
            <ac:spMk id="312" creationId="{62E4BAE2-32F4-4617-3739-BD0C13A7A559}"/>
          </ac:spMkLst>
        </pc:spChg>
        <pc:spChg chg="mod">
          <ac:chgData name="chethan kalyan" userId="c1370a218002e0be" providerId="LiveId" clId="{2D53C083-D1FA-4AFF-9038-BC477B0ABBA7}" dt="2024-11-07T08:45:23.977" v="4839"/>
          <ac:spMkLst>
            <pc:docMk/>
            <pc:sldMk cId="1899337151" sldId="267"/>
            <ac:spMk id="313" creationId="{ADDF8889-31C5-4039-56C2-E5AEE8531B1F}"/>
          </ac:spMkLst>
        </pc:spChg>
        <pc:spChg chg="mod">
          <ac:chgData name="chethan kalyan" userId="c1370a218002e0be" providerId="LiveId" clId="{2D53C083-D1FA-4AFF-9038-BC477B0ABBA7}" dt="2024-11-07T08:45:23.977" v="4839"/>
          <ac:spMkLst>
            <pc:docMk/>
            <pc:sldMk cId="1899337151" sldId="267"/>
            <ac:spMk id="314" creationId="{A3765E2C-F08C-55D4-CEB2-8F4887E40FB4}"/>
          </ac:spMkLst>
        </pc:spChg>
        <pc:spChg chg="mod">
          <ac:chgData name="chethan kalyan" userId="c1370a218002e0be" providerId="LiveId" clId="{2D53C083-D1FA-4AFF-9038-BC477B0ABBA7}" dt="2024-11-07T08:45:23.977" v="4839"/>
          <ac:spMkLst>
            <pc:docMk/>
            <pc:sldMk cId="1899337151" sldId="267"/>
            <ac:spMk id="315" creationId="{6940985A-3365-CDA2-363B-7D5E3BE28FF3}"/>
          </ac:spMkLst>
        </pc:spChg>
        <pc:spChg chg="mod">
          <ac:chgData name="chethan kalyan" userId="c1370a218002e0be" providerId="LiveId" clId="{2D53C083-D1FA-4AFF-9038-BC477B0ABBA7}" dt="2024-11-07T08:45:23.977" v="4839"/>
          <ac:spMkLst>
            <pc:docMk/>
            <pc:sldMk cId="1899337151" sldId="267"/>
            <ac:spMk id="316" creationId="{376021E0-150F-42F0-606C-402DC6556282}"/>
          </ac:spMkLst>
        </pc:spChg>
        <pc:spChg chg="mod">
          <ac:chgData name="chethan kalyan" userId="c1370a218002e0be" providerId="LiveId" clId="{2D53C083-D1FA-4AFF-9038-BC477B0ABBA7}" dt="2024-11-07T08:45:23.977" v="4839"/>
          <ac:spMkLst>
            <pc:docMk/>
            <pc:sldMk cId="1899337151" sldId="267"/>
            <ac:spMk id="317" creationId="{3075017D-89DF-90C6-0D0D-6FF7D57C342A}"/>
          </ac:spMkLst>
        </pc:spChg>
        <pc:spChg chg="mod">
          <ac:chgData name="chethan kalyan" userId="c1370a218002e0be" providerId="LiveId" clId="{2D53C083-D1FA-4AFF-9038-BC477B0ABBA7}" dt="2024-11-07T08:45:23.977" v="4839"/>
          <ac:spMkLst>
            <pc:docMk/>
            <pc:sldMk cId="1899337151" sldId="267"/>
            <ac:spMk id="318" creationId="{A8F1DDBF-F20A-B886-49A9-A4A5622B73A7}"/>
          </ac:spMkLst>
        </pc:spChg>
        <pc:spChg chg="mod">
          <ac:chgData name="chethan kalyan" userId="c1370a218002e0be" providerId="LiveId" clId="{2D53C083-D1FA-4AFF-9038-BC477B0ABBA7}" dt="2024-11-07T08:45:23.977" v="4839"/>
          <ac:spMkLst>
            <pc:docMk/>
            <pc:sldMk cId="1899337151" sldId="267"/>
            <ac:spMk id="319" creationId="{87564A22-A076-A1F2-D908-16B03EDAA5AC}"/>
          </ac:spMkLst>
        </pc:spChg>
        <pc:spChg chg="mod">
          <ac:chgData name="chethan kalyan" userId="c1370a218002e0be" providerId="LiveId" clId="{2D53C083-D1FA-4AFF-9038-BC477B0ABBA7}" dt="2024-11-07T08:45:23.977" v="4839"/>
          <ac:spMkLst>
            <pc:docMk/>
            <pc:sldMk cId="1899337151" sldId="267"/>
            <ac:spMk id="320" creationId="{EAB965E7-CF03-DBD1-9164-4A4B61E3BBC4}"/>
          </ac:spMkLst>
        </pc:spChg>
        <pc:spChg chg="mod">
          <ac:chgData name="chethan kalyan" userId="c1370a218002e0be" providerId="LiveId" clId="{2D53C083-D1FA-4AFF-9038-BC477B0ABBA7}" dt="2024-11-07T08:45:23.977" v="4839"/>
          <ac:spMkLst>
            <pc:docMk/>
            <pc:sldMk cId="1899337151" sldId="267"/>
            <ac:spMk id="321" creationId="{58B31A52-6BCA-4D00-7FD1-CD01CFFDA035}"/>
          </ac:spMkLst>
        </pc:spChg>
        <pc:spChg chg="mod">
          <ac:chgData name="chethan kalyan" userId="c1370a218002e0be" providerId="LiveId" clId="{2D53C083-D1FA-4AFF-9038-BC477B0ABBA7}" dt="2024-11-07T08:45:23.977" v="4839"/>
          <ac:spMkLst>
            <pc:docMk/>
            <pc:sldMk cId="1899337151" sldId="267"/>
            <ac:spMk id="322" creationId="{F89BF915-7AC8-BFA7-7B77-CA6C06CC6BF3}"/>
          </ac:spMkLst>
        </pc:spChg>
        <pc:spChg chg="mod">
          <ac:chgData name="chethan kalyan" userId="c1370a218002e0be" providerId="LiveId" clId="{2D53C083-D1FA-4AFF-9038-BC477B0ABBA7}" dt="2024-11-07T08:45:23.977" v="4839"/>
          <ac:spMkLst>
            <pc:docMk/>
            <pc:sldMk cId="1899337151" sldId="267"/>
            <ac:spMk id="323" creationId="{C85B4C89-5134-551A-8432-B6574052C67C}"/>
          </ac:spMkLst>
        </pc:spChg>
        <pc:spChg chg="mod">
          <ac:chgData name="chethan kalyan" userId="c1370a218002e0be" providerId="LiveId" clId="{2D53C083-D1FA-4AFF-9038-BC477B0ABBA7}" dt="2024-11-07T08:45:23.977" v="4839"/>
          <ac:spMkLst>
            <pc:docMk/>
            <pc:sldMk cId="1899337151" sldId="267"/>
            <ac:spMk id="324" creationId="{A676C23F-FA05-8EAB-34D9-E42DE152B47A}"/>
          </ac:spMkLst>
        </pc:spChg>
        <pc:spChg chg="mod">
          <ac:chgData name="chethan kalyan" userId="c1370a218002e0be" providerId="LiveId" clId="{2D53C083-D1FA-4AFF-9038-BC477B0ABBA7}" dt="2024-11-07T08:45:23.977" v="4839"/>
          <ac:spMkLst>
            <pc:docMk/>
            <pc:sldMk cId="1899337151" sldId="267"/>
            <ac:spMk id="325" creationId="{0BA0C434-FBA3-3271-AB8A-89F31513FCE0}"/>
          </ac:spMkLst>
        </pc:spChg>
        <pc:spChg chg="mod">
          <ac:chgData name="chethan kalyan" userId="c1370a218002e0be" providerId="LiveId" clId="{2D53C083-D1FA-4AFF-9038-BC477B0ABBA7}" dt="2024-11-07T08:45:23.977" v="4839"/>
          <ac:spMkLst>
            <pc:docMk/>
            <pc:sldMk cId="1899337151" sldId="267"/>
            <ac:spMk id="326" creationId="{FF00A4AA-B175-5D05-7AC3-94EFC6562B48}"/>
          </ac:spMkLst>
        </pc:spChg>
        <pc:spChg chg="mod">
          <ac:chgData name="chethan kalyan" userId="c1370a218002e0be" providerId="LiveId" clId="{2D53C083-D1FA-4AFF-9038-BC477B0ABBA7}" dt="2024-11-07T08:45:23.977" v="4839"/>
          <ac:spMkLst>
            <pc:docMk/>
            <pc:sldMk cId="1899337151" sldId="267"/>
            <ac:spMk id="327" creationId="{1F865A4D-C3DB-3844-9ABD-3BD646608C74}"/>
          </ac:spMkLst>
        </pc:spChg>
        <pc:spChg chg="mod">
          <ac:chgData name="chethan kalyan" userId="c1370a218002e0be" providerId="LiveId" clId="{2D53C083-D1FA-4AFF-9038-BC477B0ABBA7}" dt="2024-11-07T08:45:23.977" v="4839"/>
          <ac:spMkLst>
            <pc:docMk/>
            <pc:sldMk cId="1899337151" sldId="267"/>
            <ac:spMk id="328" creationId="{1B18DF23-4309-6516-50FF-F11BEFB40646}"/>
          </ac:spMkLst>
        </pc:spChg>
        <pc:spChg chg="mod">
          <ac:chgData name="chethan kalyan" userId="c1370a218002e0be" providerId="LiveId" clId="{2D53C083-D1FA-4AFF-9038-BC477B0ABBA7}" dt="2024-11-07T08:45:23.977" v="4839"/>
          <ac:spMkLst>
            <pc:docMk/>
            <pc:sldMk cId="1899337151" sldId="267"/>
            <ac:spMk id="329" creationId="{731AF0E9-DF9E-0582-C80D-E862A6365E0C}"/>
          </ac:spMkLst>
        </pc:spChg>
        <pc:spChg chg="mod">
          <ac:chgData name="chethan kalyan" userId="c1370a218002e0be" providerId="LiveId" clId="{2D53C083-D1FA-4AFF-9038-BC477B0ABBA7}" dt="2024-11-07T08:45:23.977" v="4839"/>
          <ac:spMkLst>
            <pc:docMk/>
            <pc:sldMk cId="1899337151" sldId="267"/>
            <ac:spMk id="330" creationId="{81807A45-5B1E-2841-ECD2-FA42F6A7F144}"/>
          </ac:spMkLst>
        </pc:spChg>
        <pc:spChg chg="mod">
          <ac:chgData name="chethan kalyan" userId="c1370a218002e0be" providerId="LiveId" clId="{2D53C083-D1FA-4AFF-9038-BC477B0ABBA7}" dt="2024-11-07T08:45:23.977" v="4839"/>
          <ac:spMkLst>
            <pc:docMk/>
            <pc:sldMk cId="1899337151" sldId="267"/>
            <ac:spMk id="331" creationId="{82AB992A-A045-5E30-8707-41969042AF97}"/>
          </ac:spMkLst>
        </pc:spChg>
        <pc:spChg chg="mod">
          <ac:chgData name="chethan kalyan" userId="c1370a218002e0be" providerId="LiveId" clId="{2D53C083-D1FA-4AFF-9038-BC477B0ABBA7}" dt="2024-11-07T08:45:23.977" v="4839"/>
          <ac:spMkLst>
            <pc:docMk/>
            <pc:sldMk cId="1899337151" sldId="267"/>
            <ac:spMk id="332" creationId="{DD2773EE-99FB-3DD8-6384-8A028C0004F7}"/>
          </ac:spMkLst>
        </pc:spChg>
        <pc:spChg chg="mod">
          <ac:chgData name="chethan kalyan" userId="c1370a218002e0be" providerId="LiveId" clId="{2D53C083-D1FA-4AFF-9038-BC477B0ABBA7}" dt="2024-11-07T08:45:23.977" v="4839"/>
          <ac:spMkLst>
            <pc:docMk/>
            <pc:sldMk cId="1899337151" sldId="267"/>
            <ac:spMk id="333" creationId="{94A6ADBD-985B-78A6-0516-B76EC86C86E1}"/>
          </ac:spMkLst>
        </pc:spChg>
        <pc:spChg chg="mod">
          <ac:chgData name="chethan kalyan" userId="c1370a218002e0be" providerId="LiveId" clId="{2D53C083-D1FA-4AFF-9038-BC477B0ABBA7}" dt="2024-11-07T08:45:23.977" v="4839"/>
          <ac:spMkLst>
            <pc:docMk/>
            <pc:sldMk cId="1899337151" sldId="267"/>
            <ac:spMk id="334" creationId="{002D11A7-EE51-7D89-9386-1E6DD9F3D20E}"/>
          </ac:spMkLst>
        </pc:spChg>
        <pc:spChg chg="mod">
          <ac:chgData name="chethan kalyan" userId="c1370a218002e0be" providerId="LiveId" clId="{2D53C083-D1FA-4AFF-9038-BC477B0ABBA7}" dt="2024-11-07T08:45:23.977" v="4839"/>
          <ac:spMkLst>
            <pc:docMk/>
            <pc:sldMk cId="1899337151" sldId="267"/>
            <ac:spMk id="335" creationId="{146E4EDE-7FFB-8C40-C26B-51D2A6608B27}"/>
          </ac:spMkLst>
        </pc:spChg>
        <pc:spChg chg="mod">
          <ac:chgData name="chethan kalyan" userId="c1370a218002e0be" providerId="LiveId" clId="{2D53C083-D1FA-4AFF-9038-BC477B0ABBA7}" dt="2024-11-07T08:45:23.977" v="4839"/>
          <ac:spMkLst>
            <pc:docMk/>
            <pc:sldMk cId="1899337151" sldId="267"/>
            <ac:spMk id="336" creationId="{BED001FF-537A-6DA3-D270-5F6875F46C24}"/>
          </ac:spMkLst>
        </pc:spChg>
        <pc:spChg chg="mod">
          <ac:chgData name="chethan kalyan" userId="c1370a218002e0be" providerId="LiveId" clId="{2D53C083-D1FA-4AFF-9038-BC477B0ABBA7}" dt="2024-11-07T08:45:23.977" v="4839"/>
          <ac:spMkLst>
            <pc:docMk/>
            <pc:sldMk cId="1899337151" sldId="267"/>
            <ac:spMk id="337" creationId="{C4D18889-DE8F-FCB6-F00A-BC06F112D1FD}"/>
          </ac:spMkLst>
        </pc:spChg>
        <pc:spChg chg="mod">
          <ac:chgData name="chethan kalyan" userId="c1370a218002e0be" providerId="LiveId" clId="{2D53C083-D1FA-4AFF-9038-BC477B0ABBA7}" dt="2024-11-07T08:45:23.977" v="4839"/>
          <ac:spMkLst>
            <pc:docMk/>
            <pc:sldMk cId="1899337151" sldId="267"/>
            <ac:spMk id="338" creationId="{6A3308D6-6CE9-0F18-4363-E9F18029F8C3}"/>
          </ac:spMkLst>
        </pc:spChg>
        <pc:spChg chg="mod">
          <ac:chgData name="chethan kalyan" userId="c1370a218002e0be" providerId="LiveId" clId="{2D53C083-D1FA-4AFF-9038-BC477B0ABBA7}" dt="2024-11-07T08:45:23.977" v="4839"/>
          <ac:spMkLst>
            <pc:docMk/>
            <pc:sldMk cId="1899337151" sldId="267"/>
            <ac:spMk id="339" creationId="{267A0351-5691-959C-00A3-93546D51880C}"/>
          </ac:spMkLst>
        </pc:spChg>
        <pc:spChg chg="mod">
          <ac:chgData name="chethan kalyan" userId="c1370a218002e0be" providerId="LiveId" clId="{2D53C083-D1FA-4AFF-9038-BC477B0ABBA7}" dt="2024-11-07T08:45:23.977" v="4839"/>
          <ac:spMkLst>
            <pc:docMk/>
            <pc:sldMk cId="1899337151" sldId="267"/>
            <ac:spMk id="340" creationId="{F1D099EB-510D-07F1-EA98-AF5DBF3BEEA4}"/>
          </ac:spMkLst>
        </pc:spChg>
        <pc:spChg chg="mod">
          <ac:chgData name="chethan kalyan" userId="c1370a218002e0be" providerId="LiveId" clId="{2D53C083-D1FA-4AFF-9038-BC477B0ABBA7}" dt="2024-11-07T08:45:23.977" v="4839"/>
          <ac:spMkLst>
            <pc:docMk/>
            <pc:sldMk cId="1899337151" sldId="267"/>
            <ac:spMk id="341" creationId="{6AB2BB25-910B-87E9-DBDA-D3784FF9CF69}"/>
          </ac:spMkLst>
        </pc:spChg>
        <pc:spChg chg="mod">
          <ac:chgData name="chethan kalyan" userId="c1370a218002e0be" providerId="LiveId" clId="{2D53C083-D1FA-4AFF-9038-BC477B0ABBA7}" dt="2024-11-07T08:45:23.977" v="4839"/>
          <ac:spMkLst>
            <pc:docMk/>
            <pc:sldMk cId="1899337151" sldId="267"/>
            <ac:spMk id="342" creationId="{1115FEEC-E65B-DB00-7F07-3D348C0B2F2D}"/>
          </ac:spMkLst>
        </pc:spChg>
        <pc:spChg chg="mod">
          <ac:chgData name="chethan kalyan" userId="c1370a218002e0be" providerId="LiveId" clId="{2D53C083-D1FA-4AFF-9038-BC477B0ABBA7}" dt="2024-11-07T08:45:23.977" v="4839"/>
          <ac:spMkLst>
            <pc:docMk/>
            <pc:sldMk cId="1899337151" sldId="267"/>
            <ac:spMk id="343" creationId="{BDEE7608-FA09-4EB7-954C-D4D0ADED4FDD}"/>
          </ac:spMkLst>
        </pc:spChg>
        <pc:spChg chg="mod">
          <ac:chgData name="chethan kalyan" userId="c1370a218002e0be" providerId="LiveId" clId="{2D53C083-D1FA-4AFF-9038-BC477B0ABBA7}" dt="2024-11-07T08:45:23.977" v="4839"/>
          <ac:spMkLst>
            <pc:docMk/>
            <pc:sldMk cId="1899337151" sldId="267"/>
            <ac:spMk id="344" creationId="{72D9C7BA-DA74-9383-3B94-D35EA0483999}"/>
          </ac:spMkLst>
        </pc:spChg>
        <pc:spChg chg="mod">
          <ac:chgData name="chethan kalyan" userId="c1370a218002e0be" providerId="LiveId" clId="{2D53C083-D1FA-4AFF-9038-BC477B0ABBA7}" dt="2024-11-07T08:45:23.977" v="4839"/>
          <ac:spMkLst>
            <pc:docMk/>
            <pc:sldMk cId="1899337151" sldId="267"/>
            <ac:spMk id="345" creationId="{DEBCE46E-F9A0-CB2E-BFB8-A3DB07FF446E}"/>
          </ac:spMkLst>
        </pc:spChg>
        <pc:spChg chg="mod">
          <ac:chgData name="chethan kalyan" userId="c1370a218002e0be" providerId="LiveId" clId="{2D53C083-D1FA-4AFF-9038-BC477B0ABBA7}" dt="2024-11-07T08:45:23.977" v="4839"/>
          <ac:spMkLst>
            <pc:docMk/>
            <pc:sldMk cId="1899337151" sldId="267"/>
            <ac:spMk id="346" creationId="{D1466AE0-E97C-AF38-7C1B-7FC92769417D}"/>
          </ac:spMkLst>
        </pc:spChg>
        <pc:spChg chg="mod">
          <ac:chgData name="chethan kalyan" userId="c1370a218002e0be" providerId="LiveId" clId="{2D53C083-D1FA-4AFF-9038-BC477B0ABBA7}" dt="2024-11-07T08:45:23.977" v="4839"/>
          <ac:spMkLst>
            <pc:docMk/>
            <pc:sldMk cId="1899337151" sldId="267"/>
            <ac:spMk id="347" creationId="{EDB87521-608B-28C3-8863-C876872C3A4E}"/>
          </ac:spMkLst>
        </pc:spChg>
        <pc:spChg chg="mod">
          <ac:chgData name="chethan kalyan" userId="c1370a218002e0be" providerId="LiveId" clId="{2D53C083-D1FA-4AFF-9038-BC477B0ABBA7}" dt="2024-11-07T08:45:23.977" v="4839"/>
          <ac:spMkLst>
            <pc:docMk/>
            <pc:sldMk cId="1899337151" sldId="267"/>
            <ac:spMk id="348" creationId="{DC83527A-16D0-318B-BD12-4CD8DF17BE72}"/>
          </ac:spMkLst>
        </pc:spChg>
        <pc:spChg chg="mod">
          <ac:chgData name="chethan kalyan" userId="c1370a218002e0be" providerId="LiveId" clId="{2D53C083-D1FA-4AFF-9038-BC477B0ABBA7}" dt="2024-11-07T08:45:23.977" v="4839"/>
          <ac:spMkLst>
            <pc:docMk/>
            <pc:sldMk cId="1899337151" sldId="267"/>
            <ac:spMk id="349" creationId="{388B2BA2-B2AB-90A9-0EAE-0C511EC436B1}"/>
          </ac:spMkLst>
        </pc:spChg>
        <pc:spChg chg="mod">
          <ac:chgData name="chethan kalyan" userId="c1370a218002e0be" providerId="LiveId" clId="{2D53C083-D1FA-4AFF-9038-BC477B0ABBA7}" dt="2024-11-07T08:45:23.977" v="4839"/>
          <ac:spMkLst>
            <pc:docMk/>
            <pc:sldMk cId="1899337151" sldId="267"/>
            <ac:spMk id="350" creationId="{9A2FB0F7-1D2E-9508-775E-8C3859FEEAE4}"/>
          </ac:spMkLst>
        </pc:spChg>
        <pc:grpChg chg="add mod">
          <ac:chgData name="chethan kalyan" userId="c1370a218002e0be" providerId="LiveId" clId="{2D53C083-D1FA-4AFF-9038-BC477B0ABBA7}" dt="2024-11-07T08:45:23.977" v="4839"/>
          <ac:grpSpMkLst>
            <pc:docMk/>
            <pc:sldMk cId="1899337151" sldId="267"/>
            <ac:grpSpMk id="2" creationId="{46F88E25-A950-7DD6-73EC-3BDB564DE611}"/>
          </ac:grpSpMkLst>
        </pc:grpChg>
        <pc:grpChg chg="mod">
          <ac:chgData name="chethan kalyan" userId="c1370a218002e0be" providerId="LiveId" clId="{2D53C083-D1FA-4AFF-9038-BC477B0ABBA7}" dt="2024-11-07T08:45:23.977" v="4839"/>
          <ac:grpSpMkLst>
            <pc:docMk/>
            <pc:sldMk cId="1899337151" sldId="267"/>
            <ac:grpSpMk id="3" creationId="{46EF7222-0807-FD1D-C280-647F74D75B23}"/>
          </ac:grpSpMkLst>
        </pc:grpChg>
        <pc:grpChg chg="mod">
          <ac:chgData name="chethan kalyan" userId="c1370a218002e0be" providerId="LiveId" clId="{2D53C083-D1FA-4AFF-9038-BC477B0ABBA7}" dt="2024-11-07T08:45:23.977" v="4839"/>
          <ac:grpSpMkLst>
            <pc:docMk/>
            <pc:sldMk cId="1899337151" sldId="267"/>
            <ac:grpSpMk id="6" creationId="{F11482FF-B435-D2D1-EED6-B63A3878E55B}"/>
          </ac:grpSpMkLst>
        </pc:grpChg>
        <pc:picChg chg="mod">
          <ac:chgData name="chethan kalyan" userId="c1370a218002e0be" providerId="LiveId" clId="{2D53C083-D1FA-4AFF-9038-BC477B0ABBA7}" dt="2024-11-06T08:31:00.405" v="33" actId="1076"/>
          <ac:picMkLst>
            <pc:docMk/>
            <pc:sldMk cId="1899337151" sldId="267"/>
            <ac:picMk id="5" creationId="{90880756-1A63-6F4A-EDF1-2E8AE846E3B9}"/>
          </ac:picMkLst>
        </pc:picChg>
        <pc:cxnChg chg="mod">
          <ac:chgData name="chethan kalyan" userId="c1370a218002e0be" providerId="LiveId" clId="{2D53C083-D1FA-4AFF-9038-BC477B0ABBA7}" dt="2024-11-06T08:55:43.838" v="653" actId="17032"/>
          <ac:cxnSpMkLst>
            <pc:docMk/>
            <pc:sldMk cId="1899337151" sldId="267"/>
            <ac:cxnSpMk id="7" creationId="{1105D871-8658-853E-38BD-F04FD2924EF7}"/>
          </ac:cxnSpMkLst>
        </pc:cxnChg>
        <pc:cxnChg chg="mod">
          <ac:chgData name="chethan kalyan" userId="c1370a218002e0be" providerId="LiveId" clId="{2D53C083-D1FA-4AFF-9038-BC477B0ABBA7}" dt="2024-11-06T08:55:34.045" v="652" actId="17032"/>
          <ac:cxnSpMkLst>
            <pc:docMk/>
            <pc:sldMk cId="1899337151" sldId="267"/>
            <ac:cxnSpMk id="8" creationId="{D94253DB-F45A-9FC2-D9CC-674308BE0324}"/>
          </ac:cxnSpMkLst>
        </pc:cxnChg>
      </pc:sldChg>
      <pc:sldChg chg="addSp delSp modSp mod">
        <pc:chgData name="chethan kalyan" userId="c1370a218002e0be" providerId="LiveId" clId="{2D53C083-D1FA-4AFF-9038-BC477B0ABBA7}" dt="2024-11-07T11:07:06.218" v="4924" actId="14861"/>
        <pc:sldMkLst>
          <pc:docMk/>
          <pc:sldMk cId="3462529282" sldId="268"/>
        </pc:sldMkLst>
        <pc:spChg chg="mod">
          <ac:chgData name="chethan kalyan" userId="c1370a218002e0be" providerId="LiveId" clId="{2D53C083-D1FA-4AFF-9038-BC477B0ABBA7}" dt="2024-11-07T08:51:57.883" v="4845" actId="1076"/>
          <ac:spMkLst>
            <pc:docMk/>
            <pc:sldMk cId="3462529282" sldId="268"/>
            <ac:spMk id="2" creationId="{573E0F6B-5CA0-9B97-67A1-CB20542191BC}"/>
          </ac:spMkLst>
        </pc:spChg>
        <pc:spChg chg="mod">
          <ac:chgData name="chethan kalyan" userId="c1370a218002e0be" providerId="LiveId" clId="{2D53C083-D1FA-4AFF-9038-BC477B0ABBA7}" dt="2024-11-07T08:40:21.035" v="4745"/>
          <ac:spMkLst>
            <pc:docMk/>
            <pc:sldMk cId="3462529282" sldId="268"/>
            <ac:spMk id="9" creationId="{BE5023D2-917A-4DEB-0BE7-AEB0CCBD7DCA}"/>
          </ac:spMkLst>
        </pc:spChg>
        <pc:spChg chg="mod">
          <ac:chgData name="chethan kalyan" userId="c1370a218002e0be" providerId="LiveId" clId="{2D53C083-D1FA-4AFF-9038-BC477B0ABBA7}" dt="2024-11-07T08:40:21.035" v="4745"/>
          <ac:spMkLst>
            <pc:docMk/>
            <pc:sldMk cId="3462529282" sldId="268"/>
            <ac:spMk id="10" creationId="{E3E85089-8998-3EE4-C6D2-117F3EFD746F}"/>
          </ac:spMkLst>
        </pc:spChg>
        <pc:spChg chg="mod">
          <ac:chgData name="chethan kalyan" userId="c1370a218002e0be" providerId="LiveId" clId="{2D53C083-D1FA-4AFF-9038-BC477B0ABBA7}" dt="2024-11-07T08:40:21.035" v="4745"/>
          <ac:spMkLst>
            <pc:docMk/>
            <pc:sldMk cId="3462529282" sldId="268"/>
            <ac:spMk id="11" creationId="{50BB7854-EDF2-269B-1C45-B6E109CA2C41}"/>
          </ac:spMkLst>
        </pc:spChg>
        <pc:spChg chg="mod">
          <ac:chgData name="chethan kalyan" userId="c1370a218002e0be" providerId="LiveId" clId="{2D53C083-D1FA-4AFF-9038-BC477B0ABBA7}" dt="2024-11-07T08:40:21.035" v="4745"/>
          <ac:spMkLst>
            <pc:docMk/>
            <pc:sldMk cId="3462529282" sldId="268"/>
            <ac:spMk id="12" creationId="{B81B4883-F656-758D-2C43-F88EDA0A6980}"/>
          </ac:spMkLst>
        </pc:spChg>
        <pc:spChg chg="mod">
          <ac:chgData name="chethan kalyan" userId="c1370a218002e0be" providerId="LiveId" clId="{2D53C083-D1FA-4AFF-9038-BC477B0ABBA7}" dt="2024-11-07T08:40:21.035" v="4745"/>
          <ac:spMkLst>
            <pc:docMk/>
            <pc:sldMk cId="3462529282" sldId="268"/>
            <ac:spMk id="13" creationId="{7BD2EB8B-51AB-1346-C162-54777E9AD165}"/>
          </ac:spMkLst>
        </pc:spChg>
        <pc:spChg chg="mod">
          <ac:chgData name="chethan kalyan" userId="c1370a218002e0be" providerId="LiveId" clId="{2D53C083-D1FA-4AFF-9038-BC477B0ABBA7}" dt="2024-11-07T08:40:21.035" v="4745"/>
          <ac:spMkLst>
            <pc:docMk/>
            <pc:sldMk cId="3462529282" sldId="268"/>
            <ac:spMk id="14" creationId="{7D20D446-517A-A7CC-5372-DA62FD0E2813}"/>
          </ac:spMkLst>
        </pc:spChg>
        <pc:spChg chg="mod">
          <ac:chgData name="chethan kalyan" userId="c1370a218002e0be" providerId="LiveId" clId="{2D53C083-D1FA-4AFF-9038-BC477B0ABBA7}" dt="2024-11-07T08:40:21.035" v="4745"/>
          <ac:spMkLst>
            <pc:docMk/>
            <pc:sldMk cId="3462529282" sldId="268"/>
            <ac:spMk id="15" creationId="{DCC6F0D2-B0A1-141A-830C-DE4E7F818308}"/>
          </ac:spMkLst>
        </pc:spChg>
        <pc:spChg chg="mod">
          <ac:chgData name="chethan kalyan" userId="c1370a218002e0be" providerId="LiveId" clId="{2D53C083-D1FA-4AFF-9038-BC477B0ABBA7}" dt="2024-11-07T08:40:21.035" v="4745"/>
          <ac:spMkLst>
            <pc:docMk/>
            <pc:sldMk cId="3462529282" sldId="268"/>
            <ac:spMk id="16" creationId="{08C32222-5A00-6F4D-E80D-245A844C0D8E}"/>
          </ac:spMkLst>
        </pc:spChg>
        <pc:spChg chg="mod">
          <ac:chgData name="chethan kalyan" userId="c1370a218002e0be" providerId="LiveId" clId="{2D53C083-D1FA-4AFF-9038-BC477B0ABBA7}" dt="2024-11-07T08:40:21.035" v="4745"/>
          <ac:spMkLst>
            <pc:docMk/>
            <pc:sldMk cId="3462529282" sldId="268"/>
            <ac:spMk id="17" creationId="{C585E0C6-DFA4-4111-0E94-C2D64BD27A44}"/>
          </ac:spMkLst>
        </pc:spChg>
        <pc:spChg chg="mod">
          <ac:chgData name="chethan kalyan" userId="c1370a218002e0be" providerId="LiveId" clId="{2D53C083-D1FA-4AFF-9038-BC477B0ABBA7}" dt="2024-11-07T08:40:21.035" v="4745"/>
          <ac:spMkLst>
            <pc:docMk/>
            <pc:sldMk cId="3462529282" sldId="268"/>
            <ac:spMk id="18" creationId="{69030BE4-EEEA-E8AB-4D2F-407B0FCC4128}"/>
          </ac:spMkLst>
        </pc:spChg>
        <pc:spChg chg="mod">
          <ac:chgData name="chethan kalyan" userId="c1370a218002e0be" providerId="LiveId" clId="{2D53C083-D1FA-4AFF-9038-BC477B0ABBA7}" dt="2024-11-07T08:40:21.035" v="4745"/>
          <ac:spMkLst>
            <pc:docMk/>
            <pc:sldMk cId="3462529282" sldId="268"/>
            <ac:spMk id="19" creationId="{D7EE3B9D-90D5-1E7F-7952-C95CFAF02B55}"/>
          </ac:spMkLst>
        </pc:spChg>
        <pc:spChg chg="mod">
          <ac:chgData name="chethan kalyan" userId="c1370a218002e0be" providerId="LiveId" clId="{2D53C083-D1FA-4AFF-9038-BC477B0ABBA7}" dt="2024-11-07T08:40:21.035" v="4745"/>
          <ac:spMkLst>
            <pc:docMk/>
            <pc:sldMk cId="3462529282" sldId="268"/>
            <ac:spMk id="20" creationId="{7AEA6A13-43C3-0D32-22C6-949B2C74EB9B}"/>
          </ac:spMkLst>
        </pc:spChg>
        <pc:spChg chg="mod">
          <ac:chgData name="chethan kalyan" userId="c1370a218002e0be" providerId="LiveId" clId="{2D53C083-D1FA-4AFF-9038-BC477B0ABBA7}" dt="2024-11-07T08:40:21.035" v="4745"/>
          <ac:spMkLst>
            <pc:docMk/>
            <pc:sldMk cId="3462529282" sldId="268"/>
            <ac:spMk id="21" creationId="{99E8A1FD-85B3-ECBD-30DA-BD9E6AF7A989}"/>
          </ac:spMkLst>
        </pc:spChg>
        <pc:spChg chg="mod">
          <ac:chgData name="chethan kalyan" userId="c1370a218002e0be" providerId="LiveId" clId="{2D53C083-D1FA-4AFF-9038-BC477B0ABBA7}" dt="2024-11-07T08:40:21.035" v="4745"/>
          <ac:spMkLst>
            <pc:docMk/>
            <pc:sldMk cId="3462529282" sldId="268"/>
            <ac:spMk id="22" creationId="{81CD2234-C81B-925F-521D-80AD923D9196}"/>
          </ac:spMkLst>
        </pc:spChg>
        <pc:spChg chg="mod">
          <ac:chgData name="chethan kalyan" userId="c1370a218002e0be" providerId="LiveId" clId="{2D53C083-D1FA-4AFF-9038-BC477B0ABBA7}" dt="2024-11-07T08:40:21.035" v="4745"/>
          <ac:spMkLst>
            <pc:docMk/>
            <pc:sldMk cId="3462529282" sldId="268"/>
            <ac:spMk id="23" creationId="{E2DA7819-1279-694A-A579-BB3C5144AC2A}"/>
          </ac:spMkLst>
        </pc:spChg>
        <pc:spChg chg="mod">
          <ac:chgData name="chethan kalyan" userId="c1370a218002e0be" providerId="LiveId" clId="{2D53C083-D1FA-4AFF-9038-BC477B0ABBA7}" dt="2024-11-07T08:40:21.035" v="4745"/>
          <ac:spMkLst>
            <pc:docMk/>
            <pc:sldMk cId="3462529282" sldId="268"/>
            <ac:spMk id="24" creationId="{086D1C87-28F3-ED94-B96E-8B06B887C7FD}"/>
          </ac:spMkLst>
        </pc:spChg>
        <pc:spChg chg="mod">
          <ac:chgData name="chethan kalyan" userId="c1370a218002e0be" providerId="LiveId" clId="{2D53C083-D1FA-4AFF-9038-BC477B0ABBA7}" dt="2024-11-07T08:40:21.035" v="4745"/>
          <ac:spMkLst>
            <pc:docMk/>
            <pc:sldMk cId="3462529282" sldId="268"/>
            <ac:spMk id="25" creationId="{B4B6BCCE-66E8-42F5-B984-D2CBB290050D}"/>
          </ac:spMkLst>
        </pc:spChg>
        <pc:spChg chg="mod">
          <ac:chgData name="chethan kalyan" userId="c1370a218002e0be" providerId="LiveId" clId="{2D53C083-D1FA-4AFF-9038-BC477B0ABBA7}" dt="2024-11-07T08:40:21.035" v="4745"/>
          <ac:spMkLst>
            <pc:docMk/>
            <pc:sldMk cId="3462529282" sldId="268"/>
            <ac:spMk id="26" creationId="{ECB2A9EC-574E-28BB-A134-5F6F0C632F08}"/>
          </ac:spMkLst>
        </pc:spChg>
        <pc:spChg chg="mod">
          <ac:chgData name="chethan kalyan" userId="c1370a218002e0be" providerId="LiveId" clId="{2D53C083-D1FA-4AFF-9038-BC477B0ABBA7}" dt="2024-11-07T08:40:21.035" v="4745"/>
          <ac:spMkLst>
            <pc:docMk/>
            <pc:sldMk cId="3462529282" sldId="268"/>
            <ac:spMk id="27" creationId="{6D02F16E-47F3-AAF4-AAED-A1C53316CA37}"/>
          </ac:spMkLst>
        </pc:spChg>
        <pc:spChg chg="mod">
          <ac:chgData name="chethan kalyan" userId="c1370a218002e0be" providerId="LiveId" clId="{2D53C083-D1FA-4AFF-9038-BC477B0ABBA7}" dt="2024-11-07T08:40:21.035" v="4745"/>
          <ac:spMkLst>
            <pc:docMk/>
            <pc:sldMk cId="3462529282" sldId="268"/>
            <ac:spMk id="28" creationId="{A9B21173-BC2C-F065-4027-0B5B25E7226F}"/>
          </ac:spMkLst>
        </pc:spChg>
        <pc:spChg chg="mod">
          <ac:chgData name="chethan kalyan" userId="c1370a218002e0be" providerId="LiveId" clId="{2D53C083-D1FA-4AFF-9038-BC477B0ABBA7}" dt="2024-11-07T08:40:21.035" v="4745"/>
          <ac:spMkLst>
            <pc:docMk/>
            <pc:sldMk cId="3462529282" sldId="268"/>
            <ac:spMk id="29" creationId="{E3CC2C0D-4430-DEF2-EEC3-9E4511ECC3DE}"/>
          </ac:spMkLst>
        </pc:spChg>
        <pc:spChg chg="mod">
          <ac:chgData name="chethan kalyan" userId="c1370a218002e0be" providerId="LiveId" clId="{2D53C083-D1FA-4AFF-9038-BC477B0ABBA7}" dt="2024-11-07T08:40:21.035" v="4745"/>
          <ac:spMkLst>
            <pc:docMk/>
            <pc:sldMk cId="3462529282" sldId="268"/>
            <ac:spMk id="30" creationId="{8697B38B-92F3-36AC-D523-B8F78D5C99D7}"/>
          </ac:spMkLst>
        </pc:spChg>
        <pc:spChg chg="mod">
          <ac:chgData name="chethan kalyan" userId="c1370a218002e0be" providerId="LiveId" clId="{2D53C083-D1FA-4AFF-9038-BC477B0ABBA7}" dt="2024-11-07T08:40:21.035" v="4745"/>
          <ac:spMkLst>
            <pc:docMk/>
            <pc:sldMk cId="3462529282" sldId="268"/>
            <ac:spMk id="31" creationId="{06DAFF9C-7291-5185-3AF4-69BCDB2E47DC}"/>
          </ac:spMkLst>
        </pc:spChg>
        <pc:spChg chg="mod">
          <ac:chgData name="chethan kalyan" userId="c1370a218002e0be" providerId="LiveId" clId="{2D53C083-D1FA-4AFF-9038-BC477B0ABBA7}" dt="2024-11-07T08:40:21.035" v="4745"/>
          <ac:spMkLst>
            <pc:docMk/>
            <pc:sldMk cId="3462529282" sldId="268"/>
            <ac:spMk id="32" creationId="{4836F5BE-94FB-24F3-052B-669DBFC67D3C}"/>
          </ac:spMkLst>
        </pc:spChg>
        <pc:spChg chg="mod">
          <ac:chgData name="chethan kalyan" userId="c1370a218002e0be" providerId="LiveId" clId="{2D53C083-D1FA-4AFF-9038-BC477B0ABBA7}" dt="2024-11-07T08:40:21.035" v="4745"/>
          <ac:spMkLst>
            <pc:docMk/>
            <pc:sldMk cId="3462529282" sldId="268"/>
            <ac:spMk id="33" creationId="{F111EBCD-0049-8141-0EEE-B0FD2CC04A62}"/>
          </ac:spMkLst>
        </pc:spChg>
        <pc:spChg chg="mod">
          <ac:chgData name="chethan kalyan" userId="c1370a218002e0be" providerId="LiveId" clId="{2D53C083-D1FA-4AFF-9038-BC477B0ABBA7}" dt="2024-11-07T08:40:21.035" v="4745"/>
          <ac:spMkLst>
            <pc:docMk/>
            <pc:sldMk cId="3462529282" sldId="268"/>
            <ac:spMk id="34" creationId="{EF7CC158-AF1E-BBBB-6DE1-A74373BF2CF5}"/>
          </ac:spMkLst>
        </pc:spChg>
        <pc:spChg chg="mod">
          <ac:chgData name="chethan kalyan" userId="c1370a218002e0be" providerId="LiveId" clId="{2D53C083-D1FA-4AFF-9038-BC477B0ABBA7}" dt="2024-11-07T08:40:21.035" v="4745"/>
          <ac:spMkLst>
            <pc:docMk/>
            <pc:sldMk cId="3462529282" sldId="268"/>
            <ac:spMk id="35" creationId="{E21506C3-57E1-D86B-4614-C1E200C10BDE}"/>
          </ac:spMkLst>
        </pc:spChg>
        <pc:spChg chg="mod">
          <ac:chgData name="chethan kalyan" userId="c1370a218002e0be" providerId="LiveId" clId="{2D53C083-D1FA-4AFF-9038-BC477B0ABBA7}" dt="2024-11-07T08:40:21.035" v="4745"/>
          <ac:spMkLst>
            <pc:docMk/>
            <pc:sldMk cId="3462529282" sldId="268"/>
            <ac:spMk id="36" creationId="{2AAA55E3-3A59-CECA-4BF2-2DDDB148091F}"/>
          </ac:spMkLst>
        </pc:spChg>
        <pc:spChg chg="mod">
          <ac:chgData name="chethan kalyan" userId="c1370a218002e0be" providerId="LiveId" clId="{2D53C083-D1FA-4AFF-9038-BC477B0ABBA7}" dt="2024-11-07T08:40:21.035" v="4745"/>
          <ac:spMkLst>
            <pc:docMk/>
            <pc:sldMk cId="3462529282" sldId="268"/>
            <ac:spMk id="37" creationId="{390FE4D4-0174-ED49-C7EC-1C4E584C68B4}"/>
          </ac:spMkLst>
        </pc:spChg>
        <pc:spChg chg="mod">
          <ac:chgData name="chethan kalyan" userId="c1370a218002e0be" providerId="LiveId" clId="{2D53C083-D1FA-4AFF-9038-BC477B0ABBA7}" dt="2024-11-07T08:40:21.035" v="4745"/>
          <ac:spMkLst>
            <pc:docMk/>
            <pc:sldMk cId="3462529282" sldId="268"/>
            <ac:spMk id="38" creationId="{EA581BEE-01C2-7C82-3769-758DE361D7E3}"/>
          </ac:spMkLst>
        </pc:spChg>
        <pc:spChg chg="mod">
          <ac:chgData name="chethan kalyan" userId="c1370a218002e0be" providerId="LiveId" clId="{2D53C083-D1FA-4AFF-9038-BC477B0ABBA7}" dt="2024-11-07T08:40:21.035" v="4745"/>
          <ac:spMkLst>
            <pc:docMk/>
            <pc:sldMk cId="3462529282" sldId="268"/>
            <ac:spMk id="39" creationId="{48D43A9D-CCB8-2A49-4C6F-283CAF38BF9B}"/>
          </ac:spMkLst>
        </pc:spChg>
        <pc:spChg chg="mod">
          <ac:chgData name="chethan kalyan" userId="c1370a218002e0be" providerId="LiveId" clId="{2D53C083-D1FA-4AFF-9038-BC477B0ABBA7}" dt="2024-11-07T08:40:21.035" v="4745"/>
          <ac:spMkLst>
            <pc:docMk/>
            <pc:sldMk cId="3462529282" sldId="268"/>
            <ac:spMk id="40" creationId="{93C6E094-7555-9641-AFF5-7D3995053E8F}"/>
          </ac:spMkLst>
        </pc:spChg>
        <pc:spChg chg="mod">
          <ac:chgData name="chethan kalyan" userId="c1370a218002e0be" providerId="LiveId" clId="{2D53C083-D1FA-4AFF-9038-BC477B0ABBA7}" dt="2024-11-07T08:40:21.035" v="4745"/>
          <ac:spMkLst>
            <pc:docMk/>
            <pc:sldMk cId="3462529282" sldId="268"/>
            <ac:spMk id="41" creationId="{515C1827-A192-67FB-5C06-88E0EF1179D9}"/>
          </ac:spMkLst>
        </pc:spChg>
        <pc:spChg chg="mod">
          <ac:chgData name="chethan kalyan" userId="c1370a218002e0be" providerId="LiveId" clId="{2D53C083-D1FA-4AFF-9038-BC477B0ABBA7}" dt="2024-11-07T08:40:21.035" v="4745"/>
          <ac:spMkLst>
            <pc:docMk/>
            <pc:sldMk cId="3462529282" sldId="268"/>
            <ac:spMk id="42" creationId="{CB21A6AA-7CE6-A9F2-A3C4-3A9E6FFFD1C9}"/>
          </ac:spMkLst>
        </pc:spChg>
        <pc:spChg chg="mod">
          <ac:chgData name="chethan kalyan" userId="c1370a218002e0be" providerId="LiveId" clId="{2D53C083-D1FA-4AFF-9038-BC477B0ABBA7}" dt="2024-11-07T08:40:21.035" v="4745"/>
          <ac:spMkLst>
            <pc:docMk/>
            <pc:sldMk cId="3462529282" sldId="268"/>
            <ac:spMk id="43" creationId="{1D9441F3-1B26-7D1B-EBE9-08EDD0304ED6}"/>
          </ac:spMkLst>
        </pc:spChg>
        <pc:spChg chg="mod">
          <ac:chgData name="chethan kalyan" userId="c1370a218002e0be" providerId="LiveId" clId="{2D53C083-D1FA-4AFF-9038-BC477B0ABBA7}" dt="2024-11-07T08:40:21.035" v="4745"/>
          <ac:spMkLst>
            <pc:docMk/>
            <pc:sldMk cId="3462529282" sldId="268"/>
            <ac:spMk id="44" creationId="{3776AB8A-6E2D-07BC-192A-D8527319395A}"/>
          </ac:spMkLst>
        </pc:spChg>
        <pc:spChg chg="mod">
          <ac:chgData name="chethan kalyan" userId="c1370a218002e0be" providerId="LiveId" clId="{2D53C083-D1FA-4AFF-9038-BC477B0ABBA7}" dt="2024-11-07T08:40:21.035" v="4745"/>
          <ac:spMkLst>
            <pc:docMk/>
            <pc:sldMk cId="3462529282" sldId="268"/>
            <ac:spMk id="45" creationId="{AF47EFD6-8CE7-6531-1A19-FA8112694ADD}"/>
          </ac:spMkLst>
        </pc:spChg>
        <pc:spChg chg="mod">
          <ac:chgData name="chethan kalyan" userId="c1370a218002e0be" providerId="LiveId" clId="{2D53C083-D1FA-4AFF-9038-BC477B0ABBA7}" dt="2024-11-07T08:40:21.035" v="4745"/>
          <ac:spMkLst>
            <pc:docMk/>
            <pc:sldMk cId="3462529282" sldId="268"/>
            <ac:spMk id="46" creationId="{9D678711-115F-6B5A-1338-7CBB6BBB6488}"/>
          </ac:spMkLst>
        </pc:spChg>
        <pc:spChg chg="mod">
          <ac:chgData name="chethan kalyan" userId="c1370a218002e0be" providerId="LiveId" clId="{2D53C083-D1FA-4AFF-9038-BC477B0ABBA7}" dt="2024-11-07T08:40:21.035" v="4745"/>
          <ac:spMkLst>
            <pc:docMk/>
            <pc:sldMk cId="3462529282" sldId="268"/>
            <ac:spMk id="47" creationId="{EF91F39C-6FA6-A1AE-66AE-D62C42E123D8}"/>
          </ac:spMkLst>
        </pc:spChg>
        <pc:spChg chg="mod">
          <ac:chgData name="chethan kalyan" userId="c1370a218002e0be" providerId="LiveId" clId="{2D53C083-D1FA-4AFF-9038-BC477B0ABBA7}" dt="2024-11-07T08:40:21.035" v="4745"/>
          <ac:spMkLst>
            <pc:docMk/>
            <pc:sldMk cId="3462529282" sldId="268"/>
            <ac:spMk id="48" creationId="{ABE29B29-6AC0-17E0-FDA4-13EBE8984482}"/>
          </ac:spMkLst>
        </pc:spChg>
        <pc:spChg chg="mod">
          <ac:chgData name="chethan kalyan" userId="c1370a218002e0be" providerId="LiveId" clId="{2D53C083-D1FA-4AFF-9038-BC477B0ABBA7}" dt="2024-11-07T08:40:21.035" v="4745"/>
          <ac:spMkLst>
            <pc:docMk/>
            <pc:sldMk cId="3462529282" sldId="268"/>
            <ac:spMk id="49" creationId="{54B55477-4AE2-5555-D24F-0B7DBC27C332}"/>
          </ac:spMkLst>
        </pc:spChg>
        <pc:spChg chg="mod">
          <ac:chgData name="chethan kalyan" userId="c1370a218002e0be" providerId="LiveId" clId="{2D53C083-D1FA-4AFF-9038-BC477B0ABBA7}" dt="2024-11-07T08:40:21.035" v="4745"/>
          <ac:spMkLst>
            <pc:docMk/>
            <pc:sldMk cId="3462529282" sldId="268"/>
            <ac:spMk id="50" creationId="{CABD03F1-0C98-C839-E580-D7D3A6D607B0}"/>
          </ac:spMkLst>
        </pc:spChg>
        <pc:spChg chg="mod">
          <ac:chgData name="chethan kalyan" userId="c1370a218002e0be" providerId="LiveId" clId="{2D53C083-D1FA-4AFF-9038-BC477B0ABBA7}" dt="2024-11-07T08:40:21.035" v="4745"/>
          <ac:spMkLst>
            <pc:docMk/>
            <pc:sldMk cId="3462529282" sldId="268"/>
            <ac:spMk id="51" creationId="{5BC67A0C-755C-CF1E-61C6-CC200496852F}"/>
          </ac:spMkLst>
        </pc:spChg>
        <pc:spChg chg="mod">
          <ac:chgData name="chethan kalyan" userId="c1370a218002e0be" providerId="LiveId" clId="{2D53C083-D1FA-4AFF-9038-BC477B0ABBA7}" dt="2024-11-07T08:40:21.035" v="4745"/>
          <ac:spMkLst>
            <pc:docMk/>
            <pc:sldMk cId="3462529282" sldId="268"/>
            <ac:spMk id="52" creationId="{BA67B42C-CC00-3B84-507F-D7AFBBC04144}"/>
          </ac:spMkLst>
        </pc:spChg>
        <pc:spChg chg="mod">
          <ac:chgData name="chethan kalyan" userId="c1370a218002e0be" providerId="LiveId" clId="{2D53C083-D1FA-4AFF-9038-BC477B0ABBA7}" dt="2024-11-07T08:40:21.035" v="4745"/>
          <ac:spMkLst>
            <pc:docMk/>
            <pc:sldMk cId="3462529282" sldId="268"/>
            <ac:spMk id="53" creationId="{062D9B8E-BBC3-B367-9C4E-CC742F7C3C21}"/>
          </ac:spMkLst>
        </pc:spChg>
        <pc:spChg chg="mod">
          <ac:chgData name="chethan kalyan" userId="c1370a218002e0be" providerId="LiveId" clId="{2D53C083-D1FA-4AFF-9038-BC477B0ABBA7}" dt="2024-11-07T08:40:21.035" v="4745"/>
          <ac:spMkLst>
            <pc:docMk/>
            <pc:sldMk cId="3462529282" sldId="268"/>
            <ac:spMk id="54" creationId="{E45E70FA-1AB7-C5CD-3306-498F6D6F30D3}"/>
          </ac:spMkLst>
        </pc:spChg>
        <pc:spChg chg="mod">
          <ac:chgData name="chethan kalyan" userId="c1370a218002e0be" providerId="LiveId" clId="{2D53C083-D1FA-4AFF-9038-BC477B0ABBA7}" dt="2024-11-07T08:40:21.035" v="4745"/>
          <ac:spMkLst>
            <pc:docMk/>
            <pc:sldMk cId="3462529282" sldId="268"/>
            <ac:spMk id="55" creationId="{5A3A5F08-FE61-DC56-9556-2D48973488F6}"/>
          </ac:spMkLst>
        </pc:spChg>
        <pc:spChg chg="mod">
          <ac:chgData name="chethan kalyan" userId="c1370a218002e0be" providerId="LiveId" clId="{2D53C083-D1FA-4AFF-9038-BC477B0ABBA7}" dt="2024-11-07T08:40:21.035" v="4745"/>
          <ac:spMkLst>
            <pc:docMk/>
            <pc:sldMk cId="3462529282" sldId="268"/>
            <ac:spMk id="56" creationId="{8E57CA3E-9234-1FC4-352A-B88AB16CE4DA}"/>
          </ac:spMkLst>
        </pc:spChg>
        <pc:spChg chg="mod">
          <ac:chgData name="chethan kalyan" userId="c1370a218002e0be" providerId="LiveId" clId="{2D53C083-D1FA-4AFF-9038-BC477B0ABBA7}" dt="2024-11-07T08:40:21.035" v="4745"/>
          <ac:spMkLst>
            <pc:docMk/>
            <pc:sldMk cId="3462529282" sldId="268"/>
            <ac:spMk id="57" creationId="{19CD6A0E-E56F-F75E-591B-D0A1E741C68B}"/>
          </ac:spMkLst>
        </pc:spChg>
        <pc:spChg chg="mod">
          <ac:chgData name="chethan kalyan" userId="c1370a218002e0be" providerId="LiveId" clId="{2D53C083-D1FA-4AFF-9038-BC477B0ABBA7}" dt="2024-11-07T08:40:21.035" v="4745"/>
          <ac:spMkLst>
            <pc:docMk/>
            <pc:sldMk cId="3462529282" sldId="268"/>
            <ac:spMk id="58" creationId="{BC4564A7-C2F0-B61B-042D-CBC5EE6EC4B4}"/>
          </ac:spMkLst>
        </pc:spChg>
        <pc:spChg chg="mod">
          <ac:chgData name="chethan kalyan" userId="c1370a218002e0be" providerId="LiveId" clId="{2D53C083-D1FA-4AFF-9038-BC477B0ABBA7}" dt="2024-11-07T08:40:21.035" v="4745"/>
          <ac:spMkLst>
            <pc:docMk/>
            <pc:sldMk cId="3462529282" sldId="268"/>
            <ac:spMk id="59" creationId="{D5F50548-2841-A1CE-1AB1-606B247D9116}"/>
          </ac:spMkLst>
        </pc:spChg>
        <pc:spChg chg="mod">
          <ac:chgData name="chethan kalyan" userId="c1370a218002e0be" providerId="LiveId" clId="{2D53C083-D1FA-4AFF-9038-BC477B0ABBA7}" dt="2024-11-07T08:40:21.035" v="4745"/>
          <ac:spMkLst>
            <pc:docMk/>
            <pc:sldMk cId="3462529282" sldId="268"/>
            <ac:spMk id="60" creationId="{3C6BEBFC-D640-4419-A818-08034F459A20}"/>
          </ac:spMkLst>
        </pc:spChg>
        <pc:spChg chg="mod">
          <ac:chgData name="chethan kalyan" userId="c1370a218002e0be" providerId="LiveId" clId="{2D53C083-D1FA-4AFF-9038-BC477B0ABBA7}" dt="2024-11-07T08:40:21.035" v="4745"/>
          <ac:spMkLst>
            <pc:docMk/>
            <pc:sldMk cId="3462529282" sldId="268"/>
            <ac:spMk id="61" creationId="{FD49B48B-13F1-6A5B-9238-8D5A506DB062}"/>
          </ac:spMkLst>
        </pc:spChg>
        <pc:spChg chg="mod">
          <ac:chgData name="chethan kalyan" userId="c1370a218002e0be" providerId="LiveId" clId="{2D53C083-D1FA-4AFF-9038-BC477B0ABBA7}" dt="2024-11-07T08:40:21.035" v="4745"/>
          <ac:spMkLst>
            <pc:docMk/>
            <pc:sldMk cId="3462529282" sldId="268"/>
            <ac:spMk id="62" creationId="{B1F2B968-86AB-348D-C42F-0F73E6EE320B}"/>
          </ac:spMkLst>
        </pc:spChg>
        <pc:spChg chg="mod">
          <ac:chgData name="chethan kalyan" userId="c1370a218002e0be" providerId="LiveId" clId="{2D53C083-D1FA-4AFF-9038-BC477B0ABBA7}" dt="2024-11-07T08:40:21.035" v="4745"/>
          <ac:spMkLst>
            <pc:docMk/>
            <pc:sldMk cId="3462529282" sldId="268"/>
            <ac:spMk id="63" creationId="{24AB45BA-3CAD-53DE-BC5B-1AF06496D67D}"/>
          </ac:spMkLst>
        </pc:spChg>
        <pc:spChg chg="mod">
          <ac:chgData name="chethan kalyan" userId="c1370a218002e0be" providerId="LiveId" clId="{2D53C083-D1FA-4AFF-9038-BC477B0ABBA7}" dt="2024-11-07T08:40:21.035" v="4745"/>
          <ac:spMkLst>
            <pc:docMk/>
            <pc:sldMk cId="3462529282" sldId="268"/>
            <ac:spMk id="64" creationId="{9026EA5E-98B2-0138-61D5-11275C5EFDA1}"/>
          </ac:spMkLst>
        </pc:spChg>
        <pc:spChg chg="mod">
          <ac:chgData name="chethan kalyan" userId="c1370a218002e0be" providerId="LiveId" clId="{2D53C083-D1FA-4AFF-9038-BC477B0ABBA7}" dt="2024-11-07T08:40:21.035" v="4745"/>
          <ac:spMkLst>
            <pc:docMk/>
            <pc:sldMk cId="3462529282" sldId="268"/>
            <ac:spMk id="65" creationId="{32FE7F81-319C-746E-1F72-8455453C50A6}"/>
          </ac:spMkLst>
        </pc:spChg>
        <pc:spChg chg="mod">
          <ac:chgData name="chethan kalyan" userId="c1370a218002e0be" providerId="LiveId" clId="{2D53C083-D1FA-4AFF-9038-BC477B0ABBA7}" dt="2024-11-07T08:40:21.035" v="4745"/>
          <ac:spMkLst>
            <pc:docMk/>
            <pc:sldMk cId="3462529282" sldId="268"/>
            <ac:spMk id="66" creationId="{964D8C44-34C5-B8A7-DFFE-0B6AC05D088D}"/>
          </ac:spMkLst>
        </pc:spChg>
        <pc:spChg chg="mod">
          <ac:chgData name="chethan kalyan" userId="c1370a218002e0be" providerId="LiveId" clId="{2D53C083-D1FA-4AFF-9038-BC477B0ABBA7}" dt="2024-11-07T08:40:21.035" v="4745"/>
          <ac:spMkLst>
            <pc:docMk/>
            <pc:sldMk cId="3462529282" sldId="268"/>
            <ac:spMk id="67" creationId="{774D5038-5880-97C5-D7D9-E3053D104AA2}"/>
          </ac:spMkLst>
        </pc:spChg>
        <pc:spChg chg="mod">
          <ac:chgData name="chethan kalyan" userId="c1370a218002e0be" providerId="LiveId" clId="{2D53C083-D1FA-4AFF-9038-BC477B0ABBA7}" dt="2024-11-07T08:40:21.035" v="4745"/>
          <ac:spMkLst>
            <pc:docMk/>
            <pc:sldMk cId="3462529282" sldId="268"/>
            <ac:spMk id="68" creationId="{1007A3AF-15F7-96FD-D1C3-1D5AC409FE92}"/>
          </ac:spMkLst>
        </pc:spChg>
        <pc:spChg chg="mod">
          <ac:chgData name="chethan kalyan" userId="c1370a218002e0be" providerId="LiveId" clId="{2D53C083-D1FA-4AFF-9038-BC477B0ABBA7}" dt="2024-11-07T08:40:21.035" v="4745"/>
          <ac:spMkLst>
            <pc:docMk/>
            <pc:sldMk cId="3462529282" sldId="268"/>
            <ac:spMk id="69" creationId="{7A0E27A4-20D5-1243-C3BD-3DBF87A33F21}"/>
          </ac:spMkLst>
        </pc:spChg>
        <pc:spChg chg="mod">
          <ac:chgData name="chethan kalyan" userId="c1370a218002e0be" providerId="LiveId" clId="{2D53C083-D1FA-4AFF-9038-BC477B0ABBA7}" dt="2024-11-07T08:40:21.035" v="4745"/>
          <ac:spMkLst>
            <pc:docMk/>
            <pc:sldMk cId="3462529282" sldId="268"/>
            <ac:spMk id="70" creationId="{BF297BBB-E961-0148-E856-C3A0C860B862}"/>
          </ac:spMkLst>
        </pc:spChg>
        <pc:spChg chg="mod">
          <ac:chgData name="chethan kalyan" userId="c1370a218002e0be" providerId="LiveId" clId="{2D53C083-D1FA-4AFF-9038-BC477B0ABBA7}" dt="2024-11-07T08:40:21.035" v="4745"/>
          <ac:spMkLst>
            <pc:docMk/>
            <pc:sldMk cId="3462529282" sldId="268"/>
            <ac:spMk id="71" creationId="{767AE7F3-59C6-F991-F1A4-0DA9A3F545FA}"/>
          </ac:spMkLst>
        </pc:spChg>
        <pc:spChg chg="mod">
          <ac:chgData name="chethan kalyan" userId="c1370a218002e0be" providerId="LiveId" clId="{2D53C083-D1FA-4AFF-9038-BC477B0ABBA7}" dt="2024-11-07T08:40:21.035" v="4745"/>
          <ac:spMkLst>
            <pc:docMk/>
            <pc:sldMk cId="3462529282" sldId="268"/>
            <ac:spMk id="72" creationId="{F6CC8B2B-8163-E6D3-9737-8B0A78E89259}"/>
          </ac:spMkLst>
        </pc:spChg>
        <pc:spChg chg="mod">
          <ac:chgData name="chethan kalyan" userId="c1370a218002e0be" providerId="LiveId" clId="{2D53C083-D1FA-4AFF-9038-BC477B0ABBA7}" dt="2024-11-07T08:40:21.035" v="4745"/>
          <ac:spMkLst>
            <pc:docMk/>
            <pc:sldMk cId="3462529282" sldId="268"/>
            <ac:spMk id="73" creationId="{E6FFC54A-2F1D-2C82-9657-4B010D7F00C5}"/>
          </ac:spMkLst>
        </pc:spChg>
        <pc:spChg chg="mod">
          <ac:chgData name="chethan kalyan" userId="c1370a218002e0be" providerId="LiveId" clId="{2D53C083-D1FA-4AFF-9038-BC477B0ABBA7}" dt="2024-11-07T08:40:21.035" v="4745"/>
          <ac:spMkLst>
            <pc:docMk/>
            <pc:sldMk cId="3462529282" sldId="268"/>
            <ac:spMk id="74" creationId="{44369C75-218E-7DB4-E821-8EC96B9A2396}"/>
          </ac:spMkLst>
        </pc:spChg>
        <pc:spChg chg="mod">
          <ac:chgData name="chethan kalyan" userId="c1370a218002e0be" providerId="LiveId" clId="{2D53C083-D1FA-4AFF-9038-BC477B0ABBA7}" dt="2024-11-07T08:40:21.035" v="4745"/>
          <ac:spMkLst>
            <pc:docMk/>
            <pc:sldMk cId="3462529282" sldId="268"/>
            <ac:spMk id="75" creationId="{EA543AC3-F397-4181-88B8-EF82B21F23EA}"/>
          </ac:spMkLst>
        </pc:spChg>
        <pc:spChg chg="mod">
          <ac:chgData name="chethan kalyan" userId="c1370a218002e0be" providerId="LiveId" clId="{2D53C083-D1FA-4AFF-9038-BC477B0ABBA7}" dt="2024-11-07T08:40:21.035" v="4745"/>
          <ac:spMkLst>
            <pc:docMk/>
            <pc:sldMk cId="3462529282" sldId="268"/>
            <ac:spMk id="76" creationId="{7DC1AF90-A8F0-76F3-AD57-DD4E22899899}"/>
          </ac:spMkLst>
        </pc:spChg>
        <pc:spChg chg="mod">
          <ac:chgData name="chethan kalyan" userId="c1370a218002e0be" providerId="LiveId" clId="{2D53C083-D1FA-4AFF-9038-BC477B0ABBA7}" dt="2024-11-07T08:40:21.035" v="4745"/>
          <ac:spMkLst>
            <pc:docMk/>
            <pc:sldMk cId="3462529282" sldId="268"/>
            <ac:spMk id="77" creationId="{82CF99B4-0B44-D690-FA54-886DE976A4CD}"/>
          </ac:spMkLst>
        </pc:spChg>
        <pc:spChg chg="mod">
          <ac:chgData name="chethan kalyan" userId="c1370a218002e0be" providerId="LiveId" clId="{2D53C083-D1FA-4AFF-9038-BC477B0ABBA7}" dt="2024-11-07T08:40:21.035" v="4745"/>
          <ac:spMkLst>
            <pc:docMk/>
            <pc:sldMk cId="3462529282" sldId="268"/>
            <ac:spMk id="78" creationId="{B798B914-3A34-6395-873F-7E36C545D05D}"/>
          </ac:spMkLst>
        </pc:spChg>
        <pc:spChg chg="mod">
          <ac:chgData name="chethan kalyan" userId="c1370a218002e0be" providerId="LiveId" clId="{2D53C083-D1FA-4AFF-9038-BC477B0ABBA7}" dt="2024-11-07T08:40:21.035" v="4745"/>
          <ac:spMkLst>
            <pc:docMk/>
            <pc:sldMk cId="3462529282" sldId="268"/>
            <ac:spMk id="79" creationId="{9C2EFBAA-2832-4F08-AD69-335801F4CBEC}"/>
          </ac:spMkLst>
        </pc:spChg>
        <pc:spChg chg="mod">
          <ac:chgData name="chethan kalyan" userId="c1370a218002e0be" providerId="LiveId" clId="{2D53C083-D1FA-4AFF-9038-BC477B0ABBA7}" dt="2024-11-07T08:40:21.035" v="4745"/>
          <ac:spMkLst>
            <pc:docMk/>
            <pc:sldMk cId="3462529282" sldId="268"/>
            <ac:spMk id="80" creationId="{DA970649-236C-BD90-61BC-EB00DF6F6CDD}"/>
          </ac:spMkLst>
        </pc:spChg>
        <pc:spChg chg="mod">
          <ac:chgData name="chethan kalyan" userId="c1370a218002e0be" providerId="LiveId" clId="{2D53C083-D1FA-4AFF-9038-BC477B0ABBA7}" dt="2024-11-07T08:40:21.035" v="4745"/>
          <ac:spMkLst>
            <pc:docMk/>
            <pc:sldMk cId="3462529282" sldId="268"/>
            <ac:spMk id="81" creationId="{DD3EAA75-EDB2-E2A9-D32C-AC8CC5C64B50}"/>
          </ac:spMkLst>
        </pc:spChg>
        <pc:spChg chg="mod">
          <ac:chgData name="chethan kalyan" userId="c1370a218002e0be" providerId="LiveId" clId="{2D53C083-D1FA-4AFF-9038-BC477B0ABBA7}" dt="2024-11-07T08:40:21.035" v="4745"/>
          <ac:spMkLst>
            <pc:docMk/>
            <pc:sldMk cId="3462529282" sldId="268"/>
            <ac:spMk id="82" creationId="{6DC3C683-B8B2-F337-F854-8C8B18AD6DBF}"/>
          </ac:spMkLst>
        </pc:spChg>
        <pc:spChg chg="mod">
          <ac:chgData name="chethan kalyan" userId="c1370a218002e0be" providerId="LiveId" clId="{2D53C083-D1FA-4AFF-9038-BC477B0ABBA7}" dt="2024-11-07T08:40:21.035" v="4745"/>
          <ac:spMkLst>
            <pc:docMk/>
            <pc:sldMk cId="3462529282" sldId="268"/>
            <ac:spMk id="83" creationId="{BEC9186C-C0BB-5F7D-13D2-94B78584BC83}"/>
          </ac:spMkLst>
        </pc:spChg>
        <pc:spChg chg="mod">
          <ac:chgData name="chethan kalyan" userId="c1370a218002e0be" providerId="LiveId" clId="{2D53C083-D1FA-4AFF-9038-BC477B0ABBA7}" dt="2024-11-07T08:40:21.035" v="4745"/>
          <ac:spMkLst>
            <pc:docMk/>
            <pc:sldMk cId="3462529282" sldId="268"/>
            <ac:spMk id="84" creationId="{A72AA5B6-C896-ED5D-1143-44867740AD99}"/>
          </ac:spMkLst>
        </pc:spChg>
        <pc:spChg chg="mod">
          <ac:chgData name="chethan kalyan" userId="c1370a218002e0be" providerId="LiveId" clId="{2D53C083-D1FA-4AFF-9038-BC477B0ABBA7}" dt="2024-11-07T08:40:21.035" v="4745"/>
          <ac:spMkLst>
            <pc:docMk/>
            <pc:sldMk cId="3462529282" sldId="268"/>
            <ac:spMk id="85" creationId="{7EE1FFEF-9E48-AFFE-00D7-53E13F8AD940}"/>
          </ac:spMkLst>
        </pc:spChg>
        <pc:spChg chg="mod">
          <ac:chgData name="chethan kalyan" userId="c1370a218002e0be" providerId="LiveId" clId="{2D53C083-D1FA-4AFF-9038-BC477B0ABBA7}" dt="2024-11-07T08:40:21.035" v="4745"/>
          <ac:spMkLst>
            <pc:docMk/>
            <pc:sldMk cId="3462529282" sldId="268"/>
            <ac:spMk id="86" creationId="{1F349514-7E3B-C084-E969-E8A455C85E9A}"/>
          </ac:spMkLst>
        </pc:spChg>
        <pc:spChg chg="mod">
          <ac:chgData name="chethan kalyan" userId="c1370a218002e0be" providerId="LiveId" clId="{2D53C083-D1FA-4AFF-9038-BC477B0ABBA7}" dt="2024-11-07T08:40:21.035" v="4745"/>
          <ac:spMkLst>
            <pc:docMk/>
            <pc:sldMk cId="3462529282" sldId="268"/>
            <ac:spMk id="87" creationId="{AB37A1D8-082E-52ED-D659-99A91ADF7E8E}"/>
          </ac:spMkLst>
        </pc:spChg>
        <pc:spChg chg="mod">
          <ac:chgData name="chethan kalyan" userId="c1370a218002e0be" providerId="LiveId" clId="{2D53C083-D1FA-4AFF-9038-BC477B0ABBA7}" dt="2024-11-07T08:40:21.035" v="4745"/>
          <ac:spMkLst>
            <pc:docMk/>
            <pc:sldMk cId="3462529282" sldId="268"/>
            <ac:spMk id="88" creationId="{8A877DE9-52A5-9E92-6B59-D3BAF5F62AF5}"/>
          </ac:spMkLst>
        </pc:spChg>
        <pc:spChg chg="mod">
          <ac:chgData name="chethan kalyan" userId="c1370a218002e0be" providerId="LiveId" clId="{2D53C083-D1FA-4AFF-9038-BC477B0ABBA7}" dt="2024-11-07T08:40:21.035" v="4745"/>
          <ac:spMkLst>
            <pc:docMk/>
            <pc:sldMk cId="3462529282" sldId="268"/>
            <ac:spMk id="89" creationId="{6CBCD378-2DC0-B129-609C-CD531D97E78F}"/>
          </ac:spMkLst>
        </pc:spChg>
        <pc:spChg chg="mod">
          <ac:chgData name="chethan kalyan" userId="c1370a218002e0be" providerId="LiveId" clId="{2D53C083-D1FA-4AFF-9038-BC477B0ABBA7}" dt="2024-11-07T08:40:21.035" v="4745"/>
          <ac:spMkLst>
            <pc:docMk/>
            <pc:sldMk cId="3462529282" sldId="268"/>
            <ac:spMk id="90" creationId="{5E605573-CFC2-767A-BB84-A4BC3073944B}"/>
          </ac:spMkLst>
        </pc:spChg>
        <pc:spChg chg="mod">
          <ac:chgData name="chethan kalyan" userId="c1370a218002e0be" providerId="LiveId" clId="{2D53C083-D1FA-4AFF-9038-BC477B0ABBA7}" dt="2024-11-07T08:40:21.035" v="4745"/>
          <ac:spMkLst>
            <pc:docMk/>
            <pc:sldMk cId="3462529282" sldId="268"/>
            <ac:spMk id="91" creationId="{43E10C8C-FFEA-EE38-D98E-69FBDE8658C6}"/>
          </ac:spMkLst>
        </pc:spChg>
        <pc:spChg chg="mod">
          <ac:chgData name="chethan kalyan" userId="c1370a218002e0be" providerId="LiveId" clId="{2D53C083-D1FA-4AFF-9038-BC477B0ABBA7}" dt="2024-11-07T08:40:21.035" v="4745"/>
          <ac:spMkLst>
            <pc:docMk/>
            <pc:sldMk cId="3462529282" sldId="268"/>
            <ac:spMk id="92" creationId="{55ECC71E-12EE-6570-F2E3-FAC0D9A715D7}"/>
          </ac:spMkLst>
        </pc:spChg>
        <pc:spChg chg="mod">
          <ac:chgData name="chethan kalyan" userId="c1370a218002e0be" providerId="LiveId" clId="{2D53C083-D1FA-4AFF-9038-BC477B0ABBA7}" dt="2024-11-07T08:40:21.035" v="4745"/>
          <ac:spMkLst>
            <pc:docMk/>
            <pc:sldMk cId="3462529282" sldId="268"/>
            <ac:spMk id="93" creationId="{5EA1F433-8E90-39D2-E167-EBD5D8103D90}"/>
          </ac:spMkLst>
        </pc:spChg>
        <pc:spChg chg="mod">
          <ac:chgData name="chethan kalyan" userId="c1370a218002e0be" providerId="LiveId" clId="{2D53C083-D1FA-4AFF-9038-BC477B0ABBA7}" dt="2024-11-07T08:40:21.035" v="4745"/>
          <ac:spMkLst>
            <pc:docMk/>
            <pc:sldMk cId="3462529282" sldId="268"/>
            <ac:spMk id="94" creationId="{CE32CBBF-659D-879E-637F-E8B026EDA226}"/>
          </ac:spMkLst>
        </pc:spChg>
        <pc:spChg chg="mod">
          <ac:chgData name="chethan kalyan" userId="c1370a218002e0be" providerId="LiveId" clId="{2D53C083-D1FA-4AFF-9038-BC477B0ABBA7}" dt="2024-11-07T08:40:21.035" v="4745"/>
          <ac:spMkLst>
            <pc:docMk/>
            <pc:sldMk cId="3462529282" sldId="268"/>
            <ac:spMk id="95" creationId="{4DEFB77C-36BC-35FD-B448-4F8A1F4F923B}"/>
          </ac:spMkLst>
        </pc:spChg>
        <pc:spChg chg="mod">
          <ac:chgData name="chethan kalyan" userId="c1370a218002e0be" providerId="LiveId" clId="{2D53C083-D1FA-4AFF-9038-BC477B0ABBA7}" dt="2024-11-07T08:40:21.035" v="4745"/>
          <ac:spMkLst>
            <pc:docMk/>
            <pc:sldMk cId="3462529282" sldId="268"/>
            <ac:spMk id="96" creationId="{69204ED0-29A8-3316-B910-0271CE98DFA9}"/>
          </ac:spMkLst>
        </pc:spChg>
        <pc:spChg chg="mod">
          <ac:chgData name="chethan kalyan" userId="c1370a218002e0be" providerId="LiveId" clId="{2D53C083-D1FA-4AFF-9038-BC477B0ABBA7}" dt="2024-11-07T08:40:21.035" v="4745"/>
          <ac:spMkLst>
            <pc:docMk/>
            <pc:sldMk cId="3462529282" sldId="268"/>
            <ac:spMk id="97" creationId="{2CCE794E-314F-EAE1-33D2-6F2834B8B225}"/>
          </ac:spMkLst>
        </pc:spChg>
        <pc:spChg chg="mod">
          <ac:chgData name="chethan kalyan" userId="c1370a218002e0be" providerId="LiveId" clId="{2D53C083-D1FA-4AFF-9038-BC477B0ABBA7}" dt="2024-11-07T08:40:21.035" v="4745"/>
          <ac:spMkLst>
            <pc:docMk/>
            <pc:sldMk cId="3462529282" sldId="268"/>
            <ac:spMk id="98" creationId="{E785AE39-A25D-BAF7-5D38-8017D99F55E1}"/>
          </ac:spMkLst>
        </pc:spChg>
        <pc:spChg chg="mod">
          <ac:chgData name="chethan kalyan" userId="c1370a218002e0be" providerId="LiveId" clId="{2D53C083-D1FA-4AFF-9038-BC477B0ABBA7}" dt="2024-11-07T08:40:21.035" v="4745"/>
          <ac:spMkLst>
            <pc:docMk/>
            <pc:sldMk cId="3462529282" sldId="268"/>
            <ac:spMk id="99" creationId="{D785561F-495C-DEE5-0578-C10D3F837276}"/>
          </ac:spMkLst>
        </pc:spChg>
        <pc:spChg chg="mod">
          <ac:chgData name="chethan kalyan" userId="c1370a218002e0be" providerId="LiveId" clId="{2D53C083-D1FA-4AFF-9038-BC477B0ABBA7}" dt="2024-11-07T08:40:21.035" v="4745"/>
          <ac:spMkLst>
            <pc:docMk/>
            <pc:sldMk cId="3462529282" sldId="268"/>
            <ac:spMk id="100" creationId="{31C4CFE1-A901-3EA6-AA08-1CF18147CF9F}"/>
          </ac:spMkLst>
        </pc:spChg>
        <pc:spChg chg="mod">
          <ac:chgData name="chethan kalyan" userId="c1370a218002e0be" providerId="LiveId" clId="{2D53C083-D1FA-4AFF-9038-BC477B0ABBA7}" dt="2024-11-07T08:40:21.035" v="4745"/>
          <ac:spMkLst>
            <pc:docMk/>
            <pc:sldMk cId="3462529282" sldId="268"/>
            <ac:spMk id="101" creationId="{323B4898-380A-6BEA-A2CC-3859EE7B1165}"/>
          </ac:spMkLst>
        </pc:spChg>
        <pc:spChg chg="mod">
          <ac:chgData name="chethan kalyan" userId="c1370a218002e0be" providerId="LiveId" clId="{2D53C083-D1FA-4AFF-9038-BC477B0ABBA7}" dt="2024-11-07T08:40:21.035" v="4745"/>
          <ac:spMkLst>
            <pc:docMk/>
            <pc:sldMk cId="3462529282" sldId="268"/>
            <ac:spMk id="102" creationId="{056EAED4-E458-2C64-B6EE-31D77C447FEC}"/>
          </ac:spMkLst>
        </pc:spChg>
        <pc:spChg chg="mod">
          <ac:chgData name="chethan kalyan" userId="c1370a218002e0be" providerId="LiveId" clId="{2D53C083-D1FA-4AFF-9038-BC477B0ABBA7}" dt="2024-11-07T08:40:21.035" v="4745"/>
          <ac:spMkLst>
            <pc:docMk/>
            <pc:sldMk cId="3462529282" sldId="268"/>
            <ac:spMk id="103" creationId="{8CFDA44B-3B97-A232-0A26-AD9EA2644F56}"/>
          </ac:spMkLst>
        </pc:spChg>
        <pc:spChg chg="mod">
          <ac:chgData name="chethan kalyan" userId="c1370a218002e0be" providerId="LiveId" clId="{2D53C083-D1FA-4AFF-9038-BC477B0ABBA7}" dt="2024-11-07T08:40:21.035" v="4745"/>
          <ac:spMkLst>
            <pc:docMk/>
            <pc:sldMk cId="3462529282" sldId="268"/>
            <ac:spMk id="104" creationId="{B26ECA9A-D1F3-18F1-21BF-545E96CE428A}"/>
          </ac:spMkLst>
        </pc:spChg>
        <pc:spChg chg="mod">
          <ac:chgData name="chethan kalyan" userId="c1370a218002e0be" providerId="LiveId" clId="{2D53C083-D1FA-4AFF-9038-BC477B0ABBA7}" dt="2024-11-07T08:40:21.035" v="4745"/>
          <ac:spMkLst>
            <pc:docMk/>
            <pc:sldMk cId="3462529282" sldId="268"/>
            <ac:spMk id="105" creationId="{8DEC5FBB-A88C-A449-7DF4-C8E783D785C9}"/>
          </ac:spMkLst>
        </pc:spChg>
        <pc:spChg chg="mod">
          <ac:chgData name="chethan kalyan" userId="c1370a218002e0be" providerId="LiveId" clId="{2D53C083-D1FA-4AFF-9038-BC477B0ABBA7}" dt="2024-11-07T08:40:21.035" v="4745"/>
          <ac:spMkLst>
            <pc:docMk/>
            <pc:sldMk cId="3462529282" sldId="268"/>
            <ac:spMk id="106" creationId="{3BD73D43-B472-E839-4D97-2A52C50EC6D7}"/>
          </ac:spMkLst>
        </pc:spChg>
        <pc:spChg chg="mod">
          <ac:chgData name="chethan kalyan" userId="c1370a218002e0be" providerId="LiveId" clId="{2D53C083-D1FA-4AFF-9038-BC477B0ABBA7}" dt="2024-11-07T08:40:21.035" v="4745"/>
          <ac:spMkLst>
            <pc:docMk/>
            <pc:sldMk cId="3462529282" sldId="268"/>
            <ac:spMk id="107" creationId="{35050293-6D4B-36B2-E64F-5AFA8DB155FB}"/>
          </ac:spMkLst>
        </pc:spChg>
        <pc:spChg chg="mod">
          <ac:chgData name="chethan kalyan" userId="c1370a218002e0be" providerId="LiveId" clId="{2D53C083-D1FA-4AFF-9038-BC477B0ABBA7}" dt="2024-11-07T08:40:21.035" v="4745"/>
          <ac:spMkLst>
            <pc:docMk/>
            <pc:sldMk cId="3462529282" sldId="268"/>
            <ac:spMk id="108" creationId="{1870115F-4AB5-6774-97B2-3DF055B5E9B3}"/>
          </ac:spMkLst>
        </pc:spChg>
        <pc:spChg chg="mod">
          <ac:chgData name="chethan kalyan" userId="c1370a218002e0be" providerId="LiveId" clId="{2D53C083-D1FA-4AFF-9038-BC477B0ABBA7}" dt="2024-11-07T08:40:21.035" v="4745"/>
          <ac:spMkLst>
            <pc:docMk/>
            <pc:sldMk cId="3462529282" sldId="268"/>
            <ac:spMk id="109" creationId="{EDFF5BBD-3CF5-153F-84F0-5F3BD3FF4D93}"/>
          </ac:spMkLst>
        </pc:spChg>
        <pc:spChg chg="mod">
          <ac:chgData name="chethan kalyan" userId="c1370a218002e0be" providerId="LiveId" clId="{2D53C083-D1FA-4AFF-9038-BC477B0ABBA7}" dt="2024-11-07T08:40:21.035" v="4745"/>
          <ac:spMkLst>
            <pc:docMk/>
            <pc:sldMk cId="3462529282" sldId="268"/>
            <ac:spMk id="110" creationId="{47FD1C59-52B3-24B6-1638-04951A28A582}"/>
          </ac:spMkLst>
        </pc:spChg>
        <pc:spChg chg="mod">
          <ac:chgData name="chethan kalyan" userId="c1370a218002e0be" providerId="LiveId" clId="{2D53C083-D1FA-4AFF-9038-BC477B0ABBA7}" dt="2024-11-07T08:40:21.035" v="4745"/>
          <ac:spMkLst>
            <pc:docMk/>
            <pc:sldMk cId="3462529282" sldId="268"/>
            <ac:spMk id="111" creationId="{1819E5C9-3240-23B3-ACAA-3A5550BB8864}"/>
          </ac:spMkLst>
        </pc:spChg>
        <pc:spChg chg="mod">
          <ac:chgData name="chethan kalyan" userId="c1370a218002e0be" providerId="LiveId" clId="{2D53C083-D1FA-4AFF-9038-BC477B0ABBA7}" dt="2024-11-07T08:40:21.035" v="4745"/>
          <ac:spMkLst>
            <pc:docMk/>
            <pc:sldMk cId="3462529282" sldId="268"/>
            <ac:spMk id="112" creationId="{BB800F5B-EF8D-44BF-322D-CBC7BB6F9439}"/>
          </ac:spMkLst>
        </pc:spChg>
        <pc:spChg chg="mod">
          <ac:chgData name="chethan kalyan" userId="c1370a218002e0be" providerId="LiveId" clId="{2D53C083-D1FA-4AFF-9038-BC477B0ABBA7}" dt="2024-11-07T08:40:21.035" v="4745"/>
          <ac:spMkLst>
            <pc:docMk/>
            <pc:sldMk cId="3462529282" sldId="268"/>
            <ac:spMk id="113" creationId="{070716BD-D267-CC28-4A3E-1AA9251BE3F3}"/>
          </ac:spMkLst>
        </pc:spChg>
        <pc:spChg chg="mod">
          <ac:chgData name="chethan kalyan" userId="c1370a218002e0be" providerId="LiveId" clId="{2D53C083-D1FA-4AFF-9038-BC477B0ABBA7}" dt="2024-11-07T08:40:21.035" v="4745"/>
          <ac:spMkLst>
            <pc:docMk/>
            <pc:sldMk cId="3462529282" sldId="268"/>
            <ac:spMk id="114" creationId="{5C9FCBF7-E073-3D86-896A-F1298E39C2AC}"/>
          </ac:spMkLst>
        </pc:spChg>
        <pc:spChg chg="mod">
          <ac:chgData name="chethan kalyan" userId="c1370a218002e0be" providerId="LiveId" clId="{2D53C083-D1FA-4AFF-9038-BC477B0ABBA7}" dt="2024-11-07T08:40:21.035" v="4745"/>
          <ac:spMkLst>
            <pc:docMk/>
            <pc:sldMk cId="3462529282" sldId="268"/>
            <ac:spMk id="115" creationId="{FF07EF5C-889B-249B-FAA1-917927C7B3AC}"/>
          </ac:spMkLst>
        </pc:spChg>
        <pc:spChg chg="mod">
          <ac:chgData name="chethan kalyan" userId="c1370a218002e0be" providerId="LiveId" clId="{2D53C083-D1FA-4AFF-9038-BC477B0ABBA7}" dt="2024-11-07T08:40:21.035" v="4745"/>
          <ac:spMkLst>
            <pc:docMk/>
            <pc:sldMk cId="3462529282" sldId="268"/>
            <ac:spMk id="116" creationId="{E99D90A8-5AA3-F1DE-ADB9-1FC3E717245D}"/>
          </ac:spMkLst>
        </pc:spChg>
        <pc:spChg chg="mod">
          <ac:chgData name="chethan kalyan" userId="c1370a218002e0be" providerId="LiveId" clId="{2D53C083-D1FA-4AFF-9038-BC477B0ABBA7}" dt="2024-11-07T08:40:21.035" v="4745"/>
          <ac:spMkLst>
            <pc:docMk/>
            <pc:sldMk cId="3462529282" sldId="268"/>
            <ac:spMk id="117" creationId="{1CE08367-F4F8-86B1-14B5-6C46EC87CB45}"/>
          </ac:spMkLst>
        </pc:spChg>
        <pc:spChg chg="mod">
          <ac:chgData name="chethan kalyan" userId="c1370a218002e0be" providerId="LiveId" clId="{2D53C083-D1FA-4AFF-9038-BC477B0ABBA7}" dt="2024-11-07T08:40:21.035" v="4745"/>
          <ac:spMkLst>
            <pc:docMk/>
            <pc:sldMk cId="3462529282" sldId="268"/>
            <ac:spMk id="118" creationId="{9C306258-077E-1530-D49B-245ADE96B0A9}"/>
          </ac:spMkLst>
        </pc:spChg>
        <pc:spChg chg="mod">
          <ac:chgData name="chethan kalyan" userId="c1370a218002e0be" providerId="LiveId" clId="{2D53C083-D1FA-4AFF-9038-BC477B0ABBA7}" dt="2024-11-07T08:40:21.035" v="4745"/>
          <ac:spMkLst>
            <pc:docMk/>
            <pc:sldMk cId="3462529282" sldId="268"/>
            <ac:spMk id="119" creationId="{26771C76-4908-716C-C827-F85003B5F3E5}"/>
          </ac:spMkLst>
        </pc:spChg>
        <pc:spChg chg="mod">
          <ac:chgData name="chethan kalyan" userId="c1370a218002e0be" providerId="LiveId" clId="{2D53C083-D1FA-4AFF-9038-BC477B0ABBA7}" dt="2024-11-07T08:40:21.035" v="4745"/>
          <ac:spMkLst>
            <pc:docMk/>
            <pc:sldMk cId="3462529282" sldId="268"/>
            <ac:spMk id="120" creationId="{7AF30012-29B2-E702-F296-93EBC8FB3437}"/>
          </ac:spMkLst>
        </pc:spChg>
        <pc:spChg chg="mod">
          <ac:chgData name="chethan kalyan" userId="c1370a218002e0be" providerId="LiveId" clId="{2D53C083-D1FA-4AFF-9038-BC477B0ABBA7}" dt="2024-11-07T08:40:21.035" v="4745"/>
          <ac:spMkLst>
            <pc:docMk/>
            <pc:sldMk cId="3462529282" sldId="268"/>
            <ac:spMk id="121" creationId="{D15CE2AE-B5F0-FAB1-AD5E-48BE7A87A2CA}"/>
          </ac:spMkLst>
        </pc:spChg>
        <pc:spChg chg="mod">
          <ac:chgData name="chethan kalyan" userId="c1370a218002e0be" providerId="LiveId" clId="{2D53C083-D1FA-4AFF-9038-BC477B0ABBA7}" dt="2024-11-07T08:40:21.035" v="4745"/>
          <ac:spMkLst>
            <pc:docMk/>
            <pc:sldMk cId="3462529282" sldId="268"/>
            <ac:spMk id="122" creationId="{8653DF79-1955-CBF8-BD90-4C54E17DDDB7}"/>
          </ac:spMkLst>
        </pc:spChg>
        <pc:spChg chg="mod">
          <ac:chgData name="chethan kalyan" userId="c1370a218002e0be" providerId="LiveId" clId="{2D53C083-D1FA-4AFF-9038-BC477B0ABBA7}" dt="2024-11-07T08:40:21.035" v="4745"/>
          <ac:spMkLst>
            <pc:docMk/>
            <pc:sldMk cId="3462529282" sldId="268"/>
            <ac:spMk id="123" creationId="{65908008-1151-F6FD-93EE-2C00AF0F2369}"/>
          </ac:spMkLst>
        </pc:spChg>
        <pc:spChg chg="mod">
          <ac:chgData name="chethan kalyan" userId="c1370a218002e0be" providerId="LiveId" clId="{2D53C083-D1FA-4AFF-9038-BC477B0ABBA7}" dt="2024-11-07T08:40:21.035" v="4745"/>
          <ac:spMkLst>
            <pc:docMk/>
            <pc:sldMk cId="3462529282" sldId="268"/>
            <ac:spMk id="124" creationId="{4F82CFEB-B7F9-1812-AE3E-DEE4DA8B418E}"/>
          </ac:spMkLst>
        </pc:spChg>
        <pc:spChg chg="mod">
          <ac:chgData name="chethan kalyan" userId="c1370a218002e0be" providerId="LiveId" clId="{2D53C083-D1FA-4AFF-9038-BC477B0ABBA7}" dt="2024-11-07T08:40:21.035" v="4745"/>
          <ac:spMkLst>
            <pc:docMk/>
            <pc:sldMk cId="3462529282" sldId="268"/>
            <ac:spMk id="125" creationId="{F713733D-07F8-3759-4B61-107C8583E7B7}"/>
          </ac:spMkLst>
        </pc:spChg>
        <pc:spChg chg="mod">
          <ac:chgData name="chethan kalyan" userId="c1370a218002e0be" providerId="LiveId" clId="{2D53C083-D1FA-4AFF-9038-BC477B0ABBA7}" dt="2024-11-07T08:40:21.035" v="4745"/>
          <ac:spMkLst>
            <pc:docMk/>
            <pc:sldMk cId="3462529282" sldId="268"/>
            <ac:spMk id="126" creationId="{18EF125A-E8AA-167B-2513-86CA9E78591E}"/>
          </ac:spMkLst>
        </pc:spChg>
        <pc:spChg chg="mod">
          <ac:chgData name="chethan kalyan" userId="c1370a218002e0be" providerId="LiveId" clId="{2D53C083-D1FA-4AFF-9038-BC477B0ABBA7}" dt="2024-11-07T08:40:21.035" v="4745"/>
          <ac:spMkLst>
            <pc:docMk/>
            <pc:sldMk cId="3462529282" sldId="268"/>
            <ac:spMk id="127" creationId="{3D5E22E3-3956-A50D-7BDC-294557D361AB}"/>
          </ac:spMkLst>
        </pc:spChg>
        <pc:spChg chg="mod">
          <ac:chgData name="chethan kalyan" userId="c1370a218002e0be" providerId="LiveId" clId="{2D53C083-D1FA-4AFF-9038-BC477B0ABBA7}" dt="2024-11-07T08:40:21.035" v="4745"/>
          <ac:spMkLst>
            <pc:docMk/>
            <pc:sldMk cId="3462529282" sldId="268"/>
            <ac:spMk id="128" creationId="{F08ED2E7-9DE7-8ADD-05F7-331A783EB0C0}"/>
          </ac:spMkLst>
        </pc:spChg>
        <pc:spChg chg="mod">
          <ac:chgData name="chethan kalyan" userId="c1370a218002e0be" providerId="LiveId" clId="{2D53C083-D1FA-4AFF-9038-BC477B0ABBA7}" dt="2024-11-07T08:40:21.035" v="4745"/>
          <ac:spMkLst>
            <pc:docMk/>
            <pc:sldMk cId="3462529282" sldId="268"/>
            <ac:spMk id="129" creationId="{280377B6-E3CA-320C-EDFA-C6D2014A7C9E}"/>
          </ac:spMkLst>
        </pc:spChg>
        <pc:spChg chg="mod">
          <ac:chgData name="chethan kalyan" userId="c1370a218002e0be" providerId="LiveId" clId="{2D53C083-D1FA-4AFF-9038-BC477B0ABBA7}" dt="2024-11-07T08:40:21.035" v="4745"/>
          <ac:spMkLst>
            <pc:docMk/>
            <pc:sldMk cId="3462529282" sldId="268"/>
            <ac:spMk id="130" creationId="{50DFA702-146F-7B53-3740-A9ECB625EC5B}"/>
          </ac:spMkLst>
        </pc:spChg>
        <pc:spChg chg="mod">
          <ac:chgData name="chethan kalyan" userId="c1370a218002e0be" providerId="LiveId" clId="{2D53C083-D1FA-4AFF-9038-BC477B0ABBA7}" dt="2024-11-07T08:40:21.035" v="4745"/>
          <ac:spMkLst>
            <pc:docMk/>
            <pc:sldMk cId="3462529282" sldId="268"/>
            <ac:spMk id="131" creationId="{0DDA84C6-E2A0-CA4C-D98E-D48E1CE9C951}"/>
          </ac:spMkLst>
        </pc:spChg>
        <pc:spChg chg="mod">
          <ac:chgData name="chethan kalyan" userId="c1370a218002e0be" providerId="LiveId" clId="{2D53C083-D1FA-4AFF-9038-BC477B0ABBA7}" dt="2024-11-07T08:40:21.035" v="4745"/>
          <ac:spMkLst>
            <pc:docMk/>
            <pc:sldMk cId="3462529282" sldId="268"/>
            <ac:spMk id="132" creationId="{E476460C-E430-73F3-C03A-9EA8291D10C2}"/>
          </ac:spMkLst>
        </pc:spChg>
        <pc:spChg chg="mod">
          <ac:chgData name="chethan kalyan" userId="c1370a218002e0be" providerId="LiveId" clId="{2D53C083-D1FA-4AFF-9038-BC477B0ABBA7}" dt="2024-11-07T08:40:21.035" v="4745"/>
          <ac:spMkLst>
            <pc:docMk/>
            <pc:sldMk cId="3462529282" sldId="268"/>
            <ac:spMk id="133" creationId="{89249D29-77C6-C56E-7604-E084CF1BDF06}"/>
          </ac:spMkLst>
        </pc:spChg>
        <pc:spChg chg="mod">
          <ac:chgData name="chethan kalyan" userId="c1370a218002e0be" providerId="LiveId" clId="{2D53C083-D1FA-4AFF-9038-BC477B0ABBA7}" dt="2024-11-07T08:40:21.035" v="4745"/>
          <ac:spMkLst>
            <pc:docMk/>
            <pc:sldMk cId="3462529282" sldId="268"/>
            <ac:spMk id="134" creationId="{B8ACDB91-1505-949A-F174-C4C00B5C196A}"/>
          </ac:spMkLst>
        </pc:spChg>
        <pc:spChg chg="mod">
          <ac:chgData name="chethan kalyan" userId="c1370a218002e0be" providerId="LiveId" clId="{2D53C083-D1FA-4AFF-9038-BC477B0ABBA7}" dt="2024-11-07T08:40:21.035" v="4745"/>
          <ac:spMkLst>
            <pc:docMk/>
            <pc:sldMk cId="3462529282" sldId="268"/>
            <ac:spMk id="135" creationId="{F460A6F0-9F6B-6751-E1EB-14AE720DFFCC}"/>
          </ac:spMkLst>
        </pc:spChg>
        <pc:spChg chg="mod">
          <ac:chgData name="chethan kalyan" userId="c1370a218002e0be" providerId="LiveId" clId="{2D53C083-D1FA-4AFF-9038-BC477B0ABBA7}" dt="2024-11-07T08:40:21.035" v="4745"/>
          <ac:spMkLst>
            <pc:docMk/>
            <pc:sldMk cId="3462529282" sldId="268"/>
            <ac:spMk id="136" creationId="{E3D55262-9CD9-2DC5-1AF3-73F978FE8689}"/>
          </ac:spMkLst>
        </pc:spChg>
        <pc:spChg chg="mod">
          <ac:chgData name="chethan kalyan" userId="c1370a218002e0be" providerId="LiveId" clId="{2D53C083-D1FA-4AFF-9038-BC477B0ABBA7}" dt="2024-11-07T08:40:21.035" v="4745"/>
          <ac:spMkLst>
            <pc:docMk/>
            <pc:sldMk cId="3462529282" sldId="268"/>
            <ac:spMk id="137" creationId="{209CF6D6-21BD-25B0-70FB-9DF996D52354}"/>
          </ac:spMkLst>
        </pc:spChg>
        <pc:spChg chg="mod">
          <ac:chgData name="chethan kalyan" userId="c1370a218002e0be" providerId="LiveId" clId="{2D53C083-D1FA-4AFF-9038-BC477B0ABBA7}" dt="2024-11-07T08:40:21.035" v="4745"/>
          <ac:spMkLst>
            <pc:docMk/>
            <pc:sldMk cId="3462529282" sldId="268"/>
            <ac:spMk id="138" creationId="{EBAE6F3F-C809-2226-E9EE-E5953B9B792C}"/>
          </ac:spMkLst>
        </pc:spChg>
        <pc:spChg chg="mod">
          <ac:chgData name="chethan kalyan" userId="c1370a218002e0be" providerId="LiveId" clId="{2D53C083-D1FA-4AFF-9038-BC477B0ABBA7}" dt="2024-11-07T08:40:21.035" v="4745"/>
          <ac:spMkLst>
            <pc:docMk/>
            <pc:sldMk cId="3462529282" sldId="268"/>
            <ac:spMk id="139" creationId="{9E933976-F256-A9A3-A311-E4B193EB7596}"/>
          </ac:spMkLst>
        </pc:spChg>
        <pc:spChg chg="mod">
          <ac:chgData name="chethan kalyan" userId="c1370a218002e0be" providerId="LiveId" clId="{2D53C083-D1FA-4AFF-9038-BC477B0ABBA7}" dt="2024-11-07T08:40:21.035" v="4745"/>
          <ac:spMkLst>
            <pc:docMk/>
            <pc:sldMk cId="3462529282" sldId="268"/>
            <ac:spMk id="140" creationId="{9DD68393-DBE1-1518-0A9F-C33F8CA11A3C}"/>
          </ac:spMkLst>
        </pc:spChg>
        <pc:spChg chg="mod">
          <ac:chgData name="chethan kalyan" userId="c1370a218002e0be" providerId="LiveId" clId="{2D53C083-D1FA-4AFF-9038-BC477B0ABBA7}" dt="2024-11-07T08:40:21.035" v="4745"/>
          <ac:spMkLst>
            <pc:docMk/>
            <pc:sldMk cId="3462529282" sldId="268"/>
            <ac:spMk id="141" creationId="{2AF4191D-04C9-26D9-4F78-F04B15F111C7}"/>
          </ac:spMkLst>
        </pc:spChg>
        <pc:spChg chg="mod">
          <ac:chgData name="chethan kalyan" userId="c1370a218002e0be" providerId="LiveId" clId="{2D53C083-D1FA-4AFF-9038-BC477B0ABBA7}" dt="2024-11-07T08:40:21.035" v="4745"/>
          <ac:spMkLst>
            <pc:docMk/>
            <pc:sldMk cId="3462529282" sldId="268"/>
            <ac:spMk id="142" creationId="{9BEA2AB6-2D11-E638-7764-428C71D147CB}"/>
          </ac:spMkLst>
        </pc:spChg>
        <pc:spChg chg="mod">
          <ac:chgData name="chethan kalyan" userId="c1370a218002e0be" providerId="LiveId" clId="{2D53C083-D1FA-4AFF-9038-BC477B0ABBA7}" dt="2024-11-07T08:40:21.035" v="4745"/>
          <ac:spMkLst>
            <pc:docMk/>
            <pc:sldMk cId="3462529282" sldId="268"/>
            <ac:spMk id="143" creationId="{39BEC7DB-6AC4-E54B-8E0B-E7F81D89D000}"/>
          </ac:spMkLst>
        </pc:spChg>
        <pc:spChg chg="mod">
          <ac:chgData name="chethan kalyan" userId="c1370a218002e0be" providerId="LiveId" clId="{2D53C083-D1FA-4AFF-9038-BC477B0ABBA7}" dt="2024-11-07T08:40:21.035" v="4745"/>
          <ac:spMkLst>
            <pc:docMk/>
            <pc:sldMk cId="3462529282" sldId="268"/>
            <ac:spMk id="144" creationId="{6BAF5362-129D-AA5D-B124-6344D957137A}"/>
          </ac:spMkLst>
        </pc:spChg>
        <pc:spChg chg="mod">
          <ac:chgData name="chethan kalyan" userId="c1370a218002e0be" providerId="LiveId" clId="{2D53C083-D1FA-4AFF-9038-BC477B0ABBA7}" dt="2024-11-07T08:40:21.035" v="4745"/>
          <ac:spMkLst>
            <pc:docMk/>
            <pc:sldMk cId="3462529282" sldId="268"/>
            <ac:spMk id="145" creationId="{E54C9205-3DEA-8384-704B-8EBCCF06468C}"/>
          </ac:spMkLst>
        </pc:spChg>
        <pc:spChg chg="mod">
          <ac:chgData name="chethan kalyan" userId="c1370a218002e0be" providerId="LiveId" clId="{2D53C083-D1FA-4AFF-9038-BC477B0ABBA7}" dt="2024-11-07T08:40:21.035" v="4745"/>
          <ac:spMkLst>
            <pc:docMk/>
            <pc:sldMk cId="3462529282" sldId="268"/>
            <ac:spMk id="146" creationId="{16E50EA5-E70D-31C2-0693-281964871B3F}"/>
          </ac:spMkLst>
        </pc:spChg>
        <pc:spChg chg="mod">
          <ac:chgData name="chethan kalyan" userId="c1370a218002e0be" providerId="LiveId" clId="{2D53C083-D1FA-4AFF-9038-BC477B0ABBA7}" dt="2024-11-07T08:40:21.035" v="4745"/>
          <ac:spMkLst>
            <pc:docMk/>
            <pc:sldMk cId="3462529282" sldId="268"/>
            <ac:spMk id="147" creationId="{EDC0410E-D8A3-D827-A1F4-55EE6EA6AEBA}"/>
          </ac:spMkLst>
        </pc:spChg>
        <pc:spChg chg="mod">
          <ac:chgData name="chethan kalyan" userId="c1370a218002e0be" providerId="LiveId" clId="{2D53C083-D1FA-4AFF-9038-BC477B0ABBA7}" dt="2024-11-07T08:40:21.035" v="4745"/>
          <ac:spMkLst>
            <pc:docMk/>
            <pc:sldMk cId="3462529282" sldId="268"/>
            <ac:spMk id="148" creationId="{8E784236-B43C-596A-0C47-FCFDD39DF7A6}"/>
          </ac:spMkLst>
        </pc:spChg>
        <pc:spChg chg="mod">
          <ac:chgData name="chethan kalyan" userId="c1370a218002e0be" providerId="LiveId" clId="{2D53C083-D1FA-4AFF-9038-BC477B0ABBA7}" dt="2024-11-07T08:40:21.035" v="4745"/>
          <ac:spMkLst>
            <pc:docMk/>
            <pc:sldMk cId="3462529282" sldId="268"/>
            <ac:spMk id="149" creationId="{625C0D4E-E25F-9DDE-9FD5-D71B0758BBF9}"/>
          </ac:spMkLst>
        </pc:spChg>
        <pc:spChg chg="mod">
          <ac:chgData name="chethan kalyan" userId="c1370a218002e0be" providerId="LiveId" clId="{2D53C083-D1FA-4AFF-9038-BC477B0ABBA7}" dt="2024-11-07T08:40:21.035" v="4745"/>
          <ac:spMkLst>
            <pc:docMk/>
            <pc:sldMk cId="3462529282" sldId="268"/>
            <ac:spMk id="150" creationId="{BE4E9513-E85D-F7FD-ED70-34EE993F5278}"/>
          </ac:spMkLst>
        </pc:spChg>
        <pc:spChg chg="mod">
          <ac:chgData name="chethan kalyan" userId="c1370a218002e0be" providerId="LiveId" clId="{2D53C083-D1FA-4AFF-9038-BC477B0ABBA7}" dt="2024-11-07T08:40:21.035" v="4745"/>
          <ac:spMkLst>
            <pc:docMk/>
            <pc:sldMk cId="3462529282" sldId="268"/>
            <ac:spMk id="151" creationId="{B6E58EE5-E9C0-9C1F-3CB9-9D1EB26BF359}"/>
          </ac:spMkLst>
        </pc:spChg>
        <pc:spChg chg="mod">
          <ac:chgData name="chethan kalyan" userId="c1370a218002e0be" providerId="LiveId" clId="{2D53C083-D1FA-4AFF-9038-BC477B0ABBA7}" dt="2024-11-07T08:40:21.035" v="4745"/>
          <ac:spMkLst>
            <pc:docMk/>
            <pc:sldMk cId="3462529282" sldId="268"/>
            <ac:spMk id="152" creationId="{E6783203-E9C5-8A9A-6DF5-C66998A038E7}"/>
          </ac:spMkLst>
        </pc:spChg>
        <pc:spChg chg="mod">
          <ac:chgData name="chethan kalyan" userId="c1370a218002e0be" providerId="LiveId" clId="{2D53C083-D1FA-4AFF-9038-BC477B0ABBA7}" dt="2024-11-07T08:40:21.035" v="4745"/>
          <ac:spMkLst>
            <pc:docMk/>
            <pc:sldMk cId="3462529282" sldId="268"/>
            <ac:spMk id="153" creationId="{1F1629DC-E2D6-FB12-8943-F1E73F6531B9}"/>
          </ac:spMkLst>
        </pc:spChg>
        <pc:spChg chg="mod">
          <ac:chgData name="chethan kalyan" userId="c1370a218002e0be" providerId="LiveId" clId="{2D53C083-D1FA-4AFF-9038-BC477B0ABBA7}" dt="2024-11-07T08:40:21.035" v="4745"/>
          <ac:spMkLst>
            <pc:docMk/>
            <pc:sldMk cId="3462529282" sldId="268"/>
            <ac:spMk id="154" creationId="{9A3D884B-5870-98CD-9482-7475AD3850D5}"/>
          </ac:spMkLst>
        </pc:spChg>
        <pc:spChg chg="mod">
          <ac:chgData name="chethan kalyan" userId="c1370a218002e0be" providerId="LiveId" clId="{2D53C083-D1FA-4AFF-9038-BC477B0ABBA7}" dt="2024-11-07T08:40:21.035" v="4745"/>
          <ac:spMkLst>
            <pc:docMk/>
            <pc:sldMk cId="3462529282" sldId="268"/>
            <ac:spMk id="155" creationId="{89D3C7F5-5B52-160C-E2B7-E0E086AE972F}"/>
          </ac:spMkLst>
        </pc:spChg>
        <pc:spChg chg="mod">
          <ac:chgData name="chethan kalyan" userId="c1370a218002e0be" providerId="LiveId" clId="{2D53C083-D1FA-4AFF-9038-BC477B0ABBA7}" dt="2024-11-07T08:40:21.035" v="4745"/>
          <ac:spMkLst>
            <pc:docMk/>
            <pc:sldMk cId="3462529282" sldId="268"/>
            <ac:spMk id="156" creationId="{75C309DA-F5AD-588B-4A11-71AD96558CB0}"/>
          </ac:spMkLst>
        </pc:spChg>
        <pc:spChg chg="mod">
          <ac:chgData name="chethan kalyan" userId="c1370a218002e0be" providerId="LiveId" clId="{2D53C083-D1FA-4AFF-9038-BC477B0ABBA7}" dt="2024-11-07T08:40:21.035" v="4745"/>
          <ac:spMkLst>
            <pc:docMk/>
            <pc:sldMk cId="3462529282" sldId="268"/>
            <ac:spMk id="157" creationId="{8595F0FC-0DD0-D727-0958-A72E2C9FC690}"/>
          </ac:spMkLst>
        </pc:spChg>
        <pc:spChg chg="mod">
          <ac:chgData name="chethan kalyan" userId="c1370a218002e0be" providerId="LiveId" clId="{2D53C083-D1FA-4AFF-9038-BC477B0ABBA7}" dt="2024-11-07T08:40:21.035" v="4745"/>
          <ac:spMkLst>
            <pc:docMk/>
            <pc:sldMk cId="3462529282" sldId="268"/>
            <ac:spMk id="158" creationId="{9D9D9F23-76BF-F14B-EA99-F0700D9C25F1}"/>
          </ac:spMkLst>
        </pc:spChg>
        <pc:spChg chg="mod">
          <ac:chgData name="chethan kalyan" userId="c1370a218002e0be" providerId="LiveId" clId="{2D53C083-D1FA-4AFF-9038-BC477B0ABBA7}" dt="2024-11-07T08:40:21.035" v="4745"/>
          <ac:spMkLst>
            <pc:docMk/>
            <pc:sldMk cId="3462529282" sldId="268"/>
            <ac:spMk id="159" creationId="{2CEAB7F2-572E-F7AB-AD6F-250EFF5D6462}"/>
          </ac:spMkLst>
        </pc:spChg>
        <pc:spChg chg="mod">
          <ac:chgData name="chethan kalyan" userId="c1370a218002e0be" providerId="LiveId" clId="{2D53C083-D1FA-4AFF-9038-BC477B0ABBA7}" dt="2024-11-07T08:40:21.035" v="4745"/>
          <ac:spMkLst>
            <pc:docMk/>
            <pc:sldMk cId="3462529282" sldId="268"/>
            <ac:spMk id="160" creationId="{3B6672FF-B7C6-6D1A-BB7D-5A94B28D2FB6}"/>
          </ac:spMkLst>
        </pc:spChg>
        <pc:spChg chg="mod">
          <ac:chgData name="chethan kalyan" userId="c1370a218002e0be" providerId="LiveId" clId="{2D53C083-D1FA-4AFF-9038-BC477B0ABBA7}" dt="2024-11-07T08:40:21.035" v="4745"/>
          <ac:spMkLst>
            <pc:docMk/>
            <pc:sldMk cId="3462529282" sldId="268"/>
            <ac:spMk id="161" creationId="{2A20FF97-EC86-9943-4A22-BC9427B0F11F}"/>
          </ac:spMkLst>
        </pc:spChg>
        <pc:spChg chg="mod">
          <ac:chgData name="chethan kalyan" userId="c1370a218002e0be" providerId="LiveId" clId="{2D53C083-D1FA-4AFF-9038-BC477B0ABBA7}" dt="2024-11-07T08:40:21.035" v="4745"/>
          <ac:spMkLst>
            <pc:docMk/>
            <pc:sldMk cId="3462529282" sldId="268"/>
            <ac:spMk id="162" creationId="{11AA6456-D53D-BBAB-070D-EBF14E778489}"/>
          </ac:spMkLst>
        </pc:spChg>
        <pc:spChg chg="mod">
          <ac:chgData name="chethan kalyan" userId="c1370a218002e0be" providerId="LiveId" clId="{2D53C083-D1FA-4AFF-9038-BC477B0ABBA7}" dt="2024-11-07T08:40:21.035" v="4745"/>
          <ac:spMkLst>
            <pc:docMk/>
            <pc:sldMk cId="3462529282" sldId="268"/>
            <ac:spMk id="163" creationId="{9CDBB907-EA1C-9F2E-CAE8-E8FFB9363EA4}"/>
          </ac:spMkLst>
        </pc:spChg>
        <pc:spChg chg="mod">
          <ac:chgData name="chethan kalyan" userId="c1370a218002e0be" providerId="LiveId" clId="{2D53C083-D1FA-4AFF-9038-BC477B0ABBA7}" dt="2024-11-07T08:40:21.035" v="4745"/>
          <ac:spMkLst>
            <pc:docMk/>
            <pc:sldMk cId="3462529282" sldId="268"/>
            <ac:spMk id="164" creationId="{D7E43D47-D3EE-3AB7-A15C-17B88035E0EA}"/>
          </ac:spMkLst>
        </pc:spChg>
        <pc:spChg chg="mod">
          <ac:chgData name="chethan kalyan" userId="c1370a218002e0be" providerId="LiveId" clId="{2D53C083-D1FA-4AFF-9038-BC477B0ABBA7}" dt="2024-11-07T08:40:21.035" v="4745"/>
          <ac:spMkLst>
            <pc:docMk/>
            <pc:sldMk cId="3462529282" sldId="268"/>
            <ac:spMk id="165" creationId="{60C86652-F3D0-B064-E1B8-442CB5656CEE}"/>
          </ac:spMkLst>
        </pc:spChg>
        <pc:spChg chg="mod">
          <ac:chgData name="chethan kalyan" userId="c1370a218002e0be" providerId="LiveId" clId="{2D53C083-D1FA-4AFF-9038-BC477B0ABBA7}" dt="2024-11-07T08:40:21.035" v="4745"/>
          <ac:spMkLst>
            <pc:docMk/>
            <pc:sldMk cId="3462529282" sldId="268"/>
            <ac:spMk id="166" creationId="{38B21B6A-2E2A-99B2-46A1-6C6FE6BE3CC2}"/>
          </ac:spMkLst>
        </pc:spChg>
        <pc:spChg chg="mod">
          <ac:chgData name="chethan kalyan" userId="c1370a218002e0be" providerId="LiveId" clId="{2D53C083-D1FA-4AFF-9038-BC477B0ABBA7}" dt="2024-11-07T08:40:21.035" v="4745"/>
          <ac:spMkLst>
            <pc:docMk/>
            <pc:sldMk cId="3462529282" sldId="268"/>
            <ac:spMk id="167" creationId="{8E436A2A-F5C3-1C68-8C66-A374677B63FE}"/>
          </ac:spMkLst>
        </pc:spChg>
        <pc:spChg chg="mod">
          <ac:chgData name="chethan kalyan" userId="c1370a218002e0be" providerId="LiveId" clId="{2D53C083-D1FA-4AFF-9038-BC477B0ABBA7}" dt="2024-11-07T08:40:21.035" v="4745"/>
          <ac:spMkLst>
            <pc:docMk/>
            <pc:sldMk cId="3462529282" sldId="268"/>
            <ac:spMk id="168" creationId="{444DA23F-E603-FB7C-0513-9FEEE375118E}"/>
          </ac:spMkLst>
        </pc:spChg>
        <pc:spChg chg="mod">
          <ac:chgData name="chethan kalyan" userId="c1370a218002e0be" providerId="LiveId" clId="{2D53C083-D1FA-4AFF-9038-BC477B0ABBA7}" dt="2024-11-07T08:40:21.035" v="4745"/>
          <ac:spMkLst>
            <pc:docMk/>
            <pc:sldMk cId="3462529282" sldId="268"/>
            <ac:spMk id="169" creationId="{BEE79C1C-E91A-CD89-E9D7-4C1374F998C9}"/>
          </ac:spMkLst>
        </pc:spChg>
        <pc:spChg chg="mod">
          <ac:chgData name="chethan kalyan" userId="c1370a218002e0be" providerId="LiveId" clId="{2D53C083-D1FA-4AFF-9038-BC477B0ABBA7}" dt="2024-11-07T08:40:21.035" v="4745"/>
          <ac:spMkLst>
            <pc:docMk/>
            <pc:sldMk cId="3462529282" sldId="268"/>
            <ac:spMk id="170" creationId="{7920019B-6C1E-BE75-A375-78B31A78F538}"/>
          </ac:spMkLst>
        </pc:spChg>
        <pc:spChg chg="mod">
          <ac:chgData name="chethan kalyan" userId="c1370a218002e0be" providerId="LiveId" clId="{2D53C083-D1FA-4AFF-9038-BC477B0ABBA7}" dt="2024-11-07T08:40:21.035" v="4745"/>
          <ac:spMkLst>
            <pc:docMk/>
            <pc:sldMk cId="3462529282" sldId="268"/>
            <ac:spMk id="171" creationId="{C42C0727-770D-F8DF-6DFA-8B2D391ED5B8}"/>
          </ac:spMkLst>
        </pc:spChg>
        <pc:spChg chg="mod">
          <ac:chgData name="chethan kalyan" userId="c1370a218002e0be" providerId="LiveId" clId="{2D53C083-D1FA-4AFF-9038-BC477B0ABBA7}" dt="2024-11-07T08:40:21.035" v="4745"/>
          <ac:spMkLst>
            <pc:docMk/>
            <pc:sldMk cId="3462529282" sldId="268"/>
            <ac:spMk id="172" creationId="{A0F616ED-81D2-4CF9-2D97-55A4F745174F}"/>
          </ac:spMkLst>
        </pc:spChg>
        <pc:spChg chg="mod">
          <ac:chgData name="chethan kalyan" userId="c1370a218002e0be" providerId="LiveId" clId="{2D53C083-D1FA-4AFF-9038-BC477B0ABBA7}" dt="2024-11-07T08:40:21.035" v="4745"/>
          <ac:spMkLst>
            <pc:docMk/>
            <pc:sldMk cId="3462529282" sldId="268"/>
            <ac:spMk id="173" creationId="{E4973ECC-DDB2-6545-0DDF-67C5F6546A91}"/>
          </ac:spMkLst>
        </pc:spChg>
        <pc:spChg chg="mod">
          <ac:chgData name="chethan kalyan" userId="c1370a218002e0be" providerId="LiveId" clId="{2D53C083-D1FA-4AFF-9038-BC477B0ABBA7}" dt="2024-11-07T08:40:21.035" v="4745"/>
          <ac:spMkLst>
            <pc:docMk/>
            <pc:sldMk cId="3462529282" sldId="268"/>
            <ac:spMk id="174" creationId="{3AB8C260-260E-6921-0B07-5E4F904D9FD2}"/>
          </ac:spMkLst>
        </pc:spChg>
        <pc:spChg chg="mod">
          <ac:chgData name="chethan kalyan" userId="c1370a218002e0be" providerId="LiveId" clId="{2D53C083-D1FA-4AFF-9038-BC477B0ABBA7}" dt="2024-11-07T08:40:21.035" v="4745"/>
          <ac:spMkLst>
            <pc:docMk/>
            <pc:sldMk cId="3462529282" sldId="268"/>
            <ac:spMk id="175" creationId="{8A495C00-5E34-0B88-C77A-413BBAB0C483}"/>
          </ac:spMkLst>
        </pc:spChg>
        <pc:spChg chg="mod">
          <ac:chgData name="chethan kalyan" userId="c1370a218002e0be" providerId="LiveId" clId="{2D53C083-D1FA-4AFF-9038-BC477B0ABBA7}" dt="2024-11-07T08:40:21.035" v="4745"/>
          <ac:spMkLst>
            <pc:docMk/>
            <pc:sldMk cId="3462529282" sldId="268"/>
            <ac:spMk id="176" creationId="{0C695ED0-4E54-7A17-197A-A60C96FE32A3}"/>
          </ac:spMkLst>
        </pc:spChg>
        <pc:spChg chg="mod">
          <ac:chgData name="chethan kalyan" userId="c1370a218002e0be" providerId="LiveId" clId="{2D53C083-D1FA-4AFF-9038-BC477B0ABBA7}" dt="2024-11-07T08:40:21.035" v="4745"/>
          <ac:spMkLst>
            <pc:docMk/>
            <pc:sldMk cId="3462529282" sldId="268"/>
            <ac:spMk id="177" creationId="{B4443567-EBB0-59DD-9482-4114E0944E54}"/>
          </ac:spMkLst>
        </pc:spChg>
        <pc:spChg chg="mod">
          <ac:chgData name="chethan kalyan" userId="c1370a218002e0be" providerId="LiveId" clId="{2D53C083-D1FA-4AFF-9038-BC477B0ABBA7}" dt="2024-11-07T08:40:21.035" v="4745"/>
          <ac:spMkLst>
            <pc:docMk/>
            <pc:sldMk cId="3462529282" sldId="268"/>
            <ac:spMk id="178" creationId="{E2FFCF94-FA83-D709-CDAC-2E2C669C2D9C}"/>
          </ac:spMkLst>
        </pc:spChg>
        <pc:spChg chg="mod">
          <ac:chgData name="chethan kalyan" userId="c1370a218002e0be" providerId="LiveId" clId="{2D53C083-D1FA-4AFF-9038-BC477B0ABBA7}" dt="2024-11-07T08:40:21.035" v="4745"/>
          <ac:spMkLst>
            <pc:docMk/>
            <pc:sldMk cId="3462529282" sldId="268"/>
            <ac:spMk id="179" creationId="{2742678F-085E-8DC4-AF82-D2A4DCF3918C}"/>
          </ac:spMkLst>
        </pc:spChg>
        <pc:spChg chg="mod">
          <ac:chgData name="chethan kalyan" userId="c1370a218002e0be" providerId="LiveId" clId="{2D53C083-D1FA-4AFF-9038-BC477B0ABBA7}" dt="2024-11-07T08:40:21.035" v="4745"/>
          <ac:spMkLst>
            <pc:docMk/>
            <pc:sldMk cId="3462529282" sldId="268"/>
            <ac:spMk id="180" creationId="{0ED11CF6-35DD-FEA4-AD03-B79179AD2B51}"/>
          </ac:spMkLst>
        </pc:spChg>
        <pc:spChg chg="mod">
          <ac:chgData name="chethan kalyan" userId="c1370a218002e0be" providerId="LiveId" clId="{2D53C083-D1FA-4AFF-9038-BC477B0ABBA7}" dt="2024-11-07T08:40:21.035" v="4745"/>
          <ac:spMkLst>
            <pc:docMk/>
            <pc:sldMk cId="3462529282" sldId="268"/>
            <ac:spMk id="181" creationId="{AE554580-AA79-CDD7-38AD-434A3706AB1E}"/>
          </ac:spMkLst>
        </pc:spChg>
        <pc:spChg chg="mod">
          <ac:chgData name="chethan kalyan" userId="c1370a218002e0be" providerId="LiveId" clId="{2D53C083-D1FA-4AFF-9038-BC477B0ABBA7}" dt="2024-11-07T08:40:21.035" v="4745"/>
          <ac:spMkLst>
            <pc:docMk/>
            <pc:sldMk cId="3462529282" sldId="268"/>
            <ac:spMk id="182" creationId="{F08E3773-A48A-20D4-DB54-305747844A8E}"/>
          </ac:spMkLst>
        </pc:spChg>
        <pc:spChg chg="mod">
          <ac:chgData name="chethan kalyan" userId="c1370a218002e0be" providerId="LiveId" clId="{2D53C083-D1FA-4AFF-9038-BC477B0ABBA7}" dt="2024-11-07T08:40:21.035" v="4745"/>
          <ac:spMkLst>
            <pc:docMk/>
            <pc:sldMk cId="3462529282" sldId="268"/>
            <ac:spMk id="183" creationId="{F4C16415-C3D5-A5D7-0CA0-7CB7F7387026}"/>
          </ac:spMkLst>
        </pc:spChg>
        <pc:spChg chg="mod">
          <ac:chgData name="chethan kalyan" userId="c1370a218002e0be" providerId="LiveId" clId="{2D53C083-D1FA-4AFF-9038-BC477B0ABBA7}" dt="2024-11-07T08:40:21.035" v="4745"/>
          <ac:spMkLst>
            <pc:docMk/>
            <pc:sldMk cId="3462529282" sldId="268"/>
            <ac:spMk id="184" creationId="{43EF3198-EE17-1B37-C7FD-5E04A3BB6C5F}"/>
          </ac:spMkLst>
        </pc:spChg>
        <pc:spChg chg="mod">
          <ac:chgData name="chethan kalyan" userId="c1370a218002e0be" providerId="LiveId" clId="{2D53C083-D1FA-4AFF-9038-BC477B0ABBA7}" dt="2024-11-07T08:40:21.035" v="4745"/>
          <ac:spMkLst>
            <pc:docMk/>
            <pc:sldMk cId="3462529282" sldId="268"/>
            <ac:spMk id="185" creationId="{4C1F1CFF-E266-F272-1E49-4FB410B97BEC}"/>
          </ac:spMkLst>
        </pc:spChg>
        <pc:spChg chg="mod">
          <ac:chgData name="chethan kalyan" userId="c1370a218002e0be" providerId="LiveId" clId="{2D53C083-D1FA-4AFF-9038-BC477B0ABBA7}" dt="2024-11-07T08:40:21.035" v="4745"/>
          <ac:spMkLst>
            <pc:docMk/>
            <pc:sldMk cId="3462529282" sldId="268"/>
            <ac:spMk id="186" creationId="{23590556-8220-90DB-2363-8A1F78B5459E}"/>
          </ac:spMkLst>
        </pc:spChg>
        <pc:spChg chg="mod">
          <ac:chgData name="chethan kalyan" userId="c1370a218002e0be" providerId="LiveId" clId="{2D53C083-D1FA-4AFF-9038-BC477B0ABBA7}" dt="2024-11-07T08:40:21.035" v="4745"/>
          <ac:spMkLst>
            <pc:docMk/>
            <pc:sldMk cId="3462529282" sldId="268"/>
            <ac:spMk id="187" creationId="{5D8D6219-36F2-F89C-0787-70C480D995CB}"/>
          </ac:spMkLst>
        </pc:spChg>
        <pc:spChg chg="mod">
          <ac:chgData name="chethan kalyan" userId="c1370a218002e0be" providerId="LiveId" clId="{2D53C083-D1FA-4AFF-9038-BC477B0ABBA7}" dt="2024-11-07T08:40:21.035" v="4745"/>
          <ac:spMkLst>
            <pc:docMk/>
            <pc:sldMk cId="3462529282" sldId="268"/>
            <ac:spMk id="188" creationId="{345A2636-7362-DA40-3C82-E664FDCE2148}"/>
          </ac:spMkLst>
        </pc:spChg>
        <pc:spChg chg="mod">
          <ac:chgData name="chethan kalyan" userId="c1370a218002e0be" providerId="LiveId" clId="{2D53C083-D1FA-4AFF-9038-BC477B0ABBA7}" dt="2024-11-07T08:40:21.035" v="4745"/>
          <ac:spMkLst>
            <pc:docMk/>
            <pc:sldMk cId="3462529282" sldId="268"/>
            <ac:spMk id="189" creationId="{7BF2B033-B698-37B5-1024-9B134F87403C}"/>
          </ac:spMkLst>
        </pc:spChg>
        <pc:spChg chg="mod">
          <ac:chgData name="chethan kalyan" userId="c1370a218002e0be" providerId="LiveId" clId="{2D53C083-D1FA-4AFF-9038-BC477B0ABBA7}" dt="2024-11-07T08:40:21.035" v="4745"/>
          <ac:spMkLst>
            <pc:docMk/>
            <pc:sldMk cId="3462529282" sldId="268"/>
            <ac:spMk id="190" creationId="{9C0C7F7B-910D-FB4A-4E39-D1D9189CB69F}"/>
          </ac:spMkLst>
        </pc:spChg>
        <pc:spChg chg="mod">
          <ac:chgData name="chethan kalyan" userId="c1370a218002e0be" providerId="LiveId" clId="{2D53C083-D1FA-4AFF-9038-BC477B0ABBA7}" dt="2024-11-07T08:40:21.035" v="4745"/>
          <ac:spMkLst>
            <pc:docMk/>
            <pc:sldMk cId="3462529282" sldId="268"/>
            <ac:spMk id="191" creationId="{D4AEABAE-93F5-A1B5-C14A-8F01EE830B27}"/>
          </ac:spMkLst>
        </pc:spChg>
        <pc:spChg chg="mod">
          <ac:chgData name="chethan kalyan" userId="c1370a218002e0be" providerId="LiveId" clId="{2D53C083-D1FA-4AFF-9038-BC477B0ABBA7}" dt="2024-11-07T08:40:21.035" v="4745"/>
          <ac:spMkLst>
            <pc:docMk/>
            <pc:sldMk cId="3462529282" sldId="268"/>
            <ac:spMk id="192" creationId="{A0BEFC16-E9A2-21DC-0350-25DB5697B0B9}"/>
          </ac:spMkLst>
        </pc:spChg>
        <pc:spChg chg="mod">
          <ac:chgData name="chethan kalyan" userId="c1370a218002e0be" providerId="LiveId" clId="{2D53C083-D1FA-4AFF-9038-BC477B0ABBA7}" dt="2024-11-07T08:40:21.035" v="4745"/>
          <ac:spMkLst>
            <pc:docMk/>
            <pc:sldMk cId="3462529282" sldId="268"/>
            <ac:spMk id="193" creationId="{71E75505-703D-FD0D-D3D9-6C639848F7C7}"/>
          </ac:spMkLst>
        </pc:spChg>
        <pc:spChg chg="mod">
          <ac:chgData name="chethan kalyan" userId="c1370a218002e0be" providerId="LiveId" clId="{2D53C083-D1FA-4AFF-9038-BC477B0ABBA7}" dt="2024-11-07T08:40:21.035" v="4745"/>
          <ac:spMkLst>
            <pc:docMk/>
            <pc:sldMk cId="3462529282" sldId="268"/>
            <ac:spMk id="194" creationId="{FAF1A900-0422-6CA5-FF00-71E39A0946F6}"/>
          </ac:spMkLst>
        </pc:spChg>
        <pc:spChg chg="mod">
          <ac:chgData name="chethan kalyan" userId="c1370a218002e0be" providerId="LiveId" clId="{2D53C083-D1FA-4AFF-9038-BC477B0ABBA7}" dt="2024-11-07T08:40:21.035" v="4745"/>
          <ac:spMkLst>
            <pc:docMk/>
            <pc:sldMk cId="3462529282" sldId="268"/>
            <ac:spMk id="195" creationId="{1A653F02-265E-7613-B986-1DDB99550956}"/>
          </ac:spMkLst>
        </pc:spChg>
        <pc:spChg chg="mod">
          <ac:chgData name="chethan kalyan" userId="c1370a218002e0be" providerId="LiveId" clId="{2D53C083-D1FA-4AFF-9038-BC477B0ABBA7}" dt="2024-11-07T08:40:21.035" v="4745"/>
          <ac:spMkLst>
            <pc:docMk/>
            <pc:sldMk cId="3462529282" sldId="268"/>
            <ac:spMk id="196" creationId="{4EF7BB9F-0E82-55D8-523A-FACD934C29CD}"/>
          </ac:spMkLst>
        </pc:spChg>
        <pc:spChg chg="mod">
          <ac:chgData name="chethan kalyan" userId="c1370a218002e0be" providerId="LiveId" clId="{2D53C083-D1FA-4AFF-9038-BC477B0ABBA7}" dt="2024-11-07T08:40:21.035" v="4745"/>
          <ac:spMkLst>
            <pc:docMk/>
            <pc:sldMk cId="3462529282" sldId="268"/>
            <ac:spMk id="197" creationId="{7655475B-4C91-7891-2BB0-B46AFDE45D02}"/>
          </ac:spMkLst>
        </pc:spChg>
        <pc:spChg chg="mod">
          <ac:chgData name="chethan kalyan" userId="c1370a218002e0be" providerId="LiveId" clId="{2D53C083-D1FA-4AFF-9038-BC477B0ABBA7}" dt="2024-11-07T08:40:21.035" v="4745"/>
          <ac:spMkLst>
            <pc:docMk/>
            <pc:sldMk cId="3462529282" sldId="268"/>
            <ac:spMk id="198" creationId="{35E7C28E-FC20-96D8-42E1-7FF0C547103F}"/>
          </ac:spMkLst>
        </pc:spChg>
        <pc:spChg chg="mod">
          <ac:chgData name="chethan kalyan" userId="c1370a218002e0be" providerId="LiveId" clId="{2D53C083-D1FA-4AFF-9038-BC477B0ABBA7}" dt="2024-11-07T08:40:21.035" v="4745"/>
          <ac:spMkLst>
            <pc:docMk/>
            <pc:sldMk cId="3462529282" sldId="268"/>
            <ac:spMk id="199" creationId="{248EDC4E-E379-4015-228C-AD97BB50160B}"/>
          </ac:spMkLst>
        </pc:spChg>
        <pc:spChg chg="mod">
          <ac:chgData name="chethan kalyan" userId="c1370a218002e0be" providerId="LiveId" clId="{2D53C083-D1FA-4AFF-9038-BC477B0ABBA7}" dt="2024-11-07T08:40:21.035" v="4745"/>
          <ac:spMkLst>
            <pc:docMk/>
            <pc:sldMk cId="3462529282" sldId="268"/>
            <ac:spMk id="200" creationId="{98AF2B3A-5BB1-B0F6-2F7A-01FB9283C293}"/>
          </ac:spMkLst>
        </pc:spChg>
        <pc:spChg chg="mod">
          <ac:chgData name="chethan kalyan" userId="c1370a218002e0be" providerId="LiveId" clId="{2D53C083-D1FA-4AFF-9038-BC477B0ABBA7}" dt="2024-11-07T08:40:21.035" v="4745"/>
          <ac:spMkLst>
            <pc:docMk/>
            <pc:sldMk cId="3462529282" sldId="268"/>
            <ac:spMk id="201" creationId="{77329E2D-DE55-BB4B-08C6-05282F04A7FB}"/>
          </ac:spMkLst>
        </pc:spChg>
        <pc:spChg chg="mod">
          <ac:chgData name="chethan kalyan" userId="c1370a218002e0be" providerId="LiveId" clId="{2D53C083-D1FA-4AFF-9038-BC477B0ABBA7}" dt="2024-11-07T08:40:21.035" v="4745"/>
          <ac:spMkLst>
            <pc:docMk/>
            <pc:sldMk cId="3462529282" sldId="268"/>
            <ac:spMk id="202" creationId="{3751DEA4-41CB-3727-64F9-9F524D2907B5}"/>
          </ac:spMkLst>
        </pc:spChg>
        <pc:spChg chg="mod">
          <ac:chgData name="chethan kalyan" userId="c1370a218002e0be" providerId="LiveId" clId="{2D53C083-D1FA-4AFF-9038-BC477B0ABBA7}" dt="2024-11-07T08:40:21.035" v="4745"/>
          <ac:spMkLst>
            <pc:docMk/>
            <pc:sldMk cId="3462529282" sldId="268"/>
            <ac:spMk id="203" creationId="{76166D0C-DA34-263C-B801-52EBAA3868F4}"/>
          </ac:spMkLst>
        </pc:spChg>
        <pc:spChg chg="mod">
          <ac:chgData name="chethan kalyan" userId="c1370a218002e0be" providerId="LiveId" clId="{2D53C083-D1FA-4AFF-9038-BC477B0ABBA7}" dt="2024-11-07T08:40:21.035" v="4745"/>
          <ac:spMkLst>
            <pc:docMk/>
            <pc:sldMk cId="3462529282" sldId="268"/>
            <ac:spMk id="204" creationId="{446CD21E-4965-46C0-B95D-D9EC35C6CDAD}"/>
          </ac:spMkLst>
        </pc:spChg>
        <pc:spChg chg="mod">
          <ac:chgData name="chethan kalyan" userId="c1370a218002e0be" providerId="LiveId" clId="{2D53C083-D1FA-4AFF-9038-BC477B0ABBA7}" dt="2024-11-07T08:40:21.035" v="4745"/>
          <ac:spMkLst>
            <pc:docMk/>
            <pc:sldMk cId="3462529282" sldId="268"/>
            <ac:spMk id="205" creationId="{BA0BDF43-755B-1144-9978-D4CBA8A8B0FB}"/>
          </ac:spMkLst>
        </pc:spChg>
        <pc:spChg chg="mod">
          <ac:chgData name="chethan kalyan" userId="c1370a218002e0be" providerId="LiveId" clId="{2D53C083-D1FA-4AFF-9038-BC477B0ABBA7}" dt="2024-11-07T08:40:21.035" v="4745"/>
          <ac:spMkLst>
            <pc:docMk/>
            <pc:sldMk cId="3462529282" sldId="268"/>
            <ac:spMk id="206" creationId="{6D0BA40B-9D30-C094-1B66-12A0121F7AC5}"/>
          </ac:spMkLst>
        </pc:spChg>
        <pc:spChg chg="mod">
          <ac:chgData name="chethan kalyan" userId="c1370a218002e0be" providerId="LiveId" clId="{2D53C083-D1FA-4AFF-9038-BC477B0ABBA7}" dt="2024-11-07T08:40:21.035" v="4745"/>
          <ac:spMkLst>
            <pc:docMk/>
            <pc:sldMk cId="3462529282" sldId="268"/>
            <ac:spMk id="207" creationId="{C695B25D-8F69-B5DB-B05C-88D1D134A479}"/>
          </ac:spMkLst>
        </pc:spChg>
        <pc:spChg chg="mod">
          <ac:chgData name="chethan kalyan" userId="c1370a218002e0be" providerId="LiveId" clId="{2D53C083-D1FA-4AFF-9038-BC477B0ABBA7}" dt="2024-11-07T08:40:21.035" v="4745"/>
          <ac:spMkLst>
            <pc:docMk/>
            <pc:sldMk cId="3462529282" sldId="268"/>
            <ac:spMk id="208" creationId="{AA849C2C-03AB-DA00-6B86-41FACB3ADFE0}"/>
          </ac:spMkLst>
        </pc:spChg>
        <pc:spChg chg="mod">
          <ac:chgData name="chethan kalyan" userId="c1370a218002e0be" providerId="LiveId" clId="{2D53C083-D1FA-4AFF-9038-BC477B0ABBA7}" dt="2024-11-07T08:40:21.035" v="4745"/>
          <ac:spMkLst>
            <pc:docMk/>
            <pc:sldMk cId="3462529282" sldId="268"/>
            <ac:spMk id="209" creationId="{5076E342-B9B2-C1D2-78A0-A82043264A90}"/>
          </ac:spMkLst>
        </pc:spChg>
        <pc:spChg chg="mod">
          <ac:chgData name="chethan kalyan" userId="c1370a218002e0be" providerId="LiveId" clId="{2D53C083-D1FA-4AFF-9038-BC477B0ABBA7}" dt="2024-11-07T08:40:21.035" v="4745"/>
          <ac:spMkLst>
            <pc:docMk/>
            <pc:sldMk cId="3462529282" sldId="268"/>
            <ac:spMk id="210" creationId="{3CC8FB62-3FF5-5569-1090-DA97D92ED28E}"/>
          </ac:spMkLst>
        </pc:spChg>
        <pc:spChg chg="mod">
          <ac:chgData name="chethan kalyan" userId="c1370a218002e0be" providerId="LiveId" clId="{2D53C083-D1FA-4AFF-9038-BC477B0ABBA7}" dt="2024-11-07T08:40:21.035" v="4745"/>
          <ac:spMkLst>
            <pc:docMk/>
            <pc:sldMk cId="3462529282" sldId="268"/>
            <ac:spMk id="211" creationId="{A980E207-18CF-287E-1D13-3218ED2A3152}"/>
          </ac:spMkLst>
        </pc:spChg>
        <pc:spChg chg="mod">
          <ac:chgData name="chethan kalyan" userId="c1370a218002e0be" providerId="LiveId" clId="{2D53C083-D1FA-4AFF-9038-BC477B0ABBA7}" dt="2024-11-07T08:40:21.035" v="4745"/>
          <ac:spMkLst>
            <pc:docMk/>
            <pc:sldMk cId="3462529282" sldId="268"/>
            <ac:spMk id="212" creationId="{F1712673-A50A-634A-D82B-09D0A92051A5}"/>
          </ac:spMkLst>
        </pc:spChg>
        <pc:spChg chg="mod">
          <ac:chgData name="chethan kalyan" userId="c1370a218002e0be" providerId="LiveId" clId="{2D53C083-D1FA-4AFF-9038-BC477B0ABBA7}" dt="2024-11-07T08:40:21.035" v="4745"/>
          <ac:spMkLst>
            <pc:docMk/>
            <pc:sldMk cId="3462529282" sldId="268"/>
            <ac:spMk id="213" creationId="{D0BF6902-AEE0-DA16-7DFB-B42A2A9BD1E3}"/>
          </ac:spMkLst>
        </pc:spChg>
        <pc:spChg chg="mod">
          <ac:chgData name="chethan kalyan" userId="c1370a218002e0be" providerId="LiveId" clId="{2D53C083-D1FA-4AFF-9038-BC477B0ABBA7}" dt="2024-11-07T08:40:21.035" v="4745"/>
          <ac:spMkLst>
            <pc:docMk/>
            <pc:sldMk cId="3462529282" sldId="268"/>
            <ac:spMk id="214" creationId="{69D60C07-1EF0-8544-CB7B-E2B528757650}"/>
          </ac:spMkLst>
        </pc:spChg>
        <pc:spChg chg="mod">
          <ac:chgData name="chethan kalyan" userId="c1370a218002e0be" providerId="LiveId" clId="{2D53C083-D1FA-4AFF-9038-BC477B0ABBA7}" dt="2024-11-07T08:40:21.035" v="4745"/>
          <ac:spMkLst>
            <pc:docMk/>
            <pc:sldMk cId="3462529282" sldId="268"/>
            <ac:spMk id="215" creationId="{4C653965-D700-C065-9242-543F72CE1952}"/>
          </ac:spMkLst>
        </pc:spChg>
        <pc:spChg chg="mod">
          <ac:chgData name="chethan kalyan" userId="c1370a218002e0be" providerId="LiveId" clId="{2D53C083-D1FA-4AFF-9038-BC477B0ABBA7}" dt="2024-11-07T08:40:21.035" v="4745"/>
          <ac:spMkLst>
            <pc:docMk/>
            <pc:sldMk cId="3462529282" sldId="268"/>
            <ac:spMk id="216" creationId="{E188B727-FAD8-2276-4C8A-6222C2A77852}"/>
          </ac:spMkLst>
        </pc:spChg>
        <pc:spChg chg="mod">
          <ac:chgData name="chethan kalyan" userId="c1370a218002e0be" providerId="LiveId" clId="{2D53C083-D1FA-4AFF-9038-BC477B0ABBA7}" dt="2024-11-07T08:40:21.035" v="4745"/>
          <ac:spMkLst>
            <pc:docMk/>
            <pc:sldMk cId="3462529282" sldId="268"/>
            <ac:spMk id="217" creationId="{DF6CAB15-F58D-3285-F536-1DA439F74085}"/>
          </ac:spMkLst>
        </pc:spChg>
        <pc:spChg chg="mod">
          <ac:chgData name="chethan kalyan" userId="c1370a218002e0be" providerId="LiveId" clId="{2D53C083-D1FA-4AFF-9038-BC477B0ABBA7}" dt="2024-11-07T08:40:21.035" v="4745"/>
          <ac:spMkLst>
            <pc:docMk/>
            <pc:sldMk cId="3462529282" sldId="268"/>
            <ac:spMk id="218" creationId="{F413544A-9356-84E6-4FAA-19B9BC11B025}"/>
          </ac:spMkLst>
        </pc:spChg>
        <pc:spChg chg="mod">
          <ac:chgData name="chethan kalyan" userId="c1370a218002e0be" providerId="LiveId" clId="{2D53C083-D1FA-4AFF-9038-BC477B0ABBA7}" dt="2024-11-07T08:40:21.035" v="4745"/>
          <ac:spMkLst>
            <pc:docMk/>
            <pc:sldMk cId="3462529282" sldId="268"/>
            <ac:spMk id="219" creationId="{44708039-BAEE-A86C-9620-1F5B5E7F8FD5}"/>
          </ac:spMkLst>
        </pc:spChg>
        <pc:spChg chg="mod">
          <ac:chgData name="chethan kalyan" userId="c1370a218002e0be" providerId="LiveId" clId="{2D53C083-D1FA-4AFF-9038-BC477B0ABBA7}" dt="2024-11-07T08:40:21.035" v="4745"/>
          <ac:spMkLst>
            <pc:docMk/>
            <pc:sldMk cId="3462529282" sldId="268"/>
            <ac:spMk id="220" creationId="{2DBB958D-47BB-11AB-1284-1415B10C6E39}"/>
          </ac:spMkLst>
        </pc:spChg>
        <pc:spChg chg="mod">
          <ac:chgData name="chethan kalyan" userId="c1370a218002e0be" providerId="LiveId" clId="{2D53C083-D1FA-4AFF-9038-BC477B0ABBA7}" dt="2024-11-07T08:40:21.035" v="4745"/>
          <ac:spMkLst>
            <pc:docMk/>
            <pc:sldMk cId="3462529282" sldId="268"/>
            <ac:spMk id="221" creationId="{914E7CD8-B432-4057-B1C3-F145C5A6D0C7}"/>
          </ac:spMkLst>
        </pc:spChg>
        <pc:spChg chg="mod">
          <ac:chgData name="chethan kalyan" userId="c1370a218002e0be" providerId="LiveId" clId="{2D53C083-D1FA-4AFF-9038-BC477B0ABBA7}" dt="2024-11-07T08:40:21.035" v="4745"/>
          <ac:spMkLst>
            <pc:docMk/>
            <pc:sldMk cId="3462529282" sldId="268"/>
            <ac:spMk id="222" creationId="{86488B37-5FE8-3C6D-90B9-D46F296C7D93}"/>
          </ac:spMkLst>
        </pc:spChg>
        <pc:spChg chg="mod">
          <ac:chgData name="chethan kalyan" userId="c1370a218002e0be" providerId="LiveId" clId="{2D53C083-D1FA-4AFF-9038-BC477B0ABBA7}" dt="2024-11-07T08:40:21.035" v="4745"/>
          <ac:spMkLst>
            <pc:docMk/>
            <pc:sldMk cId="3462529282" sldId="268"/>
            <ac:spMk id="223" creationId="{096013C9-E743-3E00-B349-D2E6A4AF3342}"/>
          </ac:spMkLst>
        </pc:spChg>
        <pc:spChg chg="mod">
          <ac:chgData name="chethan kalyan" userId="c1370a218002e0be" providerId="LiveId" clId="{2D53C083-D1FA-4AFF-9038-BC477B0ABBA7}" dt="2024-11-07T08:40:21.035" v="4745"/>
          <ac:spMkLst>
            <pc:docMk/>
            <pc:sldMk cId="3462529282" sldId="268"/>
            <ac:spMk id="224" creationId="{651FEB13-753F-2CC6-4DB8-62DE23025436}"/>
          </ac:spMkLst>
        </pc:spChg>
        <pc:spChg chg="mod">
          <ac:chgData name="chethan kalyan" userId="c1370a218002e0be" providerId="LiveId" clId="{2D53C083-D1FA-4AFF-9038-BC477B0ABBA7}" dt="2024-11-07T08:40:21.035" v="4745"/>
          <ac:spMkLst>
            <pc:docMk/>
            <pc:sldMk cId="3462529282" sldId="268"/>
            <ac:spMk id="225" creationId="{4FABD5F6-CD1D-EE05-A6B1-45D604098AA6}"/>
          </ac:spMkLst>
        </pc:spChg>
        <pc:spChg chg="mod">
          <ac:chgData name="chethan kalyan" userId="c1370a218002e0be" providerId="LiveId" clId="{2D53C083-D1FA-4AFF-9038-BC477B0ABBA7}" dt="2024-11-07T08:40:21.035" v="4745"/>
          <ac:spMkLst>
            <pc:docMk/>
            <pc:sldMk cId="3462529282" sldId="268"/>
            <ac:spMk id="226" creationId="{C8B03768-B1DC-63DD-3CCB-BBAFC061729D}"/>
          </ac:spMkLst>
        </pc:spChg>
        <pc:spChg chg="mod">
          <ac:chgData name="chethan kalyan" userId="c1370a218002e0be" providerId="LiveId" clId="{2D53C083-D1FA-4AFF-9038-BC477B0ABBA7}" dt="2024-11-07T08:40:21.035" v="4745"/>
          <ac:spMkLst>
            <pc:docMk/>
            <pc:sldMk cId="3462529282" sldId="268"/>
            <ac:spMk id="227" creationId="{CF38D821-1F93-359E-6504-06E7E5CD2AD8}"/>
          </ac:spMkLst>
        </pc:spChg>
        <pc:spChg chg="mod">
          <ac:chgData name="chethan kalyan" userId="c1370a218002e0be" providerId="LiveId" clId="{2D53C083-D1FA-4AFF-9038-BC477B0ABBA7}" dt="2024-11-07T08:40:21.035" v="4745"/>
          <ac:spMkLst>
            <pc:docMk/>
            <pc:sldMk cId="3462529282" sldId="268"/>
            <ac:spMk id="228" creationId="{3B9AECD5-5526-C922-1DA8-CF26B4776C63}"/>
          </ac:spMkLst>
        </pc:spChg>
        <pc:spChg chg="mod">
          <ac:chgData name="chethan kalyan" userId="c1370a218002e0be" providerId="LiveId" clId="{2D53C083-D1FA-4AFF-9038-BC477B0ABBA7}" dt="2024-11-07T08:40:21.035" v="4745"/>
          <ac:spMkLst>
            <pc:docMk/>
            <pc:sldMk cId="3462529282" sldId="268"/>
            <ac:spMk id="229" creationId="{1DBC40B4-102B-2F6D-A025-A2B0E40C236C}"/>
          </ac:spMkLst>
        </pc:spChg>
        <pc:spChg chg="mod">
          <ac:chgData name="chethan kalyan" userId="c1370a218002e0be" providerId="LiveId" clId="{2D53C083-D1FA-4AFF-9038-BC477B0ABBA7}" dt="2024-11-07T08:40:21.035" v="4745"/>
          <ac:spMkLst>
            <pc:docMk/>
            <pc:sldMk cId="3462529282" sldId="268"/>
            <ac:spMk id="230" creationId="{82A928A4-AD16-16DE-6A14-1C14851FAC15}"/>
          </ac:spMkLst>
        </pc:spChg>
        <pc:spChg chg="mod">
          <ac:chgData name="chethan kalyan" userId="c1370a218002e0be" providerId="LiveId" clId="{2D53C083-D1FA-4AFF-9038-BC477B0ABBA7}" dt="2024-11-07T08:40:21.035" v="4745"/>
          <ac:spMkLst>
            <pc:docMk/>
            <pc:sldMk cId="3462529282" sldId="268"/>
            <ac:spMk id="231" creationId="{7C648713-D474-D0B6-F133-58F5DE028558}"/>
          </ac:spMkLst>
        </pc:spChg>
        <pc:spChg chg="mod">
          <ac:chgData name="chethan kalyan" userId="c1370a218002e0be" providerId="LiveId" clId="{2D53C083-D1FA-4AFF-9038-BC477B0ABBA7}" dt="2024-11-07T08:40:21.035" v="4745"/>
          <ac:spMkLst>
            <pc:docMk/>
            <pc:sldMk cId="3462529282" sldId="268"/>
            <ac:spMk id="232" creationId="{2A7212A4-FD2D-FF5B-ABB0-247BA7690967}"/>
          </ac:spMkLst>
        </pc:spChg>
        <pc:spChg chg="mod">
          <ac:chgData name="chethan kalyan" userId="c1370a218002e0be" providerId="LiveId" clId="{2D53C083-D1FA-4AFF-9038-BC477B0ABBA7}" dt="2024-11-07T08:40:21.035" v="4745"/>
          <ac:spMkLst>
            <pc:docMk/>
            <pc:sldMk cId="3462529282" sldId="268"/>
            <ac:spMk id="233" creationId="{C163B714-0E82-E7B2-3DAC-06A1C3BDD640}"/>
          </ac:spMkLst>
        </pc:spChg>
        <pc:spChg chg="mod">
          <ac:chgData name="chethan kalyan" userId="c1370a218002e0be" providerId="LiveId" clId="{2D53C083-D1FA-4AFF-9038-BC477B0ABBA7}" dt="2024-11-07T08:40:21.035" v="4745"/>
          <ac:spMkLst>
            <pc:docMk/>
            <pc:sldMk cId="3462529282" sldId="268"/>
            <ac:spMk id="234" creationId="{031615D1-97B1-C411-E34B-081548F2244D}"/>
          </ac:spMkLst>
        </pc:spChg>
        <pc:spChg chg="mod">
          <ac:chgData name="chethan kalyan" userId="c1370a218002e0be" providerId="LiveId" clId="{2D53C083-D1FA-4AFF-9038-BC477B0ABBA7}" dt="2024-11-07T08:40:21.035" v="4745"/>
          <ac:spMkLst>
            <pc:docMk/>
            <pc:sldMk cId="3462529282" sldId="268"/>
            <ac:spMk id="235" creationId="{4DD6D667-4641-265F-0730-D2450837B81A}"/>
          </ac:spMkLst>
        </pc:spChg>
        <pc:spChg chg="mod">
          <ac:chgData name="chethan kalyan" userId="c1370a218002e0be" providerId="LiveId" clId="{2D53C083-D1FA-4AFF-9038-BC477B0ABBA7}" dt="2024-11-07T08:40:21.035" v="4745"/>
          <ac:spMkLst>
            <pc:docMk/>
            <pc:sldMk cId="3462529282" sldId="268"/>
            <ac:spMk id="236" creationId="{417FD4E5-7928-ECAB-1042-58C270CEDAAC}"/>
          </ac:spMkLst>
        </pc:spChg>
        <pc:spChg chg="mod">
          <ac:chgData name="chethan kalyan" userId="c1370a218002e0be" providerId="LiveId" clId="{2D53C083-D1FA-4AFF-9038-BC477B0ABBA7}" dt="2024-11-07T08:40:21.035" v="4745"/>
          <ac:spMkLst>
            <pc:docMk/>
            <pc:sldMk cId="3462529282" sldId="268"/>
            <ac:spMk id="237" creationId="{9EDB1FB0-B708-1CFB-3253-81F2CF838105}"/>
          </ac:spMkLst>
        </pc:spChg>
        <pc:spChg chg="mod">
          <ac:chgData name="chethan kalyan" userId="c1370a218002e0be" providerId="LiveId" clId="{2D53C083-D1FA-4AFF-9038-BC477B0ABBA7}" dt="2024-11-07T08:40:21.035" v="4745"/>
          <ac:spMkLst>
            <pc:docMk/>
            <pc:sldMk cId="3462529282" sldId="268"/>
            <ac:spMk id="238" creationId="{22B976CA-CB18-B395-1F24-928F890B262D}"/>
          </ac:spMkLst>
        </pc:spChg>
        <pc:spChg chg="mod">
          <ac:chgData name="chethan kalyan" userId="c1370a218002e0be" providerId="LiveId" clId="{2D53C083-D1FA-4AFF-9038-BC477B0ABBA7}" dt="2024-11-07T08:40:21.035" v="4745"/>
          <ac:spMkLst>
            <pc:docMk/>
            <pc:sldMk cId="3462529282" sldId="268"/>
            <ac:spMk id="239" creationId="{EB740645-7F9D-8B5F-846A-275595C6F56B}"/>
          </ac:spMkLst>
        </pc:spChg>
        <pc:spChg chg="mod">
          <ac:chgData name="chethan kalyan" userId="c1370a218002e0be" providerId="LiveId" clId="{2D53C083-D1FA-4AFF-9038-BC477B0ABBA7}" dt="2024-11-07T08:40:21.035" v="4745"/>
          <ac:spMkLst>
            <pc:docMk/>
            <pc:sldMk cId="3462529282" sldId="268"/>
            <ac:spMk id="240" creationId="{B615198C-9811-B347-9496-07B9E915361A}"/>
          </ac:spMkLst>
        </pc:spChg>
        <pc:spChg chg="mod">
          <ac:chgData name="chethan kalyan" userId="c1370a218002e0be" providerId="LiveId" clId="{2D53C083-D1FA-4AFF-9038-BC477B0ABBA7}" dt="2024-11-07T08:40:21.035" v="4745"/>
          <ac:spMkLst>
            <pc:docMk/>
            <pc:sldMk cId="3462529282" sldId="268"/>
            <ac:spMk id="241" creationId="{2FE89B8F-7223-9386-C809-C48C4D23278B}"/>
          </ac:spMkLst>
        </pc:spChg>
        <pc:spChg chg="mod">
          <ac:chgData name="chethan kalyan" userId="c1370a218002e0be" providerId="LiveId" clId="{2D53C083-D1FA-4AFF-9038-BC477B0ABBA7}" dt="2024-11-07T08:40:21.035" v="4745"/>
          <ac:spMkLst>
            <pc:docMk/>
            <pc:sldMk cId="3462529282" sldId="268"/>
            <ac:spMk id="242" creationId="{A39935C0-A664-C5C7-CE92-952EA2198CF7}"/>
          </ac:spMkLst>
        </pc:spChg>
        <pc:spChg chg="mod">
          <ac:chgData name="chethan kalyan" userId="c1370a218002e0be" providerId="LiveId" clId="{2D53C083-D1FA-4AFF-9038-BC477B0ABBA7}" dt="2024-11-07T08:40:21.035" v="4745"/>
          <ac:spMkLst>
            <pc:docMk/>
            <pc:sldMk cId="3462529282" sldId="268"/>
            <ac:spMk id="243" creationId="{DAA50218-2595-66AA-3742-577AC18C6AEC}"/>
          </ac:spMkLst>
        </pc:spChg>
        <pc:spChg chg="mod">
          <ac:chgData name="chethan kalyan" userId="c1370a218002e0be" providerId="LiveId" clId="{2D53C083-D1FA-4AFF-9038-BC477B0ABBA7}" dt="2024-11-07T08:40:21.035" v="4745"/>
          <ac:spMkLst>
            <pc:docMk/>
            <pc:sldMk cId="3462529282" sldId="268"/>
            <ac:spMk id="244" creationId="{3CEA0A34-8D1D-F854-C730-02FFC9623204}"/>
          </ac:spMkLst>
        </pc:spChg>
        <pc:spChg chg="mod">
          <ac:chgData name="chethan kalyan" userId="c1370a218002e0be" providerId="LiveId" clId="{2D53C083-D1FA-4AFF-9038-BC477B0ABBA7}" dt="2024-11-07T08:40:21.035" v="4745"/>
          <ac:spMkLst>
            <pc:docMk/>
            <pc:sldMk cId="3462529282" sldId="268"/>
            <ac:spMk id="245" creationId="{D07BAC6C-A637-20EF-5B33-AF71ED4201B0}"/>
          </ac:spMkLst>
        </pc:spChg>
        <pc:spChg chg="mod">
          <ac:chgData name="chethan kalyan" userId="c1370a218002e0be" providerId="LiveId" clId="{2D53C083-D1FA-4AFF-9038-BC477B0ABBA7}" dt="2024-11-07T08:40:21.035" v="4745"/>
          <ac:spMkLst>
            <pc:docMk/>
            <pc:sldMk cId="3462529282" sldId="268"/>
            <ac:spMk id="246" creationId="{25CED532-335B-B092-F6D0-2450877EEACC}"/>
          </ac:spMkLst>
        </pc:spChg>
        <pc:spChg chg="mod">
          <ac:chgData name="chethan kalyan" userId="c1370a218002e0be" providerId="LiveId" clId="{2D53C083-D1FA-4AFF-9038-BC477B0ABBA7}" dt="2024-11-07T08:40:21.035" v="4745"/>
          <ac:spMkLst>
            <pc:docMk/>
            <pc:sldMk cId="3462529282" sldId="268"/>
            <ac:spMk id="247" creationId="{DEB2D71A-15C5-5C9B-BEAE-3EE72F6497B2}"/>
          </ac:spMkLst>
        </pc:spChg>
        <pc:spChg chg="mod">
          <ac:chgData name="chethan kalyan" userId="c1370a218002e0be" providerId="LiveId" clId="{2D53C083-D1FA-4AFF-9038-BC477B0ABBA7}" dt="2024-11-07T08:40:21.035" v="4745"/>
          <ac:spMkLst>
            <pc:docMk/>
            <pc:sldMk cId="3462529282" sldId="268"/>
            <ac:spMk id="248" creationId="{E5E6F38F-1024-BC06-C9CF-9C7F9D7D6453}"/>
          </ac:spMkLst>
        </pc:spChg>
        <pc:spChg chg="mod">
          <ac:chgData name="chethan kalyan" userId="c1370a218002e0be" providerId="LiveId" clId="{2D53C083-D1FA-4AFF-9038-BC477B0ABBA7}" dt="2024-11-07T08:40:21.035" v="4745"/>
          <ac:spMkLst>
            <pc:docMk/>
            <pc:sldMk cId="3462529282" sldId="268"/>
            <ac:spMk id="249" creationId="{C9E0D313-3F44-C665-489D-DD45B984B6B6}"/>
          </ac:spMkLst>
        </pc:spChg>
        <pc:spChg chg="mod">
          <ac:chgData name="chethan kalyan" userId="c1370a218002e0be" providerId="LiveId" clId="{2D53C083-D1FA-4AFF-9038-BC477B0ABBA7}" dt="2024-11-07T08:40:21.035" v="4745"/>
          <ac:spMkLst>
            <pc:docMk/>
            <pc:sldMk cId="3462529282" sldId="268"/>
            <ac:spMk id="250" creationId="{8F8AD374-4FA0-07A8-A10B-78A68448D29E}"/>
          </ac:spMkLst>
        </pc:spChg>
        <pc:spChg chg="mod">
          <ac:chgData name="chethan kalyan" userId="c1370a218002e0be" providerId="LiveId" clId="{2D53C083-D1FA-4AFF-9038-BC477B0ABBA7}" dt="2024-11-07T08:40:21.035" v="4745"/>
          <ac:spMkLst>
            <pc:docMk/>
            <pc:sldMk cId="3462529282" sldId="268"/>
            <ac:spMk id="251" creationId="{EFBB0A46-C169-7AEC-994F-12C58CA112E3}"/>
          </ac:spMkLst>
        </pc:spChg>
        <pc:spChg chg="mod">
          <ac:chgData name="chethan kalyan" userId="c1370a218002e0be" providerId="LiveId" clId="{2D53C083-D1FA-4AFF-9038-BC477B0ABBA7}" dt="2024-11-07T08:40:21.035" v="4745"/>
          <ac:spMkLst>
            <pc:docMk/>
            <pc:sldMk cId="3462529282" sldId="268"/>
            <ac:spMk id="252" creationId="{363E9B16-5D22-4369-B13D-F3FB0CDE8DB1}"/>
          </ac:spMkLst>
        </pc:spChg>
        <pc:spChg chg="mod">
          <ac:chgData name="chethan kalyan" userId="c1370a218002e0be" providerId="LiveId" clId="{2D53C083-D1FA-4AFF-9038-BC477B0ABBA7}" dt="2024-11-07T08:40:21.035" v="4745"/>
          <ac:spMkLst>
            <pc:docMk/>
            <pc:sldMk cId="3462529282" sldId="268"/>
            <ac:spMk id="253" creationId="{445BAD39-EE92-C03B-702A-22CBA5AE9251}"/>
          </ac:spMkLst>
        </pc:spChg>
        <pc:spChg chg="mod">
          <ac:chgData name="chethan kalyan" userId="c1370a218002e0be" providerId="LiveId" clId="{2D53C083-D1FA-4AFF-9038-BC477B0ABBA7}" dt="2024-11-07T08:40:21.035" v="4745"/>
          <ac:spMkLst>
            <pc:docMk/>
            <pc:sldMk cId="3462529282" sldId="268"/>
            <ac:spMk id="254" creationId="{4A2D938D-26B8-E459-BE1F-A79BD7EA316C}"/>
          </ac:spMkLst>
        </pc:spChg>
        <pc:spChg chg="mod">
          <ac:chgData name="chethan kalyan" userId="c1370a218002e0be" providerId="LiveId" clId="{2D53C083-D1FA-4AFF-9038-BC477B0ABBA7}" dt="2024-11-07T08:40:21.035" v="4745"/>
          <ac:spMkLst>
            <pc:docMk/>
            <pc:sldMk cId="3462529282" sldId="268"/>
            <ac:spMk id="255" creationId="{BB2B1E93-3F9C-30D7-795A-3689C7519A19}"/>
          </ac:spMkLst>
        </pc:spChg>
        <pc:spChg chg="mod">
          <ac:chgData name="chethan kalyan" userId="c1370a218002e0be" providerId="LiveId" clId="{2D53C083-D1FA-4AFF-9038-BC477B0ABBA7}" dt="2024-11-07T08:40:21.035" v="4745"/>
          <ac:spMkLst>
            <pc:docMk/>
            <pc:sldMk cId="3462529282" sldId="268"/>
            <ac:spMk id="256" creationId="{B4DF74F8-9A38-D1AF-0EBE-20307FC24654}"/>
          </ac:spMkLst>
        </pc:spChg>
        <pc:spChg chg="mod">
          <ac:chgData name="chethan kalyan" userId="c1370a218002e0be" providerId="LiveId" clId="{2D53C083-D1FA-4AFF-9038-BC477B0ABBA7}" dt="2024-11-07T08:40:21.035" v="4745"/>
          <ac:spMkLst>
            <pc:docMk/>
            <pc:sldMk cId="3462529282" sldId="268"/>
            <ac:spMk id="257" creationId="{6AE073DF-AAF2-1FC3-AD4F-B6F988837FCA}"/>
          </ac:spMkLst>
        </pc:spChg>
        <pc:spChg chg="mod">
          <ac:chgData name="chethan kalyan" userId="c1370a218002e0be" providerId="LiveId" clId="{2D53C083-D1FA-4AFF-9038-BC477B0ABBA7}" dt="2024-11-07T08:40:21.035" v="4745"/>
          <ac:spMkLst>
            <pc:docMk/>
            <pc:sldMk cId="3462529282" sldId="268"/>
            <ac:spMk id="258" creationId="{C09E4322-3B46-5BE1-4FB4-5CF4ECE3333A}"/>
          </ac:spMkLst>
        </pc:spChg>
        <pc:spChg chg="mod">
          <ac:chgData name="chethan kalyan" userId="c1370a218002e0be" providerId="LiveId" clId="{2D53C083-D1FA-4AFF-9038-BC477B0ABBA7}" dt="2024-11-07T08:40:21.035" v="4745"/>
          <ac:spMkLst>
            <pc:docMk/>
            <pc:sldMk cId="3462529282" sldId="268"/>
            <ac:spMk id="259" creationId="{CB8EE5AF-122A-CBE1-F402-C4C48D7F71F9}"/>
          </ac:spMkLst>
        </pc:spChg>
        <pc:spChg chg="mod">
          <ac:chgData name="chethan kalyan" userId="c1370a218002e0be" providerId="LiveId" clId="{2D53C083-D1FA-4AFF-9038-BC477B0ABBA7}" dt="2024-11-07T08:40:21.035" v="4745"/>
          <ac:spMkLst>
            <pc:docMk/>
            <pc:sldMk cId="3462529282" sldId="268"/>
            <ac:spMk id="260" creationId="{506CE2F2-D53C-6D56-18DE-884AC74CE768}"/>
          </ac:spMkLst>
        </pc:spChg>
        <pc:spChg chg="mod">
          <ac:chgData name="chethan kalyan" userId="c1370a218002e0be" providerId="LiveId" clId="{2D53C083-D1FA-4AFF-9038-BC477B0ABBA7}" dt="2024-11-07T08:40:21.035" v="4745"/>
          <ac:spMkLst>
            <pc:docMk/>
            <pc:sldMk cId="3462529282" sldId="268"/>
            <ac:spMk id="261" creationId="{3EA61D5D-7A88-4B2A-78AB-CB4141FE08CD}"/>
          </ac:spMkLst>
        </pc:spChg>
        <pc:spChg chg="mod">
          <ac:chgData name="chethan kalyan" userId="c1370a218002e0be" providerId="LiveId" clId="{2D53C083-D1FA-4AFF-9038-BC477B0ABBA7}" dt="2024-11-07T08:40:21.035" v="4745"/>
          <ac:spMkLst>
            <pc:docMk/>
            <pc:sldMk cId="3462529282" sldId="268"/>
            <ac:spMk id="262" creationId="{4A2E969B-5584-C68A-DC67-229A16B91BF4}"/>
          </ac:spMkLst>
        </pc:spChg>
        <pc:spChg chg="mod">
          <ac:chgData name="chethan kalyan" userId="c1370a218002e0be" providerId="LiveId" clId="{2D53C083-D1FA-4AFF-9038-BC477B0ABBA7}" dt="2024-11-07T08:40:21.035" v="4745"/>
          <ac:spMkLst>
            <pc:docMk/>
            <pc:sldMk cId="3462529282" sldId="268"/>
            <ac:spMk id="263" creationId="{2813FA1D-E08C-2291-6C4B-9D07F62E87F0}"/>
          </ac:spMkLst>
        </pc:spChg>
        <pc:spChg chg="mod">
          <ac:chgData name="chethan kalyan" userId="c1370a218002e0be" providerId="LiveId" clId="{2D53C083-D1FA-4AFF-9038-BC477B0ABBA7}" dt="2024-11-07T08:40:21.035" v="4745"/>
          <ac:spMkLst>
            <pc:docMk/>
            <pc:sldMk cId="3462529282" sldId="268"/>
            <ac:spMk id="264" creationId="{E50FD806-FAD2-9F7F-3663-5C6AF964463D}"/>
          </ac:spMkLst>
        </pc:spChg>
        <pc:spChg chg="mod">
          <ac:chgData name="chethan kalyan" userId="c1370a218002e0be" providerId="LiveId" clId="{2D53C083-D1FA-4AFF-9038-BC477B0ABBA7}" dt="2024-11-07T08:40:21.035" v="4745"/>
          <ac:spMkLst>
            <pc:docMk/>
            <pc:sldMk cId="3462529282" sldId="268"/>
            <ac:spMk id="265" creationId="{25148537-E2BC-2F4D-CE34-1A70DE44F0AD}"/>
          </ac:spMkLst>
        </pc:spChg>
        <pc:spChg chg="mod">
          <ac:chgData name="chethan kalyan" userId="c1370a218002e0be" providerId="LiveId" clId="{2D53C083-D1FA-4AFF-9038-BC477B0ABBA7}" dt="2024-11-07T08:40:21.035" v="4745"/>
          <ac:spMkLst>
            <pc:docMk/>
            <pc:sldMk cId="3462529282" sldId="268"/>
            <ac:spMk id="266" creationId="{36321906-7E7E-385A-66A6-30485117DF29}"/>
          </ac:spMkLst>
        </pc:spChg>
        <pc:spChg chg="mod">
          <ac:chgData name="chethan kalyan" userId="c1370a218002e0be" providerId="LiveId" clId="{2D53C083-D1FA-4AFF-9038-BC477B0ABBA7}" dt="2024-11-07T08:40:21.035" v="4745"/>
          <ac:spMkLst>
            <pc:docMk/>
            <pc:sldMk cId="3462529282" sldId="268"/>
            <ac:spMk id="267" creationId="{129A365E-6307-B336-A4FA-36B40A6EB3DC}"/>
          </ac:spMkLst>
        </pc:spChg>
        <pc:spChg chg="mod">
          <ac:chgData name="chethan kalyan" userId="c1370a218002e0be" providerId="LiveId" clId="{2D53C083-D1FA-4AFF-9038-BC477B0ABBA7}" dt="2024-11-07T08:40:21.035" v="4745"/>
          <ac:spMkLst>
            <pc:docMk/>
            <pc:sldMk cId="3462529282" sldId="268"/>
            <ac:spMk id="268" creationId="{8ED0928D-C04D-8138-E393-FBB8C00E9B63}"/>
          </ac:spMkLst>
        </pc:spChg>
        <pc:spChg chg="mod">
          <ac:chgData name="chethan kalyan" userId="c1370a218002e0be" providerId="LiveId" clId="{2D53C083-D1FA-4AFF-9038-BC477B0ABBA7}" dt="2024-11-07T08:40:21.035" v="4745"/>
          <ac:spMkLst>
            <pc:docMk/>
            <pc:sldMk cId="3462529282" sldId="268"/>
            <ac:spMk id="269" creationId="{2C3F94B3-9029-74BE-DC10-8CA9C5E9A90F}"/>
          </ac:spMkLst>
        </pc:spChg>
        <pc:spChg chg="mod">
          <ac:chgData name="chethan kalyan" userId="c1370a218002e0be" providerId="LiveId" clId="{2D53C083-D1FA-4AFF-9038-BC477B0ABBA7}" dt="2024-11-07T08:40:21.035" v="4745"/>
          <ac:spMkLst>
            <pc:docMk/>
            <pc:sldMk cId="3462529282" sldId="268"/>
            <ac:spMk id="270" creationId="{8FD54EC1-3608-1414-8C42-CEA742923D07}"/>
          </ac:spMkLst>
        </pc:spChg>
        <pc:spChg chg="mod">
          <ac:chgData name="chethan kalyan" userId="c1370a218002e0be" providerId="LiveId" clId="{2D53C083-D1FA-4AFF-9038-BC477B0ABBA7}" dt="2024-11-07T08:40:21.035" v="4745"/>
          <ac:spMkLst>
            <pc:docMk/>
            <pc:sldMk cId="3462529282" sldId="268"/>
            <ac:spMk id="271" creationId="{2FEB0395-4CDF-7279-8516-5E6E658E3BD3}"/>
          </ac:spMkLst>
        </pc:spChg>
        <pc:spChg chg="mod">
          <ac:chgData name="chethan kalyan" userId="c1370a218002e0be" providerId="LiveId" clId="{2D53C083-D1FA-4AFF-9038-BC477B0ABBA7}" dt="2024-11-07T08:40:21.035" v="4745"/>
          <ac:spMkLst>
            <pc:docMk/>
            <pc:sldMk cId="3462529282" sldId="268"/>
            <ac:spMk id="272" creationId="{165EC57D-560F-5BAB-475C-8FC32FAD9EEB}"/>
          </ac:spMkLst>
        </pc:spChg>
        <pc:spChg chg="mod">
          <ac:chgData name="chethan kalyan" userId="c1370a218002e0be" providerId="LiveId" clId="{2D53C083-D1FA-4AFF-9038-BC477B0ABBA7}" dt="2024-11-07T08:40:21.035" v="4745"/>
          <ac:spMkLst>
            <pc:docMk/>
            <pc:sldMk cId="3462529282" sldId="268"/>
            <ac:spMk id="273" creationId="{E19F6EF2-62D7-34BE-E6F3-1954003FFCFD}"/>
          </ac:spMkLst>
        </pc:spChg>
        <pc:spChg chg="mod">
          <ac:chgData name="chethan kalyan" userId="c1370a218002e0be" providerId="LiveId" clId="{2D53C083-D1FA-4AFF-9038-BC477B0ABBA7}" dt="2024-11-07T08:40:21.035" v="4745"/>
          <ac:spMkLst>
            <pc:docMk/>
            <pc:sldMk cId="3462529282" sldId="268"/>
            <ac:spMk id="274" creationId="{388CEB42-BC50-013C-AB05-339F6BAEAE12}"/>
          </ac:spMkLst>
        </pc:spChg>
        <pc:spChg chg="mod">
          <ac:chgData name="chethan kalyan" userId="c1370a218002e0be" providerId="LiveId" clId="{2D53C083-D1FA-4AFF-9038-BC477B0ABBA7}" dt="2024-11-07T08:40:21.035" v="4745"/>
          <ac:spMkLst>
            <pc:docMk/>
            <pc:sldMk cId="3462529282" sldId="268"/>
            <ac:spMk id="275" creationId="{0C9B2747-B549-9C34-B65C-FCA230722432}"/>
          </ac:spMkLst>
        </pc:spChg>
        <pc:spChg chg="mod">
          <ac:chgData name="chethan kalyan" userId="c1370a218002e0be" providerId="LiveId" clId="{2D53C083-D1FA-4AFF-9038-BC477B0ABBA7}" dt="2024-11-07T08:40:21.035" v="4745"/>
          <ac:spMkLst>
            <pc:docMk/>
            <pc:sldMk cId="3462529282" sldId="268"/>
            <ac:spMk id="276" creationId="{AEBF1D38-5F98-56A2-1117-F804D46DF53D}"/>
          </ac:spMkLst>
        </pc:spChg>
        <pc:spChg chg="mod">
          <ac:chgData name="chethan kalyan" userId="c1370a218002e0be" providerId="LiveId" clId="{2D53C083-D1FA-4AFF-9038-BC477B0ABBA7}" dt="2024-11-07T08:40:21.035" v="4745"/>
          <ac:spMkLst>
            <pc:docMk/>
            <pc:sldMk cId="3462529282" sldId="268"/>
            <ac:spMk id="277" creationId="{21FC4E88-4D57-8C49-7E72-56AA08EC1B52}"/>
          </ac:spMkLst>
        </pc:spChg>
        <pc:spChg chg="mod">
          <ac:chgData name="chethan kalyan" userId="c1370a218002e0be" providerId="LiveId" clId="{2D53C083-D1FA-4AFF-9038-BC477B0ABBA7}" dt="2024-11-07T08:40:21.035" v="4745"/>
          <ac:spMkLst>
            <pc:docMk/>
            <pc:sldMk cId="3462529282" sldId="268"/>
            <ac:spMk id="278" creationId="{65479724-44E6-6A4D-9C88-7542727F37D3}"/>
          </ac:spMkLst>
        </pc:spChg>
        <pc:spChg chg="mod">
          <ac:chgData name="chethan kalyan" userId="c1370a218002e0be" providerId="LiveId" clId="{2D53C083-D1FA-4AFF-9038-BC477B0ABBA7}" dt="2024-11-07T08:40:21.035" v="4745"/>
          <ac:spMkLst>
            <pc:docMk/>
            <pc:sldMk cId="3462529282" sldId="268"/>
            <ac:spMk id="279" creationId="{842B6B32-D412-8FF5-3978-3EFAA065F576}"/>
          </ac:spMkLst>
        </pc:spChg>
        <pc:spChg chg="mod">
          <ac:chgData name="chethan kalyan" userId="c1370a218002e0be" providerId="LiveId" clId="{2D53C083-D1FA-4AFF-9038-BC477B0ABBA7}" dt="2024-11-07T08:40:21.035" v="4745"/>
          <ac:spMkLst>
            <pc:docMk/>
            <pc:sldMk cId="3462529282" sldId="268"/>
            <ac:spMk id="280" creationId="{4C470B18-CF2D-268F-FA42-B97106A1D7D7}"/>
          </ac:spMkLst>
        </pc:spChg>
        <pc:spChg chg="mod">
          <ac:chgData name="chethan kalyan" userId="c1370a218002e0be" providerId="LiveId" clId="{2D53C083-D1FA-4AFF-9038-BC477B0ABBA7}" dt="2024-11-07T08:40:21.035" v="4745"/>
          <ac:spMkLst>
            <pc:docMk/>
            <pc:sldMk cId="3462529282" sldId="268"/>
            <ac:spMk id="281" creationId="{2514F49D-6089-5DD3-421F-BCC4D59B0586}"/>
          </ac:spMkLst>
        </pc:spChg>
        <pc:spChg chg="mod">
          <ac:chgData name="chethan kalyan" userId="c1370a218002e0be" providerId="LiveId" clId="{2D53C083-D1FA-4AFF-9038-BC477B0ABBA7}" dt="2024-11-07T08:40:21.035" v="4745"/>
          <ac:spMkLst>
            <pc:docMk/>
            <pc:sldMk cId="3462529282" sldId="268"/>
            <ac:spMk id="282" creationId="{7DF85186-448F-C148-6FC8-D3082F838199}"/>
          </ac:spMkLst>
        </pc:spChg>
        <pc:spChg chg="mod">
          <ac:chgData name="chethan kalyan" userId="c1370a218002e0be" providerId="LiveId" clId="{2D53C083-D1FA-4AFF-9038-BC477B0ABBA7}" dt="2024-11-07T08:40:21.035" v="4745"/>
          <ac:spMkLst>
            <pc:docMk/>
            <pc:sldMk cId="3462529282" sldId="268"/>
            <ac:spMk id="283" creationId="{BDC8E370-CB1E-DC09-B34E-F410127641EF}"/>
          </ac:spMkLst>
        </pc:spChg>
        <pc:spChg chg="mod">
          <ac:chgData name="chethan kalyan" userId="c1370a218002e0be" providerId="LiveId" clId="{2D53C083-D1FA-4AFF-9038-BC477B0ABBA7}" dt="2024-11-07T08:40:21.035" v="4745"/>
          <ac:spMkLst>
            <pc:docMk/>
            <pc:sldMk cId="3462529282" sldId="268"/>
            <ac:spMk id="284" creationId="{174C9BBB-EF1B-7221-0B8D-D0059F162FFE}"/>
          </ac:spMkLst>
        </pc:spChg>
        <pc:spChg chg="mod">
          <ac:chgData name="chethan kalyan" userId="c1370a218002e0be" providerId="LiveId" clId="{2D53C083-D1FA-4AFF-9038-BC477B0ABBA7}" dt="2024-11-07T08:40:21.035" v="4745"/>
          <ac:spMkLst>
            <pc:docMk/>
            <pc:sldMk cId="3462529282" sldId="268"/>
            <ac:spMk id="285" creationId="{D7A9A33B-0579-13E4-4164-8E74946B2F25}"/>
          </ac:spMkLst>
        </pc:spChg>
        <pc:spChg chg="mod">
          <ac:chgData name="chethan kalyan" userId="c1370a218002e0be" providerId="LiveId" clId="{2D53C083-D1FA-4AFF-9038-BC477B0ABBA7}" dt="2024-11-07T08:40:21.035" v="4745"/>
          <ac:spMkLst>
            <pc:docMk/>
            <pc:sldMk cId="3462529282" sldId="268"/>
            <ac:spMk id="286" creationId="{28635177-3311-CEB7-9E1D-865A0AAE6B0E}"/>
          </ac:spMkLst>
        </pc:spChg>
        <pc:spChg chg="mod">
          <ac:chgData name="chethan kalyan" userId="c1370a218002e0be" providerId="LiveId" clId="{2D53C083-D1FA-4AFF-9038-BC477B0ABBA7}" dt="2024-11-07T08:40:21.035" v="4745"/>
          <ac:spMkLst>
            <pc:docMk/>
            <pc:sldMk cId="3462529282" sldId="268"/>
            <ac:spMk id="287" creationId="{8B2C7ADC-58E7-2B2B-568B-AE6CCE0B62CD}"/>
          </ac:spMkLst>
        </pc:spChg>
        <pc:spChg chg="mod">
          <ac:chgData name="chethan kalyan" userId="c1370a218002e0be" providerId="LiveId" clId="{2D53C083-D1FA-4AFF-9038-BC477B0ABBA7}" dt="2024-11-07T08:40:21.035" v="4745"/>
          <ac:spMkLst>
            <pc:docMk/>
            <pc:sldMk cId="3462529282" sldId="268"/>
            <ac:spMk id="288" creationId="{EED58A0D-B609-F4D8-AD45-0A6701D802D3}"/>
          </ac:spMkLst>
        </pc:spChg>
        <pc:spChg chg="mod">
          <ac:chgData name="chethan kalyan" userId="c1370a218002e0be" providerId="LiveId" clId="{2D53C083-D1FA-4AFF-9038-BC477B0ABBA7}" dt="2024-11-07T08:40:21.035" v="4745"/>
          <ac:spMkLst>
            <pc:docMk/>
            <pc:sldMk cId="3462529282" sldId="268"/>
            <ac:spMk id="289" creationId="{7B8F7889-7DDF-1079-7560-E9D5187D4A34}"/>
          </ac:spMkLst>
        </pc:spChg>
        <pc:spChg chg="mod">
          <ac:chgData name="chethan kalyan" userId="c1370a218002e0be" providerId="LiveId" clId="{2D53C083-D1FA-4AFF-9038-BC477B0ABBA7}" dt="2024-11-07T08:40:21.035" v="4745"/>
          <ac:spMkLst>
            <pc:docMk/>
            <pc:sldMk cId="3462529282" sldId="268"/>
            <ac:spMk id="290" creationId="{BB2BA7C2-A351-E5D8-C824-8DDF20E1BFE8}"/>
          </ac:spMkLst>
        </pc:spChg>
        <pc:spChg chg="mod">
          <ac:chgData name="chethan kalyan" userId="c1370a218002e0be" providerId="LiveId" clId="{2D53C083-D1FA-4AFF-9038-BC477B0ABBA7}" dt="2024-11-07T08:40:21.035" v="4745"/>
          <ac:spMkLst>
            <pc:docMk/>
            <pc:sldMk cId="3462529282" sldId="268"/>
            <ac:spMk id="291" creationId="{47133584-997A-8219-B857-31E5E9EAA61C}"/>
          </ac:spMkLst>
        </pc:spChg>
        <pc:spChg chg="mod">
          <ac:chgData name="chethan kalyan" userId="c1370a218002e0be" providerId="LiveId" clId="{2D53C083-D1FA-4AFF-9038-BC477B0ABBA7}" dt="2024-11-07T08:40:21.035" v="4745"/>
          <ac:spMkLst>
            <pc:docMk/>
            <pc:sldMk cId="3462529282" sldId="268"/>
            <ac:spMk id="292" creationId="{56CD673A-D951-9DB6-BCF6-EF94A5F3CFC3}"/>
          </ac:spMkLst>
        </pc:spChg>
        <pc:spChg chg="mod">
          <ac:chgData name="chethan kalyan" userId="c1370a218002e0be" providerId="LiveId" clId="{2D53C083-D1FA-4AFF-9038-BC477B0ABBA7}" dt="2024-11-07T08:40:21.035" v="4745"/>
          <ac:spMkLst>
            <pc:docMk/>
            <pc:sldMk cId="3462529282" sldId="268"/>
            <ac:spMk id="293" creationId="{800F1715-DF10-FCEF-E33C-F0A612D1B6D2}"/>
          </ac:spMkLst>
        </pc:spChg>
        <pc:spChg chg="mod">
          <ac:chgData name="chethan kalyan" userId="c1370a218002e0be" providerId="LiveId" clId="{2D53C083-D1FA-4AFF-9038-BC477B0ABBA7}" dt="2024-11-07T08:40:21.035" v="4745"/>
          <ac:spMkLst>
            <pc:docMk/>
            <pc:sldMk cId="3462529282" sldId="268"/>
            <ac:spMk id="294" creationId="{C44BD842-A944-D5D7-F2C6-1C1768EFA148}"/>
          </ac:spMkLst>
        </pc:spChg>
        <pc:spChg chg="mod">
          <ac:chgData name="chethan kalyan" userId="c1370a218002e0be" providerId="LiveId" clId="{2D53C083-D1FA-4AFF-9038-BC477B0ABBA7}" dt="2024-11-07T08:40:21.035" v="4745"/>
          <ac:spMkLst>
            <pc:docMk/>
            <pc:sldMk cId="3462529282" sldId="268"/>
            <ac:spMk id="295" creationId="{0935B9CA-4354-B6C8-D03F-969BA5585416}"/>
          </ac:spMkLst>
        </pc:spChg>
        <pc:spChg chg="mod">
          <ac:chgData name="chethan kalyan" userId="c1370a218002e0be" providerId="LiveId" clId="{2D53C083-D1FA-4AFF-9038-BC477B0ABBA7}" dt="2024-11-07T08:40:21.035" v="4745"/>
          <ac:spMkLst>
            <pc:docMk/>
            <pc:sldMk cId="3462529282" sldId="268"/>
            <ac:spMk id="296" creationId="{D0273EB6-0F7B-3AFB-215E-DA43939FDED9}"/>
          </ac:spMkLst>
        </pc:spChg>
        <pc:spChg chg="mod">
          <ac:chgData name="chethan kalyan" userId="c1370a218002e0be" providerId="LiveId" clId="{2D53C083-D1FA-4AFF-9038-BC477B0ABBA7}" dt="2024-11-07T08:40:21.035" v="4745"/>
          <ac:spMkLst>
            <pc:docMk/>
            <pc:sldMk cId="3462529282" sldId="268"/>
            <ac:spMk id="297" creationId="{E1196675-09CD-F183-574A-3B9A437DD72F}"/>
          </ac:spMkLst>
        </pc:spChg>
        <pc:spChg chg="mod">
          <ac:chgData name="chethan kalyan" userId="c1370a218002e0be" providerId="LiveId" clId="{2D53C083-D1FA-4AFF-9038-BC477B0ABBA7}" dt="2024-11-07T08:40:21.035" v="4745"/>
          <ac:spMkLst>
            <pc:docMk/>
            <pc:sldMk cId="3462529282" sldId="268"/>
            <ac:spMk id="298" creationId="{70934F4C-567D-691E-99E3-0FB1B2A44303}"/>
          </ac:spMkLst>
        </pc:spChg>
        <pc:spChg chg="mod">
          <ac:chgData name="chethan kalyan" userId="c1370a218002e0be" providerId="LiveId" clId="{2D53C083-D1FA-4AFF-9038-BC477B0ABBA7}" dt="2024-11-07T08:40:21.035" v="4745"/>
          <ac:spMkLst>
            <pc:docMk/>
            <pc:sldMk cId="3462529282" sldId="268"/>
            <ac:spMk id="299" creationId="{3B4D3A07-3A20-EEEB-29D7-08730A3F13BE}"/>
          </ac:spMkLst>
        </pc:spChg>
        <pc:spChg chg="mod">
          <ac:chgData name="chethan kalyan" userId="c1370a218002e0be" providerId="LiveId" clId="{2D53C083-D1FA-4AFF-9038-BC477B0ABBA7}" dt="2024-11-07T08:40:21.035" v="4745"/>
          <ac:spMkLst>
            <pc:docMk/>
            <pc:sldMk cId="3462529282" sldId="268"/>
            <ac:spMk id="300" creationId="{65FF51C9-4F1D-B797-73FA-95C5432FC2A4}"/>
          </ac:spMkLst>
        </pc:spChg>
        <pc:spChg chg="mod">
          <ac:chgData name="chethan kalyan" userId="c1370a218002e0be" providerId="LiveId" clId="{2D53C083-D1FA-4AFF-9038-BC477B0ABBA7}" dt="2024-11-07T08:40:21.035" v="4745"/>
          <ac:spMkLst>
            <pc:docMk/>
            <pc:sldMk cId="3462529282" sldId="268"/>
            <ac:spMk id="301" creationId="{A97A2A87-DEE6-BFB1-52B0-496CD9230B92}"/>
          </ac:spMkLst>
        </pc:spChg>
        <pc:spChg chg="mod">
          <ac:chgData name="chethan kalyan" userId="c1370a218002e0be" providerId="LiveId" clId="{2D53C083-D1FA-4AFF-9038-BC477B0ABBA7}" dt="2024-11-07T08:40:21.035" v="4745"/>
          <ac:spMkLst>
            <pc:docMk/>
            <pc:sldMk cId="3462529282" sldId="268"/>
            <ac:spMk id="302" creationId="{480C5C4C-9D47-5FDD-3AA4-30DF4950D37A}"/>
          </ac:spMkLst>
        </pc:spChg>
        <pc:spChg chg="mod">
          <ac:chgData name="chethan kalyan" userId="c1370a218002e0be" providerId="LiveId" clId="{2D53C083-D1FA-4AFF-9038-BC477B0ABBA7}" dt="2024-11-07T08:40:21.035" v="4745"/>
          <ac:spMkLst>
            <pc:docMk/>
            <pc:sldMk cId="3462529282" sldId="268"/>
            <ac:spMk id="303" creationId="{7640B5A3-3ED4-FD2D-7BF3-D9068D069B7E}"/>
          </ac:spMkLst>
        </pc:spChg>
        <pc:spChg chg="mod">
          <ac:chgData name="chethan kalyan" userId="c1370a218002e0be" providerId="LiveId" clId="{2D53C083-D1FA-4AFF-9038-BC477B0ABBA7}" dt="2024-11-07T08:40:21.035" v="4745"/>
          <ac:spMkLst>
            <pc:docMk/>
            <pc:sldMk cId="3462529282" sldId="268"/>
            <ac:spMk id="304" creationId="{EDF6341F-431D-A651-D18E-728D87FD9A4F}"/>
          </ac:spMkLst>
        </pc:spChg>
        <pc:spChg chg="mod">
          <ac:chgData name="chethan kalyan" userId="c1370a218002e0be" providerId="LiveId" clId="{2D53C083-D1FA-4AFF-9038-BC477B0ABBA7}" dt="2024-11-07T08:40:21.035" v="4745"/>
          <ac:spMkLst>
            <pc:docMk/>
            <pc:sldMk cId="3462529282" sldId="268"/>
            <ac:spMk id="305" creationId="{0CDB5A1C-F88B-BEB3-957B-4839485013E6}"/>
          </ac:spMkLst>
        </pc:spChg>
        <pc:spChg chg="mod">
          <ac:chgData name="chethan kalyan" userId="c1370a218002e0be" providerId="LiveId" clId="{2D53C083-D1FA-4AFF-9038-BC477B0ABBA7}" dt="2024-11-07T08:40:21.035" v="4745"/>
          <ac:spMkLst>
            <pc:docMk/>
            <pc:sldMk cId="3462529282" sldId="268"/>
            <ac:spMk id="306" creationId="{FE3789F7-2E50-1CD1-9E1B-2D66AC2630A8}"/>
          </ac:spMkLst>
        </pc:spChg>
        <pc:spChg chg="mod">
          <ac:chgData name="chethan kalyan" userId="c1370a218002e0be" providerId="LiveId" clId="{2D53C083-D1FA-4AFF-9038-BC477B0ABBA7}" dt="2024-11-07T08:40:21.035" v="4745"/>
          <ac:spMkLst>
            <pc:docMk/>
            <pc:sldMk cId="3462529282" sldId="268"/>
            <ac:spMk id="307" creationId="{5C77B2F8-869B-9977-A823-94045074FC3E}"/>
          </ac:spMkLst>
        </pc:spChg>
        <pc:spChg chg="mod">
          <ac:chgData name="chethan kalyan" userId="c1370a218002e0be" providerId="LiveId" clId="{2D53C083-D1FA-4AFF-9038-BC477B0ABBA7}" dt="2024-11-07T08:40:21.035" v="4745"/>
          <ac:spMkLst>
            <pc:docMk/>
            <pc:sldMk cId="3462529282" sldId="268"/>
            <ac:spMk id="308" creationId="{59EFEB9D-9161-0B40-88F2-FA663D3017CB}"/>
          </ac:spMkLst>
        </pc:spChg>
        <pc:spChg chg="mod">
          <ac:chgData name="chethan kalyan" userId="c1370a218002e0be" providerId="LiveId" clId="{2D53C083-D1FA-4AFF-9038-BC477B0ABBA7}" dt="2024-11-07T08:40:21.035" v="4745"/>
          <ac:spMkLst>
            <pc:docMk/>
            <pc:sldMk cId="3462529282" sldId="268"/>
            <ac:spMk id="309" creationId="{2E105FDA-0E29-7C6B-FCAC-BF3DE3B72D7D}"/>
          </ac:spMkLst>
        </pc:spChg>
        <pc:spChg chg="mod">
          <ac:chgData name="chethan kalyan" userId="c1370a218002e0be" providerId="LiveId" clId="{2D53C083-D1FA-4AFF-9038-BC477B0ABBA7}" dt="2024-11-07T08:40:21.035" v="4745"/>
          <ac:spMkLst>
            <pc:docMk/>
            <pc:sldMk cId="3462529282" sldId="268"/>
            <ac:spMk id="310" creationId="{8E5A9E2B-C4C9-7D98-0905-2CD9235C1849}"/>
          </ac:spMkLst>
        </pc:spChg>
        <pc:spChg chg="mod">
          <ac:chgData name="chethan kalyan" userId="c1370a218002e0be" providerId="LiveId" clId="{2D53C083-D1FA-4AFF-9038-BC477B0ABBA7}" dt="2024-11-07T08:40:21.035" v="4745"/>
          <ac:spMkLst>
            <pc:docMk/>
            <pc:sldMk cId="3462529282" sldId="268"/>
            <ac:spMk id="311" creationId="{5650FE02-F846-DFD3-D4C1-B1CEB1E640BC}"/>
          </ac:spMkLst>
        </pc:spChg>
        <pc:spChg chg="mod">
          <ac:chgData name="chethan kalyan" userId="c1370a218002e0be" providerId="LiveId" clId="{2D53C083-D1FA-4AFF-9038-BC477B0ABBA7}" dt="2024-11-07T08:40:21.035" v="4745"/>
          <ac:spMkLst>
            <pc:docMk/>
            <pc:sldMk cId="3462529282" sldId="268"/>
            <ac:spMk id="312" creationId="{8AA1E2B0-965B-30F2-F8AE-09C1E95B36A7}"/>
          </ac:spMkLst>
        </pc:spChg>
        <pc:spChg chg="mod">
          <ac:chgData name="chethan kalyan" userId="c1370a218002e0be" providerId="LiveId" clId="{2D53C083-D1FA-4AFF-9038-BC477B0ABBA7}" dt="2024-11-07T08:40:21.035" v="4745"/>
          <ac:spMkLst>
            <pc:docMk/>
            <pc:sldMk cId="3462529282" sldId="268"/>
            <ac:spMk id="313" creationId="{A9211353-60DA-BC87-33BB-5883E3FB8750}"/>
          </ac:spMkLst>
        </pc:spChg>
        <pc:spChg chg="mod">
          <ac:chgData name="chethan kalyan" userId="c1370a218002e0be" providerId="LiveId" clId="{2D53C083-D1FA-4AFF-9038-BC477B0ABBA7}" dt="2024-11-07T08:40:21.035" v="4745"/>
          <ac:spMkLst>
            <pc:docMk/>
            <pc:sldMk cId="3462529282" sldId="268"/>
            <ac:spMk id="314" creationId="{DB09B70B-DFEA-D07B-BBCB-CA099E19873C}"/>
          </ac:spMkLst>
        </pc:spChg>
        <pc:spChg chg="mod">
          <ac:chgData name="chethan kalyan" userId="c1370a218002e0be" providerId="LiveId" clId="{2D53C083-D1FA-4AFF-9038-BC477B0ABBA7}" dt="2024-11-07T08:40:21.035" v="4745"/>
          <ac:spMkLst>
            <pc:docMk/>
            <pc:sldMk cId="3462529282" sldId="268"/>
            <ac:spMk id="315" creationId="{3FEAFB73-BAC7-8FCF-2EA6-956DA450DF98}"/>
          </ac:spMkLst>
        </pc:spChg>
        <pc:spChg chg="mod">
          <ac:chgData name="chethan kalyan" userId="c1370a218002e0be" providerId="LiveId" clId="{2D53C083-D1FA-4AFF-9038-BC477B0ABBA7}" dt="2024-11-07T08:40:21.035" v="4745"/>
          <ac:spMkLst>
            <pc:docMk/>
            <pc:sldMk cId="3462529282" sldId="268"/>
            <ac:spMk id="316" creationId="{E6AAEC0C-A2A1-C084-0064-01A297558CFA}"/>
          </ac:spMkLst>
        </pc:spChg>
        <pc:spChg chg="mod">
          <ac:chgData name="chethan kalyan" userId="c1370a218002e0be" providerId="LiveId" clId="{2D53C083-D1FA-4AFF-9038-BC477B0ABBA7}" dt="2024-11-07T08:40:21.035" v="4745"/>
          <ac:spMkLst>
            <pc:docMk/>
            <pc:sldMk cId="3462529282" sldId="268"/>
            <ac:spMk id="317" creationId="{98CA0EDB-E8E6-722B-CF5A-1E45E2D4CBCE}"/>
          </ac:spMkLst>
        </pc:spChg>
        <pc:spChg chg="mod">
          <ac:chgData name="chethan kalyan" userId="c1370a218002e0be" providerId="LiveId" clId="{2D53C083-D1FA-4AFF-9038-BC477B0ABBA7}" dt="2024-11-07T08:40:21.035" v="4745"/>
          <ac:spMkLst>
            <pc:docMk/>
            <pc:sldMk cId="3462529282" sldId="268"/>
            <ac:spMk id="318" creationId="{E153EC5C-EBCF-4F46-1A47-DAB0E8502190}"/>
          </ac:spMkLst>
        </pc:spChg>
        <pc:spChg chg="mod">
          <ac:chgData name="chethan kalyan" userId="c1370a218002e0be" providerId="LiveId" clId="{2D53C083-D1FA-4AFF-9038-BC477B0ABBA7}" dt="2024-11-07T08:40:21.035" v="4745"/>
          <ac:spMkLst>
            <pc:docMk/>
            <pc:sldMk cId="3462529282" sldId="268"/>
            <ac:spMk id="319" creationId="{B86CF36D-D9D8-DD51-2CE5-DCEA7229B23B}"/>
          </ac:spMkLst>
        </pc:spChg>
        <pc:spChg chg="mod">
          <ac:chgData name="chethan kalyan" userId="c1370a218002e0be" providerId="LiveId" clId="{2D53C083-D1FA-4AFF-9038-BC477B0ABBA7}" dt="2024-11-07T08:40:21.035" v="4745"/>
          <ac:spMkLst>
            <pc:docMk/>
            <pc:sldMk cId="3462529282" sldId="268"/>
            <ac:spMk id="320" creationId="{7DF9152B-51AD-4F15-746C-DDDB977E7750}"/>
          </ac:spMkLst>
        </pc:spChg>
        <pc:spChg chg="mod">
          <ac:chgData name="chethan kalyan" userId="c1370a218002e0be" providerId="LiveId" clId="{2D53C083-D1FA-4AFF-9038-BC477B0ABBA7}" dt="2024-11-07T08:40:21.035" v="4745"/>
          <ac:spMkLst>
            <pc:docMk/>
            <pc:sldMk cId="3462529282" sldId="268"/>
            <ac:spMk id="321" creationId="{C9CC611C-D482-D9A5-8951-0C2D8DCF0866}"/>
          </ac:spMkLst>
        </pc:spChg>
        <pc:spChg chg="mod">
          <ac:chgData name="chethan kalyan" userId="c1370a218002e0be" providerId="LiveId" clId="{2D53C083-D1FA-4AFF-9038-BC477B0ABBA7}" dt="2024-11-07T08:40:21.035" v="4745"/>
          <ac:spMkLst>
            <pc:docMk/>
            <pc:sldMk cId="3462529282" sldId="268"/>
            <ac:spMk id="322" creationId="{52D75B30-5466-71F2-8F3C-23008CADE30B}"/>
          </ac:spMkLst>
        </pc:spChg>
        <pc:spChg chg="mod">
          <ac:chgData name="chethan kalyan" userId="c1370a218002e0be" providerId="LiveId" clId="{2D53C083-D1FA-4AFF-9038-BC477B0ABBA7}" dt="2024-11-07T08:40:21.035" v="4745"/>
          <ac:spMkLst>
            <pc:docMk/>
            <pc:sldMk cId="3462529282" sldId="268"/>
            <ac:spMk id="323" creationId="{A40AF17E-8CEC-E1F2-2ADA-5E761C5929C7}"/>
          </ac:spMkLst>
        </pc:spChg>
        <pc:spChg chg="mod">
          <ac:chgData name="chethan kalyan" userId="c1370a218002e0be" providerId="LiveId" clId="{2D53C083-D1FA-4AFF-9038-BC477B0ABBA7}" dt="2024-11-07T08:40:21.035" v="4745"/>
          <ac:spMkLst>
            <pc:docMk/>
            <pc:sldMk cId="3462529282" sldId="268"/>
            <ac:spMk id="324" creationId="{E4713B18-9EA0-23EC-8AFD-BEE2EBBCDEB9}"/>
          </ac:spMkLst>
        </pc:spChg>
        <pc:spChg chg="mod">
          <ac:chgData name="chethan kalyan" userId="c1370a218002e0be" providerId="LiveId" clId="{2D53C083-D1FA-4AFF-9038-BC477B0ABBA7}" dt="2024-11-07T08:40:21.035" v="4745"/>
          <ac:spMkLst>
            <pc:docMk/>
            <pc:sldMk cId="3462529282" sldId="268"/>
            <ac:spMk id="325" creationId="{D9FF0CCB-13A3-34BD-48B0-A5FEBBE6F25D}"/>
          </ac:spMkLst>
        </pc:spChg>
        <pc:spChg chg="mod">
          <ac:chgData name="chethan kalyan" userId="c1370a218002e0be" providerId="LiveId" clId="{2D53C083-D1FA-4AFF-9038-BC477B0ABBA7}" dt="2024-11-07T08:40:21.035" v="4745"/>
          <ac:spMkLst>
            <pc:docMk/>
            <pc:sldMk cId="3462529282" sldId="268"/>
            <ac:spMk id="326" creationId="{F7D8C6E8-320A-8391-6983-A7BB625BB873}"/>
          </ac:spMkLst>
        </pc:spChg>
        <pc:spChg chg="mod">
          <ac:chgData name="chethan kalyan" userId="c1370a218002e0be" providerId="LiveId" clId="{2D53C083-D1FA-4AFF-9038-BC477B0ABBA7}" dt="2024-11-07T08:40:21.035" v="4745"/>
          <ac:spMkLst>
            <pc:docMk/>
            <pc:sldMk cId="3462529282" sldId="268"/>
            <ac:spMk id="327" creationId="{8018D4F1-DFB9-13B3-3CAB-B4A6F98D3E76}"/>
          </ac:spMkLst>
        </pc:spChg>
        <pc:spChg chg="mod">
          <ac:chgData name="chethan kalyan" userId="c1370a218002e0be" providerId="LiveId" clId="{2D53C083-D1FA-4AFF-9038-BC477B0ABBA7}" dt="2024-11-07T08:40:21.035" v="4745"/>
          <ac:spMkLst>
            <pc:docMk/>
            <pc:sldMk cId="3462529282" sldId="268"/>
            <ac:spMk id="328" creationId="{D747599D-1EA7-6891-78DA-36EBECC095D2}"/>
          </ac:spMkLst>
        </pc:spChg>
        <pc:spChg chg="mod">
          <ac:chgData name="chethan kalyan" userId="c1370a218002e0be" providerId="LiveId" clId="{2D53C083-D1FA-4AFF-9038-BC477B0ABBA7}" dt="2024-11-07T08:40:21.035" v="4745"/>
          <ac:spMkLst>
            <pc:docMk/>
            <pc:sldMk cId="3462529282" sldId="268"/>
            <ac:spMk id="329" creationId="{C9067B50-0F44-791F-A773-06FBFD0166CF}"/>
          </ac:spMkLst>
        </pc:spChg>
        <pc:spChg chg="mod">
          <ac:chgData name="chethan kalyan" userId="c1370a218002e0be" providerId="LiveId" clId="{2D53C083-D1FA-4AFF-9038-BC477B0ABBA7}" dt="2024-11-07T08:40:21.035" v="4745"/>
          <ac:spMkLst>
            <pc:docMk/>
            <pc:sldMk cId="3462529282" sldId="268"/>
            <ac:spMk id="330" creationId="{32DC6ECC-57A0-FCFE-60D5-739D6BAD85EA}"/>
          </ac:spMkLst>
        </pc:spChg>
        <pc:spChg chg="mod">
          <ac:chgData name="chethan kalyan" userId="c1370a218002e0be" providerId="LiveId" clId="{2D53C083-D1FA-4AFF-9038-BC477B0ABBA7}" dt="2024-11-07T08:40:21.035" v="4745"/>
          <ac:spMkLst>
            <pc:docMk/>
            <pc:sldMk cId="3462529282" sldId="268"/>
            <ac:spMk id="331" creationId="{D45524A9-D610-3103-DCBE-5FB3EBE2F6EA}"/>
          </ac:spMkLst>
        </pc:spChg>
        <pc:spChg chg="mod">
          <ac:chgData name="chethan kalyan" userId="c1370a218002e0be" providerId="LiveId" clId="{2D53C083-D1FA-4AFF-9038-BC477B0ABBA7}" dt="2024-11-07T08:40:21.035" v="4745"/>
          <ac:spMkLst>
            <pc:docMk/>
            <pc:sldMk cId="3462529282" sldId="268"/>
            <ac:spMk id="332" creationId="{D1BE1484-CD89-763D-37FC-372D984EEC7B}"/>
          </ac:spMkLst>
        </pc:spChg>
        <pc:spChg chg="mod">
          <ac:chgData name="chethan kalyan" userId="c1370a218002e0be" providerId="LiveId" clId="{2D53C083-D1FA-4AFF-9038-BC477B0ABBA7}" dt="2024-11-07T08:40:21.035" v="4745"/>
          <ac:spMkLst>
            <pc:docMk/>
            <pc:sldMk cId="3462529282" sldId="268"/>
            <ac:spMk id="333" creationId="{2057673A-8A6D-F3A1-CBDF-A0C2069D063F}"/>
          </ac:spMkLst>
        </pc:spChg>
        <pc:spChg chg="mod">
          <ac:chgData name="chethan kalyan" userId="c1370a218002e0be" providerId="LiveId" clId="{2D53C083-D1FA-4AFF-9038-BC477B0ABBA7}" dt="2024-11-07T08:40:21.035" v="4745"/>
          <ac:spMkLst>
            <pc:docMk/>
            <pc:sldMk cId="3462529282" sldId="268"/>
            <ac:spMk id="334" creationId="{AA0CB0F8-5C8E-6D62-EBBA-D4E8582A1375}"/>
          </ac:spMkLst>
        </pc:spChg>
        <pc:spChg chg="mod">
          <ac:chgData name="chethan kalyan" userId="c1370a218002e0be" providerId="LiveId" clId="{2D53C083-D1FA-4AFF-9038-BC477B0ABBA7}" dt="2024-11-07T08:40:21.035" v="4745"/>
          <ac:spMkLst>
            <pc:docMk/>
            <pc:sldMk cId="3462529282" sldId="268"/>
            <ac:spMk id="335" creationId="{A2201A83-78AC-16E2-2751-57DF8ABCC9D2}"/>
          </ac:spMkLst>
        </pc:spChg>
        <pc:spChg chg="mod">
          <ac:chgData name="chethan kalyan" userId="c1370a218002e0be" providerId="LiveId" clId="{2D53C083-D1FA-4AFF-9038-BC477B0ABBA7}" dt="2024-11-07T08:40:21.035" v="4745"/>
          <ac:spMkLst>
            <pc:docMk/>
            <pc:sldMk cId="3462529282" sldId="268"/>
            <ac:spMk id="336" creationId="{B2E6AA90-3CC1-834E-23CC-E80713EC4E43}"/>
          </ac:spMkLst>
        </pc:spChg>
        <pc:spChg chg="mod">
          <ac:chgData name="chethan kalyan" userId="c1370a218002e0be" providerId="LiveId" clId="{2D53C083-D1FA-4AFF-9038-BC477B0ABBA7}" dt="2024-11-07T08:40:21.035" v="4745"/>
          <ac:spMkLst>
            <pc:docMk/>
            <pc:sldMk cId="3462529282" sldId="268"/>
            <ac:spMk id="337" creationId="{20D32629-23C5-CDB7-9603-3928A1A7C369}"/>
          </ac:spMkLst>
        </pc:spChg>
        <pc:spChg chg="mod">
          <ac:chgData name="chethan kalyan" userId="c1370a218002e0be" providerId="LiveId" clId="{2D53C083-D1FA-4AFF-9038-BC477B0ABBA7}" dt="2024-11-07T08:40:21.035" v="4745"/>
          <ac:spMkLst>
            <pc:docMk/>
            <pc:sldMk cId="3462529282" sldId="268"/>
            <ac:spMk id="338" creationId="{11B925D3-E05F-27ED-0E93-BE206988784F}"/>
          </ac:spMkLst>
        </pc:spChg>
        <pc:spChg chg="mod">
          <ac:chgData name="chethan kalyan" userId="c1370a218002e0be" providerId="LiveId" clId="{2D53C083-D1FA-4AFF-9038-BC477B0ABBA7}" dt="2024-11-07T08:40:21.035" v="4745"/>
          <ac:spMkLst>
            <pc:docMk/>
            <pc:sldMk cId="3462529282" sldId="268"/>
            <ac:spMk id="339" creationId="{D589088E-C180-C929-58DC-892D59E4BC6D}"/>
          </ac:spMkLst>
        </pc:spChg>
        <pc:spChg chg="mod">
          <ac:chgData name="chethan kalyan" userId="c1370a218002e0be" providerId="LiveId" clId="{2D53C083-D1FA-4AFF-9038-BC477B0ABBA7}" dt="2024-11-07T08:40:21.035" v="4745"/>
          <ac:spMkLst>
            <pc:docMk/>
            <pc:sldMk cId="3462529282" sldId="268"/>
            <ac:spMk id="340" creationId="{CF9B3EB8-7F7D-804E-0890-5B43AE743B19}"/>
          </ac:spMkLst>
        </pc:spChg>
        <pc:spChg chg="mod">
          <ac:chgData name="chethan kalyan" userId="c1370a218002e0be" providerId="LiveId" clId="{2D53C083-D1FA-4AFF-9038-BC477B0ABBA7}" dt="2024-11-07T08:40:21.035" v="4745"/>
          <ac:spMkLst>
            <pc:docMk/>
            <pc:sldMk cId="3462529282" sldId="268"/>
            <ac:spMk id="341" creationId="{A29F5488-C859-A698-9F24-313E05DDE7F8}"/>
          </ac:spMkLst>
        </pc:spChg>
        <pc:spChg chg="mod">
          <ac:chgData name="chethan kalyan" userId="c1370a218002e0be" providerId="LiveId" clId="{2D53C083-D1FA-4AFF-9038-BC477B0ABBA7}" dt="2024-11-07T08:40:21.035" v="4745"/>
          <ac:spMkLst>
            <pc:docMk/>
            <pc:sldMk cId="3462529282" sldId="268"/>
            <ac:spMk id="342" creationId="{0E1FE584-3B5A-4EF1-4556-C7FFC61E9B98}"/>
          </ac:spMkLst>
        </pc:spChg>
        <pc:spChg chg="mod">
          <ac:chgData name="chethan kalyan" userId="c1370a218002e0be" providerId="LiveId" clId="{2D53C083-D1FA-4AFF-9038-BC477B0ABBA7}" dt="2024-11-07T08:40:21.035" v="4745"/>
          <ac:spMkLst>
            <pc:docMk/>
            <pc:sldMk cId="3462529282" sldId="268"/>
            <ac:spMk id="343" creationId="{2734E3E1-1BE1-92AE-5EDA-F7DF7C181659}"/>
          </ac:spMkLst>
        </pc:spChg>
        <pc:spChg chg="mod">
          <ac:chgData name="chethan kalyan" userId="c1370a218002e0be" providerId="LiveId" clId="{2D53C083-D1FA-4AFF-9038-BC477B0ABBA7}" dt="2024-11-07T08:40:21.035" v="4745"/>
          <ac:spMkLst>
            <pc:docMk/>
            <pc:sldMk cId="3462529282" sldId="268"/>
            <ac:spMk id="344" creationId="{225FDA71-4BE8-FBB7-90C4-C4C0E3D8EA49}"/>
          </ac:spMkLst>
        </pc:spChg>
        <pc:spChg chg="mod">
          <ac:chgData name="chethan kalyan" userId="c1370a218002e0be" providerId="LiveId" clId="{2D53C083-D1FA-4AFF-9038-BC477B0ABBA7}" dt="2024-11-07T08:40:21.035" v="4745"/>
          <ac:spMkLst>
            <pc:docMk/>
            <pc:sldMk cId="3462529282" sldId="268"/>
            <ac:spMk id="345" creationId="{3D5D758B-BF36-403A-7671-E5D46BDD47A3}"/>
          </ac:spMkLst>
        </pc:spChg>
        <pc:spChg chg="mod">
          <ac:chgData name="chethan kalyan" userId="c1370a218002e0be" providerId="LiveId" clId="{2D53C083-D1FA-4AFF-9038-BC477B0ABBA7}" dt="2024-11-07T08:40:21.035" v="4745"/>
          <ac:spMkLst>
            <pc:docMk/>
            <pc:sldMk cId="3462529282" sldId="268"/>
            <ac:spMk id="346" creationId="{8698D68F-697C-B0F4-83CB-682050980919}"/>
          </ac:spMkLst>
        </pc:spChg>
        <pc:grpChg chg="add mod">
          <ac:chgData name="chethan kalyan" userId="c1370a218002e0be" providerId="LiveId" clId="{2D53C083-D1FA-4AFF-9038-BC477B0ABBA7}" dt="2024-11-07T08:42:15.487" v="4798" actId="1076"/>
          <ac:grpSpMkLst>
            <pc:docMk/>
            <pc:sldMk cId="3462529282" sldId="268"/>
            <ac:grpSpMk id="3" creationId="{178E15F7-2C51-479B-4169-A8D417EBA3EA}"/>
          </ac:grpSpMkLst>
        </pc:grpChg>
        <pc:grpChg chg="mod">
          <ac:chgData name="chethan kalyan" userId="c1370a218002e0be" providerId="LiveId" clId="{2D53C083-D1FA-4AFF-9038-BC477B0ABBA7}" dt="2024-11-07T08:40:21.035" v="4745"/>
          <ac:grpSpMkLst>
            <pc:docMk/>
            <pc:sldMk cId="3462529282" sldId="268"/>
            <ac:grpSpMk id="6" creationId="{4223E596-E88C-73E2-F3C0-02FDE1543CF0}"/>
          </ac:grpSpMkLst>
        </pc:grpChg>
        <pc:grpChg chg="mod">
          <ac:chgData name="chethan kalyan" userId="c1370a218002e0be" providerId="LiveId" clId="{2D53C083-D1FA-4AFF-9038-BC477B0ABBA7}" dt="2024-11-07T08:40:21.035" v="4745"/>
          <ac:grpSpMkLst>
            <pc:docMk/>
            <pc:sldMk cId="3462529282" sldId="268"/>
            <ac:grpSpMk id="8" creationId="{6329F5E3-BA93-84CA-FC12-D19481243826}"/>
          </ac:grpSpMkLst>
        </pc:grpChg>
        <pc:graphicFrameChg chg="del">
          <ac:chgData name="chethan kalyan" userId="c1370a218002e0be" providerId="LiveId" clId="{2D53C083-D1FA-4AFF-9038-BC477B0ABBA7}" dt="2024-11-06T12:50:28.189" v="2460" actId="478"/>
          <ac:graphicFrameMkLst>
            <pc:docMk/>
            <pc:sldMk cId="3462529282" sldId="268"/>
            <ac:graphicFrameMk id="3" creationId="{A3B011EF-3918-C151-D755-F6E67A6CEFC2}"/>
          </ac:graphicFrameMkLst>
        </pc:graphicFrameChg>
        <pc:picChg chg="mod">
          <ac:chgData name="chethan kalyan" userId="c1370a218002e0be" providerId="LiveId" clId="{2D53C083-D1FA-4AFF-9038-BC477B0ABBA7}" dt="2024-11-06T08:31:11.559" v="35" actId="1076"/>
          <ac:picMkLst>
            <pc:docMk/>
            <pc:sldMk cId="3462529282" sldId="268"/>
            <ac:picMk id="5" creationId="{90880756-1A63-6F4A-EDF1-2E8AE846E3B9}"/>
          </ac:picMkLst>
        </pc:picChg>
        <pc:picChg chg="add mod">
          <ac:chgData name="chethan kalyan" userId="c1370a218002e0be" providerId="LiveId" clId="{2D53C083-D1FA-4AFF-9038-BC477B0ABBA7}" dt="2024-11-07T11:07:06.218" v="4924" actId="14861"/>
          <ac:picMkLst>
            <pc:docMk/>
            <pc:sldMk cId="3462529282" sldId="268"/>
            <ac:picMk id="7" creationId="{E6A57A56-3AA8-1A0C-61DA-EA96073B46A2}"/>
          </ac:picMkLst>
        </pc:picChg>
      </pc:sldChg>
      <pc:sldChg chg="addSp modSp mod">
        <pc:chgData name="chethan kalyan" userId="c1370a218002e0be" providerId="LiveId" clId="{2D53C083-D1FA-4AFF-9038-BC477B0ABBA7}" dt="2024-11-08T10:19:03.365" v="5472" actId="1076"/>
        <pc:sldMkLst>
          <pc:docMk/>
          <pc:sldMk cId="1985432469" sldId="269"/>
        </pc:sldMkLst>
        <pc:spChg chg="mod">
          <ac:chgData name="chethan kalyan" userId="c1370a218002e0be" providerId="LiveId" clId="{2D53C083-D1FA-4AFF-9038-BC477B0ABBA7}" dt="2024-11-08T10:19:03.365" v="5472" actId="1076"/>
          <ac:spMkLst>
            <pc:docMk/>
            <pc:sldMk cId="1985432469" sldId="269"/>
            <ac:spMk id="3" creationId="{63077140-A6AD-A906-99C9-33A93E3663CB}"/>
          </ac:spMkLst>
        </pc:spChg>
        <pc:spChg chg="mod">
          <ac:chgData name="chethan kalyan" userId="c1370a218002e0be" providerId="LiveId" clId="{2D53C083-D1FA-4AFF-9038-BC477B0ABBA7}" dt="2024-11-07T08:44:27.811" v="4824"/>
          <ac:spMkLst>
            <pc:docMk/>
            <pc:sldMk cId="1985432469" sldId="269"/>
            <ac:spMk id="9" creationId="{A4A19A41-35C9-98CC-394F-31CB732716D1}"/>
          </ac:spMkLst>
        </pc:spChg>
        <pc:spChg chg="mod">
          <ac:chgData name="chethan kalyan" userId="c1370a218002e0be" providerId="LiveId" clId="{2D53C083-D1FA-4AFF-9038-BC477B0ABBA7}" dt="2024-11-07T08:44:27.811" v="4824"/>
          <ac:spMkLst>
            <pc:docMk/>
            <pc:sldMk cId="1985432469" sldId="269"/>
            <ac:spMk id="10" creationId="{2A0366EB-5050-44BE-E98C-F2F0C27A12C7}"/>
          </ac:spMkLst>
        </pc:spChg>
        <pc:spChg chg="mod">
          <ac:chgData name="chethan kalyan" userId="c1370a218002e0be" providerId="LiveId" clId="{2D53C083-D1FA-4AFF-9038-BC477B0ABBA7}" dt="2024-11-07T08:44:27.811" v="4824"/>
          <ac:spMkLst>
            <pc:docMk/>
            <pc:sldMk cId="1985432469" sldId="269"/>
            <ac:spMk id="11" creationId="{076BAB26-50FA-96ED-BAA8-C9CE0B3B4288}"/>
          </ac:spMkLst>
        </pc:spChg>
        <pc:spChg chg="mod">
          <ac:chgData name="chethan kalyan" userId="c1370a218002e0be" providerId="LiveId" clId="{2D53C083-D1FA-4AFF-9038-BC477B0ABBA7}" dt="2024-11-07T08:44:27.811" v="4824"/>
          <ac:spMkLst>
            <pc:docMk/>
            <pc:sldMk cId="1985432469" sldId="269"/>
            <ac:spMk id="12" creationId="{8109155E-DE89-C66F-8898-45D2DE6FDA07}"/>
          </ac:spMkLst>
        </pc:spChg>
        <pc:spChg chg="mod">
          <ac:chgData name="chethan kalyan" userId="c1370a218002e0be" providerId="LiveId" clId="{2D53C083-D1FA-4AFF-9038-BC477B0ABBA7}" dt="2024-11-07T08:44:27.811" v="4824"/>
          <ac:spMkLst>
            <pc:docMk/>
            <pc:sldMk cId="1985432469" sldId="269"/>
            <ac:spMk id="13" creationId="{46454DAB-34CE-8547-D3CF-D3EB826F650D}"/>
          </ac:spMkLst>
        </pc:spChg>
        <pc:spChg chg="mod">
          <ac:chgData name="chethan kalyan" userId="c1370a218002e0be" providerId="LiveId" clId="{2D53C083-D1FA-4AFF-9038-BC477B0ABBA7}" dt="2024-11-07T08:44:27.811" v="4824"/>
          <ac:spMkLst>
            <pc:docMk/>
            <pc:sldMk cId="1985432469" sldId="269"/>
            <ac:spMk id="14" creationId="{A1F45285-3490-4A7B-E255-54B623B23AA1}"/>
          </ac:spMkLst>
        </pc:spChg>
        <pc:spChg chg="mod">
          <ac:chgData name="chethan kalyan" userId="c1370a218002e0be" providerId="LiveId" clId="{2D53C083-D1FA-4AFF-9038-BC477B0ABBA7}" dt="2024-11-07T08:44:27.811" v="4824"/>
          <ac:spMkLst>
            <pc:docMk/>
            <pc:sldMk cId="1985432469" sldId="269"/>
            <ac:spMk id="15" creationId="{CA3DED8C-25EE-D6C3-9DB6-DEA434A49FD3}"/>
          </ac:spMkLst>
        </pc:spChg>
        <pc:spChg chg="mod">
          <ac:chgData name="chethan kalyan" userId="c1370a218002e0be" providerId="LiveId" clId="{2D53C083-D1FA-4AFF-9038-BC477B0ABBA7}" dt="2024-11-07T08:44:27.811" v="4824"/>
          <ac:spMkLst>
            <pc:docMk/>
            <pc:sldMk cId="1985432469" sldId="269"/>
            <ac:spMk id="16" creationId="{A43D5192-B525-7897-C694-E0B47B4D59BD}"/>
          </ac:spMkLst>
        </pc:spChg>
        <pc:spChg chg="mod">
          <ac:chgData name="chethan kalyan" userId="c1370a218002e0be" providerId="LiveId" clId="{2D53C083-D1FA-4AFF-9038-BC477B0ABBA7}" dt="2024-11-07T08:44:27.811" v="4824"/>
          <ac:spMkLst>
            <pc:docMk/>
            <pc:sldMk cId="1985432469" sldId="269"/>
            <ac:spMk id="17" creationId="{9580F5E2-ADA3-EC3C-687B-C9BEFEE26CA6}"/>
          </ac:spMkLst>
        </pc:spChg>
        <pc:spChg chg="mod">
          <ac:chgData name="chethan kalyan" userId="c1370a218002e0be" providerId="LiveId" clId="{2D53C083-D1FA-4AFF-9038-BC477B0ABBA7}" dt="2024-11-07T08:44:27.811" v="4824"/>
          <ac:spMkLst>
            <pc:docMk/>
            <pc:sldMk cId="1985432469" sldId="269"/>
            <ac:spMk id="18" creationId="{15051C71-EAF9-80F0-D178-78958FD13DD3}"/>
          </ac:spMkLst>
        </pc:spChg>
        <pc:spChg chg="mod">
          <ac:chgData name="chethan kalyan" userId="c1370a218002e0be" providerId="LiveId" clId="{2D53C083-D1FA-4AFF-9038-BC477B0ABBA7}" dt="2024-11-07T08:44:27.811" v="4824"/>
          <ac:spMkLst>
            <pc:docMk/>
            <pc:sldMk cId="1985432469" sldId="269"/>
            <ac:spMk id="19" creationId="{01A94A53-FC8A-E0F3-0375-70AFE39A5979}"/>
          </ac:spMkLst>
        </pc:spChg>
        <pc:spChg chg="mod">
          <ac:chgData name="chethan kalyan" userId="c1370a218002e0be" providerId="LiveId" clId="{2D53C083-D1FA-4AFF-9038-BC477B0ABBA7}" dt="2024-11-07T08:44:27.811" v="4824"/>
          <ac:spMkLst>
            <pc:docMk/>
            <pc:sldMk cId="1985432469" sldId="269"/>
            <ac:spMk id="20" creationId="{F4232452-FBF3-5A4D-D2E7-124C99C139A2}"/>
          </ac:spMkLst>
        </pc:spChg>
        <pc:spChg chg="mod">
          <ac:chgData name="chethan kalyan" userId="c1370a218002e0be" providerId="LiveId" clId="{2D53C083-D1FA-4AFF-9038-BC477B0ABBA7}" dt="2024-11-07T08:44:27.811" v="4824"/>
          <ac:spMkLst>
            <pc:docMk/>
            <pc:sldMk cId="1985432469" sldId="269"/>
            <ac:spMk id="21" creationId="{2C05E64B-BDF9-F37B-6D8B-2214B63854AD}"/>
          </ac:spMkLst>
        </pc:spChg>
        <pc:spChg chg="mod">
          <ac:chgData name="chethan kalyan" userId="c1370a218002e0be" providerId="LiveId" clId="{2D53C083-D1FA-4AFF-9038-BC477B0ABBA7}" dt="2024-11-07T08:44:27.811" v="4824"/>
          <ac:spMkLst>
            <pc:docMk/>
            <pc:sldMk cId="1985432469" sldId="269"/>
            <ac:spMk id="22" creationId="{B418B785-A960-6B45-822D-D6ACF5713539}"/>
          </ac:spMkLst>
        </pc:spChg>
        <pc:spChg chg="mod">
          <ac:chgData name="chethan kalyan" userId="c1370a218002e0be" providerId="LiveId" clId="{2D53C083-D1FA-4AFF-9038-BC477B0ABBA7}" dt="2024-11-07T08:44:27.811" v="4824"/>
          <ac:spMkLst>
            <pc:docMk/>
            <pc:sldMk cId="1985432469" sldId="269"/>
            <ac:spMk id="23" creationId="{7CB09045-9226-8566-3DEB-6231E0D57E42}"/>
          </ac:spMkLst>
        </pc:spChg>
        <pc:spChg chg="mod">
          <ac:chgData name="chethan kalyan" userId="c1370a218002e0be" providerId="LiveId" clId="{2D53C083-D1FA-4AFF-9038-BC477B0ABBA7}" dt="2024-11-07T08:44:27.811" v="4824"/>
          <ac:spMkLst>
            <pc:docMk/>
            <pc:sldMk cId="1985432469" sldId="269"/>
            <ac:spMk id="24" creationId="{B87BB980-76CC-E6B6-FF1F-8F4E7A62EF90}"/>
          </ac:spMkLst>
        </pc:spChg>
        <pc:spChg chg="mod">
          <ac:chgData name="chethan kalyan" userId="c1370a218002e0be" providerId="LiveId" clId="{2D53C083-D1FA-4AFF-9038-BC477B0ABBA7}" dt="2024-11-07T08:44:27.811" v="4824"/>
          <ac:spMkLst>
            <pc:docMk/>
            <pc:sldMk cId="1985432469" sldId="269"/>
            <ac:spMk id="25" creationId="{48500B96-C606-A3E1-ED3C-3270E8E04B79}"/>
          </ac:spMkLst>
        </pc:spChg>
        <pc:spChg chg="mod">
          <ac:chgData name="chethan kalyan" userId="c1370a218002e0be" providerId="LiveId" clId="{2D53C083-D1FA-4AFF-9038-BC477B0ABBA7}" dt="2024-11-07T08:44:27.811" v="4824"/>
          <ac:spMkLst>
            <pc:docMk/>
            <pc:sldMk cId="1985432469" sldId="269"/>
            <ac:spMk id="26" creationId="{C4FFF1F3-E379-998B-4686-8DF2DD6E83D8}"/>
          </ac:spMkLst>
        </pc:spChg>
        <pc:spChg chg="mod">
          <ac:chgData name="chethan kalyan" userId="c1370a218002e0be" providerId="LiveId" clId="{2D53C083-D1FA-4AFF-9038-BC477B0ABBA7}" dt="2024-11-07T08:44:27.811" v="4824"/>
          <ac:spMkLst>
            <pc:docMk/>
            <pc:sldMk cId="1985432469" sldId="269"/>
            <ac:spMk id="27" creationId="{D4987D3B-F83E-2658-8380-AF4E053F7A62}"/>
          </ac:spMkLst>
        </pc:spChg>
        <pc:spChg chg="mod">
          <ac:chgData name="chethan kalyan" userId="c1370a218002e0be" providerId="LiveId" clId="{2D53C083-D1FA-4AFF-9038-BC477B0ABBA7}" dt="2024-11-07T08:44:27.811" v="4824"/>
          <ac:spMkLst>
            <pc:docMk/>
            <pc:sldMk cId="1985432469" sldId="269"/>
            <ac:spMk id="28" creationId="{FC7A7B14-E0FE-9802-1EF4-15AEAE9D28D7}"/>
          </ac:spMkLst>
        </pc:spChg>
        <pc:spChg chg="mod">
          <ac:chgData name="chethan kalyan" userId="c1370a218002e0be" providerId="LiveId" clId="{2D53C083-D1FA-4AFF-9038-BC477B0ABBA7}" dt="2024-11-07T08:44:27.811" v="4824"/>
          <ac:spMkLst>
            <pc:docMk/>
            <pc:sldMk cId="1985432469" sldId="269"/>
            <ac:spMk id="29" creationId="{F864147D-5B7D-A5A2-5D88-A9432588688A}"/>
          </ac:spMkLst>
        </pc:spChg>
        <pc:spChg chg="mod">
          <ac:chgData name="chethan kalyan" userId="c1370a218002e0be" providerId="LiveId" clId="{2D53C083-D1FA-4AFF-9038-BC477B0ABBA7}" dt="2024-11-07T08:44:27.811" v="4824"/>
          <ac:spMkLst>
            <pc:docMk/>
            <pc:sldMk cId="1985432469" sldId="269"/>
            <ac:spMk id="30" creationId="{AF656E88-6CC1-2D0D-21F6-E2BF44BFB563}"/>
          </ac:spMkLst>
        </pc:spChg>
        <pc:spChg chg="mod">
          <ac:chgData name="chethan kalyan" userId="c1370a218002e0be" providerId="LiveId" clId="{2D53C083-D1FA-4AFF-9038-BC477B0ABBA7}" dt="2024-11-07T08:44:27.811" v="4824"/>
          <ac:spMkLst>
            <pc:docMk/>
            <pc:sldMk cId="1985432469" sldId="269"/>
            <ac:spMk id="31" creationId="{B3B80626-B12A-44C3-7895-0C328F210923}"/>
          </ac:spMkLst>
        </pc:spChg>
        <pc:spChg chg="mod">
          <ac:chgData name="chethan kalyan" userId="c1370a218002e0be" providerId="LiveId" clId="{2D53C083-D1FA-4AFF-9038-BC477B0ABBA7}" dt="2024-11-07T08:44:27.811" v="4824"/>
          <ac:spMkLst>
            <pc:docMk/>
            <pc:sldMk cId="1985432469" sldId="269"/>
            <ac:spMk id="32" creationId="{35A0B7C3-DBD4-2659-A5D0-42B83F2B1620}"/>
          </ac:spMkLst>
        </pc:spChg>
        <pc:spChg chg="mod">
          <ac:chgData name="chethan kalyan" userId="c1370a218002e0be" providerId="LiveId" clId="{2D53C083-D1FA-4AFF-9038-BC477B0ABBA7}" dt="2024-11-07T08:44:27.811" v="4824"/>
          <ac:spMkLst>
            <pc:docMk/>
            <pc:sldMk cId="1985432469" sldId="269"/>
            <ac:spMk id="33" creationId="{76A02C27-5A05-B765-B68B-CEC887F12D3E}"/>
          </ac:spMkLst>
        </pc:spChg>
        <pc:spChg chg="mod">
          <ac:chgData name="chethan kalyan" userId="c1370a218002e0be" providerId="LiveId" clId="{2D53C083-D1FA-4AFF-9038-BC477B0ABBA7}" dt="2024-11-07T08:44:27.811" v="4824"/>
          <ac:spMkLst>
            <pc:docMk/>
            <pc:sldMk cId="1985432469" sldId="269"/>
            <ac:spMk id="34" creationId="{F13FBC5D-64D0-C33B-657F-7DAF692EB503}"/>
          </ac:spMkLst>
        </pc:spChg>
        <pc:spChg chg="mod">
          <ac:chgData name="chethan kalyan" userId="c1370a218002e0be" providerId="LiveId" clId="{2D53C083-D1FA-4AFF-9038-BC477B0ABBA7}" dt="2024-11-07T08:44:27.811" v="4824"/>
          <ac:spMkLst>
            <pc:docMk/>
            <pc:sldMk cId="1985432469" sldId="269"/>
            <ac:spMk id="35" creationId="{FC36ABE1-639E-2591-C71A-3618412A8127}"/>
          </ac:spMkLst>
        </pc:spChg>
        <pc:spChg chg="mod">
          <ac:chgData name="chethan kalyan" userId="c1370a218002e0be" providerId="LiveId" clId="{2D53C083-D1FA-4AFF-9038-BC477B0ABBA7}" dt="2024-11-07T08:44:27.811" v="4824"/>
          <ac:spMkLst>
            <pc:docMk/>
            <pc:sldMk cId="1985432469" sldId="269"/>
            <ac:spMk id="36" creationId="{1AC21FD7-0293-743D-82E9-371682D3A6A3}"/>
          </ac:spMkLst>
        </pc:spChg>
        <pc:spChg chg="mod">
          <ac:chgData name="chethan kalyan" userId="c1370a218002e0be" providerId="LiveId" clId="{2D53C083-D1FA-4AFF-9038-BC477B0ABBA7}" dt="2024-11-07T08:44:27.811" v="4824"/>
          <ac:spMkLst>
            <pc:docMk/>
            <pc:sldMk cId="1985432469" sldId="269"/>
            <ac:spMk id="37" creationId="{AD4E4D35-A629-82FC-0FCE-AD048B217E86}"/>
          </ac:spMkLst>
        </pc:spChg>
        <pc:spChg chg="mod">
          <ac:chgData name="chethan kalyan" userId="c1370a218002e0be" providerId="LiveId" clId="{2D53C083-D1FA-4AFF-9038-BC477B0ABBA7}" dt="2024-11-07T08:44:27.811" v="4824"/>
          <ac:spMkLst>
            <pc:docMk/>
            <pc:sldMk cId="1985432469" sldId="269"/>
            <ac:spMk id="38" creationId="{6C390C2F-B7C7-D9F6-C1A2-5F379817B446}"/>
          </ac:spMkLst>
        </pc:spChg>
        <pc:spChg chg="mod">
          <ac:chgData name="chethan kalyan" userId="c1370a218002e0be" providerId="LiveId" clId="{2D53C083-D1FA-4AFF-9038-BC477B0ABBA7}" dt="2024-11-07T08:44:27.811" v="4824"/>
          <ac:spMkLst>
            <pc:docMk/>
            <pc:sldMk cId="1985432469" sldId="269"/>
            <ac:spMk id="39" creationId="{F8919DC1-D52A-80C8-7E2A-0D967955CA4C}"/>
          </ac:spMkLst>
        </pc:spChg>
        <pc:spChg chg="mod">
          <ac:chgData name="chethan kalyan" userId="c1370a218002e0be" providerId="LiveId" clId="{2D53C083-D1FA-4AFF-9038-BC477B0ABBA7}" dt="2024-11-07T08:44:27.811" v="4824"/>
          <ac:spMkLst>
            <pc:docMk/>
            <pc:sldMk cId="1985432469" sldId="269"/>
            <ac:spMk id="40" creationId="{1F02A834-64C2-3370-6212-3A358F6D933E}"/>
          </ac:spMkLst>
        </pc:spChg>
        <pc:spChg chg="mod">
          <ac:chgData name="chethan kalyan" userId="c1370a218002e0be" providerId="LiveId" clId="{2D53C083-D1FA-4AFF-9038-BC477B0ABBA7}" dt="2024-11-07T08:44:27.811" v="4824"/>
          <ac:spMkLst>
            <pc:docMk/>
            <pc:sldMk cId="1985432469" sldId="269"/>
            <ac:spMk id="41" creationId="{CB1EF899-06C0-7A1D-ECFF-217BE8D19BFD}"/>
          </ac:spMkLst>
        </pc:spChg>
        <pc:spChg chg="mod">
          <ac:chgData name="chethan kalyan" userId="c1370a218002e0be" providerId="LiveId" clId="{2D53C083-D1FA-4AFF-9038-BC477B0ABBA7}" dt="2024-11-07T08:44:27.811" v="4824"/>
          <ac:spMkLst>
            <pc:docMk/>
            <pc:sldMk cId="1985432469" sldId="269"/>
            <ac:spMk id="42" creationId="{5DDEF699-F862-DA58-1F71-55D55F3E5AD8}"/>
          </ac:spMkLst>
        </pc:spChg>
        <pc:spChg chg="mod">
          <ac:chgData name="chethan kalyan" userId="c1370a218002e0be" providerId="LiveId" clId="{2D53C083-D1FA-4AFF-9038-BC477B0ABBA7}" dt="2024-11-07T08:44:27.811" v="4824"/>
          <ac:spMkLst>
            <pc:docMk/>
            <pc:sldMk cId="1985432469" sldId="269"/>
            <ac:spMk id="43" creationId="{10CB6218-F856-602B-58EC-47EB28234899}"/>
          </ac:spMkLst>
        </pc:spChg>
        <pc:spChg chg="mod">
          <ac:chgData name="chethan kalyan" userId="c1370a218002e0be" providerId="LiveId" clId="{2D53C083-D1FA-4AFF-9038-BC477B0ABBA7}" dt="2024-11-07T08:44:27.811" v="4824"/>
          <ac:spMkLst>
            <pc:docMk/>
            <pc:sldMk cId="1985432469" sldId="269"/>
            <ac:spMk id="44" creationId="{C4C19B34-F033-E4CC-1501-1C5F38C9227E}"/>
          </ac:spMkLst>
        </pc:spChg>
        <pc:spChg chg="mod">
          <ac:chgData name="chethan kalyan" userId="c1370a218002e0be" providerId="LiveId" clId="{2D53C083-D1FA-4AFF-9038-BC477B0ABBA7}" dt="2024-11-07T08:44:27.811" v="4824"/>
          <ac:spMkLst>
            <pc:docMk/>
            <pc:sldMk cId="1985432469" sldId="269"/>
            <ac:spMk id="45" creationId="{F0BBE900-53CA-F026-5B6C-01482C9EEF01}"/>
          </ac:spMkLst>
        </pc:spChg>
        <pc:spChg chg="mod">
          <ac:chgData name="chethan kalyan" userId="c1370a218002e0be" providerId="LiveId" clId="{2D53C083-D1FA-4AFF-9038-BC477B0ABBA7}" dt="2024-11-07T08:44:27.811" v="4824"/>
          <ac:spMkLst>
            <pc:docMk/>
            <pc:sldMk cId="1985432469" sldId="269"/>
            <ac:spMk id="46" creationId="{97A57180-4D25-A75B-C6AA-4A6EA7714CF2}"/>
          </ac:spMkLst>
        </pc:spChg>
        <pc:spChg chg="mod">
          <ac:chgData name="chethan kalyan" userId="c1370a218002e0be" providerId="LiveId" clId="{2D53C083-D1FA-4AFF-9038-BC477B0ABBA7}" dt="2024-11-07T08:44:27.811" v="4824"/>
          <ac:spMkLst>
            <pc:docMk/>
            <pc:sldMk cId="1985432469" sldId="269"/>
            <ac:spMk id="47" creationId="{51419C5A-5E05-0902-6C4E-8BB048D1EF9D}"/>
          </ac:spMkLst>
        </pc:spChg>
        <pc:spChg chg="mod">
          <ac:chgData name="chethan kalyan" userId="c1370a218002e0be" providerId="LiveId" clId="{2D53C083-D1FA-4AFF-9038-BC477B0ABBA7}" dt="2024-11-07T08:44:27.811" v="4824"/>
          <ac:spMkLst>
            <pc:docMk/>
            <pc:sldMk cId="1985432469" sldId="269"/>
            <ac:spMk id="48" creationId="{2F601088-68F0-4F45-5450-E37E7CA0E923}"/>
          </ac:spMkLst>
        </pc:spChg>
        <pc:spChg chg="mod">
          <ac:chgData name="chethan kalyan" userId="c1370a218002e0be" providerId="LiveId" clId="{2D53C083-D1FA-4AFF-9038-BC477B0ABBA7}" dt="2024-11-07T08:44:27.811" v="4824"/>
          <ac:spMkLst>
            <pc:docMk/>
            <pc:sldMk cId="1985432469" sldId="269"/>
            <ac:spMk id="49" creationId="{74F2C527-829A-A205-1794-E9BC25715062}"/>
          </ac:spMkLst>
        </pc:spChg>
        <pc:spChg chg="mod">
          <ac:chgData name="chethan kalyan" userId="c1370a218002e0be" providerId="LiveId" clId="{2D53C083-D1FA-4AFF-9038-BC477B0ABBA7}" dt="2024-11-07T08:44:27.811" v="4824"/>
          <ac:spMkLst>
            <pc:docMk/>
            <pc:sldMk cId="1985432469" sldId="269"/>
            <ac:spMk id="50" creationId="{AE809278-3CEA-25E3-6E76-044FE55EF2DA}"/>
          </ac:spMkLst>
        </pc:spChg>
        <pc:spChg chg="mod">
          <ac:chgData name="chethan kalyan" userId="c1370a218002e0be" providerId="LiveId" clId="{2D53C083-D1FA-4AFF-9038-BC477B0ABBA7}" dt="2024-11-07T08:44:27.811" v="4824"/>
          <ac:spMkLst>
            <pc:docMk/>
            <pc:sldMk cId="1985432469" sldId="269"/>
            <ac:spMk id="51" creationId="{C6B44A27-82A7-F1C3-99CA-9FF52E05A968}"/>
          </ac:spMkLst>
        </pc:spChg>
        <pc:spChg chg="mod">
          <ac:chgData name="chethan kalyan" userId="c1370a218002e0be" providerId="LiveId" clId="{2D53C083-D1FA-4AFF-9038-BC477B0ABBA7}" dt="2024-11-07T08:44:27.811" v="4824"/>
          <ac:spMkLst>
            <pc:docMk/>
            <pc:sldMk cId="1985432469" sldId="269"/>
            <ac:spMk id="52" creationId="{ED03EC00-C057-877B-A802-A944FCBDEFFC}"/>
          </ac:spMkLst>
        </pc:spChg>
        <pc:spChg chg="mod">
          <ac:chgData name="chethan kalyan" userId="c1370a218002e0be" providerId="LiveId" clId="{2D53C083-D1FA-4AFF-9038-BC477B0ABBA7}" dt="2024-11-07T08:44:27.811" v="4824"/>
          <ac:spMkLst>
            <pc:docMk/>
            <pc:sldMk cId="1985432469" sldId="269"/>
            <ac:spMk id="53" creationId="{7DC8DB0E-4BB7-6D13-0A72-C055A4DD1AF0}"/>
          </ac:spMkLst>
        </pc:spChg>
        <pc:spChg chg="mod">
          <ac:chgData name="chethan kalyan" userId="c1370a218002e0be" providerId="LiveId" clId="{2D53C083-D1FA-4AFF-9038-BC477B0ABBA7}" dt="2024-11-07T08:44:27.811" v="4824"/>
          <ac:spMkLst>
            <pc:docMk/>
            <pc:sldMk cId="1985432469" sldId="269"/>
            <ac:spMk id="54" creationId="{DBBCC652-7A8D-691B-3137-012714B2BB5F}"/>
          </ac:spMkLst>
        </pc:spChg>
        <pc:spChg chg="mod">
          <ac:chgData name="chethan kalyan" userId="c1370a218002e0be" providerId="LiveId" clId="{2D53C083-D1FA-4AFF-9038-BC477B0ABBA7}" dt="2024-11-07T08:44:27.811" v="4824"/>
          <ac:spMkLst>
            <pc:docMk/>
            <pc:sldMk cId="1985432469" sldId="269"/>
            <ac:spMk id="55" creationId="{5B52BA5D-3D0F-9E2A-AAA5-FEED7C914603}"/>
          </ac:spMkLst>
        </pc:spChg>
        <pc:spChg chg="mod">
          <ac:chgData name="chethan kalyan" userId="c1370a218002e0be" providerId="LiveId" clId="{2D53C083-D1FA-4AFF-9038-BC477B0ABBA7}" dt="2024-11-07T08:44:27.811" v="4824"/>
          <ac:spMkLst>
            <pc:docMk/>
            <pc:sldMk cId="1985432469" sldId="269"/>
            <ac:spMk id="56" creationId="{A8057765-4831-DDB6-211D-44E3CF8A8C33}"/>
          </ac:spMkLst>
        </pc:spChg>
        <pc:spChg chg="mod">
          <ac:chgData name="chethan kalyan" userId="c1370a218002e0be" providerId="LiveId" clId="{2D53C083-D1FA-4AFF-9038-BC477B0ABBA7}" dt="2024-11-07T08:44:27.811" v="4824"/>
          <ac:spMkLst>
            <pc:docMk/>
            <pc:sldMk cId="1985432469" sldId="269"/>
            <ac:spMk id="57" creationId="{2FBD125F-6436-4DA9-5A16-BE65ABC55030}"/>
          </ac:spMkLst>
        </pc:spChg>
        <pc:spChg chg="mod">
          <ac:chgData name="chethan kalyan" userId="c1370a218002e0be" providerId="LiveId" clId="{2D53C083-D1FA-4AFF-9038-BC477B0ABBA7}" dt="2024-11-07T08:44:27.811" v="4824"/>
          <ac:spMkLst>
            <pc:docMk/>
            <pc:sldMk cId="1985432469" sldId="269"/>
            <ac:spMk id="58" creationId="{73549C64-F4B8-0AF1-2FF8-0A11BF05770E}"/>
          </ac:spMkLst>
        </pc:spChg>
        <pc:spChg chg="mod">
          <ac:chgData name="chethan kalyan" userId="c1370a218002e0be" providerId="LiveId" clId="{2D53C083-D1FA-4AFF-9038-BC477B0ABBA7}" dt="2024-11-07T08:44:27.811" v="4824"/>
          <ac:spMkLst>
            <pc:docMk/>
            <pc:sldMk cId="1985432469" sldId="269"/>
            <ac:spMk id="59" creationId="{0C96D980-C6E1-49B2-E823-D94629C058E6}"/>
          </ac:spMkLst>
        </pc:spChg>
        <pc:spChg chg="mod">
          <ac:chgData name="chethan kalyan" userId="c1370a218002e0be" providerId="LiveId" clId="{2D53C083-D1FA-4AFF-9038-BC477B0ABBA7}" dt="2024-11-07T08:44:27.811" v="4824"/>
          <ac:spMkLst>
            <pc:docMk/>
            <pc:sldMk cId="1985432469" sldId="269"/>
            <ac:spMk id="60" creationId="{9693991D-DF7C-FBF4-FD7C-B2A13F487E5F}"/>
          </ac:spMkLst>
        </pc:spChg>
        <pc:spChg chg="mod">
          <ac:chgData name="chethan kalyan" userId="c1370a218002e0be" providerId="LiveId" clId="{2D53C083-D1FA-4AFF-9038-BC477B0ABBA7}" dt="2024-11-07T08:44:27.811" v="4824"/>
          <ac:spMkLst>
            <pc:docMk/>
            <pc:sldMk cId="1985432469" sldId="269"/>
            <ac:spMk id="61" creationId="{8696DE15-C8E0-1E23-6A05-0C052A48A808}"/>
          </ac:spMkLst>
        </pc:spChg>
        <pc:spChg chg="mod">
          <ac:chgData name="chethan kalyan" userId="c1370a218002e0be" providerId="LiveId" clId="{2D53C083-D1FA-4AFF-9038-BC477B0ABBA7}" dt="2024-11-07T08:44:27.811" v="4824"/>
          <ac:spMkLst>
            <pc:docMk/>
            <pc:sldMk cId="1985432469" sldId="269"/>
            <ac:spMk id="62" creationId="{BDC62E10-242A-D314-F29B-61F1668F13C1}"/>
          </ac:spMkLst>
        </pc:spChg>
        <pc:spChg chg="mod">
          <ac:chgData name="chethan kalyan" userId="c1370a218002e0be" providerId="LiveId" clId="{2D53C083-D1FA-4AFF-9038-BC477B0ABBA7}" dt="2024-11-07T08:44:27.811" v="4824"/>
          <ac:spMkLst>
            <pc:docMk/>
            <pc:sldMk cId="1985432469" sldId="269"/>
            <ac:spMk id="63" creationId="{E24BEF8B-1235-7744-DF08-E6464D8C73FE}"/>
          </ac:spMkLst>
        </pc:spChg>
        <pc:spChg chg="mod">
          <ac:chgData name="chethan kalyan" userId="c1370a218002e0be" providerId="LiveId" clId="{2D53C083-D1FA-4AFF-9038-BC477B0ABBA7}" dt="2024-11-07T08:44:27.811" v="4824"/>
          <ac:spMkLst>
            <pc:docMk/>
            <pc:sldMk cId="1985432469" sldId="269"/>
            <ac:spMk id="64" creationId="{803745E3-9C6D-AB47-4B85-860D3C801FEE}"/>
          </ac:spMkLst>
        </pc:spChg>
        <pc:spChg chg="mod">
          <ac:chgData name="chethan kalyan" userId="c1370a218002e0be" providerId="LiveId" clId="{2D53C083-D1FA-4AFF-9038-BC477B0ABBA7}" dt="2024-11-07T08:44:27.811" v="4824"/>
          <ac:spMkLst>
            <pc:docMk/>
            <pc:sldMk cId="1985432469" sldId="269"/>
            <ac:spMk id="65" creationId="{5C4839F9-0EE8-6E9E-C58C-9EEE7DF8E5D0}"/>
          </ac:spMkLst>
        </pc:spChg>
        <pc:spChg chg="mod">
          <ac:chgData name="chethan kalyan" userId="c1370a218002e0be" providerId="LiveId" clId="{2D53C083-D1FA-4AFF-9038-BC477B0ABBA7}" dt="2024-11-07T08:44:27.811" v="4824"/>
          <ac:spMkLst>
            <pc:docMk/>
            <pc:sldMk cId="1985432469" sldId="269"/>
            <ac:spMk id="66" creationId="{899BC0CC-14B7-A1D0-00D7-7A0F05A4CDB7}"/>
          </ac:spMkLst>
        </pc:spChg>
        <pc:spChg chg="mod">
          <ac:chgData name="chethan kalyan" userId="c1370a218002e0be" providerId="LiveId" clId="{2D53C083-D1FA-4AFF-9038-BC477B0ABBA7}" dt="2024-11-07T08:44:27.811" v="4824"/>
          <ac:spMkLst>
            <pc:docMk/>
            <pc:sldMk cId="1985432469" sldId="269"/>
            <ac:spMk id="67" creationId="{3FE4E4CD-F03E-9731-C783-32BD0E7305E9}"/>
          </ac:spMkLst>
        </pc:spChg>
        <pc:spChg chg="mod">
          <ac:chgData name="chethan kalyan" userId="c1370a218002e0be" providerId="LiveId" clId="{2D53C083-D1FA-4AFF-9038-BC477B0ABBA7}" dt="2024-11-07T08:44:27.811" v="4824"/>
          <ac:spMkLst>
            <pc:docMk/>
            <pc:sldMk cId="1985432469" sldId="269"/>
            <ac:spMk id="68" creationId="{78223E25-2158-CA20-789D-CE16998B8BA9}"/>
          </ac:spMkLst>
        </pc:spChg>
        <pc:spChg chg="mod">
          <ac:chgData name="chethan kalyan" userId="c1370a218002e0be" providerId="LiveId" clId="{2D53C083-D1FA-4AFF-9038-BC477B0ABBA7}" dt="2024-11-07T08:44:27.811" v="4824"/>
          <ac:spMkLst>
            <pc:docMk/>
            <pc:sldMk cId="1985432469" sldId="269"/>
            <ac:spMk id="69" creationId="{6718AADF-DCEB-BACE-C219-A941D9B8C32B}"/>
          </ac:spMkLst>
        </pc:spChg>
        <pc:spChg chg="mod">
          <ac:chgData name="chethan kalyan" userId="c1370a218002e0be" providerId="LiveId" clId="{2D53C083-D1FA-4AFF-9038-BC477B0ABBA7}" dt="2024-11-07T08:44:27.811" v="4824"/>
          <ac:spMkLst>
            <pc:docMk/>
            <pc:sldMk cId="1985432469" sldId="269"/>
            <ac:spMk id="70" creationId="{4616E6DA-39D9-8385-2C9E-88C77FA8BE47}"/>
          </ac:spMkLst>
        </pc:spChg>
        <pc:spChg chg="mod">
          <ac:chgData name="chethan kalyan" userId="c1370a218002e0be" providerId="LiveId" clId="{2D53C083-D1FA-4AFF-9038-BC477B0ABBA7}" dt="2024-11-07T08:44:27.811" v="4824"/>
          <ac:spMkLst>
            <pc:docMk/>
            <pc:sldMk cId="1985432469" sldId="269"/>
            <ac:spMk id="71" creationId="{1CEC112E-3CED-3A5C-0B55-F24AE647D9BB}"/>
          </ac:spMkLst>
        </pc:spChg>
        <pc:spChg chg="mod">
          <ac:chgData name="chethan kalyan" userId="c1370a218002e0be" providerId="LiveId" clId="{2D53C083-D1FA-4AFF-9038-BC477B0ABBA7}" dt="2024-11-07T08:44:27.811" v="4824"/>
          <ac:spMkLst>
            <pc:docMk/>
            <pc:sldMk cId="1985432469" sldId="269"/>
            <ac:spMk id="72" creationId="{1E2C2427-80BF-AD0D-3481-BA57FC22EE61}"/>
          </ac:spMkLst>
        </pc:spChg>
        <pc:spChg chg="mod">
          <ac:chgData name="chethan kalyan" userId="c1370a218002e0be" providerId="LiveId" clId="{2D53C083-D1FA-4AFF-9038-BC477B0ABBA7}" dt="2024-11-07T08:44:27.811" v="4824"/>
          <ac:spMkLst>
            <pc:docMk/>
            <pc:sldMk cId="1985432469" sldId="269"/>
            <ac:spMk id="73" creationId="{1D066DB8-5492-A4DD-5C5C-ADCD93273168}"/>
          </ac:spMkLst>
        </pc:spChg>
        <pc:spChg chg="mod">
          <ac:chgData name="chethan kalyan" userId="c1370a218002e0be" providerId="LiveId" clId="{2D53C083-D1FA-4AFF-9038-BC477B0ABBA7}" dt="2024-11-07T08:44:27.811" v="4824"/>
          <ac:spMkLst>
            <pc:docMk/>
            <pc:sldMk cId="1985432469" sldId="269"/>
            <ac:spMk id="74" creationId="{AD506098-B8B6-B189-D31D-1BD1C6A3A19D}"/>
          </ac:spMkLst>
        </pc:spChg>
        <pc:spChg chg="mod">
          <ac:chgData name="chethan kalyan" userId="c1370a218002e0be" providerId="LiveId" clId="{2D53C083-D1FA-4AFF-9038-BC477B0ABBA7}" dt="2024-11-07T08:44:27.811" v="4824"/>
          <ac:spMkLst>
            <pc:docMk/>
            <pc:sldMk cId="1985432469" sldId="269"/>
            <ac:spMk id="75" creationId="{A4C27F08-1934-D656-6DE9-818164DC2323}"/>
          </ac:spMkLst>
        </pc:spChg>
        <pc:spChg chg="mod">
          <ac:chgData name="chethan kalyan" userId="c1370a218002e0be" providerId="LiveId" clId="{2D53C083-D1FA-4AFF-9038-BC477B0ABBA7}" dt="2024-11-07T08:44:27.811" v="4824"/>
          <ac:spMkLst>
            <pc:docMk/>
            <pc:sldMk cId="1985432469" sldId="269"/>
            <ac:spMk id="76" creationId="{9310FC18-805B-86DD-E657-8A7384C64BFE}"/>
          </ac:spMkLst>
        </pc:spChg>
        <pc:spChg chg="mod">
          <ac:chgData name="chethan kalyan" userId="c1370a218002e0be" providerId="LiveId" clId="{2D53C083-D1FA-4AFF-9038-BC477B0ABBA7}" dt="2024-11-07T08:44:27.811" v="4824"/>
          <ac:spMkLst>
            <pc:docMk/>
            <pc:sldMk cId="1985432469" sldId="269"/>
            <ac:spMk id="77" creationId="{A1C185E8-2BCD-CFEE-9A4D-624E07C90808}"/>
          </ac:spMkLst>
        </pc:spChg>
        <pc:spChg chg="mod">
          <ac:chgData name="chethan kalyan" userId="c1370a218002e0be" providerId="LiveId" clId="{2D53C083-D1FA-4AFF-9038-BC477B0ABBA7}" dt="2024-11-07T08:44:27.811" v="4824"/>
          <ac:spMkLst>
            <pc:docMk/>
            <pc:sldMk cId="1985432469" sldId="269"/>
            <ac:spMk id="78" creationId="{D09B0235-EF65-B659-21C3-B1F39C4D3871}"/>
          </ac:spMkLst>
        </pc:spChg>
        <pc:spChg chg="mod">
          <ac:chgData name="chethan kalyan" userId="c1370a218002e0be" providerId="LiveId" clId="{2D53C083-D1FA-4AFF-9038-BC477B0ABBA7}" dt="2024-11-07T08:44:27.811" v="4824"/>
          <ac:spMkLst>
            <pc:docMk/>
            <pc:sldMk cId="1985432469" sldId="269"/>
            <ac:spMk id="79" creationId="{3E59BC91-BB70-6F91-4465-D38731C95EBC}"/>
          </ac:spMkLst>
        </pc:spChg>
        <pc:spChg chg="mod">
          <ac:chgData name="chethan kalyan" userId="c1370a218002e0be" providerId="LiveId" clId="{2D53C083-D1FA-4AFF-9038-BC477B0ABBA7}" dt="2024-11-07T08:44:27.811" v="4824"/>
          <ac:spMkLst>
            <pc:docMk/>
            <pc:sldMk cId="1985432469" sldId="269"/>
            <ac:spMk id="80" creationId="{4BB4CC59-7A5D-BA54-F0E3-79AFD2659C83}"/>
          </ac:spMkLst>
        </pc:spChg>
        <pc:spChg chg="mod">
          <ac:chgData name="chethan kalyan" userId="c1370a218002e0be" providerId="LiveId" clId="{2D53C083-D1FA-4AFF-9038-BC477B0ABBA7}" dt="2024-11-07T08:44:27.811" v="4824"/>
          <ac:spMkLst>
            <pc:docMk/>
            <pc:sldMk cId="1985432469" sldId="269"/>
            <ac:spMk id="81" creationId="{56DEC628-4979-CD7C-8962-76DF3D0F8861}"/>
          </ac:spMkLst>
        </pc:spChg>
        <pc:spChg chg="mod">
          <ac:chgData name="chethan kalyan" userId="c1370a218002e0be" providerId="LiveId" clId="{2D53C083-D1FA-4AFF-9038-BC477B0ABBA7}" dt="2024-11-07T08:44:27.811" v="4824"/>
          <ac:spMkLst>
            <pc:docMk/>
            <pc:sldMk cId="1985432469" sldId="269"/>
            <ac:spMk id="82" creationId="{7BD3884E-2881-631C-8DA1-B7CDB003C534}"/>
          </ac:spMkLst>
        </pc:spChg>
        <pc:spChg chg="mod">
          <ac:chgData name="chethan kalyan" userId="c1370a218002e0be" providerId="LiveId" clId="{2D53C083-D1FA-4AFF-9038-BC477B0ABBA7}" dt="2024-11-07T08:44:27.811" v="4824"/>
          <ac:spMkLst>
            <pc:docMk/>
            <pc:sldMk cId="1985432469" sldId="269"/>
            <ac:spMk id="83" creationId="{EB895D0B-8A15-AD35-CCDA-8068533B70A4}"/>
          </ac:spMkLst>
        </pc:spChg>
        <pc:spChg chg="mod">
          <ac:chgData name="chethan kalyan" userId="c1370a218002e0be" providerId="LiveId" clId="{2D53C083-D1FA-4AFF-9038-BC477B0ABBA7}" dt="2024-11-07T08:44:27.811" v="4824"/>
          <ac:spMkLst>
            <pc:docMk/>
            <pc:sldMk cId="1985432469" sldId="269"/>
            <ac:spMk id="84" creationId="{2D65BEA2-C34A-5C48-6761-B1BAD2602913}"/>
          </ac:spMkLst>
        </pc:spChg>
        <pc:spChg chg="mod">
          <ac:chgData name="chethan kalyan" userId="c1370a218002e0be" providerId="LiveId" clId="{2D53C083-D1FA-4AFF-9038-BC477B0ABBA7}" dt="2024-11-07T08:44:27.811" v="4824"/>
          <ac:spMkLst>
            <pc:docMk/>
            <pc:sldMk cId="1985432469" sldId="269"/>
            <ac:spMk id="85" creationId="{9C867188-E52A-11C4-A2D8-4AE1093FDA89}"/>
          </ac:spMkLst>
        </pc:spChg>
        <pc:spChg chg="mod">
          <ac:chgData name="chethan kalyan" userId="c1370a218002e0be" providerId="LiveId" clId="{2D53C083-D1FA-4AFF-9038-BC477B0ABBA7}" dt="2024-11-07T08:44:27.811" v="4824"/>
          <ac:spMkLst>
            <pc:docMk/>
            <pc:sldMk cId="1985432469" sldId="269"/>
            <ac:spMk id="86" creationId="{ED18C764-49FA-AC4D-382F-1CC3DCE4BE6D}"/>
          </ac:spMkLst>
        </pc:spChg>
        <pc:spChg chg="mod">
          <ac:chgData name="chethan kalyan" userId="c1370a218002e0be" providerId="LiveId" clId="{2D53C083-D1FA-4AFF-9038-BC477B0ABBA7}" dt="2024-11-07T08:44:27.811" v="4824"/>
          <ac:spMkLst>
            <pc:docMk/>
            <pc:sldMk cId="1985432469" sldId="269"/>
            <ac:spMk id="87" creationId="{739205EE-3C96-538C-8144-E52C9BF6F2B0}"/>
          </ac:spMkLst>
        </pc:spChg>
        <pc:spChg chg="mod">
          <ac:chgData name="chethan kalyan" userId="c1370a218002e0be" providerId="LiveId" clId="{2D53C083-D1FA-4AFF-9038-BC477B0ABBA7}" dt="2024-11-07T08:44:27.811" v="4824"/>
          <ac:spMkLst>
            <pc:docMk/>
            <pc:sldMk cId="1985432469" sldId="269"/>
            <ac:spMk id="88" creationId="{2E72E319-50BA-93E7-861C-7BC7365E9C88}"/>
          </ac:spMkLst>
        </pc:spChg>
        <pc:spChg chg="mod">
          <ac:chgData name="chethan kalyan" userId="c1370a218002e0be" providerId="LiveId" clId="{2D53C083-D1FA-4AFF-9038-BC477B0ABBA7}" dt="2024-11-07T08:44:27.811" v="4824"/>
          <ac:spMkLst>
            <pc:docMk/>
            <pc:sldMk cId="1985432469" sldId="269"/>
            <ac:spMk id="89" creationId="{BFC3DD06-2379-8169-8B35-9BC11CAD5A20}"/>
          </ac:spMkLst>
        </pc:spChg>
        <pc:spChg chg="mod">
          <ac:chgData name="chethan kalyan" userId="c1370a218002e0be" providerId="LiveId" clId="{2D53C083-D1FA-4AFF-9038-BC477B0ABBA7}" dt="2024-11-07T08:44:27.811" v="4824"/>
          <ac:spMkLst>
            <pc:docMk/>
            <pc:sldMk cId="1985432469" sldId="269"/>
            <ac:spMk id="90" creationId="{6F59ED97-779C-B069-B216-F365F2E5FD31}"/>
          </ac:spMkLst>
        </pc:spChg>
        <pc:spChg chg="mod">
          <ac:chgData name="chethan kalyan" userId="c1370a218002e0be" providerId="LiveId" clId="{2D53C083-D1FA-4AFF-9038-BC477B0ABBA7}" dt="2024-11-07T08:44:27.811" v="4824"/>
          <ac:spMkLst>
            <pc:docMk/>
            <pc:sldMk cId="1985432469" sldId="269"/>
            <ac:spMk id="91" creationId="{68FD6B51-B77B-45FE-C0FC-BDD04DD22BB2}"/>
          </ac:spMkLst>
        </pc:spChg>
        <pc:spChg chg="mod">
          <ac:chgData name="chethan kalyan" userId="c1370a218002e0be" providerId="LiveId" clId="{2D53C083-D1FA-4AFF-9038-BC477B0ABBA7}" dt="2024-11-07T08:44:27.811" v="4824"/>
          <ac:spMkLst>
            <pc:docMk/>
            <pc:sldMk cId="1985432469" sldId="269"/>
            <ac:spMk id="92" creationId="{545EF26B-4E7D-DC65-3BC9-125327C77C9A}"/>
          </ac:spMkLst>
        </pc:spChg>
        <pc:spChg chg="mod">
          <ac:chgData name="chethan kalyan" userId="c1370a218002e0be" providerId="LiveId" clId="{2D53C083-D1FA-4AFF-9038-BC477B0ABBA7}" dt="2024-11-07T08:44:27.811" v="4824"/>
          <ac:spMkLst>
            <pc:docMk/>
            <pc:sldMk cId="1985432469" sldId="269"/>
            <ac:spMk id="93" creationId="{1115D84B-883E-0363-2714-C3A51AC84AFD}"/>
          </ac:spMkLst>
        </pc:spChg>
        <pc:spChg chg="mod">
          <ac:chgData name="chethan kalyan" userId="c1370a218002e0be" providerId="LiveId" clId="{2D53C083-D1FA-4AFF-9038-BC477B0ABBA7}" dt="2024-11-07T08:44:27.811" v="4824"/>
          <ac:spMkLst>
            <pc:docMk/>
            <pc:sldMk cId="1985432469" sldId="269"/>
            <ac:spMk id="94" creationId="{55B70266-FCF9-2457-51A3-4FC473C7C10A}"/>
          </ac:spMkLst>
        </pc:spChg>
        <pc:spChg chg="mod">
          <ac:chgData name="chethan kalyan" userId="c1370a218002e0be" providerId="LiveId" clId="{2D53C083-D1FA-4AFF-9038-BC477B0ABBA7}" dt="2024-11-07T08:44:27.811" v="4824"/>
          <ac:spMkLst>
            <pc:docMk/>
            <pc:sldMk cId="1985432469" sldId="269"/>
            <ac:spMk id="95" creationId="{2CCCA0AA-DE66-44CF-C3B9-833B91C5D6EA}"/>
          </ac:spMkLst>
        </pc:spChg>
        <pc:spChg chg="mod">
          <ac:chgData name="chethan kalyan" userId="c1370a218002e0be" providerId="LiveId" clId="{2D53C083-D1FA-4AFF-9038-BC477B0ABBA7}" dt="2024-11-07T08:44:27.811" v="4824"/>
          <ac:spMkLst>
            <pc:docMk/>
            <pc:sldMk cId="1985432469" sldId="269"/>
            <ac:spMk id="96" creationId="{AFF5BC67-E667-06B6-0F31-A6A6FBC49799}"/>
          </ac:spMkLst>
        </pc:spChg>
        <pc:spChg chg="mod">
          <ac:chgData name="chethan kalyan" userId="c1370a218002e0be" providerId="LiveId" clId="{2D53C083-D1FA-4AFF-9038-BC477B0ABBA7}" dt="2024-11-07T08:44:27.811" v="4824"/>
          <ac:spMkLst>
            <pc:docMk/>
            <pc:sldMk cId="1985432469" sldId="269"/>
            <ac:spMk id="97" creationId="{A4DF0054-7510-9B39-95D5-03E4E7B3A504}"/>
          </ac:spMkLst>
        </pc:spChg>
        <pc:spChg chg="mod">
          <ac:chgData name="chethan kalyan" userId="c1370a218002e0be" providerId="LiveId" clId="{2D53C083-D1FA-4AFF-9038-BC477B0ABBA7}" dt="2024-11-07T08:44:27.811" v="4824"/>
          <ac:spMkLst>
            <pc:docMk/>
            <pc:sldMk cId="1985432469" sldId="269"/>
            <ac:spMk id="98" creationId="{462DA655-D929-8799-BD64-810503A99F03}"/>
          </ac:spMkLst>
        </pc:spChg>
        <pc:spChg chg="mod">
          <ac:chgData name="chethan kalyan" userId="c1370a218002e0be" providerId="LiveId" clId="{2D53C083-D1FA-4AFF-9038-BC477B0ABBA7}" dt="2024-11-07T08:44:27.811" v="4824"/>
          <ac:spMkLst>
            <pc:docMk/>
            <pc:sldMk cId="1985432469" sldId="269"/>
            <ac:spMk id="99" creationId="{74199B91-313A-D90C-02AC-819B9F84AAEF}"/>
          </ac:spMkLst>
        </pc:spChg>
        <pc:spChg chg="mod">
          <ac:chgData name="chethan kalyan" userId="c1370a218002e0be" providerId="LiveId" clId="{2D53C083-D1FA-4AFF-9038-BC477B0ABBA7}" dt="2024-11-07T08:44:27.811" v="4824"/>
          <ac:spMkLst>
            <pc:docMk/>
            <pc:sldMk cId="1985432469" sldId="269"/>
            <ac:spMk id="100" creationId="{60ED711C-F64F-FCC3-89B7-2ADA503800DD}"/>
          </ac:spMkLst>
        </pc:spChg>
        <pc:spChg chg="mod">
          <ac:chgData name="chethan kalyan" userId="c1370a218002e0be" providerId="LiveId" clId="{2D53C083-D1FA-4AFF-9038-BC477B0ABBA7}" dt="2024-11-07T08:44:27.811" v="4824"/>
          <ac:spMkLst>
            <pc:docMk/>
            <pc:sldMk cId="1985432469" sldId="269"/>
            <ac:spMk id="101" creationId="{C8DE2695-7F1D-4DC7-B78C-0D5B03A17221}"/>
          </ac:spMkLst>
        </pc:spChg>
        <pc:spChg chg="mod">
          <ac:chgData name="chethan kalyan" userId="c1370a218002e0be" providerId="LiveId" clId="{2D53C083-D1FA-4AFF-9038-BC477B0ABBA7}" dt="2024-11-07T08:44:27.811" v="4824"/>
          <ac:spMkLst>
            <pc:docMk/>
            <pc:sldMk cId="1985432469" sldId="269"/>
            <ac:spMk id="102" creationId="{02CD9F69-1C01-0DE1-2F07-4B7773366125}"/>
          </ac:spMkLst>
        </pc:spChg>
        <pc:spChg chg="mod">
          <ac:chgData name="chethan kalyan" userId="c1370a218002e0be" providerId="LiveId" clId="{2D53C083-D1FA-4AFF-9038-BC477B0ABBA7}" dt="2024-11-07T08:44:27.811" v="4824"/>
          <ac:spMkLst>
            <pc:docMk/>
            <pc:sldMk cId="1985432469" sldId="269"/>
            <ac:spMk id="103" creationId="{D20AA322-7B3C-D613-DB29-9D6731D6A45F}"/>
          </ac:spMkLst>
        </pc:spChg>
        <pc:spChg chg="mod">
          <ac:chgData name="chethan kalyan" userId="c1370a218002e0be" providerId="LiveId" clId="{2D53C083-D1FA-4AFF-9038-BC477B0ABBA7}" dt="2024-11-07T08:44:27.811" v="4824"/>
          <ac:spMkLst>
            <pc:docMk/>
            <pc:sldMk cId="1985432469" sldId="269"/>
            <ac:spMk id="104" creationId="{768F8C4C-34CE-D85F-5EE3-CB3DB1AD9459}"/>
          </ac:spMkLst>
        </pc:spChg>
        <pc:spChg chg="mod">
          <ac:chgData name="chethan kalyan" userId="c1370a218002e0be" providerId="LiveId" clId="{2D53C083-D1FA-4AFF-9038-BC477B0ABBA7}" dt="2024-11-07T08:44:27.811" v="4824"/>
          <ac:spMkLst>
            <pc:docMk/>
            <pc:sldMk cId="1985432469" sldId="269"/>
            <ac:spMk id="105" creationId="{75B163BF-1A15-3E29-4294-DAB118D87FB1}"/>
          </ac:spMkLst>
        </pc:spChg>
        <pc:spChg chg="mod">
          <ac:chgData name="chethan kalyan" userId="c1370a218002e0be" providerId="LiveId" clId="{2D53C083-D1FA-4AFF-9038-BC477B0ABBA7}" dt="2024-11-07T08:44:27.811" v="4824"/>
          <ac:spMkLst>
            <pc:docMk/>
            <pc:sldMk cId="1985432469" sldId="269"/>
            <ac:spMk id="106" creationId="{72C2233A-1CDD-F2E1-DC6D-8094C553651F}"/>
          </ac:spMkLst>
        </pc:spChg>
        <pc:spChg chg="mod">
          <ac:chgData name="chethan kalyan" userId="c1370a218002e0be" providerId="LiveId" clId="{2D53C083-D1FA-4AFF-9038-BC477B0ABBA7}" dt="2024-11-07T08:44:27.811" v="4824"/>
          <ac:spMkLst>
            <pc:docMk/>
            <pc:sldMk cId="1985432469" sldId="269"/>
            <ac:spMk id="107" creationId="{80CAC90F-5483-9698-AEA4-54F42C7AE81C}"/>
          </ac:spMkLst>
        </pc:spChg>
        <pc:spChg chg="mod">
          <ac:chgData name="chethan kalyan" userId="c1370a218002e0be" providerId="LiveId" clId="{2D53C083-D1FA-4AFF-9038-BC477B0ABBA7}" dt="2024-11-07T08:44:27.811" v="4824"/>
          <ac:spMkLst>
            <pc:docMk/>
            <pc:sldMk cId="1985432469" sldId="269"/>
            <ac:spMk id="108" creationId="{9E90C54C-48BA-0DAA-8522-B6AD7481497E}"/>
          </ac:spMkLst>
        </pc:spChg>
        <pc:spChg chg="mod">
          <ac:chgData name="chethan kalyan" userId="c1370a218002e0be" providerId="LiveId" clId="{2D53C083-D1FA-4AFF-9038-BC477B0ABBA7}" dt="2024-11-07T08:44:27.811" v="4824"/>
          <ac:spMkLst>
            <pc:docMk/>
            <pc:sldMk cId="1985432469" sldId="269"/>
            <ac:spMk id="109" creationId="{495DA2E0-764A-24B0-03F1-5833B8EBC267}"/>
          </ac:spMkLst>
        </pc:spChg>
        <pc:spChg chg="mod">
          <ac:chgData name="chethan kalyan" userId="c1370a218002e0be" providerId="LiveId" clId="{2D53C083-D1FA-4AFF-9038-BC477B0ABBA7}" dt="2024-11-07T08:44:27.811" v="4824"/>
          <ac:spMkLst>
            <pc:docMk/>
            <pc:sldMk cId="1985432469" sldId="269"/>
            <ac:spMk id="110" creationId="{4152B21A-5CD8-0AEB-E353-A37A074BD981}"/>
          </ac:spMkLst>
        </pc:spChg>
        <pc:spChg chg="mod">
          <ac:chgData name="chethan kalyan" userId="c1370a218002e0be" providerId="LiveId" clId="{2D53C083-D1FA-4AFF-9038-BC477B0ABBA7}" dt="2024-11-07T08:44:27.811" v="4824"/>
          <ac:spMkLst>
            <pc:docMk/>
            <pc:sldMk cId="1985432469" sldId="269"/>
            <ac:spMk id="111" creationId="{6D643C95-C3F1-01E0-563A-E0C57FF3C01D}"/>
          </ac:spMkLst>
        </pc:spChg>
        <pc:spChg chg="mod">
          <ac:chgData name="chethan kalyan" userId="c1370a218002e0be" providerId="LiveId" clId="{2D53C083-D1FA-4AFF-9038-BC477B0ABBA7}" dt="2024-11-07T08:44:27.811" v="4824"/>
          <ac:spMkLst>
            <pc:docMk/>
            <pc:sldMk cId="1985432469" sldId="269"/>
            <ac:spMk id="112" creationId="{D0E4ECEB-2823-FFA2-245D-09F0541FA6C7}"/>
          </ac:spMkLst>
        </pc:spChg>
        <pc:spChg chg="mod">
          <ac:chgData name="chethan kalyan" userId="c1370a218002e0be" providerId="LiveId" clId="{2D53C083-D1FA-4AFF-9038-BC477B0ABBA7}" dt="2024-11-07T08:44:27.811" v="4824"/>
          <ac:spMkLst>
            <pc:docMk/>
            <pc:sldMk cId="1985432469" sldId="269"/>
            <ac:spMk id="113" creationId="{7C9AB799-ABB8-2FCE-399E-5C928EC0C683}"/>
          </ac:spMkLst>
        </pc:spChg>
        <pc:spChg chg="mod">
          <ac:chgData name="chethan kalyan" userId="c1370a218002e0be" providerId="LiveId" clId="{2D53C083-D1FA-4AFF-9038-BC477B0ABBA7}" dt="2024-11-07T08:44:27.811" v="4824"/>
          <ac:spMkLst>
            <pc:docMk/>
            <pc:sldMk cId="1985432469" sldId="269"/>
            <ac:spMk id="114" creationId="{CA349852-B7E5-A237-027D-3ACB5124F358}"/>
          </ac:spMkLst>
        </pc:spChg>
        <pc:spChg chg="mod">
          <ac:chgData name="chethan kalyan" userId="c1370a218002e0be" providerId="LiveId" clId="{2D53C083-D1FA-4AFF-9038-BC477B0ABBA7}" dt="2024-11-07T08:44:27.811" v="4824"/>
          <ac:spMkLst>
            <pc:docMk/>
            <pc:sldMk cId="1985432469" sldId="269"/>
            <ac:spMk id="115" creationId="{FFC01ED1-BBFC-E719-5200-219F62F81463}"/>
          </ac:spMkLst>
        </pc:spChg>
        <pc:spChg chg="mod">
          <ac:chgData name="chethan kalyan" userId="c1370a218002e0be" providerId="LiveId" clId="{2D53C083-D1FA-4AFF-9038-BC477B0ABBA7}" dt="2024-11-07T08:44:27.811" v="4824"/>
          <ac:spMkLst>
            <pc:docMk/>
            <pc:sldMk cId="1985432469" sldId="269"/>
            <ac:spMk id="116" creationId="{096A21D8-590A-1F98-DA21-91967775B66B}"/>
          </ac:spMkLst>
        </pc:spChg>
        <pc:spChg chg="mod">
          <ac:chgData name="chethan kalyan" userId="c1370a218002e0be" providerId="LiveId" clId="{2D53C083-D1FA-4AFF-9038-BC477B0ABBA7}" dt="2024-11-07T08:44:27.811" v="4824"/>
          <ac:spMkLst>
            <pc:docMk/>
            <pc:sldMk cId="1985432469" sldId="269"/>
            <ac:spMk id="117" creationId="{9461249E-0F70-4090-35E9-D51AC9BC59C6}"/>
          </ac:spMkLst>
        </pc:spChg>
        <pc:spChg chg="mod">
          <ac:chgData name="chethan kalyan" userId="c1370a218002e0be" providerId="LiveId" clId="{2D53C083-D1FA-4AFF-9038-BC477B0ABBA7}" dt="2024-11-07T08:44:27.811" v="4824"/>
          <ac:spMkLst>
            <pc:docMk/>
            <pc:sldMk cId="1985432469" sldId="269"/>
            <ac:spMk id="118" creationId="{D5867B45-FB20-A814-8ABA-1A9E48B66F3D}"/>
          </ac:spMkLst>
        </pc:spChg>
        <pc:spChg chg="mod">
          <ac:chgData name="chethan kalyan" userId="c1370a218002e0be" providerId="LiveId" clId="{2D53C083-D1FA-4AFF-9038-BC477B0ABBA7}" dt="2024-11-07T08:44:27.811" v="4824"/>
          <ac:spMkLst>
            <pc:docMk/>
            <pc:sldMk cId="1985432469" sldId="269"/>
            <ac:spMk id="119" creationId="{E0E705DD-7C9F-5728-CAAF-30CF9D2811A7}"/>
          </ac:spMkLst>
        </pc:spChg>
        <pc:spChg chg="mod">
          <ac:chgData name="chethan kalyan" userId="c1370a218002e0be" providerId="LiveId" clId="{2D53C083-D1FA-4AFF-9038-BC477B0ABBA7}" dt="2024-11-07T08:44:27.811" v="4824"/>
          <ac:spMkLst>
            <pc:docMk/>
            <pc:sldMk cId="1985432469" sldId="269"/>
            <ac:spMk id="120" creationId="{BFC9F7E0-CE32-3466-1355-C3883C8FA1DF}"/>
          </ac:spMkLst>
        </pc:spChg>
        <pc:spChg chg="mod">
          <ac:chgData name="chethan kalyan" userId="c1370a218002e0be" providerId="LiveId" clId="{2D53C083-D1FA-4AFF-9038-BC477B0ABBA7}" dt="2024-11-07T08:44:27.811" v="4824"/>
          <ac:spMkLst>
            <pc:docMk/>
            <pc:sldMk cId="1985432469" sldId="269"/>
            <ac:spMk id="121" creationId="{C5251EC2-5023-9EA8-C3EF-D6322BC7C341}"/>
          </ac:spMkLst>
        </pc:spChg>
        <pc:spChg chg="mod">
          <ac:chgData name="chethan kalyan" userId="c1370a218002e0be" providerId="LiveId" clId="{2D53C083-D1FA-4AFF-9038-BC477B0ABBA7}" dt="2024-11-07T08:44:27.811" v="4824"/>
          <ac:spMkLst>
            <pc:docMk/>
            <pc:sldMk cId="1985432469" sldId="269"/>
            <ac:spMk id="122" creationId="{44976368-7E7C-CA20-3568-6044E3E88FE6}"/>
          </ac:spMkLst>
        </pc:spChg>
        <pc:spChg chg="mod">
          <ac:chgData name="chethan kalyan" userId="c1370a218002e0be" providerId="LiveId" clId="{2D53C083-D1FA-4AFF-9038-BC477B0ABBA7}" dt="2024-11-07T08:44:27.811" v="4824"/>
          <ac:spMkLst>
            <pc:docMk/>
            <pc:sldMk cId="1985432469" sldId="269"/>
            <ac:spMk id="123" creationId="{9BFDFAA0-2C81-AFA3-70F6-A8D0B54A708F}"/>
          </ac:spMkLst>
        </pc:spChg>
        <pc:spChg chg="mod">
          <ac:chgData name="chethan kalyan" userId="c1370a218002e0be" providerId="LiveId" clId="{2D53C083-D1FA-4AFF-9038-BC477B0ABBA7}" dt="2024-11-07T08:44:27.811" v="4824"/>
          <ac:spMkLst>
            <pc:docMk/>
            <pc:sldMk cId="1985432469" sldId="269"/>
            <ac:spMk id="124" creationId="{1C4510A4-36B3-6269-9E69-909F4AD35E26}"/>
          </ac:spMkLst>
        </pc:spChg>
        <pc:spChg chg="mod">
          <ac:chgData name="chethan kalyan" userId="c1370a218002e0be" providerId="LiveId" clId="{2D53C083-D1FA-4AFF-9038-BC477B0ABBA7}" dt="2024-11-07T08:44:27.811" v="4824"/>
          <ac:spMkLst>
            <pc:docMk/>
            <pc:sldMk cId="1985432469" sldId="269"/>
            <ac:spMk id="125" creationId="{D1C131EF-8A00-9563-A469-C5E79A01E751}"/>
          </ac:spMkLst>
        </pc:spChg>
        <pc:spChg chg="mod">
          <ac:chgData name="chethan kalyan" userId="c1370a218002e0be" providerId="LiveId" clId="{2D53C083-D1FA-4AFF-9038-BC477B0ABBA7}" dt="2024-11-07T08:44:27.811" v="4824"/>
          <ac:spMkLst>
            <pc:docMk/>
            <pc:sldMk cId="1985432469" sldId="269"/>
            <ac:spMk id="126" creationId="{CB23BDC1-DC3D-82FF-197F-FE8989B4D475}"/>
          </ac:spMkLst>
        </pc:spChg>
        <pc:spChg chg="mod">
          <ac:chgData name="chethan kalyan" userId="c1370a218002e0be" providerId="LiveId" clId="{2D53C083-D1FA-4AFF-9038-BC477B0ABBA7}" dt="2024-11-07T08:44:27.811" v="4824"/>
          <ac:spMkLst>
            <pc:docMk/>
            <pc:sldMk cId="1985432469" sldId="269"/>
            <ac:spMk id="127" creationId="{51BAA682-52E0-DDA4-D32C-DEF0CBA0F8A8}"/>
          </ac:spMkLst>
        </pc:spChg>
        <pc:spChg chg="mod">
          <ac:chgData name="chethan kalyan" userId="c1370a218002e0be" providerId="LiveId" clId="{2D53C083-D1FA-4AFF-9038-BC477B0ABBA7}" dt="2024-11-07T08:44:27.811" v="4824"/>
          <ac:spMkLst>
            <pc:docMk/>
            <pc:sldMk cId="1985432469" sldId="269"/>
            <ac:spMk id="128" creationId="{51282B0F-06D4-77F9-56E7-C870485F506C}"/>
          </ac:spMkLst>
        </pc:spChg>
        <pc:spChg chg="mod">
          <ac:chgData name="chethan kalyan" userId="c1370a218002e0be" providerId="LiveId" clId="{2D53C083-D1FA-4AFF-9038-BC477B0ABBA7}" dt="2024-11-07T08:44:27.811" v="4824"/>
          <ac:spMkLst>
            <pc:docMk/>
            <pc:sldMk cId="1985432469" sldId="269"/>
            <ac:spMk id="129" creationId="{7865D101-58E5-586C-5A26-8580435DD4AB}"/>
          </ac:spMkLst>
        </pc:spChg>
        <pc:spChg chg="mod">
          <ac:chgData name="chethan kalyan" userId="c1370a218002e0be" providerId="LiveId" clId="{2D53C083-D1FA-4AFF-9038-BC477B0ABBA7}" dt="2024-11-07T08:44:27.811" v="4824"/>
          <ac:spMkLst>
            <pc:docMk/>
            <pc:sldMk cId="1985432469" sldId="269"/>
            <ac:spMk id="130" creationId="{F9A1D7F6-AE5D-6DF5-C61E-CF6EC8E1B35C}"/>
          </ac:spMkLst>
        </pc:spChg>
        <pc:spChg chg="mod">
          <ac:chgData name="chethan kalyan" userId="c1370a218002e0be" providerId="LiveId" clId="{2D53C083-D1FA-4AFF-9038-BC477B0ABBA7}" dt="2024-11-07T08:44:27.811" v="4824"/>
          <ac:spMkLst>
            <pc:docMk/>
            <pc:sldMk cId="1985432469" sldId="269"/>
            <ac:spMk id="131" creationId="{ACECDD02-BD94-5F33-1277-6208803C8049}"/>
          </ac:spMkLst>
        </pc:spChg>
        <pc:spChg chg="mod">
          <ac:chgData name="chethan kalyan" userId="c1370a218002e0be" providerId="LiveId" clId="{2D53C083-D1FA-4AFF-9038-BC477B0ABBA7}" dt="2024-11-07T08:44:27.811" v="4824"/>
          <ac:spMkLst>
            <pc:docMk/>
            <pc:sldMk cId="1985432469" sldId="269"/>
            <ac:spMk id="132" creationId="{74917006-9CE5-F6CD-96E2-5EF2A60A0DBA}"/>
          </ac:spMkLst>
        </pc:spChg>
        <pc:spChg chg="mod">
          <ac:chgData name="chethan kalyan" userId="c1370a218002e0be" providerId="LiveId" clId="{2D53C083-D1FA-4AFF-9038-BC477B0ABBA7}" dt="2024-11-07T08:44:27.811" v="4824"/>
          <ac:spMkLst>
            <pc:docMk/>
            <pc:sldMk cId="1985432469" sldId="269"/>
            <ac:spMk id="133" creationId="{2961C995-71CD-1084-41A4-0DC9537305D2}"/>
          </ac:spMkLst>
        </pc:spChg>
        <pc:spChg chg="mod">
          <ac:chgData name="chethan kalyan" userId="c1370a218002e0be" providerId="LiveId" clId="{2D53C083-D1FA-4AFF-9038-BC477B0ABBA7}" dt="2024-11-07T08:44:27.811" v="4824"/>
          <ac:spMkLst>
            <pc:docMk/>
            <pc:sldMk cId="1985432469" sldId="269"/>
            <ac:spMk id="134" creationId="{D417D513-65F9-E157-2E57-72CA04CD9A3A}"/>
          </ac:spMkLst>
        </pc:spChg>
        <pc:spChg chg="mod">
          <ac:chgData name="chethan kalyan" userId="c1370a218002e0be" providerId="LiveId" clId="{2D53C083-D1FA-4AFF-9038-BC477B0ABBA7}" dt="2024-11-07T08:44:27.811" v="4824"/>
          <ac:spMkLst>
            <pc:docMk/>
            <pc:sldMk cId="1985432469" sldId="269"/>
            <ac:spMk id="135" creationId="{FB4CC45B-00DB-1EF1-18DC-3D77C1F4C3AB}"/>
          </ac:spMkLst>
        </pc:spChg>
        <pc:spChg chg="mod">
          <ac:chgData name="chethan kalyan" userId="c1370a218002e0be" providerId="LiveId" clId="{2D53C083-D1FA-4AFF-9038-BC477B0ABBA7}" dt="2024-11-07T08:44:27.811" v="4824"/>
          <ac:spMkLst>
            <pc:docMk/>
            <pc:sldMk cId="1985432469" sldId="269"/>
            <ac:spMk id="136" creationId="{DAF152EF-AA3D-B774-4338-75A13DD57A8F}"/>
          </ac:spMkLst>
        </pc:spChg>
        <pc:spChg chg="mod">
          <ac:chgData name="chethan kalyan" userId="c1370a218002e0be" providerId="LiveId" clId="{2D53C083-D1FA-4AFF-9038-BC477B0ABBA7}" dt="2024-11-07T08:44:27.811" v="4824"/>
          <ac:spMkLst>
            <pc:docMk/>
            <pc:sldMk cId="1985432469" sldId="269"/>
            <ac:spMk id="137" creationId="{54859F77-718D-CC1E-DB49-41F6E12F6D1C}"/>
          </ac:spMkLst>
        </pc:spChg>
        <pc:spChg chg="mod">
          <ac:chgData name="chethan kalyan" userId="c1370a218002e0be" providerId="LiveId" clId="{2D53C083-D1FA-4AFF-9038-BC477B0ABBA7}" dt="2024-11-07T08:44:27.811" v="4824"/>
          <ac:spMkLst>
            <pc:docMk/>
            <pc:sldMk cId="1985432469" sldId="269"/>
            <ac:spMk id="138" creationId="{38709FA2-0B04-5166-E190-3C66D0987915}"/>
          </ac:spMkLst>
        </pc:spChg>
        <pc:spChg chg="mod">
          <ac:chgData name="chethan kalyan" userId="c1370a218002e0be" providerId="LiveId" clId="{2D53C083-D1FA-4AFF-9038-BC477B0ABBA7}" dt="2024-11-07T08:44:27.811" v="4824"/>
          <ac:spMkLst>
            <pc:docMk/>
            <pc:sldMk cId="1985432469" sldId="269"/>
            <ac:spMk id="139" creationId="{AF768545-82E0-3519-4E59-C7C6FF7CF4D3}"/>
          </ac:spMkLst>
        </pc:spChg>
        <pc:spChg chg="mod">
          <ac:chgData name="chethan kalyan" userId="c1370a218002e0be" providerId="LiveId" clId="{2D53C083-D1FA-4AFF-9038-BC477B0ABBA7}" dt="2024-11-07T08:44:27.811" v="4824"/>
          <ac:spMkLst>
            <pc:docMk/>
            <pc:sldMk cId="1985432469" sldId="269"/>
            <ac:spMk id="140" creationId="{B0E5D8FB-FE14-6357-4A44-F9CADC41EDDF}"/>
          </ac:spMkLst>
        </pc:spChg>
        <pc:spChg chg="mod">
          <ac:chgData name="chethan kalyan" userId="c1370a218002e0be" providerId="LiveId" clId="{2D53C083-D1FA-4AFF-9038-BC477B0ABBA7}" dt="2024-11-07T08:44:27.811" v="4824"/>
          <ac:spMkLst>
            <pc:docMk/>
            <pc:sldMk cId="1985432469" sldId="269"/>
            <ac:spMk id="141" creationId="{9317AE54-70B1-A088-989F-27D85452B541}"/>
          </ac:spMkLst>
        </pc:spChg>
        <pc:spChg chg="mod">
          <ac:chgData name="chethan kalyan" userId="c1370a218002e0be" providerId="LiveId" clId="{2D53C083-D1FA-4AFF-9038-BC477B0ABBA7}" dt="2024-11-07T08:44:27.811" v="4824"/>
          <ac:spMkLst>
            <pc:docMk/>
            <pc:sldMk cId="1985432469" sldId="269"/>
            <ac:spMk id="142" creationId="{5949E7DE-2F28-A842-930D-6C2A6D611922}"/>
          </ac:spMkLst>
        </pc:spChg>
        <pc:spChg chg="mod">
          <ac:chgData name="chethan kalyan" userId="c1370a218002e0be" providerId="LiveId" clId="{2D53C083-D1FA-4AFF-9038-BC477B0ABBA7}" dt="2024-11-07T08:44:27.811" v="4824"/>
          <ac:spMkLst>
            <pc:docMk/>
            <pc:sldMk cId="1985432469" sldId="269"/>
            <ac:spMk id="143" creationId="{873181B9-46A6-E303-ECA4-1E0986A171C3}"/>
          </ac:spMkLst>
        </pc:spChg>
        <pc:spChg chg="mod">
          <ac:chgData name="chethan kalyan" userId="c1370a218002e0be" providerId="LiveId" clId="{2D53C083-D1FA-4AFF-9038-BC477B0ABBA7}" dt="2024-11-07T08:44:27.811" v="4824"/>
          <ac:spMkLst>
            <pc:docMk/>
            <pc:sldMk cId="1985432469" sldId="269"/>
            <ac:spMk id="144" creationId="{2E5EEC7F-8516-7F51-FD04-A3EFC8B9177F}"/>
          </ac:spMkLst>
        </pc:spChg>
        <pc:spChg chg="mod">
          <ac:chgData name="chethan kalyan" userId="c1370a218002e0be" providerId="LiveId" clId="{2D53C083-D1FA-4AFF-9038-BC477B0ABBA7}" dt="2024-11-07T08:44:27.811" v="4824"/>
          <ac:spMkLst>
            <pc:docMk/>
            <pc:sldMk cId="1985432469" sldId="269"/>
            <ac:spMk id="145" creationId="{670FD2DE-B52A-BE1F-33FA-BE5CAF3E4B3A}"/>
          </ac:spMkLst>
        </pc:spChg>
        <pc:spChg chg="mod">
          <ac:chgData name="chethan kalyan" userId="c1370a218002e0be" providerId="LiveId" clId="{2D53C083-D1FA-4AFF-9038-BC477B0ABBA7}" dt="2024-11-07T08:44:27.811" v="4824"/>
          <ac:spMkLst>
            <pc:docMk/>
            <pc:sldMk cId="1985432469" sldId="269"/>
            <ac:spMk id="146" creationId="{F2D08A49-685F-F328-282D-4D73396FE093}"/>
          </ac:spMkLst>
        </pc:spChg>
        <pc:spChg chg="mod">
          <ac:chgData name="chethan kalyan" userId="c1370a218002e0be" providerId="LiveId" clId="{2D53C083-D1FA-4AFF-9038-BC477B0ABBA7}" dt="2024-11-07T08:44:27.811" v="4824"/>
          <ac:spMkLst>
            <pc:docMk/>
            <pc:sldMk cId="1985432469" sldId="269"/>
            <ac:spMk id="147" creationId="{7166A8A8-A5DA-096E-2A62-8B318F973D37}"/>
          </ac:spMkLst>
        </pc:spChg>
        <pc:spChg chg="mod">
          <ac:chgData name="chethan kalyan" userId="c1370a218002e0be" providerId="LiveId" clId="{2D53C083-D1FA-4AFF-9038-BC477B0ABBA7}" dt="2024-11-07T08:44:27.811" v="4824"/>
          <ac:spMkLst>
            <pc:docMk/>
            <pc:sldMk cId="1985432469" sldId="269"/>
            <ac:spMk id="148" creationId="{5A8CB012-A0E0-3DEC-1402-D31B8907C0DE}"/>
          </ac:spMkLst>
        </pc:spChg>
        <pc:spChg chg="mod">
          <ac:chgData name="chethan kalyan" userId="c1370a218002e0be" providerId="LiveId" clId="{2D53C083-D1FA-4AFF-9038-BC477B0ABBA7}" dt="2024-11-07T08:44:27.811" v="4824"/>
          <ac:spMkLst>
            <pc:docMk/>
            <pc:sldMk cId="1985432469" sldId="269"/>
            <ac:spMk id="149" creationId="{1154338C-66F3-3AD9-2993-355E5F6FD83A}"/>
          </ac:spMkLst>
        </pc:spChg>
        <pc:spChg chg="mod">
          <ac:chgData name="chethan kalyan" userId="c1370a218002e0be" providerId="LiveId" clId="{2D53C083-D1FA-4AFF-9038-BC477B0ABBA7}" dt="2024-11-07T08:44:27.811" v="4824"/>
          <ac:spMkLst>
            <pc:docMk/>
            <pc:sldMk cId="1985432469" sldId="269"/>
            <ac:spMk id="150" creationId="{2EA15874-7154-4AD3-29D5-A8ED6EDF7B99}"/>
          </ac:spMkLst>
        </pc:spChg>
        <pc:spChg chg="mod">
          <ac:chgData name="chethan kalyan" userId="c1370a218002e0be" providerId="LiveId" clId="{2D53C083-D1FA-4AFF-9038-BC477B0ABBA7}" dt="2024-11-07T08:44:27.811" v="4824"/>
          <ac:spMkLst>
            <pc:docMk/>
            <pc:sldMk cId="1985432469" sldId="269"/>
            <ac:spMk id="151" creationId="{B84CE97F-272D-CB51-EB91-4A5F02E77BA9}"/>
          </ac:spMkLst>
        </pc:spChg>
        <pc:spChg chg="mod">
          <ac:chgData name="chethan kalyan" userId="c1370a218002e0be" providerId="LiveId" clId="{2D53C083-D1FA-4AFF-9038-BC477B0ABBA7}" dt="2024-11-07T08:44:27.811" v="4824"/>
          <ac:spMkLst>
            <pc:docMk/>
            <pc:sldMk cId="1985432469" sldId="269"/>
            <ac:spMk id="152" creationId="{D5A4D785-D484-DE03-1754-EC9CCF82FA92}"/>
          </ac:spMkLst>
        </pc:spChg>
        <pc:spChg chg="mod">
          <ac:chgData name="chethan kalyan" userId="c1370a218002e0be" providerId="LiveId" clId="{2D53C083-D1FA-4AFF-9038-BC477B0ABBA7}" dt="2024-11-07T08:44:27.811" v="4824"/>
          <ac:spMkLst>
            <pc:docMk/>
            <pc:sldMk cId="1985432469" sldId="269"/>
            <ac:spMk id="153" creationId="{0C30DF2A-5846-BD1C-CAAF-235A1D41A0CE}"/>
          </ac:spMkLst>
        </pc:spChg>
        <pc:spChg chg="mod">
          <ac:chgData name="chethan kalyan" userId="c1370a218002e0be" providerId="LiveId" clId="{2D53C083-D1FA-4AFF-9038-BC477B0ABBA7}" dt="2024-11-07T08:44:27.811" v="4824"/>
          <ac:spMkLst>
            <pc:docMk/>
            <pc:sldMk cId="1985432469" sldId="269"/>
            <ac:spMk id="154" creationId="{E1BCB987-24D1-34AC-9CBF-6A420A539025}"/>
          </ac:spMkLst>
        </pc:spChg>
        <pc:spChg chg="mod">
          <ac:chgData name="chethan kalyan" userId="c1370a218002e0be" providerId="LiveId" clId="{2D53C083-D1FA-4AFF-9038-BC477B0ABBA7}" dt="2024-11-07T08:44:27.811" v="4824"/>
          <ac:spMkLst>
            <pc:docMk/>
            <pc:sldMk cId="1985432469" sldId="269"/>
            <ac:spMk id="155" creationId="{D44A56AC-5B52-A533-FC29-B34A3D4E8ED4}"/>
          </ac:spMkLst>
        </pc:spChg>
        <pc:spChg chg="mod">
          <ac:chgData name="chethan kalyan" userId="c1370a218002e0be" providerId="LiveId" clId="{2D53C083-D1FA-4AFF-9038-BC477B0ABBA7}" dt="2024-11-07T08:44:27.811" v="4824"/>
          <ac:spMkLst>
            <pc:docMk/>
            <pc:sldMk cId="1985432469" sldId="269"/>
            <ac:spMk id="156" creationId="{CEDFB9E1-A407-8D9F-78C3-664CFA7019F1}"/>
          </ac:spMkLst>
        </pc:spChg>
        <pc:spChg chg="mod">
          <ac:chgData name="chethan kalyan" userId="c1370a218002e0be" providerId="LiveId" clId="{2D53C083-D1FA-4AFF-9038-BC477B0ABBA7}" dt="2024-11-07T08:44:27.811" v="4824"/>
          <ac:spMkLst>
            <pc:docMk/>
            <pc:sldMk cId="1985432469" sldId="269"/>
            <ac:spMk id="157" creationId="{5A47D48A-393A-610D-A3D5-061B28CBC3E4}"/>
          </ac:spMkLst>
        </pc:spChg>
        <pc:spChg chg="mod">
          <ac:chgData name="chethan kalyan" userId="c1370a218002e0be" providerId="LiveId" clId="{2D53C083-D1FA-4AFF-9038-BC477B0ABBA7}" dt="2024-11-07T08:44:27.811" v="4824"/>
          <ac:spMkLst>
            <pc:docMk/>
            <pc:sldMk cId="1985432469" sldId="269"/>
            <ac:spMk id="158" creationId="{9A2E2AFC-CDBC-B557-5E88-07D0F0374A0C}"/>
          </ac:spMkLst>
        </pc:spChg>
        <pc:spChg chg="mod">
          <ac:chgData name="chethan kalyan" userId="c1370a218002e0be" providerId="LiveId" clId="{2D53C083-D1FA-4AFF-9038-BC477B0ABBA7}" dt="2024-11-07T08:44:27.811" v="4824"/>
          <ac:spMkLst>
            <pc:docMk/>
            <pc:sldMk cId="1985432469" sldId="269"/>
            <ac:spMk id="159" creationId="{EF29BEFF-D6A9-EE62-082E-616AF64C9AD8}"/>
          </ac:spMkLst>
        </pc:spChg>
        <pc:spChg chg="mod">
          <ac:chgData name="chethan kalyan" userId="c1370a218002e0be" providerId="LiveId" clId="{2D53C083-D1FA-4AFF-9038-BC477B0ABBA7}" dt="2024-11-07T08:44:27.811" v="4824"/>
          <ac:spMkLst>
            <pc:docMk/>
            <pc:sldMk cId="1985432469" sldId="269"/>
            <ac:spMk id="160" creationId="{FD01E4D3-5D93-D13A-4C15-C5A2349BEEE0}"/>
          </ac:spMkLst>
        </pc:spChg>
        <pc:spChg chg="mod">
          <ac:chgData name="chethan kalyan" userId="c1370a218002e0be" providerId="LiveId" clId="{2D53C083-D1FA-4AFF-9038-BC477B0ABBA7}" dt="2024-11-07T08:44:27.811" v="4824"/>
          <ac:spMkLst>
            <pc:docMk/>
            <pc:sldMk cId="1985432469" sldId="269"/>
            <ac:spMk id="161" creationId="{6A994134-3648-6060-F3BD-52532573348F}"/>
          </ac:spMkLst>
        </pc:spChg>
        <pc:spChg chg="mod">
          <ac:chgData name="chethan kalyan" userId="c1370a218002e0be" providerId="LiveId" clId="{2D53C083-D1FA-4AFF-9038-BC477B0ABBA7}" dt="2024-11-07T08:44:27.811" v="4824"/>
          <ac:spMkLst>
            <pc:docMk/>
            <pc:sldMk cId="1985432469" sldId="269"/>
            <ac:spMk id="162" creationId="{1BDE676F-3C6A-B5A3-72B5-D4FBF5772F0E}"/>
          </ac:spMkLst>
        </pc:spChg>
        <pc:spChg chg="mod">
          <ac:chgData name="chethan kalyan" userId="c1370a218002e0be" providerId="LiveId" clId="{2D53C083-D1FA-4AFF-9038-BC477B0ABBA7}" dt="2024-11-07T08:44:27.811" v="4824"/>
          <ac:spMkLst>
            <pc:docMk/>
            <pc:sldMk cId="1985432469" sldId="269"/>
            <ac:spMk id="163" creationId="{23F9F053-2C8D-907D-B66F-98C061C4135B}"/>
          </ac:spMkLst>
        </pc:spChg>
        <pc:spChg chg="mod">
          <ac:chgData name="chethan kalyan" userId="c1370a218002e0be" providerId="LiveId" clId="{2D53C083-D1FA-4AFF-9038-BC477B0ABBA7}" dt="2024-11-07T08:44:27.811" v="4824"/>
          <ac:spMkLst>
            <pc:docMk/>
            <pc:sldMk cId="1985432469" sldId="269"/>
            <ac:spMk id="164" creationId="{C3D6A648-248F-8548-916F-FEE80212C92C}"/>
          </ac:spMkLst>
        </pc:spChg>
        <pc:spChg chg="mod">
          <ac:chgData name="chethan kalyan" userId="c1370a218002e0be" providerId="LiveId" clId="{2D53C083-D1FA-4AFF-9038-BC477B0ABBA7}" dt="2024-11-07T08:44:27.811" v="4824"/>
          <ac:spMkLst>
            <pc:docMk/>
            <pc:sldMk cId="1985432469" sldId="269"/>
            <ac:spMk id="165" creationId="{1952932B-60A6-CA4C-7A5A-BB15F00077EF}"/>
          </ac:spMkLst>
        </pc:spChg>
        <pc:spChg chg="mod">
          <ac:chgData name="chethan kalyan" userId="c1370a218002e0be" providerId="LiveId" clId="{2D53C083-D1FA-4AFF-9038-BC477B0ABBA7}" dt="2024-11-07T08:44:27.811" v="4824"/>
          <ac:spMkLst>
            <pc:docMk/>
            <pc:sldMk cId="1985432469" sldId="269"/>
            <ac:spMk id="166" creationId="{CC2005B5-3049-978A-30FE-681DDE0EFC34}"/>
          </ac:spMkLst>
        </pc:spChg>
        <pc:spChg chg="mod">
          <ac:chgData name="chethan kalyan" userId="c1370a218002e0be" providerId="LiveId" clId="{2D53C083-D1FA-4AFF-9038-BC477B0ABBA7}" dt="2024-11-07T08:44:27.811" v="4824"/>
          <ac:spMkLst>
            <pc:docMk/>
            <pc:sldMk cId="1985432469" sldId="269"/>
            <ac:spMk id="167" creationId="{718CA6DE-00D6-12AF-D326-D5119729FB74}"/>
          </ac:spMkLst>
        </pc:spChg>
        <pc:spChg chg="mod">
          <ac:chgData name="chethan kalyan" userId="c1370a218002e0be" providerId="LiveId" clId="{2D53C083-D1FA-4AFF-9038-BC477B0ABBA7}" dt="2024-11-07T08:44:27.811" v="4824"/>
          <ac:spMkLst>
            <pc:docMk/>
            <pc:sldMk cId="1985432469" sldId="269"/>
            <ac:spMk id="168" creationId="{F48D5E32-AE7E-D2E3-718F-9BB8C5A225CC}"/>
          </ac:spMkLst>
        </pc:spChg>
        <pc:spChg chg="mod">
          <ac:chgData name="chethan kalyan" userId="c1370a218002e0be" providerId="LiveId" clId="{2D53C083-D1FA-4AFF-9038-BC477B0ABBA7}" dt="2024-11-07T08:44:27.811" v="4824"/>
          <ac:spMkLst>
            <pc:docMk/>
            <pc:sldMk cId="1985432469" sldId="269"/>
            <ac:spMk id="169" creationId="{B5C058DE-ADAD-EFEC-9F29-F1FB21A391DA}"/>
          </ac:spMkLst>
        </pc:spChg>
        <pc:spChg chg="mod">
          <ac:chgData name="chethan kalyan" userId="c1370a218002e0be" providerId="LiveId" clId="{2D53C083-D1FA-4AFF-9038-BC477B0ABBA7}" dt="2024-11-07T08:44:27.811" v="4824"/>
          <ac:spMkLst>
            <pc:docMk/>
            <pc:sldMk cId="1985432469" sldId="269"/>
            <ac:spMk id="170" creationId="{D3BFD15A-300F-6988-7ECA-6E470C22861B}"/>
          </ac:spMkLst>
        </pc:spChg>
        <pc:spChg chg="mod">
          <ac:chgData name="chethan kalyan" userId="c1370a218002e0be" providerId="LiveId" clId="{2D53C083-D1FA-4AFF-9038-BC477B0ABBA7}" dt="2024-11-07T08:44:27.811" v="4824"/>
          <ac:spMkLst>
            <pc:docMk/>
            <pc:sldMk cId="1985432469" sldId="269"/>
            <ac:spMk id="171" creationId="{EB907456-0383-7663-BDDF-35D00C781351}"/>
          </ac:spMkLst>
        </pc:spChg>
        <pc:spChg chg="mod">
          <ac:chgData name="chethan kalyan" userId="c1370a218002e0be" providerId="LiveId" clId="{2D53C083-D1FA-4AFF-9038-BC477B0ABBA7}" dt="2024-11-07T08:44:27.811" v="4824"/>
          <ac:spMkLst>
            <pc:docMk/>
            <pc:sldMk cId="1985432469" sldId="269"/>
            <ac:spMk id="172" creationId="{9E69EF26-8135-7773-C2F8-BF6692D090FA}"/>
          </ac:spMkLst>
        </pc:spChg>
        <pc:spChg chg="mod">
          <ac:chgData name="chethan kalyan" userId="c1370a218002e0be" providerId="LiveId" clId="{2D53C083-D1FA-4AFF-9038-BC477B0ABBA7}" dt="2024-11-07T08:44:27.811" v="4824"/>
          <ac:spMkLst>
            <pc:docMk/>
            <pc:sldMk cId="1985432469" sldId="269"/>
            <ac:spMk id="173" creationId="{C8AEDAA7-CDE8-4119-4A45-779D810ACF37}"/>
          </ac:spMkLst>
        </pc:spChg>
        <pc:spChg chg="mod">
          <ac:chgData name="chethan kalyan" userId="c1370a218002e0be" providerId="LiveId" clId="{2D53C083-D1FA-4AFF-9038-BC477B0ABBA7}" dt="2024-11-07T08:44:27.811" v="4824"/>
          <ac:spMkLst>
            <pc:docMk/>
            <pc:sldMk cId="1985432469" sldId="269"/>
            <ac:spMk id="174" creationId="{20368BBF-D261-D4E5-195E-27A1ECE8FA3D}"/>
          </ac:spMkLst>
        </pc:spChg>
        <pc:spChg chg="mod">
          <ac:chgData name="chethan kalyan" userId="c1370a218002e0be" providerId="LiveId" clId="{2D53C083-D1FA-4AFF-9038-BC477B0ABBA7}" dt="2024-11-07T08:44:27.811" v="4824"/>
          <ac:spMkLst>
            <pc:docMk/>
            <pc:sldMk cId="1985432469" sldId="269"/>
            <ac:spMk id="175" creationId="{362627B2-02AC-8A62-23A1-4AEFAEEED5B5}"/>
          </ac:spMkLst>
        </pc:spChg>
        <pc:spChg chg="mod">
          <ac:chgData name="chethan kalyan" userId="c1370a218002e0be" providerId="LiveId" clId="{2D53C083-D1FA-4AFF-9038-BC477B0ABBA7}" dt="2024-11-07T08:44:27.811" v="4824"/>
          <ac:spMkLst>
            <pc:docMk/>
            <pc:sldMk cId="1985432469" sldId="269"/>
            <ac:spMk id="176" creationId="{CDCD3B8D-C426-0CFC-6697-B2077E4E3C4F}"/>
          </ac:spMkLst>
        </pc:spChg>
        <pc:spChg chg="mod">
          <ac:chgData name="chethan kalyan" userId="c1370a218002e0be" providerId="LiveId" clId="{2D53C083-D1FA-4AFF-9038-BC477B0ABBA7}" dt="2024-11-07T08:44:27.811" v="4824"/>
          <ac:spMkLst>
            <pc:docMk/>
            <pc:sldMk cId="1985432469" sldId="269"/>
            <ac:spMk id="177" creationId="{EF8B444E-3718-B7E1-AA19-F6ACD2B34A4E}"/>
          </ac:spMkLst>
        </pc:spChg>
        <pc:spChg chg="mod">
          <ac:chgData name="chethan kalyan" userId="c1370a218002e0be" providerId="LiveId" clId="{2D53C083-D1FA-4AFF-9038-BC477B0ABBA7}" dt="2024-11-07T08:44:27.811" v="4824"/>
          <ac:spMkLst>
            <pc:docMk/>
            <pc:sldMk cId="1985432469" sldId="269"/>
            <ac:spMk id="178" creationId="{60C02BB2-37CE-3F74-7E0F-DE20B357E5FE}"/>
          </ac:spMkLst>
        </pc:spChg>
        <pc:spChg chg="mod">
          <ac:chgData name="chethan kalyan" userId="c1370a218002e0be" providerId="LiveId" clId="{2D53C083-D1FA-4AFF-9038-BC477B0ABBA7}" dt="2024-11-07T08:44:27.811" v="4824"/>
          <ac:spMkLst>
            <pc:docMk/>
            <pc:sldMk cId="1985432469" sldId="269"/>
            <ac:spMk id="179" creationId="{32B51501-9708-C619-05BE-8AC5240ABF3B}"/>
          </ac:spMkLst>
        </pc:spChg>
        <pc:spChg chg="mod">
          <ac:chgData name="chethan kalyan" userId="c1370a218002e0be" providerId="LiveId" clId="{2D53C083-D1FA-4AFF-9038-BC477B0ABBA7}" dt="2024-11-07T08:44:27.811" v="4824"/>
          <ac:spMkLst>
            <pc:docMk/>
            <pc:sldMk cId="1985432469" sldId="269"/>
            <ac:spMk id="180" creationId="{91CFFEE9-416B-1BE1-A1C3-24BEB49EC74C}"/>
          </ac:spMkLst>
        </pc:spChg>
        <pc:spChg chg="mod">
          <ac:chgData name="chethan kalyan" userId="c1370a218002e0be" providerId="LiveId" clId="{2D53C083-D1FA-4AFF-9038-BC477B0ABBA7}" dt="2024-11-07T08:44:27.811" v="4824"/>
          <ac:spMkLst>
            <pc:docMk/>
            <pc:sldMk cId="1985432469" sldId="269"/>
            <ac:spMk id="181" creationId="{86A15615-047E-E651-66C9-0ABE0FEE9614}"/>
          </ac:spMkLst>
        </pc:spChg>
        <pc:spChg chg="mod">
          <ac:chgData name="chethan kalyan" userId="c1370a218002e0be" providerId="LiveId" clId="{2D53C083-D1FA-4AFF-9038-BC477B0ABBA7}" dt="2024-11-07T08:44:27.811" v="4824"/>
          <ac:spMkLst>
            <pc:docMk/>
            <pc:sldMk cId="1985432469" sldId="269"/>
            <ac:spMk id="182" creationId="{95A02414-38D5-0835-CF6F-C3AC7C6DA8ED}"/>
          </ac:spMkLst>
        </pc:spChg>
        <pc:spChg chg="mod">
          <ac:chgData name="chethan kalyan" userId="c1370a218002e0be" providerId="LiveId" clId="{2D53C083-D1FA-4AFF-9038-BC477B0ABBA7}" dt="2024-11-07T08:44:27.811" v="4824"/>
          <ac:spMkLst>
            <pc:docMk/>
            <pc:sldMk cId="1985432469" sldId="269"/>
            <ac:spMk id="183" creationId="{B9E5C8A1-A7FA-23AD-1255-55DC093A89C4}"/>
          </ac:spMkLst>
        </pc:spChg>
        <pc:spChg chg="mod">
          <ac:chgData name="chethan kalyan" userId="c1370a218002e0be" providerId="LiveId" clId="{2D53C083-D1FA-4AFF-9038-BC477B0ABBA7}" dt="2024-11-07T08:44:27.811" v="4824"/>
          <ac:spMkLst>
            <pc:docMk/>
            <pc:sldMk cId="1985432469" sldId="269"/>
            <ac:spMk id="184" creationId="{DA5365A2-861F-DB95-6EF4-EC907903C745}"/>
          </ac:spMkLst>
        </pc:spChg>
        <pc:spChg chg="mod">
          <ac:chgData name="chethan kalyan" userId="c1370a218002e0be" providerId="LiveId" clId="{2D53C083-D1FA-4AFF-9038-BC477B0ABBA7}" dt="2024-11-07T08:44:27.811" v="4824"/>
          <ac:spMkLst>
            <pc:docMk/>
            <pc:sldMk cId="1985432469" sldId="269"/>
            <ac:spMk id="185" creationId="{EF91614A-5655-CBCB-073F-71658AB30236}"/>
          </ac:spMkLst>
        </pc:spChg>
        <pc:spChg chg="mod">
          <ac:chgData name="chethan kalyan" userId="c1370a218002e0be" providerId="LiveId" clId="{2D53C083-D1FA-4AFF-9038-BC477B0ABBA7}" dt="2024-11-07T08:44:27.811" v="4824"/>
          <ac:spMkLst>
            <pc:docMk/>
            <pc:sldMk cId="1985432469" sldId="269"/>
            <ac:spMk id="186" creationId="{CB1861DC-1FCD-72E7-3C04-07A25043762B}"/>
          </ac:spMkLst>
        </pc:spChg>
        <pc:spChg chg="mod">
          <ac:chgData name="chethan kalyan" userId="c1370a218002e0be" providerId="LiveId" clId="{2D53C083-D1FA-4AFF-9038-BC477B0ABBA7}" dt="2024-11-07T08:44:27.811" v="4824"/>
          <ac:spMkLst>
            <pc:docMk/>
            <pc:sldMk cId="1985432469" sldId="269"/>
            <ac:spMk id="187" creationId="{EEDE9654-AFCD-41CE-F056-8E3E8581B813}"/>
          </ac:spMkLst>
        </pc:spChg>
        <pc:spChg chg="mod">
          <ac:chgData name="chethan kalyan" userId="c1370a218002e0be" providerId="LiveId" clId="{2D53C083-D1FA-4AFF-9038-BC477B0ABBA7}" dt="2024-11-07T08:44:27.811" v="4824"/>
          <ac:spMkLst>
            <pc:docMk/>
            <pc:sldMk cId="1985432469" sldId="269"/>
            <ac:spMk id="188" creationId="{90B58A3C-C0A4-3CEB-5003-0468B36C352F}"/>
          </ac:spMkLst>
        </pc:spChg>
        <pc:spChg chg="mod">
          <ac:chgData name="chethan kalyan" userId="c1370a218002e0be" providerId="LiveId" clId="{2D53C083-D1FA-4AFF-9038-BC477B0ABBA7}" dt="2024-11-07T08:44:27.811" v="4824"/>
          <ac:spMkLst>
            <pc:docMk/>
            <pc:sldMk cId="1985432469" sldId="269"/>
            <ac:spMk id="189" creationId="{A4C2101E-C928-D957-915B-195706C23327}"/>
          </ac:spMkLst>
        </pc:spChg>
        <pc:spChg chg="mod">
          <ac:chgData name="chethan kalyan" userId="c1370a218002e0be" providerId="LiveId" clId="{2D53C083-D1FA-4AFF-9038-BC477B0ABBA7}" dt="2024-11-07T08:44:27.811" v="4824"/>
          <ac:spMkLst>
            <pc:docMk/>
            <pc:sldMk cId="1985432469" sldId="269"/>
            <ac:spMk id="190" creationId="{525E1256-E60A-F02C-F300-BD00BD1AD879}"/>
          </ac:spMkLst>
        </pc:spChg>
        <pc:spChg chg="mod">
          <ac:chgData name="chethan kalyan" userId="c1370a218002e0be" providerId="LiveId" clId="{2D53C083-D1FA-4AFF-9038-BC477B0ABBA7}" dt="2024-11-07T08:44:27.811" v="4824"/>
          <ac:spMkLst>
            <pc:docMk/>
            <pc:sldMk cId="1985432469" sldId="269"/>
            <ac:spMk id="191" creationId="{E5D4D445-E4A9-7E62-DEEA-85466BBC0A43}"/>
          </ac:spMkLst>
        </pc:spChg>
        <pc:spChg chg="mod">
          <ac:chgData name="chethan kalyan" userId="c1370a218002e0be" providerId="LiveId" clId="{2D53C083-D1FA-4AFF-9038-BC477B0ABBA7}" dt="2024-11-07T08:44:27.811" v="4824"/>
          <ac:spMkLst>
            <pc:docMk/>
            <pc:sldMk cId="1985432469" sldId="269"/>
            <ac:spMk id="192" creationId="{448BD9C7-690C-45A4-210B-D1A09B4F80CC}"/>
          </ac:spMkLst>
        </pc:spChg>
        <pc:spChg chg="mod">
          <ac:chgData name="chethan kalyan" userId="c1370a218002e0be" providerId="LiveId" clId="{2D53C083-D1FA-4AFF-9038-BC477B0ABBA7}" dt="2024-11-07T08:44:27.811" v="4824"/>
          <ac:spMkLst>
            <pc:docMk/>
            <pc:sldMk cId="1985432469" sldId="269"/>
            <ac:spMk id="193" creationId="{61B0FA06-3262-2593-5D90-3A51ED99EAFE}"/>
          </ac:spMkLst>
        </pc:spChg>
        <pc:spChg chg="mod">
          <ac:chgData name="chethan kalyan" userId="c1370a218002e0be" providerId="LiveId" clId="{2D53C083-D1FA-4AFF-9038-BC477B0ABBA7}" dt="2024-11-07T08:44:27.811" v="4824"/>
          <ac:spMkLst>
            <pc:docMk/>
            <pc:sldMk cId="1985432469" sldId="269"/>
            <ac:spMk id="194" creationId="{0611ECA4-46FA-9800-4B41-6A16AB3D4759}"/>
          </ac:spMkLst>
        </pc:spChg>
        <pc:spChg chg="mod">
          <ac:chgData name="chethan kalyan" userId="c1370a218002e0be" providerId="LiveId" clId="{2D53C083-D1FA-4AFF-9038-BC477B0ABBA7}" dt="2024-11-07T08:44:27.811" v="4824"/>
          <ac:spMkLst>
            <pc:docMk/>
            <pc:sldMk cId="1985432469" sldId="269"/>
            <ac:spMk id="195" creationId="{67200BB1-03F5-6B19-5787-7096A4BEEBA4}"/>
          </ac:spMkLst>
        </pc:spChg>
        <pc:spChg chg="mod">
          <ac:chgData name="chethan kalyan" userId="c1370a218002e0be" providerId="LiveId" clId="{2D53C083-D1FA-4AFF-9038-BC477B0ABBA7}" dt="2024-11-07T08:44:27.811" v="4824"/>
          <ac:spMkLst>
            <pc:docMk/>
            <pc:sldMk cId="1985432469" sldId="269"/>
            <ac:spMk id="196" creationId="{BDEBE9EE-797F-C615-8782-06BEF859CFE0}"/>
          </ac:spMkLst>
        </pc:spChg>
        <pc:spChg chg="mod">
          <ac:chgData name="chethan kalyan" userId="c1370a218002e0be" providerId="LiveId" clId="{2D53C083-D1FA-4AFF-9038-BC477B0ABBA7}" dt="2024-11-07T08:44:27.811" v="4824"/>
          <ac:spMkLst>
            <pc:docMk/>
            <pc:sldMk cId="1985432469" sldId="269"/>
            <ac:spMk id="197" creationId="{07FF1773-978A-7FA7-B51F-3500675BBB01}"/>
          </ac:spMkLst>
        </pc:spChg>
        <pc:spChg chg="mod">
          <ac:chgData name="chethan kalyan" userId="c1370a218002e0be" providerId="LiveId" clId="{2D53C083-D1FA-4AFF-9038-BC477B0ABBA7}" dt="2024-11-07T08:44:27.811" v="4824"/>
          <ac:spMkLst>
            <pc:docMk/>
            <pc:sldMk cId="1985432469" sldId="269"/>
            <ac:spMk id="198" creationId="{6208B49F-E876-D525-AC5C-9C8BB0CA2B57}"/>
          </ac:spMkLst>
        </pc:spChg>
        <pc:spChg chg="mod">
          <ac:chgData name="chethan kalyan" userId="c1370a218002e0be" providerId="LiveId" clId="{2D53C083-D1FA-4AFF-9038-BC477B0ABBA7}" dt="2024-11-07T08:44:27.811" v="4824"/>
          <ac:spMkLst>
            <pc:docMk/>
            <pc:sldMk cId="1985432469" sldId="269"/>
            <ac:spMk id="199" creationId="{754334DA-A9D1-42AB-C025-737E0299BF0E}"/>
          </ac:spMkLst>
        </pc:spChg>
        <pc:spChg chg="mod">
          <ac:chgData name="chethan kalyan" userId="c1370a218002e0be" providerId="LiveId" clId="{2D53C083-D1FA-4AFF-9038-BC477B0ABBA7}" dt="2024-11-07T08:44:27.811" v="4824"/>
          <ac:spMkLst>
            <pc:docMk/>
            <pc:sldMk cId="1985432469" sldId="269"/>
            <ac:spMk id="200" creationId="{4F6DE150-F5FD-840E-4D7D-888D343DB023}"/>
          </ac:spMkLst>
        </pc:spChg>
        <pc:spChg chg="mod">
          <ac:chgData name="chethan kalyan" userId="c1370a218002e0be" providerId="LiveId" clId="{2D53C083-D1FA-4AFF-9038-BC477B0ABBA7}" dt="2024-11-07T08:44:27.811" v="4824"/>
          <ac:spMkLst>
            <pc:docMk/>
            <pc:sldMk cId="1985432469" sldId="269"/>
            <ac:spMk id="201" creationId="{E29218E1-4AA5-84E6-30A3-B1BF3AE9DB4D}"/>
          </ac:spMkLst>
        </pc:spChg>
        <pc:spChg chg="mod">
          <ac:chgData name="chethan kalyan" userId="c1370a218002e0be" providerId="LiveId" clId="{2D53C083-D1FA-4AFF-9038-BC477B0ABBA7}" dt="2024-11-07T08:44:27.811" v="4824"/>
          <ac:spMkLst>
            <pc:docMk/>
            <pc:sldMk cId="1985432469" sldId="269"/>
            <ac:spMk id="202" creationId="{1535AF66-42DA-31E1-6E0A-52CCF446EE87}"/>
          </ac:spMkLst>
        </pc:spChg>
        <pc:spChg chg="mod">
          <ac:chgData name="chethan kalyan" userId="c1370a218002e0be" providerId="LiveId" clId="{2D53C083-D1FA-4AFF-9038-BC477B0ABBA7}" dt="2024-11-07T08:44:27.811" v="4824"/>
          <ac:spMkLst>
            <pc:docMk/>
            <pc:sldMk cId="1985432469" sldId="269"/>
            <ac:spMk id="203" creationId="{8F5C0A0A-83BF-9BA6-95F6-4083C7665701}"/>
          </ac:spMkLst>
        </pc:spChg>
        <pc:spChg chg="mod">
          <ac:chgData name="chethan kalyan" userId="c1370a218002e0be" providerId="LiveId" clId="{2D53C083-D1FA-4AFF-9038-BC477B0ABBA7}" dt="2024-11-07T08:44:27.811" v="4824"/>
          <ac:spMkLst>
            <pc:docMk/>
            <pc:sldMk cId="1985432469" sldId="269"/>
            <ac:spMk id="204" creationId="{89ACDE83-129C-26B7-4772-75DE1E0A3AAF}"/>
          </ac:spMkLst>
        </pc:spChg>
        <pc:spChg chg="mod">
          <ac:chgData name="chethan kalyan" userId="c1370a218002e0be" providerId="LiveId" clId="{2D53C083-D1FA-4AFF-9038-BC477B0ABBA7}" dt="2024-11-07T08:44:27.811" v="4824"/>
          <ac:spMkLst>
            <pc:docMk/>
            <pc:sldMk cId="1985432469" sldId="269"/>
            <ac:spMk id="205" creationId="{697367D1-377F-AEC5-203C-CBD25C3AD53C}"/>
          </ac:spMkLst>
        </pc:spChg>
        <pc:spChg chg="mod">
          <ac:chgData name="chethan kalyan" userId="c1370a218002e0be" providerId="LiveId" clId="{2D53C083-D1FA-4AFF-9038-BC477B0ABBA7}" dt="2024-11-07T08:44:27.811" v="4824"/>
          <ac:spMkLst>
            <pc:docMk/>
            <pc:sldMk cId="1985432469" sldId="269"/>
            <ac:spMk id="206" creationId="{7B41C14B-8D55-82E4-F4FF-206D5AF36A81}"/>
          </ac:spMkLst>
        </pc:spChg>
        <pc:spChg chg="mod">
          <ac:chgData name="chethan kalyan" userId="c1370a218002e0be" providerId="LiveId" clId="{2D53C083-D1FA-4AFF-9038-BC477B0ABBA7}" dt="2024-11-07T08:44:27.811" v="4824"/>
          <ac:spMkLst>
            <pc:docMk/>
            <pc:sldMk cId="1985432469" sldId="269"/>
            <ac:spMk id="207" creationId="{F82DADB7-870D-588B-B1FD-86A0EA230879}"/>
          </ac:spMkLst>
        </pc:spChg>
        <pc:spChg chg="mod">
          <ac:chgData name="chethan kalyan" userId="c1370a218002e0be" providerId="LiveId" clId="{2D53C083-D1FA-4AFF-9038-BC477B0ABBA7}" dt="2024-11-07T08:44:27.811" v="4824"/>
          <ac:spMkLst>
            <pc:docMk/>
            <pc:sldMk cId="1985432469" sldId="269"/>
            <ac:spMk id="208" creationId="{9DD19B91-DBC4-501E-B4E5-163FB9501C15}"/>
          </ac:spMkLst>
        </pc:spChg>
        <pc:spChg chg="mod">
          <ac:chgData name="chethan kalyan" userId="c1370a218002e0be" providerId="LiveId" clId="{2D53C083-D1FA-4AFF-9038-BC477B0ABBA7}" dt="2024-11-07T08:44:27.811" v="4824"/>
          <ac:spMkLst>
            <pc:docMk/>
            <pc:sldMk cId="1985432469" sldId="269"/>
            <ac:spMk id="209" creationId="{431D3979-99F3-06A7-ECD0-A823F6DFA7F8}"/>
          </ac:spMkLst>
        </pc:spChg>
        <pc:spChg chg="mod">
          <ac:chgData name="chethan kalyan" userId="c1370a218002e0be" providerId="LiveId" clId="{2D53C083-D1FA-4AFF-9038-BC477B0ABBA7}" dt="2024-11-07T08:44:27.811" v="4824"/>
          <ac:spMkLst>
            <pc:docMk/>
            <pc:sldMk cId="1985432469" sldId="269"/>
            <ac:spMk id="210" creationId="{452056BE-F447-BD5F-6F00-AE15C0562ACF}"/>
          </ac:spMkLst>
        </pc:spChg>
        <pc:spChg chg="mod">
          <ac:chgData name="chethan kalyan" userId="c1370a218002e0be" providerId="LiveId" clId="{2D53C083-D1FA-4AFF-9038-BC477B0ABBA7}" dt="2024-11-07T08:44:27.811" v="4824"/>
          <ac:spMkLst>
            <pc:docMk/>
            <pc:sldMk cId="1985432469" sldId="269"/>
            <ac:spMk id="211" creationId="{7006D11F-FDD0-00CA-FC56-7AD0C9294A58}"/>
          </ac:spMkLst>
        </pc:spChg>
        <pc:spChg chg="mod">
          <ac:chgData name="chethan kalyan" userId="c1370a218002e0be" providerId="LiveId" clId="{2D53C083-D1FA-4AFF-9038-BC477B0ABBA7}" dt="2024-11-07T08:44:27.811" v="4824"/>
          <ac:spMkLst>
            <pc:docMk/>
            <pc:sldMk cId="1985432469" sldId="269"/>
            <ac:spMk id="212" creationId="{39B6C684-5C8E-631B-074B-9965CE84998B}"/>
          </ac:spMkLst>
        </pc:spChg>
        <pc:spChg chg="mod">
          <ac:chgData name="chethan kalyan" userId="c1370a218002e0be" providerId="LiveId" clId="{2D53C083-D1FA-4AFF-9038-BC477B0ABBA7}" dt="2024-11-07T08:44:27.811" v="4824"/>
          <ac:spMkLst>
            <pc:docMk/>
            <pc:sldMk cId="1985432469" sldId="269"/>
            <ac:spMk id="213" creationId="{F85B5976-B067-AB37-AA10-DE88DBCB184D}"/>
          </ac:spMkLst>
        </pc:spChg>
        <pc:spChg chg="mod">
          <ac:chgData name="chethan kalyan" userId="c1370a218002e0be" providerId="LiveId" clId="{2D53C083-D1FA-4AFF-9038-BC477B0ABBA7}" dt="2024-11-07T08:44:27.811" v="4824"/>
          <ac:spMkLst>
            <pc:docMk/>
            <pc:sldMk cId="1985432469" sldId="269"/>
            <ac:spMk id="214" creationId="{E461FBE8-68E0-D2F3-D974-8B3BC91BF94E}"/>
          </ac:spMkLst>
        </pc:spChg>
        <pc:spChg chg="mod">
          <ac:chgData name="chethan kalyan" userId="c1370a218002e0be" providerId="LiveId" clId="{2D53C083-D1FA-4AFF-9038-BC477B0ABBA7}" dt="2024-11-07T08:44:27.811" v="4824"/>
          <ac:spMkLst>
            <pc:docMk/>
            <pc:sldMk cId="1985432469" sldId="269"/>
            <ac:spMk id="215" creationId="{0BD0E47E-084E-5161-E242-AD1DB546B45E}"/>
          </ac:spMkLst>
        </pc:spChg>
        <pc:spChg chg="mod">
          <ac:chgData name="chethan kalyan" userId="c1370a218002e0be" providerId="LiveId" clId="{2D53C083-D1FA-4AFF-9038-BC477B0ABBA7}" dt="2024-11-07T08:44:27.811" v="4824"/>
          <ac:spMkLst>
            <pc:docMk/>
            <pc:sldMk cId="1985432469" sldId="269"/>
            <ac:spMk id="216" creationId="{A34223F6-AE87-CCF9-9D81-A76F403D9701}"/>
          </ac:spMkLst>
        </pc:spChg>
        <pc:spChg chg="mod">
          <ac:chgData name="chethan kalyan" userId="c1370a218002e0be" providerId="LiveId" clId="{2D53C083-D1FA-4AFF-9038-BC477B0ABBA7}" dt="2024-11-07T08:44:27.811" v="4824"/>
          <ac:spMkLst>
            <pc:docMk/>
            <pc:sldMk cId="1985432469" sldId="269"/>
            <ac:spMk id="217" creationId="{57D7C60D-47EE-3CE4-BB23-D28DAE838F8B}"/>
          </ac:spMkLst>
        </pc:spChg>
        <pc:spChg chg="mod">
          <ac:chgData name="chethan kalyan" userId="c1370a218002e0be" providerId="LiveId" clId="{2D53C083-D1FA-4AFF-9038-BC477B0ABBA7}" dt="2024-11-07T08:44:27.811" v="4824"/>
          <ac:spMkLst>
            <pc:docMk/>
            <pc:sldMk cId="1985432469" sldId="269"/>
            <ac:spMk id="218" creationId="{13C4E133-5A5A-970D-C442-1D2CE192A50E}"/>
          </ac:spMkLst>
        </pc:spChg>
        <pc:spChg chg="mod">
          <ac:chgData name="chethan kalyan" userId="c1370a218002e0be" providerId="LiveId" clId="{2D53C083-D1FA-4AFF-9038-BC477B0ABBA7}" dt="2024-11-07T08:44:27.811" v="4824"/>
          <ac:spMkLst>
            <pc:docMk/>
            <pc:sldMk cId="1985432469" sldId="269"/>
            <ac:spMk id="219" creationId="{6383268F-6CEC-0983-3138-138F4C41D6FA}"/>
          </ac:spMkLst>
        </pc:spChg>
        <pc:spChg chg="mod">
          <ac:chgData name="chethan kalyan" userId="c1370a218002e0be" providerId="LiveId" clId="{2D53C083-D1FA-4AFF-9038-BC477B0ABBA7}" dt="2024-11-07T08:44:27.811" v="4824"/>
          <ac:spMkLst>
            <pc:docMk/>
            <pc:sldMk cId="1985432469" sldId="269"/>
            <ac:spMk id="220" creationId="{B848EB9A-4FE3-6026-6C64-8FF96BB1A1E0}"/>
          </ac:spMkLst>
        </pc:spChg>
        <pc:spChg chg="mod">
          <ac:chgData name="chethan kalyan" userId="c1370a218002e0be" providerId="LiveId" clId="{2D53C083-D1FA-4AFF-9038-BC477B0ABBA7}" dt="2024-11-07T08:44:27.811" v="4824"/>
          <ac:spMkLst>
            <pc:docMk/>
            <pc:sldMk cId="1985432469" sldId="269"/>
            <ac:spMk id="221" creationId="{9C404508-621D-4DD2-DFFD-25CA44584F2A}"/>
          </ac:spMkLst>
        </pc:spChg>
        <pc:spChg chg="mod">
          <ac:chgData name="chethan kalyan" userId="c1370a218002e0be" providerId="LiveId" clId="{2D53C083-D1FA-4AFF-9038-BC477B0ABBA7}" dt="2024-11-07T08:44:27.811" v="4824"/>
          <ac:spMkLst>
            <pc:docMk/>
            <pc:sldMk cId="1985432469" sldId="269"/>
            <ac:spMk id="222" creationId="{5D916021-5979-9A29-D41B-585A4698F585}"/>
          </ac:spMkLst>
        </pc:spChg>
        <pc:spChg chg="mod">
          <ac:chgData name="chethan kalyan" userId="c1370a218002e0be" providerId="LiveId" clId="{2D53C083-D1FA-4AFF-9038-BC477B0ABBA7}" dt="2024-11-07T08:44:27.811" v="4824"/>
          <ac:spMkLst>
            <pc:docMk/>
            <pc:sldMk cId="1985432469" sldId="269"/>
            <ac:spMk id="223" creationId="{F923D330-74E7-2C7F-9FEE-5532BC371782}"/>
          </ac:spMkLst>
        </pc:spChg>
        <pc:spChg chg="mod">
          <ac:chgData name="chethan kalyan" userId="c1370a218002e0be" providerId="LiveId" clId="{2D53C083-D1FA-4AFF-9038-BC477B0ABBA7}" dt="2024-11-07T08:44:27.811" v="4824"/>
          <ac:spMkLst>
            <pc:docMk/>
            <pc:sldMk cId="1985432469" sldId="269"/>
            <ac:spMk id="224" creationId="{BAA534E4-2C9D-922F-3F8C-686367367C24}"/>
          </ac:spMkLst>
        </pc:spChg>
        <pc:spChg chg="mod">
          <ac:chgData name="chethan kalyan" userId="c1370a218002e0be" providerId="LiveId" clId="{2D53C083-D1FA-4AFF-9038-BC477B0ABBA7}" dt="2024-11-07T08:44:27.811" v="4824"/>
          <ac:spMkLst>
            <pc:docMk/>
            <pc:sldMk cId="1985432469" sldId="269"/>
            <ac:spMk id="225" creationId="{C5A049EE-9826-CBE1-7051-F415E9310CE5}"/>
          </ac:spMkLst>
        </pc:spChg>
        <pc:spChg chg="mod">
          <ac:chgData name="chethan kalyan" userId="c1370a218002e0be" providerId="LiveId" clId="{2D53C083-D1FA-4AFF-9038-BC477B0ABBA7}" dt="2024-11-07T08:44:27.811" v="4824"/>
          <ac:spMkLst>
            <pc:docMk/>
            <pc:sldMk cId="1985432469" sldId="269"/>
            <ac:spMk id="226" creationId="{E42239CF-E2CB-F841-E928-C627DBA4F3A9}"/>
          </ac:spMkLst>
        </pc:spChg>
        <pc:spChg chg="mod">
          <ac:chgData name="chethan kalyan" userId="c1370a218002e0be" providerId="LiveId" clId="{2D53C083-D1FA-4AFF-9038-BC477B0ABBA7}" dt="2024-11-07T08:44:27.811" v="4824"/>
          <ac:spMkLst>
            <pc:docMk/>
            <pc:sldMk cId="1985432469" sldId="269"/>
            <ac:spMk id="227" creationId="{8970349F-FF22-839D-78CF-6A1A111C4AF7}"/>
          </ac:spMkLst>
        </pc:spChg>
        <pc:spChg chg="mod">
          <ac:chgData name="chethan kalyan" userId="c1370a218002e0be" providerId="LiveId" clId="{2D53C083-D1FA-4AFF-9038-BC477B0ABBA7}" dt="2024-11-07T08:44:27.811" v="4824"/>
          <ac:spMkLst>
            <pc:docMk/>
            <pc:sldMk cId="1985432469" sldId="269"/>
            <ac:spMk id="228" creationId="{9DB11E7C-755A-E0F5-4656-965E0ADE1936}"/>
          </ac:spMkLst>
        </pc:spChg>
        <pc:spChg chg="mod">
          <ac:chgData name="chethan kalyan" userId="c1370a218002e0be" providerId="LiveId" clId="{2D53C083-D1FA-4AFF-9038-BC477B0ABBA7}" dt="2024-11-07T08:44:27.811" v="4824"/>
          <ac:spMkLst>
            <pc:docMk/>
            <pc:sldMk cId="1985432469" sldId="269"/>
            <ac:spMk id="229" creationId="{51F72200-7BC9-4985-356B-1B88474C4FE7}"/>
          </ac:spMkLst>
        </pc:spChg>
        <pc:spChg chg="mod">
          <ac:chgData name="chethan kalyan" userId="c1370a218002e0be" providerId="LiveId" clId="{2D53C083-D1FA-4AFF-9038-BC477B0ABBA7}" dt="2024-11-07T08:44:27.811" v="4824"/>
          <ac:spMkLst>
            <pc:docMk/>
            <pc:sldMk cId="1985432469" sldId="269"/>
            <ac:spMk id="230" creationId="{72CC1FCB-E2E7-B321-DE60-44100C8FC9E2}"/>
          </ac:spMkLst>
        </pc:spChg>
        <pc:spChg chg="mod">
          <ac:chgData name="chethan kalyan" userId="c1370a218002e0be" providerId="LiveId" clId="{2D53C083-D1FA-4AFF-9038-BC477B0ABBA7}" dt="2024-11-07T08:44:27.811" v="4824"/>
          <ac:spMkLst>
            <pc:docMk/>
            <pc:sldMk cId="1985432469" sldId="269"/>
            <ac:spMk id="231" creationId="{3360A089-5F0B-562F-A845-DE40D095148A}"/>
          </ac:spMkLst>
        </pc:spChg>
        <pc:spChg chg="mod">
          <ac:chgData name="chethan kalyan" userId="c1370a218002e0be" providerId="LiveId" clId="{2D53C083-D1FA-4AFF-9038-BC477B0ABBA7}" dt="2024-11-07T08:44:27.811" v="4824"/>
          <ac:spMkLst>
            <pc:docMk/>
            <pc:sldMk cId="1985432469" sldId="269"/>
            <ac:spMk id="232" creationId="{98247158-C616-4E95-EC1F-68204FC3E7C4}"/>
          </ac:spMkLst>
        </pc:spChg>
        <pc:spChg chg="mod">
          <ac:chgData name="chethan kalyan" userId="c1370a218002e0be" providerId="LiveId" clId="{2D53C083-D1FA-4AFF-9038-BC477B0ABBA7}" dt="2024-11-07T08:44:27.811" v="4824"/>
          <ac:spMkLst>
            <pc:docMk/>
            <pc:sldMk cId="1985432469" sldId="269"/>
            <ac:spMk id="233" creationId="{CAD0C043-FF25-C314-EC15-B4D3C440178B}"/>
          </ac:spMkLst>
        </pc:spChg>
        <pc:spChg chg="mod">
          <ac:chgData name="chethan kalyan" userId="c1370a218002e0be" providerId="LiveId" clId="{2D53C083-D1FA-4AFF-9038-BC477B0ABBA7}" dt="2024-11-07T08:44:27.811" v="4824"/>
          <ac:spMkLst>
            <pc:docMk/>
            <pc:sldMk cId="1985432469" sldId="269"/>
            <ac:spMk id="234" creationId="{B3755CE3-8133-F097-4267-14C624C95AE8}"/>
          </ac:spMkLst>
        </pc:spChg>
        <pc:spChg chg="mod">
          <ac:chgData name="chethan kalyan" userId="c1370a218002e0be" providerId="LiveId" clId="{2D53C083-D1FA-4AFF-9038-BC477B0ABBA7}" dt="2024-11-07T08:44:27.811" v="4824"/>
          <ac:spMkLst>
            <pc:docMk/>
            <pc:sldMk cId="1985432469" sldId="269"/>
            <ac:spMk id="235" creationId="{3EC5B890-D0B9-01A0-9291-0BD1965C1F26}"/>
          </ac:spMkLst>
        </pc:spChg>
        <pc:spChg chg="mod">
          <ac:chgData name="chethan kalyan" userId="c1370a218002e0be" providerId="LiveId" clId="{2D53C083-D1FA-4AFF-9038-BC477B0ABBA7}" dt="2024-11-07T08:44:27.811" v="4824"/>
          <ac:spMkLst>
            <pc:docMk/>
            <pc:sldMk cId="1985432469" sldId="269"/>
            <ac:spMk id="236" creationId="{6081D97E-18CF-500F-C66C-98A00E172039}"/>
          </ac:spMkLst>
        </pc:spChg>
        <pc:spChg chg="mod">
          <ac:chgData name="chethan kalyan" userId="c1370a218002e0be" providerId="LiveId" clId="{2D53C083-D1FA-4AFF-9038-BC477B0ABBA7}" dt="2024-11-07T08:44:27.811" v="4824"/>
          <ac:spMkLst>
            <pc:docMk/>
            <pc:sldMk cId="1985432469" sldId="269"/>
            <ac:spMk id="237" creationId="{5ED790C1-DA9D-B415-2A5F-B490054BB98C}"/>
          </ac:spMkLst>
        </pc:spChg>
        <pc:spChg chg="mod">
          <ac:chgData name="chethan kalyan" userId="c1370a218002e0be" providerId="LiveId" clId="{2D53C083-D1FA-4AFF-9038-BC477B0ABBA7}" dt="2024-11-07T08:44:27.811" v="4824"/>
          <ac:spMkLst>
            <pc:docMk/>
            <pc:sldMk cId="1985432469" sldId="269"/>
            <ac:spMk id="238" creationId="{155242B7-5EFE-227F-BA94-05584EEA9E5F}"/>
          </ac:spMkLst>
        </pc:spChg>
        <pc:spChg chg="mod">
          <ac:chgData name="chethan kalyan" userId="c1370a218002e0be" providerId="LiveId" clId="{2D53C083-D1FA-4AFF-9038-BC477B0ABBA7}" dt="2024-11-07T08:44:27.811" v="4824"/>
          <ac:spMkLst>
            <pc:docMk/>
            <pc:sldMk cId="1985432469" sldId="269"/>
            <ac:spMk id="239" creationId="{B659B901-F495-8288-6FAA-C00C0E29AE18}"/>
          </ac:spMkLst>
        </pc:spChg>
        <pc:spChg chg="mod">
          <ac:chgData name="chethan kalyan" userId="c1370a218002e0be" providerId="LiveId" clId="{2D53C083-D1FA-4AFF-9038-BC477B0ABBA7}" dt="2024-11-07T08:44:27.811" v="4824"/>
          <ac:spMkLst>
            <pc:docMk/>
            <pc:sldMk cId="1985432469" sldId="269"/>
            <ac:spMk id="240" creationId="{878F8FB1-89A7-5162-8107-BE55F6751B12}"/>
          </ac:spMkLst>
        </pc:spChg>
        <pc:spChg chg="mod">
          <ac:chgData name="chethan kalyan" userId="c1370a218002e0be" providerId="LiveId" clId="{2D53C083-D1FA-4AFF-9038-BC477B0ABBA7}" dt="2024-11-07T08:44:27.811" v="4824"/>
          <ac:spMkLst>
            <pc:docMk/>
            <pc:sldMk cId="1985432469" sldId="269"/>
            <ac:spMk id="241" creationId="{837138C1-4FEF-71F4-9B36-8636124479E7}"/>
          </ac:spMkLst>
        </pc:spChg>
        <pc:spChg chg="mod">
          <ac:chgData name="chethan kalyan" userId="c1370a218002e0be" providerId="LiveId" clId="{2D53C083-D1FA-4AFF-9038-BC477B0ABBA7}" dt="2024-11-07T08:44:27.811" v="4824"/>
          <ac:spMkLst>
            <pc:docMk/>
            <pc:sldMk cId="1985432469" sldId="269"/>
            <ac:spMk id="242" creationId="{090CBBF7-5513-E179-5D2E-FE657B0177D9}"/>
          </ac:spMkLst>
        </pc:spChg>
        <pc:spChg chg="mod">
          <ac:chgData name="chethan kalyan" userId="c1370a218002e0be" providerId="LiveId" clId="{2D53C083-D1FA-4AFF-9038-BC477B0ABBA7}" dt="2024-11-07T08:44:27.811" v="4824"/>
          <ac:spMkLst>
            <pc:docMk/>
            <pc:sldMk cId="1985432469" sldId="269"/>
            <ac:spMk id="243" creationId="{10D6BA16-01A8-BC3C-A019-AAF26AAD9856}"/>
          </ac:spMkLst>
        </pc:spChg>
        <pc:spChg chg="mod">
          <ac:chgData name="chethan kalyan" userId="c1370a218002e0be" providerId="LiveId" clId="{2D53C083-D1FA-4AFF-9038-BC477B0ABBA7}" dt="2024-11-07T08:44:27.811" v="4824"/>
          <ac:spMkLst>
            <pc:docMk/>
            <pc:sldMk cId="1985432469" sldId="269"/>
            <ac:spMk id="244" creationId="{60AD4C4E-94E2-45CF-15F5-08A60C8CE8BF}"/>
          </ac:spMkLst>
        </pc:spChg>
        <pc:spChg chg="mod">
          <ac:chgData name="chethan kalyan" userId="c1370a218002e0be" providerId="LiveId" clId="{2D53C083-D1FA-4AFF-9038-BC477B0ABBA7}" dt="2024-11-07T08:44:27.811" v="4824"/>
          <ac:spMkLst>
            <pc:docMk/>
            <pc:sldMk cId="1985432469" sldId="269"/>
            <ac:spMk id="245" creationId="{6FB53F76-F8A3-2E14-6B00-53AB5C08617B}"/>
          </ac:spMkLst>
        </pc:spChg>
        <pc:spChg chg="mod">
          <ac:chgData name="chethan kalyan" userId="c1370a218002e0be" providerId="LiveId" clId="{2D53C083-D1FA-4AFF-9038-BC477B0ABBA7}" dt="2024-11-07T08:44:27.811" v="4824"/>
          <ac:spMkLst>
            <pc:docMk/>
            <pc:sldMk cId="1985432469" sldId="269"/>
            <ac:spMk id="246" creationId="{7EA80DD4-ABC5-AA1B-92B8-FF57754520B7}"/>
          </ac:spMkLst>
        </pc:spChg>
        <pc:spChg chg="mod">
          <ac:chgData name="chethan kalyan" userId="c1370a218002e0be" providerId="LiveId" clId="{2D53C083-D1FA-4AFF-9038-BC477B0ABBA7}" dt="2024-11-07T08:44:27.811" v="4824"/>
          <ac:spMkLst>
            <pc:docMk/>
            <pc:sldMk cId="1985432469" sldId="269"/>
            <ac:spMk id="247" creationId="{48391EB8-23B0-5282-F347-2951FAB3D07E}"/>
          </ac:spMkLst>
        </pc:spChg>
        <pc:spChg chg="mod">
          <ac:chgData name="chethan kalyan" userId="c1370a218002e0be" providerId="LiveId" clId="{2D53C083-D1FA-4AFF-9038-BC477B0ABBA7}" dt="2024-11-07T08:44:27.811" v="4824"/>
          <ac:spMkLst>
            <pc:docMk/>
            <pc:sldMk cId="1985432469" sldId="269"/>
            <ac:spMk id="248" creationId="{61A1D7E4-EE88-629C-F670-F4155025232D}"/>
          </ac:spMkLst>
        </pc:spChg>
        <pc:spChg chg="mod">
          <ac:chgData name="chethan kalyan" userId="c1370a218002e0be" providerId="LiveId" clId="{2D53C083-D1FA-4AFF-9038-BC477B0ABBA7}" dt="2024-11-07T08:44:27.811" v="4824"/>
          <ac:spMkLst>
            <pc:docMk/>
            <pc:sldMk cId="1985432469" sldId="269"/>
            <ac:spMk id="249" creationId="{AF20839C-03B7-2CC6-E666-6404A1B2D73F}"/>
          </ac:spMkLst>
        </pc:spChg>
        <pc:spChg chg="mod">
          <ac:chgData name="chethan kalyan" userId="c1370a218002e0be" providerId="LiveId" clId="{2D53C083-D1FA-4AFF-9038-BC477B0ABBA7}" dt="2024-11-07T08:44:27.811" v="4824"/>
          <ac:spMkLst>
            <pc:docMk/>
            <pc:sldMk cId="1985432469" sldId="269"/>
            <ac:spMk id="250" creationId="{10417CBA-0769-3DD0-AF10-46C27D06C1F2}"/>
          </ac:spMkLst>
        </pc:spChg>
        <pc:spChg chg="mod">
          <ac:chgData name="chethan kalyan" userId="c1370a218002e0be" providerId="LiveId" clId="{2D53C083-D1FA-4AFF-9038-BC477B0ABBA7}" dt="2024-11-07T08:44:27.811" v="4824"/>
          <ac:spMkLst>
            <pc:docMk/>
            <pc:sldMk cId="1985432469" sldId="269"/>
            <ac:spMk id="251" creationId="{CC9C77C3-AD35-AC61-4159-D0F47FDE1BB1}"/>
          </ac:spMkLst>
        </pc:spChg>
        <pc:spChg chg="mod">
          <ac:chgData name="chethan kalyan" userId="c1370a218002e0be" providerId="LiveId" clId="{2D53C083-D1FA-4AFF-9038-BC477B0ABBA7}" dt="2024-11-07T08:44:27.811" v="4824"/>
          <ac:spMkLst>
            <pc:docMk/>
            <pc:sldMk cId="1985432469" sldId="269"/>
            <ac:spMk id="252" creationId="{6DD498F4-1CBD-7CE3-73A2-BFD792FC022A}"/>
          </ac:spMkLst>
        </pc:spChg>
        <pc:spChg chg="mod">
          <ac:chgData name="chethan kalyan" userId="c1370a218002e0be" providerId="LiveId" clId="{2D53C083-D1FA-4AFF-9038-BC477B0ABBA7}" dt="2024-11-07T08:44:27.811" v="4824"/>
          <ac:spMkLst>
            <pc:docMk/>
            <pc:sldMk cId="1985432469" sldId="269"/>
            <ac:spMk id="253" creationId="{D851DD34-71AF-79E1-527F-B11028D67DC1}"/>
          </ac:spMkLst>
        </pc:spChg>
        <pc:spChg chg="mod">
          <ac:chgData name="chethan kalyan" userId="c1370a218002e0be" providerId="LiveId" clId="{2D53C083-D1FA-4AFF-9038-BC477B0ABBA7}" dt="2024-11-07T08:44:27.811" v="4824"/>
          <ac:spMkLst>
            <pc:docMk/>
            <pc:sldMk cId="1985432469" sldId="269"/>
            <ac:spMk id="254" creationId="{0B22259F-CE9F-9AC6-3399-E66CBE9DFC32}"/>
          </ac:spMkLst>
        </pc:spChg>
        <pc:spChg chg="mod">
          <ac:chgData name="chethan kalyan" userId="c1370a218002e0be" providerId="LiveId" clId="{2D53C083-D1FA-4AFF-9038-BC477B0ABBA7}" dt="2024-11-07T08:44:27.811" v="4824"/>
          <ac:spMkLst>
            <pc:docMk/>
            <pc:sldMk cId="1985432469" sldId="269"/>
            <ac:spMk id="255" creationId="{B6637022-0A0A-CA64-A069-69CBCFE8A776}"/>
          </ac:spMkLst>
        </pc:spChg>
        <pc:spChg chg="mod">
          <ac:chgData name="chethan kalyan" userId="c1370a218002e0be" providerId="LiveId" clId="{2D53C083-D1FA-4AFF-9038-BC477B0ABBA7}" dt="2024-11-07T08:44:27.811" v="4824"/>
          <ac:spMkLst>
            <pc:docMk/>
            <pc:sldMk cId="1985432469" sldId="269"/>
            <ac:spMk id="256" creationId="{1912761E-56AA-9704-670B-EA33C17C53BC}"/>
          </ac:spMkLst>
        </pc:spChg>
        <pc:spChg chg="mod">
          <ac:chgData name="chethan kalyan" userId="c1370a218002e0be" providerId="LiveId" clId="{2D53C083-D1FA-4AFF-9038-BC477B0ABBA7}" dt="2024-11-07T08:44:27.811" v="4824"/>
          <ac:spMkLst>
            <pc:docMk/>
            <pc:sldMk cId="1985432469" sldId="269"/>
            <ac:spMk id="257" creationId="{1677038C-983B-1A42-FBC4-65B64EEF036D}"/>
          </ac:spMkLst>
        </pc:spChg>
        <pc:spChg chg="mod">
          <ac:chgData name="chethan kalyan" userId="c1370a218002e0be" providerId="LiveId" clId="{2D53C083-D1FA-4AFF-9038-BC477B0ABBA7}" dt="2024-11-07T08:44:27.811" v="4824"/>
          <ac:spMkLst>
            <pc:docMk/>
            <pc:sldMk cId="1985432469" sldId="269"/>
            <ac:spMk id="258" creationId="{538E785F-CD71-EECC-C570-3B54B69A662A}"/>
          </ac:spMkLst>
        </pc:spChg>
        <pc:spChg chg="mod">
          <ac:chgData name="chethan kalyan" userId="c1370a218002e0be" providerId="LiveId" clId="{2D53C083-D1FA-4AFF-9038-BC477B0ABBA7}" dt="2024-11-07T08:44:27.811" v="4824"/>
          <ac:spMkLst>
            <pc:docMk/>
            <pc:sldMk cId="1985432469" sldId="269"/>
            <ac:spMk id="259" creationId="{B3A77E90-F724-B2D0-F498-D29B9FB13760}"/>
          </ac:spMkLst>
        </pc:spChg>
        <pc:spChg chg="mod">
          <ac:chgData name="chethan kalyan" userId="c1370a218002e0be" providerId="LiveId" clId="{2D53C083-D1FA-4AFF-9038-BC477B0ABBA7}" dt="2024-11-07T08:44:27.811" v="4824"/>
          <ac:spMkLst>
            <pc:docMk/>
            <pc:sldMk cId="1985432469" sldId="269"/>
            <ac:spMk id="260" creationId="{E7AD28FB-E074-5EA0-51E8-447711797B13}"/>
          </ac:spMkLst>
        </pc:spChg>
        <pc:spChg chg="mod">
          <ac:chgData name="chethan kalyan" userId="c1370a218002e0be" providerId="LiveId" clId="{2D53C083-D1FA-4AFF-9038-BC477B0ABBA7}" dt="2024-11-07T08:44:27.811" v="4824"/>
          <ac:spMkLst>
            <pc:docMk/>
            <pc:sldMk cId="1985432469" sldId="269"/>
            <ac:spMk id="261" creationId="{53CEC06D-B01A-0D28-D7DF-E03B5A3CC96D}"/>
          </ac:spMkLst>
        </pc:spChg>
        <pc:spChg chg="mod">
          <ac:chgData name="chethan kalyan" userId="c1370a218002e0be" providerId="LiveId" clId="{2D53C083-D1FA-4AFF-9038-BC477B0ABBA7}" dt="2024-11-07T08:44:27.811" v="4824"/>
          <ac:spMkLst>
            <pc:docMk/>
            <pc:sldMk cId="1985432469" sldId="269"/>
            <ac:spMk id="262" creationId="{8181B84B-AD37-EF2A-9092-231B795A333F}"/>
          </ac:spMkLst>
        </pc:spChg>
        <pc:spChg chg="mod">
          <ac:chgData name="chethan kalyan" userId="c1370a218002e0be" providerId="LiveId" clId="{2D53C083-D1FA-4AFF-9038-BC477B0ABBA7}" dt="2024-11-07T08:44:27.811" v="4824"/>
          <ac:spMkLst>
            <pc:docMk/>
            <pc:sldMk cId="1985432469" sldId="269"/>
            <ac:spMk id="263" creationId="{0BA830DA-BD9B-D7E1-D1E0-3ACC7BA212D3}"/>
          </ac:spMkLst>
        </pc:spChg>
        <pc:spChg chg="mod">
          <ac:chgData name="chethan kalyan" userId="c1370a218002e0be" providerId="LiveId" clId="{2D53C083-D1FA-4AFF-9038-BC477B0ABBA7}" dt="2024-11-07T08:44:27.811" v="4824"/>
          <ac:spMkLst>
            <pc:docMk/>
            <pc:sldMk cId="1985432469" sldId="269"/>
            <ac:spMk id="264" creationId="{0F01C0E8-9E64-B553-6997-FD271F7D6B33}"/>
          </ac:spMkLst>
        </pc:spChg>
        <pc:spChg chg="mod">
          <ac:chgData name="chethan kalyan" userId="c1370a218002e0be" providerId="LiveId" clId="{2D53C083-D1FA-4AFF-9038-BC477B0ABBA7}" dt="2024-11-07T08:44:27.811" v="4824"/>
          <ac:spMkLst>
            <pc:docMk/>
            <pc:sldMk cId="1985432469" sldId="269"/>
            <ac:spMk id="265" creationId="{AE5EF2BF-405B-CB4B-5508-46962F427856}"/>
          </ac:spMkLst>
        </pc:spChg>
        <pc:spChg chg="mod">
          <ac:chgData name="chethan kalyan" userId="c1370a218002e0be" providerId="LiveId" clId="{2D53C083-D1FA-4AFF-9038-BC477B0ABBA7}" dt="2024-11-07T08:44:27.811" v="4824"/>
          <ac:spMkLst>
            <pc:docMk/>
            <pc:sldMk cId="1985432469" sldId="269"/>
            <ac:spMk id="266" creationId="{2A8A3BB7-5DF3-AE03-6CD2-B80FA2F87ECE}"/>
          </ac:spMkLst>
        </pc:spChg>
        <pc:spChg chg="mod">
          <ac:chgData name="chethan kalyan" userId="c1370a218002e0be" providerId="LiveId" clId="{2D53C083-D1FA-4AFF-9038-BC477B0ABBA7}" dt="2024-11-07T08:44:27.811" v="4824"/>
          <ac:spMkLst>
            <pc:docMk/>
            <pc:sldMk cId="1985432469" sldId="269"/>
            <ac:spMk id="267" creationId="{4765A886-D30F-C002-DD29-7A05EEEA1733}"/>
          </ac:spMkLst>
        </pc:spChg>
        <pc:spChg chg="mod">
          <ac:chgData name="chethan kalyan" userId="c1370a218002e0be" providerId="LiveId" clId="{2D53C083-D1FA-4AFF-9038-BC477B0ABBA7}" dt="2024-11-07T08:44:27.811" v="4824"/>
          <ac:spMkLst>
            <pc:docMk/>
            <pc:sldMk cId="1985432469" sldId="269"/>
            <ac:spMk id="268" creationId="{BCB21B4B-CBEB-9470-BF0B-A31B51C0AFCA}"/>
          </ac:spMkLst>
        </pc:spChg>
        <pc:spChg chg="mod">
          <ac:chgData name="chethan kalyan" userId="c1370a218002e0be" providerId="LiveId" clId="{2D53C083-D1FA-4AFF-9038-BC477B0ABBA7}" dt="2024-11-07T08:44:27.811" v="4824"/>
          <ac:spMkLst>
            <pc:docMk/>
            <pc:sldMk cId="1985432469" sldId="269"/>
            <ac:spMk id="269" creationId="{7EEA729F-AC78-8A2B-5BE4-6052BFFF5D8A}"/>
          </ac:spMkLst>
        </pc:spChg>
        <pc:spChg chg="mod">
          <ac:chgData name="chethan kalyan" userId="c1370a218002e0be" providerId="LiveId" clId="{2D53C083-D1FA-4AFF-9038-BC477B0ABBA7}" dt="2024-11-07T08:44:27.811" v="4824"/>
          <ac:spMkLst>
            <pc:docMk/>
            <pc:sldMk cId="1985432469" sldId="269"/>
            <ac:spMk id="270" creationId="{9A5E372C-334F-45DA-1116-7300792998B2}"/>
          </ac:spMkLst>
        </pc:spChg>
        <pc:spChg chg="mod">
          <ac:chgData name="chethan kalyan" userId="c1370a218002e0be" providerId="LiveId" clId="{2D53C083-D1FA-4AFF-9038-BC477B0ABBA7}" dt="2024-11-07T08:44:27.811" v="4824"/>
          <ac:spMkLst>
            <pc:docMk/>
            <pc:sldMk cId="1985432469" sldId="269"/>
            <ac:spMk id="271" creationId="{E734E929-1B7E-147F-EF4A-9A8BD164F593}"/>
          </ac:spMkLst>
        </pc:spChg>
        <pc:spChg chg="mod">
          <ac:chgData name="chethan kalyan" userId="c1370a218002e0be" providerId="LiveId" clId="{2D53C083-D1FA-4AFF-9038-BC477B0ABBA7}" dt="2024-11-07T08:44:27.811" v="4824"/>
          <ac:spMkLst>
            <pc:docMk/>
            <pc:sldMk cId="1985432469" sldId="269"/>
            <ac:spMk id="272" creationId="{599BFCF4-672B-9ED8-0216-201FF0BC69F5}"/>
          </ac:spMkLst>
        </pc:spChg>
        <pc:spChg chg="mod">
          <ac:chgData name="chethan kalyan" userId="c1370a218002e0be" providerId="LiveId" clId="{2D53C083-D1FA-4AFF-9038-BC477B0ABBA7}" dt="2024-11-07T08:44:27.811" v="4824"/>
          <ac:spMkLst>
            <pc:docMk/>
            <pc:sldMk cId="1985432469" sldId="269"/>
            <ac:spMk id="273" creationId="{493B8063-8943-DDD3-25E3-CA31F9A07E36}"/>
          </ac:spMkLst>
        </pc:spChg>
        <pc:spChg chg="mod">
          <ac:chgData name="chethan kalyan" userId="c1370a218002e0be" providerId="LiveId" clId="{2D53C083-D1FA-4AFF-9038-BC477B0ABBA7}" dt="2024-11-07T08:44:27.811" v="4824"/>
          <ac:spMkLst>
            <pc:docMk/>
            <pc:sldMk cId="1985432469" sldId="269"/>
            <ac:spMk id="274" creationId="{1791A714-FB07-089D-219F-8EAC62E47006}"/>
          </ac:spMkLst>
        </pc:spChg>
        <pc:spChg chg="mod">
          <ac:chgData name="chethan kalyan" userId="c1370a218002e0be" providerId="LiveId" clId="{2D53C083-D1FA-4AFF-9038-BC477B0ABBA7}" dt="2024-11-07T08:44:27.811" v="4824"/>
          <ac:spMkLst>
            <pc:docMk/>
            <pc:sldMk cId="1985432469" sldId="269"/>
            <ac:spMk id="275" creationId="{15F73E05-053A-C6BD-E9C7-882F431908E1}"/>
          </ac:spMkLst>
        </pc:spChg>
        <pc:spChg chg="mod">
          <ac:chgData name="chethan kalyan" userId="c1370a218002e0be" providerId="LiveId" clId="{2D53C083-D1FA-4AFF-9038-BC477B0ABBA7}" dt="2024-11-07T08:44:27.811" v="4824"/>
          <ac:spMkLst>
            <pc:docMk/>
            <pc:sldMk cId="1985432469" sldId="269"/>
            <ac:spMk id="276" creationId="{778576CC-0025-577B-FE9F-4BE945B28DBC}"/>
          </ac:spMkLst>
        </pc:spChg>
        <pc:spChg chg="mod">
          <ac:chgData name="chethan kalyan" userId="c1370a218002e0be" providerId="LiveId" clId="{2D53C083-D1FA-4AFF-9038-BC477B0ABBA7}" dt="2024-11-07T08:44:27.811" v="4824"/>
          <ac:spMkLst>
            <pc:docMk/>
            <pc:sldMk cId="1985432469" sldId="269"/>
            <ac:spMk id="277" creationId="{B5F940F4-ADAF-08C6-4EA8-9B0B185F79FF}"/>
          </ac:spMkLst>
        </pc:spChg>
        <pc:spChg chg="mod">
          <ac:chgData name="chethan kalyan" userId="c1370a218002e0be" providerId="LiveId" clId="{2D53C083-D1FA-4AFF-9038-BC477B0ABBA7}" dt="2024-11-07T08:44:27.811" v="4824"/>
          <ac:spMkLst>
            <pc:docMk/>
            <pc:sldMk cId="1985432469" sldId="269"/>
            <ac:spMk id="278" creationId="{A56A7287-3F67-5A94-FB96-78A0E7280CA9}"/>
          </ac:spMkLst>
        </pc:spChg>
        <pc:spChg chg="mod">
          <ac:chgData name="chethan kalyan" userId="c1370a218002e0be" providerId="LiveId" clId="{2D53C083-D1FA-4AFF-9038-BC477B0ABBA7}" dt="2024-11-07T08:44:27.811" v="4824"/>
          <ac:spMkLst>
            <pc:docMk/>
            <pc:sldMk cId="1985432469" sldId="269"/>
            <ac:spMk id="279" creationId="{207AA46E-C353-2348-473C-F54D6AD49811}"/>
          </ac:spMkLst>
        </pc:spChg>
        <pc:spChg chg="mod">
          <ac:chgData name="chethan kalyan" userId="c1370a218002e0be" providerId="LiveId" clId="{2D53C083-D1FA-4AFF-9038-BC477B0ABBA7}" dt="2024-11-07T08:44:27.811" v="4824"/>
          <ac:spMkLst>
            <pc:docMk/>
            <pc:sldMk cId="1985432469" sldId="269"/>
            <ac:spMk id="280" creationId="{78A01545-AA81-BDC0-0A7F-C5CCF25D2402}"/>
          </ac:spMkLst>
        </pc:spChg>
        <pc:spChg chg="mod">
          <ac:chgData name="chethan kalyan" userId="c1370a218002e0be" providerId="LiveId" clId="{2D53C083-D1FA-4AFF-9038-BC477B0ABBA7}" dt="2024-11-07T08:44:27.811" v="4824"/>
          <ac:spMkLst>
            <pc:docMk/>
            <pc:sldMk cId="1985432469" sldId="269"/>
            <ac:spMk id="281" creationId="{1ACE4492-A059-E2AA-EFA6-BA1AB6424980}"/>
          </ac:spMkLst>
        </pc:spChg>
        <pc:spChg chg="mod">
          <ac:chgData name="chethan kalyan" userId="c1370a218002e0be" providerId="LiveId" clId="{2D53C083-D1FA-4AFF-9038-BC477B0ABBA7}" dt="2024-11-07T08:44:27.811" v="4824"/>
          <ac:spMkLst>
            <pc:docMk/>
            <pc:sldMk cId="1985432469" sldId="269"/>
            <ac:spMk id="282" creationId="{3F00AEB6-309A-415C-E621-9392A43E5253}"/>
          </ac:spMkLst>
        </pc:spChg>
        <pc:spChg chg="mod">
          <ac:chgData name="chethan kalyan" userId="c1370a218002e0be" providerId="LiveId" clId="{2D53C083-D1FA-4AFF-9038-BC477B0ABBA7}" dt="2024-11-07T08:44:27.811" v="4824"/>
          <ac:spMkLst>
            <pc:docMk/>
            <pc:sldMk cId="1985432469" sldId="269"/>
            <ac:spMk id="283" creationId="{299A0F41-9B5C-2CF1-D4E5-75E43CE4B2BE}"/>
          </ac:spMkLst>
        </pc:spChg>
        <pc:spChg chg="mod">
          <ac:chgData name="chethan kalyan" userId="c1370a218002e0be" providerId="LiveId" clId="{2D53C083-D1FA-4AFF-9038-BC477B0ABBA7}" dt="2024-11-07T08:44:27.811" v="4824"/>
          <ac:spMkLst>
            <pc:docMk/>
            <pc:sldMk cId="1985432469" sldId="269"/>
            <ac:spMk id="284" creationId="{225B652E-C807-FB82-9729-E5471B7DA9D4}"/>
          </ac:spMkLst>
        </pc:spChg>
        <pc:spChg chg="mod">
          <ac:chgData name="chethan kalyan" userId="c1370a218002e0be" providerId="LiveId" clId="{2D53C083-D1FA-4AFF-9038-BC477B0ABBA7}" dt="2024-11-07T08:44:27.811" v="4824"/>
          <ac:spMkLst>
            <pc:docMk/>
            <pc:sldMk cId="1985432469" sldId="269"/>
            <ac:spMk id="285" creationId="{2B4AA22E-3584-2FFD-C670-75D03DAD7263}"/>
          </ac:spMkLst>
        </pc:spChg>
        <pc:spChg chg="mod">
          <ac:chgData name="chethan kalyan" userId="c1370a218002e0be" providerId="LiveId" clId="{2D53C083-D1FA-4AFF-9038-BC477B0ABBA7}" dt="2024-11-07T08:44:27.811" v="4824"/>
          <ac:spMkLst>
            <pc:docMk/>
            <pc:sldMk cId="1985432469" sldId="269"/>
            <ac:spMk id="286" creationId="{0FFA8DE7-7F3F-40CD-5547-509A8E8188A2}"/>
          </ac:spMkLst>
        </pc:spChg>
        <pc:spChg chg="mod">
          <ac:chgData name="chethan kalyan" userId="c1370a218002e0be" providerId="LiveId" clId="{2D53C083-D1FA-4AFF-9038-BC477B0ABBA7}" dt="2024-11-07T08:44:27.811" v="4824"/>
          <ac:spMkLst>
            <pc:docMk/>
            <pc:sldMk cId="1985432469" sldId="269"/>
            <ac:spMk id="287" creationId="{F204CB37-1297-7B07-7A7E-D5561CDA644B}"/>
          </ac:spMkLst>
        </pc:spChg>
        <pc:spChg chg="mod">
          <ac:chgData name="chethan kalyan" userId="c1370a218002e0be" providerId="LiveId" clId="{2D53C083-D1FA-4AFF-9038-BC477B0ABBA7}" dt="2024-11-07T08:44:27.811" v="4824"/>
          <ac:spMkLst>
            <pc:docMk/>
            <pc:sldMk cId="1985432469" sldId="269"/>
            <ac:spMk id="288" creationId="{A7977864-FF7C-E084-5670-21AA9D79E8AE}"/>
          </ac:spMkLst>
        </pc:spChg>
        <pc:spChg chg="mod">
          <ac:chgData name="chethan kalyan" userId="c1370a218002e0be" providerId="LiveId" clId="{2D53C083-D1FA-4AFF-9038-BC477B0ABBA7}" dt="2024-11-07T08:44:27.811" v="4824"/>
          <ac:spMkLst>
            <pc:docMk/>
            <pc:sldMk cId="1985432469" sldId="269"/>
            <ac:spMk id="289" creationId="{0F03CF29-26A3-7A8C-6E71-147AD376F67F}"/>
          </ac:spMkLst>
        </pc:spChg>
        <pc:spChg chg="mod">
          <ac:chgData name="chethan kalyan" userId="c1370a218002e0be" providerId="LiveId" clId="{2D53C083-D1FA-4AFF-9038-BC477B0ABBA7}" dt="2024-11-07T08:44:27.811" v="4824"/>
          <ac:spMkLst>
            <pc:docMk/>
            <pc:sldMk cId="1985432469" sldId="269"/>
            <ac:spMk id="290" creationId="{C5C24BCE-9D32-7AD4-D591-91F145E1118F}"/>
          </ac:spMkLst>
        </pc:spChg>
        <pc:spChg chg="mod">
          <ac:chgData name="chethan kalyan" userId="c1370a218002e0be" providerId="LiveId" clId="{2D53C083-D1FA-4AFF-9038-BC477B0ABBA7}" dt="2024-11-07T08:44:27.811" v="4824"/>
          <ac:spMkLst>
            <pc:docMk/>
            <pc:sldMk cId="1985432469" sldId="269"/>
            <ac:spMk id="291" creationId="{E5678F79-175C-0686-EB51-267BC4927A20}"/>
          </ac:spMkLst>
        </pc:spChg>
        <pc:spChg chg="mod">
          <ac:chgData name="chethan kalyan" userId="c1370a218002e0be" providerId="LiveId" clId="{2D53C083-D1FA-4AFF-9038-BC477B0ABBA7}" dt="2024-11-07T08:44:27.811" v="4824"/>
          <ac:spMkLst>
            <pc:docMk/>
            <pc:sldMk cId="1985432469" sldId="269"/>
            <ac:spMk id="292" creationId="{38CE0963-403A-FE7A-AEF0-AF9FACBAAECE}"/>
          </ac:spMkLst>
        </pc:spChg>
        <pc:spChg chg="mod">
          <ac:chgData name="chethan kalyan" userId="c1370a218002e0be" providerId="LiveId" clId="{2D53C083-D1FA-4AFF-9038-BC477B0ABBA7}" dt="2024-11-07T08:44:27.811" v="4824"/>
          <ac:spMkLst>
            <pc:docMk/>
            <pc:sldMk cId="1985432469" sldId="269"/>
            <ac:spMk id="293" creationId="{E4DF3D55-CF07-5374-A5F7-6573CA38411A}"/>
          </ac:spMkLst>
        </pc:spChg>
        <pc:spChg chg="mod">
          <ac:chgData name="chethan kalyan" userId="c1370a218002e0be" providerId="LiveId" clId="{2D53C083-D1FA-4AFF-9038-BC477B0ABBA7}" dt="2024-11-07T08:44:27.811" v="4824"/>
          <ac:spMkLst>
            <pc:docMk/>
            <pc:sldMk cId="1985432469" sldId="269"/>
            <ac:spMk id="294" creationId="{1979FBC0-B51C-6E40-F071-D202887B24A8}"/>
          </ac:spMkLst>
        </pc:spChg>
        <pc:spChg chg="mod">
          <ac:chgData name="chethan kalyan" userId="c1370a218002e0be" providerId="LiveId" clId="{2D53C083-D1FA-4AFF-9038-BC477B0ABBA7}" dt="2024-11-07T08:44:27.811" v="4824"/>
          <ac:spMkLst>
            <pc:docMk/>
            <pc:sldMk cId="1985432469" sldId="269"/>
            <ac:spMk id="295" creationId="{602D02B8-89E5-A681-E865-D30A30B8AAB6}"/>
          </ac:spMkLst>
        </pc:spChg>
        <pc:spChg chg="mod">
          <ac:chgData name="chethan kalyan" userId="c1370a218002e0be" providerId="LiveId" clId="{2D53C083-D1FA-4AFF-9038-BC477B0ABBA7}" dt="2024-11-07T08:44:27.811" v="4824"/>
          <ac:spMkLst>
            <pc:docMk/>
            <pc:sldMk cId="1985432469" sldId="269"/>
            <ac:spMk id="296" creationId="{04EBCC8A-59C0-F211-85F2-7217F283DEDD}"/>
          </ac:spMkLst>
        </pc:spChg>
        <pc:spChg chg="mod">
          <ac:chgData name="chethan kalyan" userId="c1370a218002e0be" providerId="LiveId" clId="{2D53C083-D1FA-4AFF-9038-BC477B0ABBA7}" dt="2024-11-07T08:44:27.811" v="4824"/>
          <ac:spMkLst>
            <pc:docMk/>
            <pc:sldMk cId="1985432469" sldId="269"/>
            <ac:spMk id="297" creationId="{17A0CFB3-BF0A-32DF-8358-560AD03CABE8}"/>
          </ac:spMkLst>
        </pc:spChg>
        <pc:spChg chg="mod">
          <ac:chgData name="chethan kalyan" userId="c1370a218002e0be" providerId="LiveId" clId="{2D53C083-D1FA-4AFF-9038-BC477B0ABBA7}" dt="2024-11-07T08:44:27.811" v="4824"/>
          <ac:spMkLst>
            <pc:docMk/>
            <pc:sldMk cId="1985432469" sldId="269"/>
            <ac:spMk id="298" creationId="{5DEB6339-BFDC-4314-EF40-4311FB3DC587}"/>
          </ac:spMkLst>
        </pc:spChg>
        <pc:spChg chg="mod">
          <ac:chgData name="chethan kalyan" userId="c1370a218002e0be" providerId="LiveId" clId="{2D53C083-D1FA-4AFF-9038-BC477B0ABBA7}" dt="2024-11-07T08:44:27.811" v="4824"/>
          <ac:spMkLst>
            <pc:docMk/>
            <pc:sldMk cId="1985432469" sldId="269"/>
            <ac:spMk id="299" creationId="{7457D7CF-6117-9809-C16C-FB848FBFEE81}"/>
          </ac:spMkLst>
        </pc:spChg>
        <pc:spChg chg="mod">
          <ac:chgData name="chethan kalyan" userId="c1370a218002e0be" providerId="LiveId" clId="{2D53C083-D1FA-4AFF-9038-BC477B0ABBA7}" dt="2024-11-07T08:44:27.811" v="4824"/>
          <ac:spMkLst>
            <pc:docMk/>
            <pc:sldMk cId="1985432469" sldId="269"/>
            <ac:spMk id="300" creationId="{0413EAE9-FA79-EEF8-00F8-1BFE93759FA6}"/>
          </ac:spMkLst>
        </pc:spChg>
        <pc:spChg chg="mod">
          <ac:chgData name="chethan kalyan" userId="c1370a218002e0be" providerId="LiveId" clId="{2D53C083-D1FA-4AFF-9038-BC477B0ABBA7}" dt="2024-11-07T08:44:27.811" v="4824"/>
          <ac:spMkLst>
            <pc:docMk/>
            <pc:sldMk cId="1985432469" sldId="269"/>
            <ac:spMk id="301" creationId="{D6D3A70C-10BC-C386-1D39-53698C0F3887}"/>
          </ac:spMkLst>
        </pc:spChg>
        <pc:spChg chg="mod">
          <ac:chgData name="chethan kalyan" userId="c1370a218002e0be" providerId="LiveId" clId="{2D53C083-D1FA-4AFF-9038-BC477B0ABBA7}" dt="2024-11-07T08:44:27.811" v="4824"/>
          <ac:spMkLst>
            <pc:docMk/>
            <pc:sldMk cId="1985432469" sldId="269"/>
            <ac:spMk id="302" creationId="{1365C893-2AFD-3703-1959-8F675FBD0D3F}"/>
          </ac:spMkLst>
        </pc:spChg>
        <pc:spChg chg="mod">
          <ac:chgData name="chethan kalyan" userId="c1370a218002e0be" providerId="LiveId" clId="{2D53C083-D1FA-4AFF-9038-BC477B0ABBA7}" dt="2024-11-07T08:44:27.811" v="4824"/>
          <ac:spMkLst>
            <pc:docMk/>
            <pc:sldMk cId="1985432469" sldId="269"/>
            <ac:spMk id="303" creationId="{254A2583-7B33-2EED-A594-07B3F9898C9D}"/>
          </ac:spMkLst>
        </pc:spChg>
        <pc:spChg chg="mod">
          <ac:chgData name="chethan kalyan" userId="c1370a218002e0be" providerId="LiveId" clId="{2D53C083-D1FA-4AFF-9038-BC477B0ABBA7}" dt="2024-11-07T08:44:27.811" v="4824"/>
          <ac:spMkLst>
            <pc:docMk/>
            <pc:sldMk cId="1985432469" sldId="269"/>
            <ac:spMk id="304" creationId="{E515856E-3E3B-9E5E-7237-221C22B65F42}"/>
          </ac:spMkLst>
        </pc:spChg>
        <pc:spChg chg="mod">
          <ac:chgData name="chethan kalyan" userId="c1370a218002e0be" providerId="LiveId" clId="{2D53C083-D1FA-4AFF-9038-BC477B0ABBA7}" dt="2024-11-07T08:44:27.811" v="4824"/>
          <ac:spMkLst>
            <pc:docMk/>
            <pc:sldMk cId="1985432469" sldId="269"/>
            <ac:spMk id="305" creationId="{71A14BF2-0125-9ABE-7805-07042E1DE361}"/>
          </ac:spMkLst>
        </pc:spChg>
        <pc:spChg chg="mod">
          <ac:chgData name="chethan kalyan" userId="c1370a218002e0be" providerId="LiveId" clId="{2D53C083-D1FA-4AFF-9038-BC477B0ABBA7}" dt="2024-11-07T08:44:27.811" v="4824"/>
          <ac:spMkLst>
            <pc:docMk/>
            <pc:sldMk cId="1985432469" sldId="269"/>
            <ac:spMk id="306" creationId="{F95A11A3-F02D-97CC-184D-9337E43B3714}"/>
          </ac:spMkLst>
        </pc:spChg>
        <pc:spChg chg="mod">
          <ac:chgData name="chethan kalyan" userId="c1370a218002e0be" providerId="LiveId" clId="{2D53C083-D1FA-4AFF-9038-BC477B0ABBA7}" dt="2024-11-07T08:44:27.811" v="4824"/>
          <ac:spMkLst>
            <pc:docMk/>
            <pc:sldMk cId="1985432469" sldId="269"/>
            <ac:spMk id="307" creationId="{FC2D6673-318F-D0FE-6A92-BB79936C34E8}"/>
          </ac:spMkLst>
        </pc:spChg>
        <pc:spChg chg="mod">
          <ac:chgData name="chethan kalyan" userId="c1370a218002e0be" providerId="LiveId" clId="{2D53C083-D1FA-4AFF-9038-BC477B0ABBA7}" dt="2024-11-07T08:44:27.811" v="4824"/>
          <ac:spMkLst>
            <pc:docMk/>
            <pc:sldMk cId="1985432469" sldId="269"/>
            <ac:spMk id="308" creationId="{F48A95D6-E248-074C-80A3-166223502487}"/>
          </ac:spMkLst>
        </pc:spChg>
        <pc:spChg chg="mod">
          <ac:chgData name="chethan kalyan" userId="c1370a218002e0be" providerId="LiveId" clId="{2D53C083-D1FA-4AFF-9038-BC477B0ABBA7}" dt="2024-11-07T08:44:27.811" v="4824"/>
          <ac:spMkLst>
            <pc:docMk/>
            <pc:sldMk cId="1985432469" sldId="269"/>
            <ac:spMk id="309" creationId="{016AE5AE-00F8-E020-4933-3E28DF22602D}"/>
          </ac:spMkLst>
        </pc:spChg>
        <pc:spChg chg="mod">
          <ac:chgData name="chethan kalyan" userId="c1370a218002e0be" providerId="LiveId" clId="{2D53C083-D1FA-4AFF-9038-BC477B0ABBA7}" dt="2024-11-07T08:44:27.811" v="4824"/>
          <ac:spMkLst>
            <pc:docMk/>
            <pc:sldMk cId="1985432469" sldId="269"/>
            <ac:spMk id="310" creationId="{66CC9820-31EF-44CA-86BE-19E21B39D6DF}"/>
          </ac:spMkLst>
        </pc:spChg>
        <pc:spChg chg="mod">
          <ac:chgData name="chethan kalyan" userId="c1370a218002e0be" providerId="LiveId" clId="{2D53C083-D1FA-4AFF-9038-BC477B0ABBA7}" dt="2024-11-07T08:44:27.811" v="4824"/>
          <ac:spMkLst>
            <pc:docMk/>
            <pc:sldMk cId="1985432469" sldId="269"/>
            <ac:spMk id="311" creationId="{3438B1FD-D13D-1DB8-2025-B82B233F368D}"/>
          </ac:spMkLst>
        </pc:spChg>
        <pc:spChg chg="mod">
          <ac:chgData name="chethan kalyan" userId="c1370a218002e0be" providerId="LiveId" clId="{2D53C083-D1FA-4AFF-9038-BC477B0ABBA7}" dt="2024-11-07T08:44:27.811" v="4824"/>
          <ac:spMkLst>
            <pc:docMk/>
            <pc:sldMk cId="1985432469" sldId="269"/>
            <ac:spMk id="312" creationId="{D24A3657-F173-2798-486E-0232C61F38B0}"/>
          </ac:spMkLst>
        </pc:spChg>
        <pc:spChg chg="mod">
          <ac:chgData name="chethan kalyan" userId="c1370a218002e0be" providerId="LiveId" clId="{2D53C083-D1FA-4AFF-9038-BC477B0ABBA7}" dt="2024-11-07T08:44:27.811" v="4824"/>
          <ac:spMkLst>
            <pc:docMk/>
            <pc:sldMk cId="1985432469" sldId="269"/>
            <ac:spMk id="313" creationId="{912C187C-9180-D170-9A15-6FE4D371E7F0}"/>
          </ac:spMkLst>
        </pc:spChg>
        <pc:spChg chg="mod">
          <ac:chgData name="chethan kalyan" userId="c1370a218002e0be" providerId="LiveId" clId="{2D53C083-D1FA-4AFF-9038-BC477B0ABBA7}" dt="2024-11-07T08:44:27.811" v="4824"/>
          <ac:spMkLst>
            <pc:docMk/>
            <pc:sldMk cId="1985432469" sldId="269"/>
            <ac:spMk id="314" creationId="{5743622C-F367-DC59-E972-121DA2E034B7}"/>
          </ac:spMkLst>
        </pc:spChg>
        <pc:spChg chg="mod">
          <ac:chgData name="chethan kalyan" userId="c1370a218002e0be" providerId="LiveId" clId="{2D53C083-D1FA-4AFF-9038-BC477B0ABBA7}" dt="2024-11-07T08:44:27.811" v="4824"/>
          <ac:spMkLst>
            <pc:docMk/>
            <pc:sldMk cId="1985432469" sldId="269"/>
            <ac:spMk id="315" creationId="{107566A4-4438-9AA3-B391-41CB370FE4B7}"/>
          </ac:spMkLst>
        </pc:spChg>
        <pc:spChg chg="mod">
          <ac:chgData name="chethan kalyan" userId="c1370a218002e0be" providerId="LiveId" clId="{2D53C083-D1FA-4AFF-9038-BC477B0ABBA7}" dt="2024-11-07T08:44:27.811" v="4824"/>
          <ac:spMkLst>
            <pc:docMk/>
            <pc:sldMk cId="1985432469" sldId="269"/>
            <ac:spMk id="316" creationId="{F18140FD-244D-D14A-7B1A-AC00CA99B1B7}"/>
          </ac:spMkLst>
        </pc:spChg>
        <pc:spChg chg="mod">
          <ac:chgData name="chethan kalyan" userId="c1370a218002e0be" providerId="LiveId" clId="{2D53C083-D1FA-4AFF-9038-BC477B0ABBA7}" dt="2024-11-07T08:44:27.811" v="4824"/>
          <ac:spMkLst>
            <pc:docMk/>
            <pc:sldMk cId="1985432469" sldId="269"/>
            <ac:spMk id="317" creationId="{98DEBDFB-08D5-76BC-2659-7C61982C9EBF}"/>
          </ac:spMkLst>
        </pc:spChg>
        <pc:spChg chg="mod">
          <ac:chgData name="chethan kalyan" userId="c1370a218002e0be" providerId="LiveId" clId="{2D53C083-D1FA-4AFF-9038-BC477B0ABBA7}" dt="2024-11-07T08:44:27.811" v="4824"/>
          <ac:spMkLst>
            <pc:docMk/>
            <pc:sldMk cId="1985432469" sldId="269"/>
            <ac:spMk id="318" creationId="{FFDAD2C3-CC93-D981-A92A-57AEBBBC3A93}"/>
          </ac:spMkLst>
        </pc:spChg>
        <pc:spChg chg="mod">
          <ac:chgData name="chethan kalyan" userId="c1370a218002e0be" providerId="LiveId" clId="{2D53C083-D1FA-4AFF-9038-BC477B0ABBA7}" dt="2024-11-07T08:44:27.811" v="4824"/>
          <ac:spMkLst>
            <pc:docMk/>
            <pc:sldMk cId="1985432469" sldId="269"/>
            <ac:spMk id="319" creationId="{21E20E6D-9CB0-5CBE-8523-C448C5EB5AEF}"/>
          </ac:spMkLst>
        </pc:spChg>
        <pc:spChg chg="mod">
          <ac:chgData name="chethan kalyan" userId="c1370a218002e0be" providerId="LiveId" clId="{2D53C083-D1FA-4AFF-9038-BC477B0ABBA7}" dt="2024-11-07T08:44:27.811" v="4824"/>
          <ac:spMkLst>
            <pc:docMk/>
            <pc:sldMk cId="1985432469" sldId="269"/>
            <ac:spMk id="320" creationId="{D413D097-C996-BC2F-B11F-D5FBAC78B73B}"/>
          </ac:spMkLst>
        </pc:spChg>
        <pc:spChg chg="mod">
          <ac:chgData name="chethan kalyan" userId="c1370a218002e0be" providerId="LiveId" clId="{2D53C083-D1FA-4AFF-9038-BC477B0ABBA7}" dt="2024-11-07T08:44:27.811" v="4824"/>
          <ac:spMkLst>
            <pc:docMk/>
            <pc:sldMk cId="1985432469" sldId="269"/>
            <ac:spMk id="321" creationId="{8BECBA80-43E7-DA5F-8A60-017DD1CB878D}"/>
          </ac:spMkLst>
        </pc:spChg>
        <pc:spChg chg="mod">
          <ac:chgData name="chethan kalyan" userId="c1370a218002e0be" providerId="LiveId" clId="{2D53C083-D1FA-4AFF-9038-BC477B0ABBA7}" dt="2024-11-07T08:44:27.811" v="4824"/>
          <ac:spMkLst>
            <pc:docMk/>
            <pc:sldMk cId="1985432469" sldId="269"/>
            <ac:spMk id="322" creationId="{C5F85B33-4922-DA94-918A-F8A60D400880}"/>
          </ac:spMkLst>
        </pc:spChg>
        <pc:spChg chg="mod">
          <ac:chgData name="chethan kalyan" userId="c1370a218002e0be" providerId="LiveId" clId="{2D53C083-D1FA-4AFF-9038-BC477B0ABBA7}" dt="2024-11-07T08:44:27.811" v="4824"/>
          <ac:spMkLst>
            <pc:docMk/>
            <pc:sldMk cId="1985432469" sldId="269"/>
            <ac:spMk id="323" creationId="{51B8EAEA-CA24-56F6-EC34-AD7DB14F2C01}"/>
          </ac:spMkLst>
        </pc:spChg>
        <pc:spChg chg="mod">
          <ac:chgData name="chethan kalyan" userId="c1370a218002e0be" providerId="LiveId" clId="{2D53C083-D1FA-4AFF-9038-BC477B0ABBA7}" dt="2024-11-07T08:44:27.811" v="4824"/>
          <ac:spMkLst>
            <pc:docMk/>
            <pc:sldMk cId="1985432469" sldId="269"/>
            <ac:spMk id="324" creationId="{D8D05B08-C3BC-C390-C335-214C085A8903}"/>
          </ac:spMkLst>
        </pc:spChg>
        <pc:spChg chg="mod">
          <ac:chgData name="chethan kalyan" userId="c1370a218002e0be" providerId="LiveId" clId="{2D53C083-D1FA-4AFF-9038-BC477B0ABBA7}" dt="2024-11-07T08:44:27.811" v="4824"/>
          <ac:spMkLst>
            <pc:docMk/>
            <pc:sldMk cId="1985432469" sldId="269"/>
            <ac:spMk id="325" creationId="{823C27A1-531B-50C4-FDAF-4CF77C36B96D}"/>
          </ac:spMkLst>
        </pc:spChg>
        <pc:spChg chg="mod">
          <ac:chgData name="chethan kalyan" userId="c1370a218002e0be" providerId="LiveId" clId="{2D53C083-D1FA-4AFF-9038-BC477B0ABBA7}" dt="2024-11-07T08:44:27.811" v="4824"/>
          <ac:spMkLst>
            <pc:docMk/>
            <pc:sldMk cId="1985432469" sldId="269"/>
            <ac:spMk id="326" creationId="{85858A7C-4C9C-5F37-190C-DD76562864CB}"/>
          </ac:spMkLst>
        </pc:spChg>
        <pc:spChg chg="mod">
          <ac:chgData name="chethan kalyan" userId="c1370a218002e0be" providerId="LiveId" clId="{2D53C083-D1FA-4AFF-9038-BC477B0ABBA7}" dt="2024-11-07T08:44:27.811" v="4824"/>
          <ac:spMkLst>
            <pc:docMk/>
            <pc:sldMk cId="1985432469" sldId="269"/>
            <ac:spMk id="327" creationId="{C3836728-813C-AAAE-826B-740476E8A3B7}"/>
          </ac:spMkLst>
        </pc:spChg>
        <pc:spChg chg="mod">
          <ac:chgData name="chethan kalyan" userId="c1370a218002e0be" providerId="LiveId" clId="{2D53C083-D1FA-4AFF-9038-BC477B0ABBA7}" dt="2024-11-07T08:44:27.811" v="4824"/>
          <ac:spMkLst>
            <pc:docMk/>
            <pc:sldMk cId="1985432469" sldId="269"/>
            <ac:spMk id="328" creationId="{E0FA749E-5D38-ECC5-7067-E3EE767E9731}"/>
          </ac:spMkLst>
        </pc:spChg>
        <pc:spChg chg="mod">
          <ac:chgData name="chethan kalyan" userId="c1370a218002e0be" providerId="LiveId" clId="{2D53C083-D1FA-4AFF-9038-BC477B0ABBA7}" dt="2024-11-07T08:44:27.811" v="4824"/>
          <ac:spMkLst>
            <pc:docMk/>
            <pc:sldMk cId="1985432469" sldId="269"/>
            <ac:spMk id="329" creationId="{82D455AA-93A1-D4CC-3343-651BBD0666D0}"/>
          </ac:spMkLst>
        </pc:spChg>
        <pc:spChg chg="mod">
          <ac:chgData name="chethan kalyan" userId="c1370a218002e0be" providerId="LiveId" clId="{2D53C083-D1FA-4AFF-9038-BC477B0ABBA7}" dt="2024-11-07T08:44:27.811" v="4824"/>
          <ac:spMkLst>
            <pc:docMk/>
            <pc:sldMk cId="1985432469" sldId="269"/>
            <ac:spMk id="330" creationId="{10CA533A-9425-761C-4047-C7224AD14040}"/>
          </ac:spMkLst>
        </pc:spChg>
        <pc:spChg chg="mod">
          <ac:chgData name="chethan kalyan" userId="c1370a218002e0be" providerId="LiveId" clId="{2D53C083-D1FA-4AFF-9038-BC477B0ABBA7}" dt="2024-11-07T08:44:27.811" v="4824"/>
          <ac:spMkLst>
            <pc:docMk/>
            <pc:sldMk cId="1985432469" sldId="269"/>
            <ac:spMk id="331" creationId="{668C8E9F-E45C-BFC9-E62D-A96B0DC13500}"/>
          </ac:spMkLst>
        </pc:spChg>
        <pc:spChg chg="mod">
          <ac:chgData name="chethan kalyan" userId="c1370a218002e0be" providerId="LiveId" clId="{2D53C083-D1FA-4AFF-9038-BC477B0ABBA7}" dt="2024-11-07T08:44:27.811" v="4824"/>
          <ac:spMkLst>
            <pc:docMk/>
            <pc:sldMk cId="1985432469" sldId="269"/>
            <ac:spMk id="332" creationId="{DAB7191C-FC80-9F9E-7D94-99017CFC6AA6}"/>
          </ac:spMkLst>
        </pc:spChg>
        <pc:spChg chg="mod">
          <ac:chgData name="chethan kalyan" userId="c1370a218002e0be" providerId="LiveId" clId="{2D53C083-D1FA-4AFF-9038-BC477B0ABBA7}" dt="2024-11-07T08:44:27.811" v="4824"/>
          <ac:spMkLst>
            <pc:docMk/>
            <pc:sldMk cId="1985432469" sldId="269"/>
            <ac:spMk id="333" creationId="{9D542560-4B77-4BA5-5AC2-1F3EE695EA5D}"/>
          </ac:spMkLst>
        </pc:spChg>
        <pc:spChg chg="mod">
          <ac:chgData name="chethan kalyan" userId="c1370a218002e0be" providerId="LiveId" clId="{2D53C083-D1FA-4AFF-9038-BC477B0ABBA7}" dt="2024-11-07T08:44:27.811" v="4824"/>
          <ac:spMkLst>
            <pc:docMk/>
            <pc:sldMk cId="1985432469" sldId="269"/>
            <ac:spMk id="334" creationId="{F179075A-CA79-63F6-A02B-93F9DBD9C70D}"/>
          </ac:spMkLst>
        </pc:spChg>
        <pc:spChg chg="mod">
          <ac:chgData name="chethan kalyan" userId="c1370a218002e0be" providerId="LiveId" clId="{2D53C083-D1FA-4AFF-9038-BC477B0ABBA7}" dt="2024-11-07T08:44:27.811" v="4824"/>
          <ac:spMkLst>
            <pc:docMk/>
            <pc:sldMk cId="1985432469" sldId="269"/>
            <ac:spMk id="335" creationId="{491EBDC9-F257-C974-0CA6-4399EA7EA09D}"/>
          </ac:spMkLst>
        </pc:spChg>
        <pc:spChg chg="mod">
          <ac:chgData name="chethan kalyan" userId="c1370a218002e0be" providerId="LiveId" clId="{2D53C083-D1FA-4AFF-9038-BC477B0ABBA7}" dt="2024-11-07T08:44:27.811" v="4824"/>
          <ac:spMkLst>
            <pc:docMk/>
            <pc:sldMk cId="1985432469" sldId="269"/>
            <ac:spMk id="336" creationId="{7DE0BEB3-B2BC-89EB-CA80-B5D239F2A4E7}"/>
          </ac:spMkLst>
        </pc:spChg>
        <pc:spChg chg="mod">
          <ac:chgData name="chethan kalyan" userId="c1370a218002e0be" providerId="LiveId" clId="{2D53C083-D1FA-4AFF-9038-BC477B0ABBA7}" dt="2024-11-07T08:44:27.811" v="4824"/>
          <ac:spMkLst>
            <pc:docMk/>
            <pc:sldMk cId="1985432469" sldId="269"/>
            <ac:spMk id="337" creationId="{BB0EB715-629C-6218-A1E7-53CF086E853B}"/>
          </ac:spMkLst>
        </pc:spChg>
        <pc:spChg chg="mod">
          <ac:chgData name="chethan kalyan" userId="c1370a218002e0be" providerId="LiveId" clId="{2D53C083-D1FA-4AFF-9038-BC477B0ABBA7}" dt="2024-11-07T08:44:27.811" v="4824"/>
          <ac:spMkLst>
            <pc:docMk/>
            <pc:sldMk cId="1985432469" sldId="269"/>
            <ac:spMk id="338" creationId="{0A12F62D-950D-20FB-9212-5A76A6CEC537}"/>
          </ac:spMkLst>
        </pc:spChg>
        <pc:spChg chg="mod">
          <ac:chgData name="chethan kalyan" userId="c1370a218002e0be" providerId="LiveId" clId="{2D53C083-D1FA-4AFF-9038-BC477B0ABBA7}" dt="2024-11-07T08:44:27.811" v="4824"/>
          <ac:spMkLst>
            <pc:docMk/>
            <pc:sldMk cId="1985432469" sldId="269"/>
            <ac:spMk id="339" creationId="{BB5501CC-0CB5-60FB-8312-14993CB08770}"/>
          </ac:spMkLst>
        </pc:spChg>
        <pc:spChg chg="mod">
          <ac:chgData name="chethan kalyan" userId="c1370a218002e0be" providerId="LiveId" clId="{2D53C083-D1FA-4AFF-9038-BC477B0ABBA7}" dt="2024-11-07T08:44:27.811" v="4824"/>
          <ac:spMkLst>
            <pc:docMk/>
            <pc:sldMk cId="1985432469" sldId="269"/>
            <ac:spMk id="340" creationId="{481D0648-4372-EDC7-F58A-7BF0D7FD607C}"/>
          </ac:spMkLst>
        </pc:spChg>
        <pc:spChg chg="mod">
          <ac:chgData name="chethan kalyan" userId="c1370a218002e0be" providerId="LiveId" clId="{2D53C083-D1FA-4AFF-9038-BC477B0ABBA7}" dt="2024-11-07T08:44:27.811" v="4824"/>
          <ac:spMkLst>
            <pc:docMk/>
            <pc:sldMk cId="1985432469" sldId="269"/>
            <ac:spMk id="341" creationId="{CD662A8B-264B-0267-75F9-DF305504558D}"/>
          </ac:spMkLst>
        </pc:spChg>
        <pc:spChg chg="mod">
          <ac:chgData name="chethan kalyan" userId="c1370a218002e0be" providerId="LiveId" clId="{2D53C083-D1FA-4AFF-9038-BC477B0ABBA7}" dt="2024-11-07T08:44:27.811" v="4824"/>
          <ac:spMkLst>
            <pc:docMk/>
            <pc:sldMk cId="1985432469" sldId="269"/>
            <ac:spMk id="342" creationId="{DD65FC05-71D1-C7C6-421E-66859C79C0C4}"/>
          </ac:spMkLst>
        </pc:spChg>
        <pc:spChg chg="mod">
          <ac:chgData name="chethan kalyan" userId="c1370a218002e0be" providerId="LiveId" clId="{2D53C083-D1FA-4AFF-9038-BC477B0ABBA7}" dt="2024-11-07T08:44:27.811" v="4824"/>
          <ac:spMkLst>
            <pc:docMk/>
            <pc:sldMk cId="1985432469" sldId="269"/>
            <ac:spMk id="343" creationId="{CE3AFAAE-2991-4608-82F4-F9D7E45FA2FE}"/>
          </ac:spMkLst>
        </pc:spChg>
        <pc:spChg chg="mod">
          <ac:chgData name="chethan kalyan" userId="c1370a218002e0be" providerId="LiveId" clId="{2D53C083-D1FA-4AFF-9038-BC477B0ABBA7}" dt="2024-11-07T08:44:27.811" v="4824"/>
          <ac:spMkLst>
            <pc:docMk/>
            <pc:sldMk cId="1985432469" sldId="269"/>
            <ac:spMk id="344" creationId="{1A0B1ECF-FF37-F7AE-47E3-AC3E57B612CB}"/>
          </ac:spMkLst>
        </pc:spChg>
        <pc:spChg chg="mod">
          <ac:chgData name="chethan kalyan" userId="c1370a218002e0be" providerId="LiveId" clId="{2D53C083-D1FA-4AFF-9038-BC477B0ABBA7}" dt="2024-11-07T08:44:27.811" v="4824"/>
          <ac:spMkLst>
            <pc:docMk/>
            <pc:sldMk cId="1985432469" sldId="269"/>
            <ac:spMk id="345" creationId="{B04707CD-26C8-8BFA-3F66-1B9D6E68D1AC}"/>
          </ac:spMkLst>
        </pc:spChg>
        <pc:spChg chg="mod">
          <ac:chgData name="chethan kalyan" userId="c1370a218002e0be" providerId="LiveId" clId="{2D53C083-D1FA-4AFF-9038-BC477B0ABBA7}" dt="2024-11-07T08:44:27.811" v="4824"/>
          <ac:spMkLst>
            <pc:docMk/>
            <pc:sldMk cId="1985432469" sldId="269"/>
            <ac:spMk id="346" creationId="{3042408C-1CCE-47B3-9629-A4AE77F87A39}"/>
          </ac:spMkLst>
        </pc:spChg>
        <pc:grpChg chg="add mod">
          <ac:chgData name="chethan kalyan" userId="c1370a218002e0be" providerId="LiveId" clId="{2D53C083-D1FA-4AFF-9038-BC477B0ABBA7}" dt="2024-11-07T08:44:27.811" v="4824"/>
          <ac:grpSpMkLst>
            <pc:docMk/>
            <pc:sldMk cId="1985432469" sldId="269"/>
            <ac:grpSpMk id="2" creationId="{84B3EF18-15B5-D0FA-A46A-9929CCECEE70}"/>
          </ac:grpSpMkLst>
        </pc:grpChg>
        <pc:grpChg chg="mod">
          <ac:chgData name="chethan kalyan" userId="c1370a218002e0be" providerId="LiveId" clId="{2D53C083-D1FA-4AFF-9038-BC477B0ABBA7}" dt="2024-11-07T08:44:27.811" v="4824"/>
          <ac:grpSpMkLst>
            <pc:docMk/>
            <pc:sldMk cId="1985432469" sldId="269"/>
            <ac:grpSpMk id="7" creationId="{F0E7E62B-0FE6-89BE-15FE-258CDF9DA3DD}"/>
          </ac:grpSpMkLst>
        </pc:grpChg>
        <pc:grpChg chg="mod">
          <ac:chgData name="chethan kalyan" userId="c1370a218002e0be" providerId="LiveId" clId="{2D53C083-D1FA-4AFF-9038-BC477B0ABBA7}" dt="2024-11-07T08:44:27.811" v="4824"/>
          <ac:grpSpMkLst>
            <pc:docMk/>
            <pc:sldMk cId="1985432469" sldId="269"/>
            <ac:grpSpMk id="8" creationId="{C7E7BB43-B2E2-8021-57FC-B066C3F27315}"/>
          </ac:grpSpMkLst>
        </pc:grpChg>
        <pc:picChg chg="mod">
          <ac:chgData name="chethan kalyan" userId="c1370a218002e0be" providerId="LiveId" clId="{2D53C083-D1FA-4AFF-9038-BC477B0ABBA7}" dt="2024-11-06T08:32:09.186" v="52" actId="1076"/>
          <ac:picMkLst>
            <pc:docMk/>
            <pc:sldMk cId="1985432469" sldId="269"/>
            <ac:picMk id="5" creationId="{90880756-1A63-6F4A-EDF1-2E8AE846E3B9}"/>
          </ac:picMkLst>
        </pc:picChg>
        <pc:picChg chg="add mod">
          <ac:chgData name="chethan kalyan" userId="c1370a218002e0be" providerId="LiveId" clId="{2D53C083-D1FA-4AFF-9038-BC477B0ABBA7}" dt="2024-11-07T11:04:48.281" v="4899" actId="14861"/>
          <ac:picMkLst>
            <pc:docMk/>
            <pc:sldMk cId="1985432469" sldId="269"/>
            <ac:picMk id="6" creationId="{6A201E8A-89C5-40DD-E7D1-3C69371A266B}"/>
          </ac:picMkLst>
        </pc:picChg>
      </pc:sldChg>
      <pc:sldChg chg="addSp delSp modSp mod">
        <pc:chgData name="chethan kalyan" userId="c1370a218002e0be" providerId="LiveId" clId="{2D53C083-D1FA-4AFF-9038-BC477B0ABBA7}" dt="2024-11-07T11:05:56.067" v="4911" actId="14861"/>
        <pc:sldMkLst>
          <pc:docMk/>
          <pc:sldMk cId="3718712897" sldId="270"/>
        </pc:sldMkLst>
        <pc:spChg chg="mod">
          <ac:chgData name="chethan kalyan" userId="c1370a218002e0be" providerId="LiveId" clId="{2D53C083-D1FA-4AFF-9038-BC477B0ABBA7}" dt="2024-11-07T08:44:08.878" v="4820" actId="20577"/>
          <ac:spMkLst>
            <pc:docMk/>
            <pc:sldMk cId="3718712897" sldId="270"/>
            <ac:spMk id="2" creationId="{573E0F6B-5CA0-9B97-67A1-CB20542191BC}"/>
          </ac:spMkLst>
        </pc:spChg>
        <pc:spChg chg="mod">
          <ac:chgData name="chethan kalyan" userId="c1370a218002e0be" providerId="LiveId" clId="{2D53C083-D1FA-4AFF-9038-BC477B0ABBA7}" dt="2024-11-07T08:43:51.539" v="4813"/>
          <ac:spMkLst>
            <pc:docMk/>
            <pc:sldMk cId="3718712897" sldId="270"/>
            <ac:spMk id="9" creationId="{B483A855-BF8B-8795-39D9-F63E81678BE6}"/>
          </ac:spMkLst>
        </pc:spChg>
        <pc:spChg chg="mod">
          <ac:chgData name="chethan kalyan" userId="c1370a218002e0be" providerId="LiveId" clId="{2D53C083-D1FA-4AFF-9038-BC477B0ABBA7}" dt="2024-11-07T08:43:51.539" v="4813"/>
          <ac:spMkLst>
            <pc:docMk/>
            <pc:sldMk cId="3718712897" sldId="270"/>
            <ac:spMk id="10" creationId="{411E04E0-65E3-6257-6465-E2274977EDA0}"/>
          </ac:spMkLst>
        </pc:spChg>
        <pc:spChg chg="mod">
          <ac:chgData name="chethan kalyan" userId="c1370a218002e0be" providerId="LiveId" clId="{2D53C083-D1FA-4AFF-9038-BC477B0ABBA7}" dt="2024-11-07T08:43:51.539" v="4813"/>
          <ac:spMkLst>
            <pc:docMk/>
            <pc:sldMk cId="3718712897" sldId="270"/>
            <ac:spMk id="11" creationId="{172C303C-91C0-B746-CC50-129821851558}"/>
          </ac:spMkLst>
        </pc:spChg>
        <pc:spChg chg="mod">
          <ac:chgData name="chethan kalyan" userId="c1370a218002e0be" providerId="LiveId" clId="{2D53C083-D1FA-4AFF-9038-BC477B0ABBA7}" dt="2024-11-07T08:43:51.539" v="4813"/>
          <ac:spMkLst>
            <pc:docMk/>
            <pc:sldMk cId="3718712897" sldId="270"/>
            <ac:spMk id="12" creationId="{0066DBB2-A0A3-12A2-8EC5-0F1B7C8CB841}"/>
          </ac:spMkLst>
        </pc:spChg>
        <pc:spChg chg="mod">
          <ac:chgData name="chethan kalyan" userId="c1370a218002e0be" providerId="LiveId" clId="{2D53C083-D1FA-4AFF-9038-BC477B0ABBA7}" dt="2024-11-07T08:43:51.539" v="4813"/>
          <ac:spMkLst>
            <pc:docMk/>
            <pc:sldMk cId="3718712897" sldId="270"/>
            <ac:spMk id="13" creationId="{661BD5BE-E2FC-CE81-2A77-E14097D099E5}"/>
          </ac:spMkLst>
        </pc:spChg>
        <pc:spChg chg="mod">
          <ac:chgData name="chethan kalyan" userId="c1370a218002e0be" providerId="LiveId" clId="{2D53C083-D1FA-4AFF-9038-BC477B0ABBA7}" dt="2024-11-07T08:43:51.539" v="4813"/>
          <ac:spMkLst>
            <pc:docMk/>
            <pc:sldMk cId="3718712897" sldId="270"/>
            <ac:spMk id="14" creationId="{B10F0570-CB04-F4FF-885A-18D8467A99E0}"/>
          </ac:spMkLst>
        </pc:spChg>
        <pc:spChg chg="mod">
          <ac:chgData name="chethan kalyan" userId="c1370a218002e0be" providerId="LiveId" clId="{2D53C083-D1FA-4AFF-9038-BC477B0ABBA7}" dt="2024-11-07T08:43:51.539" v="4813"/>
          <ac:spMkLst>
            <pc:docMk/>
            <pc:sldMk cId="3718712897" sldId="270"/>
            <ac:spMk id="15" creationId="{6B41829B-3282-CE6B-0C14-2C41DC9D05C3}"/>
          </ac:spMkLst>
        </pc:spChg>
        <pc:spChg chg="mod">
          <ac:chgData name="chethan kalyan" userId="c1370a218002e0be" providerId="LiveId" clId="{2D53C083-D1FA-4AFF-9038-BC477B0ABBA7}" dt="2024-11-07T08:43:51.539" v="4813"/>
          <ac:spMkLst>
            <pc:docMk/>
            <pc:sldMk cId="3718712897" sldId="270"/>
            <ac:spMk id="16" creationId="{F8132584-B0BE-5DB8-4C28-553CB95224EB}"/>
          </ac:spMkLst>
        </pc:spChg>
        <pc:spChg chg="mod">
          <ac:chgData name="chethan kalyan" userId="c1370a218002e0be" providerId="LiveId" clId="{2D53C083-D1FA-4AFF-9038-BC477B0ABBA7}" dt="2024-11-07T08:43:51.539" v="4813"/>
          <ac:spMkLst>
            <pc:docMk/>
            <pc:sldMk cId="3718712897" sldId="270"/>
            <ac:spMk id="17" creationId="{F3A1F31A-94F0-5829-F11C-11F5DE21E746}"/>
          </ac:spMkLst>
        </pc:spChg>
        <pc:spChg chg="mod">
          <ac:chgData name="chethan kalyan" userId="c1370a218002e0be" providerId="LiveId" clId="{2D53C083-D1FA-4AFF-9038-BC477B0ABBA7}" dt="2024-11-07T08:43:51.539" v="4813"/>
          <ac:spMkLst>
            <pc:docMk/>
            <pc:sldMk cId="3718712897" sldId="270"/>
            <ac:spMk id="18" creationId="{E957F9EB-3222-CFC2-42D3-7F5C73EA33F5}"/>
          </ac:spMkLst>
        </pc:spChg>
        <pc:spChg chg="mod">
          <ac:chgData name="chethan kalyan" userId="c1370a218002e0be" providerId="LiveId" clId="{2D53C083-D1FA-4AFF-9038-BC477B0ABBA7}" dt="2024-11-07T08:43:51.539" v="4813"/>
          <ac:spMkLst>
            <pc:docMk/>
            <pc:sldMk cId="3718712897" sldId="270"/>
            <ac:spMk id="19" creationId="{AAC94F45-C0FD-0D96-9595-4DA2D7C09182}"/>
          </ac:spMkLst>
        </pc:spChg>
        <pc:spChg chg="mod">
          <ac:chgData name="chethan kalyan" userId="c1370a218002e0be" providerId="LiveId" clId="{2D53C083-D1FA-4AFF-9038-BC477B0ABBA7}" dt="2024-11-07T08:43:51.539" v="4813"/>
          <ac:spMkLst>
            <pc:docMk/>
            <pc:sldMk cId="3718712897" sldId="270"/>
            <ac:spMk id="20" creationId="{149F4008-A3ED-0BCA-944D-A5FA9B6DCD36}"/>
          </ac:spMkLst>
        </pc:spChg>
        <pc:spChg chg="mod">
          <ac:chgData name="chethan kalyan" userId="c1370a218002e0be" providerId="LiveId" clId="{2D53C083-D1FA-4AFF-9038-BC477B0ABBA7}" dt="2024-11-07T08:43:51.539" v="4813"/>
          <ac:spMkLst>
            <pc:docMk/>
            <pc:sldMk cId="3718712897" sldId="270"/>
            <ac:spMk id="21" creationId="{A8B37A69-22FD-00DE-E424-4F2AB646BF4A}"/>
          </ac:spMkLst>
        </pc:spChg>
        <pc:spChg chg="mod">
          <ac:chgData name="chethan kalyan" userId="c1370a218002e0be" providerId="LiveId" clId="{2D53C083-D1FA-4AFF-9038-BC477B0ABBA7}" dt="2024-11-07T08:43:51.539" v="4813"/>
          <ac:spMkLst>
            <pc:docMk/>
            <pc:sldMk cId="3718712897" sldId="270"/>
            <ac:spMk id="22" creationId="{5ED679BE-1FAC-670A-D7A4-392ECF36C09B}"/>
          </ac:spMkLst>
        </pc:spChg>
        <pc:spChg chg="mod">
          <ac:chgData name="chethan kalyan" userId="c1370a218002e0be" providerId="LiveId" clId="{2D53C083-D1FA-4AFF-9038-BC477B0ABBA7}" dt="2024-11-07T08:43:51.539" v="4813"/>
          <ac:spMkLst>
            <pc:docMk/>
            <pc:sldMk cId="3718712897" sldId="270"/>
            <ac:spMk id="23" creationId="{7886D185-36CB-4278-8D48-DEC964862324}"/>
          </ac:spMkLst>
        </pc:spChg>
        <pc:spChg chg="mod">
          <ac:chgData name="chethan kalyan" userId="c1370a218002e0be" providerId="LiveId" clId="{2D53C083-D1FA-4AFF-9038-BC477B0ABBA7}" dt="2024-11-07T08:43:51.539" v="4813"/>
          <ac:spMkLst>
            <pc:docMk/>
            <pc:sldMk cId="3718712897" sldId="270"/>
            <ac:spMk id="24" creationId="{DE579549-65C2-938F-9EDD-EFA67447C862}"/>
          </ac:spMkLst>
        </pc:spChg>
        <pc:spChg chg="mod">
          <ac:chgData name="chethan kalyan" userId="c1370a218002e0be" providerId="LiveId" clId="{2D53C083-D1FA-4AFF-9038-BC477B0ABBA7}" dt="2024-11-07T08:43:51.539" v="4813"/>
          <ac:spMkLst>
            <pc:docMk/>
            <pc:sldMk cId="3718712897" sldId="270"/>
            <ac:spMk id="25" creationId="{FDCD3096-80F0-8194-4861-533684CAAA2B}"/>
          </ac:spMkLst>
        </pc:spChg>
        <pc:spChg chg="mod">
          <ac:chgData name="chethan kalyan" userId="c1370a218002e0be" providerId="LiveId" clId="{2D53C083-D1FA-4AFF-9038-BC477B0ABBA7}" dt="2024-11-07T08:43:51.539" v="4813"/>
          <ac:spMkLst>
            <pc:docMk/>
            <pc:sldMk cId="3718712897" sldId="270"/>
            <ac:spMk id="26" creationId="{57DCB98A-AF40-E44C-C118-409929BF3D2A}"/>
          </ac:spMkLst>
        </pc:spChg>
        <pc:spChg chg="mod">
          <ac:chgData name="chethan kalyan" userId="c1370a218002e0be" providerId="LiveId" clId="{2D53C083-D1FA-4AFF-9038-BC477B0ABBA7}" dt="2024-11-07T08:43:51.539" v="4813"/>
          <ac:spMkLst>
            <pc:docMk/>
            <pc:sldMk cId="3718712897" sldId="270"/>
            <ac:spMk id="27" creationId="{898FBAC2-9564-4112-A0E8-60EAC923CF58}"/>
          </ac:spMkLst>
        </pc:spChg>
        <pc:spChg chg="mod">
          <ac:chgData name="chethan kalyan" userId="c1370a218002e0be" providerId="LiveId" clId="{2D53C083-D1FA-4AFF-9038-BC477B0ABBA7}" dt="2024-11-07T08:43:51.539" v="4813"/>
          <ac:spMkLst>
            <pc:docMk/>
            <pc:sldMk cId="3718712897" sldId="270"/>
            <ac:spMk id="28" creationId="{D9B03935-3257-BA1A-EEB4-E400E27E044D}"/>
          </ac:spMkLst>
        </pc:spChg>
        <pc:spChg chg="mod">
          <ac:chgData name="chethan kalyan" userId="c1370a218002e0be" providerId="LiveId" clId="{2D53C083-D1FA-4AFF-9038-BC477B0ABBA7}" dt="2024-11-07T08:43:51.539" v="4813"/>
          <ac:spMkLst>
            <pc:docMk/>
            <pc:sldMk cId="3718712897" sldId="270"/>
            <ac:spMk id="29" creationId="{8ED50E0F-AB1B-434E-FDFE-DA2A3707BE95}"/>
          </ac:spMkLst>
        </pc:spChg>
        <pc:spChg chg="mod">
          <ac:chgData name="chethan kalyan" userId="c1370a218002e0be" providerId="LiveId" clId="{2D53C083-D1FA-4AFF-9038-BC477B0ABBA7}" dt="2024-11-07T08:43:51.539" v="4813"/>
          <ac:spMkLst>
            <pc:docMk/>
            <pc:sldMk cId="3718712897" sldId="270"/>
            <ac:spMk id="30" creationId="{17587FCA-81E2-C929-59BA-249465FBDECA}"/>
          </ac:spMkLst>
        </pc:spChg>
        <pc:spChg chg="mod">
          <ac:chgData name="chethan kalyan" userId="c1370a218002e0be" providerId="LiveId" clId="{2D53C083-D1FA-4AFF-9038-BC477B0ABBA7}" dt="2024-11-07T08:43:51.539" v="4813"/>
          <ac:spMkLst>
            <pc:docMk/>
            <pc:sldMk cId="3718712897" sldId="270"/>
            <ac:spMk id="31" creationId="{E1A6BB70-BAEF-2F9A-F20D-2B6BE5BE30BB}"/>
          </ac:spMkLst>
        </pc:spChg>
        <pc:spChg chg="mod">
          <ac:chgData name="chethan kalyan" userId="c1370a218002e0be" providerId="LiveId" clId="{2D53C083-D1FA-4AFF-9038-BC477B0ABBA7}" dt="2024-11-07T08:43:51.539" v="4813"/>
          <ac:spMkLst>
            <pc:docMk/>
            <pc:sldMk cId="3718712897" sldId="270"/>
            <ac:spMk id="32" creationId="{74590AEA-64C3-BD87-8B77-FDD8B8954B16}"/>
          </ac:spMkLst>
        </pc:spChg>
        <pc:spChg chg="mod">
          <ac:chgData name="chethan kalyan" userId="c1370a218002e0be" providerId="LiveId" clId="{2D53C083-D1FA-4AFF-9038-BC477B0ABBA7}" dt="2024-11-07T08:43:51.539" v="4813"/>
          <ac:spMkLst>
            <pc:docMk/>
            <pc:sldMk cId="3718712897" sldId="270"/>
            <ac:spMk id="33" creationId="{0BBC06C9-52A1-91D0-B783-D16E8C1C92DC}"/>
          </ac:spMkLst>
        </pc:spChg>
        <pc:spChg chg="mod">
          <ac:chgData name="chethan kalyan" userId="c1370a218002e0be" providerId="LiveId" clId="{2D53C083-D1FA-4AFF-9038-BC477B0ABBA7}" dt="2024-11-07T08:43:51.539" v="4813"/>
          <ac:spMkLst>
            <pc:docMk/>
            <pc:sldMk cId="3718712897" sldId="270"/>
            <ac:spMk id="34" creationId="{7CB2E186-6D75-F26B-E1E3-7EA0835ED886}"/>
          </ac:spMkLst>
        </pc:spChg>
        <pc:spChg chg="mod">
          <ac:chgData name="chethan kalyan" userId="c1370a218002e0be" providerId="LiveId" clId="{2D53C083-D1FA-4AFF-9038-BC477B0ABBA7}" dt="2024-11-07T08:43:51.539" v="4813"/>
          <ac:spMkLst>
            <pc:docMk/>
            <pc:sldMk cId="3718712897" sldId="270"/>
            <ac:spMk id="35" creationId="{55D22D4E-0FB7-AAE3-1786-8C297587A9CA}"/>
          </ac:spMkLst>
        </pc:spChg>
        <pc:spChg chg="mod">
          <ac:chgData name="chethan kalyan" userId="c1370a218002e0be" providerId="LiveId" clId="{2D53C083-D1FA-4AFF-9038-BC477B0ABBA7}" dt="2024-11-07T08:43:51.539" v="4813"/>
          <ac:spMkLst>
            <pc:docMk/>
            <pc:sldMk cId="3718712897" sldId="270"/>
            <ac:spMk id="36" creationId="{B2EB130A-BD64-F1AD-DE5A-97AA55876D18}"/>
          </ac:spMkLst>
        </pc:spChg>
        <pc:spChg chg="mod">
          <ac:chgData name="chethan kalyan" userId="c1370a218002e0be" providerId="LiveId" clId="{2D53C083-D1FA-4AFF-9038-BC477B0ABBA7}" dt="2024-11-07T08:43:51.539" v="4813"/>
          <ac:spMkLst>
            <pc:docMk/>
            <pc:sldMk cId="3718712897" sldId="270"/>
            <ac:spMk id="37" creationId="{99574D5D-B777-53EC-67BC-C47E7A5FFB60}"/>
          </ac:spMkLst>
        </pc:spChg>
        <pc:spChg chg="mod">
          <ac:chgData name="chethan kalyan" userId="c1370a218002e0be" providerId="LiveId" clId="{2D53C083-D1FA-4AFF-9038-BC477B0ABBA7}" dt="2024-11-07T08:43:51.539" v="4813"/>
          <ac:spMkLst>
            <pc:docMk/>
            <pc:sldMk cId="3718712897" sldId="270"/>
            <ac:spMk id="38" creationId="{083C4BF9-A79A-3F4B-AF45-BEAC9983CBC6}"/>
          </ac:spMkLst>
        </pc:spChg>
        <pc:spChg chg="mod">
          <ac:chgData name="chethan kalyan" userId="c1370a218002e0be" providerId="LiveId" clId="{2D53C083-D1FA-4AFF-9038-BC477B0ABBA7}" dt="2024-11-07T08:43:51.539" v="4813"/>
          <ac:spMkLst>
            <pc:docMk/>
            <pc:sldMk cId="3718712897" sldId="270"/>
            <ac:spMk id="39" creationId="{D8C48BF2-05D6-231B-6D2B-23CAC96A1132}"/>
          </ac:spMkLst>
        </pc:spChg>
        <pc:spChg chg="mod">
          <ac:chgData name="chethan kalyan" userId="c1370a218002e0be" providerId="LiveId" clId="{2D53C083-D1FA-4AFF-9038-BC477B0ABBA7}" dt="2024-11-07T08:43:51.539" v="4813"/>
          <ac:spMkLst>
            <pc:docMk/>
            <pc:sldMk cId="3718712897" sldId="270"/>
            <ac:spMk id="40" creationId="{6D78126D-488B-B7A3-918C-3D9252C92FCE}"/>
          </ac:spMkLst>
        </pc:spChg>
        <pc:spChg chg="mod">
          <ac:chgData name="chethan kalyan" userId="c1370a218002e0be" providerId="LiveId" clId="{2D53C083-D1FA-4AFF-9038-BC477B0ABBA7}" dt="2024-11-07T08:43:51.539" v="4813"/>
          <ac:spMkLst>
            <pc:docMk/>
            <pc:sldMk cId="3718712897" sldId="270"/>
            <ac:spMk id="41" creationId="{5519BC87-3E65-5B88-1B1E-C99A09FC9FA9}"/>
          </ac:spMkLst>
        </pc:spChg>
        <pc:spChg chg="mod">
          <ac:chgData name="chethan kalyan" userId="c1370a218002e0be" providerId="LiveId" clId="{2D53C083-D1FA-4AFF-9038-BC477B0ABBA7}" dt="2024-11-07T08:43:51.539" v="4813"/>
          <ac:spMkLst>
            <pc:docMk/>
            <pc:sldMk cId="3718712897" sldId="270"/>
            <ac:spMk id="42" creationId="{A9717DF8-AA96-D6B7-4392-62E5AE778E94}"/>
          </ac:spMkLst>
        </pc:spChg>
        <pc:spChg chg="mod">
          <ac:chgData name="chethan kalyan" userId="c1370a218002e0be" providerId="LiveId" clId="{2D53C083-D1FA-4AFF-9038-BC477B0ABBA7}" dt="2024-11-07T08:43:51.539" v="4813"/>
          <ac:spMkLst>
            <pc:docMk/>
            <pc:sldMk cId="3718712897" sldId="270"/>
            <ac:spMk id="43" creationId="{AEF7E9EF-E2E0-A714-6997-0E54E4713B6F}"/>
          </ac:spMkLst>
        </pc:spChg>
        <pc:spChg chg="mod">
          <ac:chgData name="chethan kalyan" userId="c1370a218002e0be" providerId="LiveId" clId="{2D53C083-D1FA-4AFF-9038-BC477B0ABBA7}" dt="2024-11-07T08:43:51.539" v="4813"/>
          <ac:spMkLst>
            <pc:docMk/>
            <pc:sldMk cId="3718712897" sldId="270"/>
            <ac:spMk id="44" creationId="{C2872957-D009-E0C8-92A6-4A1A9481A073}"/>
          </ac:spMkLst>
        </pc:spChg>
        <pc:spChg chg="mod">
          <ac:chgData name="chethan kalyan" userId="c1370a218002e0be" providerId="LiveId" clId="{2D53C083-D1FA-4AFF-9038-BC477B0ABBA7}" dt="2024-11-07T08:43:51.539" v="4813"/>
          <ac:spMkLst>
            <pc:docMk/>
            <pc:sldMk cId="3718712897" sldId="270"/>
            <ac:spMk id="45" creationId="{DDD51FA0-E6FF-7EE9-10C2-D63FE247F52E}"/>
          </ac:spMkLst>
        </pc:spChg>
        <pc:spChg chg="mod">
          <ac:chgData name="chethan kalyan" userId="c1370a218002e0be" providerId="LiveId" clId="{2D53C083-D1FA-4AFF-9038-BC477B0ABBA7}" dt="2024-11-07T08:43:51.539" v="4813"/>
          <ac:spMkLst>
            <pc:docMk/>
            <pc:sldMk cId="3718712897" sldId="270"/>
            <ac:spMk id="46" creationId="{AA91D5C6-5B3E-27E4-8B03-D8A6E1FB8695}"/>
          </ac:spMkLst>
        </pc:spChg>
        <pc:spChg chg="mod">
          <ac:chgData name="chethan kalyan" userId="c1370a218002e0be" providerId="LiveId" clId="{2D53C083-D1FA-4AFF-9038-BC477B0ABBA7}" dt="2024-11-07T08:43:51.539" v="4813"/>
          <ac:spMkLst>
            <pc:docMk/>
            <pc:sldMk cId="3718712897" sldId="270"/>
            <ac:spMk id="47" creationId="{9B6CC3F6-9CDC-5F8B-A222-E18729914A63}"/>
          </ac:spMkLst>
        </pc:spChg>
        <pc:spChg chg="mod">
          <ac:chgData name="chethan kalyan" userId="c1370a218002e0be" providerId="LiveId" clId="{2D53C083-D1FA-4AFF-9038-BC477B0ABBA7}" dt="2024-11-07T08:43:51.539" v="4813"/>
          <ac:spMkLst>
            <pc:docMk/>
            <pc:sldMk cId="3718712897" sldId="270"/>
            <ac:spMk id="48" creationId="{1B4B18DB-70AD-902E-D968-3ADC3E174802}"/>
          </ac:spMkLst>
        </pc:spChg>
        <pc:spChg chg="mod">
          <ac:chgData name="chethan kalyan" userId="c1370a218002e0be" providerId="LiveId" clId="{2D53C083-D1FA-4AFF-9038-BC477B0ABBA7}" dt="2024-11-07T08:43:51.539" v="4813"/>
          <ac:spMkLst>
            <pc:docMk/>
            <pc:sldMk cId="3718712897" sldId="270"/>
            <ac:spMk id="49" creationId="{1D76734F-2E40-FE2C-2B59-CB8C4475B064}"/>
          </ac:spMkLst>
        </pc:spChg>
        <pc:spChg chg="mod">
          <ac:chgData name="chethan kalyan" userId="c1370a218002e0be" providerId="LiveId" clId="{2D53C083-D1FA-4AFF-9038-BC477B0ABBA7}" dt="2024-11-07T08:43:51.539" v="4813"/>
          <ac:spMkLst>
            <pc:docMk/>
            <pc:sldMk cId="3718712897" sldId="270"/>
            <ac:spMk id="50" creationId="{F50D0D4F-56DA-EC9C-B689-31C5A51BE541}"/>
          </ac:spMkLst>
        </pc:spChg>
        <pc:spChg chg="mod">
          <ac:chgData name="chethan kalyan" userId="c1370a218002e0be" providerId="LiveId" clId="{2D53C083-D1FA-4AFF-9038-BC477B0ABBA7}" dt="2024-11-07T08:43:51.539" v="4813"/>
          <ac:spMkLst>
            <pc:docMk/>
            <pc:sldMk cId="3718712897" sldId="270"/>
            <ac:spMk id="51" creationId="{898C5274-E229-04EE-D7A7-70A9404DAFA3}"/>
          </ac:spMkLst>
        </pc:spChg>
        <pc:spChg chg="mod">
          <ac:chgData name="chethan kalyan" userId="c1370a218002e0be" providerId="LiveId" clId="{2D53C083-D1FA-4AFF-9038-BC477B0ABBA7}" dt="2024-11-07T08:43:51.539" v="4813"/>
          <ac:spMkLst>
            <pc:docMk/>
            <pc:sldMk cId="3718712897" sldId="270"/>
            <ac:spMk id="52" creationId="{263C8DB1-783B-19BE-1274-01231246DD08}"/>
          </ac:spMkLst>
        </pc:spChg>
        <pc:spChg chg="mod">
          <ac:chgData name="chethan kalyan" userId="c1370a218002e0be" providerId="LiveId" clId="{2D53C083-D1FA-4AFF-9038-BC477B0ABBA7}" dt="2024-11-07T08:43:51.539" v="4813"/>
          <ac:spMkLst>
            <pc:docMk/>
            <pc:sldMk cId="3718712897" sldId="270"/>
            <ac:spMk id="53" creationId="{AEB0E3EE-74FA-0E1F-E3A1-9BB93130AEFD}"/>
          </ac:spMkLst>
        </pc:spChg>
        <pc:spChg chg="mod">
          <ac:chgData name="chethan kalyan" userId="c1370a218002e0be" providerId="LiveId" clId="{2D53C083-D1FA-4AFF-9038-BC477B0ABBA7}" dt="2024-11-07T08:43:51.539" v="4813"/>
          <ac:spMkLst>
            <pc:docMk/>
            <pc:sldMk cId="3718712897" sldId="270"/>
            <ac:spMk id="54" creationId="{33969192-F114-1055-5857-DA51A45EB5EB}"/>
          </ac:spMkLst>
        </pc:spChg>
        <pc:spChg chg="mod">
          <ac:chgData name="chethan kalyan" userId="c1370a218002e0be" providerId="LiveId" clId="{2D53C083-D1FA-4AFF-9038-BC477B0ABBA7}" dt="2024-11-07T08:43:51.539" v="4813"/>
          <ac:spMkLst>
            <pc:docMk/>
            <pc:sldMk cId="3718712897" sldId="270"/>
            <ac:spMk id="55" creationId="{89988219-6639-0281-E5BE-DDDEAADD7C0A}"/>
          </ac:spMkLst>
        </pc:spChg>
        <pc:spChg chg="mod">
          <ac:chgData name="chethan kalyan" userId="c1370a218002e0be" providerId="LiveId" clId="{2D53C083-D1FA-4AFF-9038-BC477B0ABBA7}" dt="2024-11-07T08:43:51.539" v="4813"/>
          <ac:spMkLst>
            <pc:docMk/>
            <pc:sldMk cId="3718712897" sldId="270"/>
            <ac:spMk id="56" creationId="{4C09B7CE-FDCF-F3C0-B1B2-6D0C8DB511F9}"/>
          </ac:spMkLst>
        </pc:spChg>
        <pc:spChg chg="mod">
          <ac:chgData name="chethan kalyan" userId="c1370a218002e0be" providerId="LiveId" clId="{2D53C083-D1FA-4AFF-9038-BC477B0ABBA7}" dt="2024-11-07T08:43:51.539" v="4813"/>
          <ac:spMkLst>
            <pc:docMk/>
            <pc:sldMk cId="3718712897" sldId="270"/>
            <ac:spMk id="57" creationId="{BDA52840-80E2-2177-08A2-4DC6076D182E}"/>
          </ac:spMkLst>
        </pc:spChg>
        <pc:spChg chg="mod">
          <ac:chgData name="chethan kalyan" userId="c1370a218002e0be" providerId="LiveId" clId="{2D53C083-D1FA-4AFF-9038-BC477B0ABBA7}" dt="2024-11-07T08:43:51.539" v="4813"/>
          <ac:spMkLst>
            <pc:docMk/>
            <pc:sldMk cId="3718712897" sldId="270"/>
            <ac:spMk id="58" creationId="{C4C3F746-62A3-F573-6995-4EBA6A3B8B46}"/>
          </ac:spMkLst>
        </pc:spChg>
        <pc:spChg chg="mod">
          <ac:chgData name="chethan kalyan" userId="c1370a218002e0be" providerId="LiveId" clId="{2D53C083-D1FA-4AFF-9038-BC477B0ABBA7}" dt="2024-11-07T08:43:51.539" v="4813"/>
          <ac:spMkLst>
            <pc:docMk/>
            <pc:sldMk cId="3718712897" sldId="270"/>
            <ac:spMk id="59" creationId="{D37DCE39-7AD9-16A0-A2E7-2E96722ED6C7}"/>
          </ac:spMkLst>
        </pc:spChg>
        <pc:spChg chg="mod">
          <ac:chgData name="chethan kalyan" userId="c1370a218002e0be" providerId="LiveId" clId="{2D53C083-D1FA-4AFF-9038-BC477B0ABBA7}" dt="2024-11-07T08:43:51.539" v="4813"/>
          <ac:spMkLst>
            <pc:docMk/>
            <pc:sldMk cId="3718712897" sldId="270"/>
            <ac:spMk id="60" creationId="{29F73C95-1EDB-9588-B576-F8032C909D24}"/>
          </ac:spMkLst>
        </pc:spChg>
        <pc:spChg chg="mod">
          <ac:chgData name="chethan kalyan" userId="c1370a218002e0be" providerId="LiveId" clId="{2D53C083-D1FA-4AFF-9038-BC477B0ABBA7}" dt="2024-11-07T08:43:51.539" v="4813"/>
          <ac:spMkLst>
            <pc:docMk/>
            <pc:sldMk cId="3718712897" sldId="270"/>
            <ac:spMk id="61" creationId="{7514C500-E5B7-D4D2-FFD8-C3AF64894CC0}"/>
          </ac:spMkLst>
        </pc:spChg>
        <pc:spChg chg="mod">
          <ac:chgData name="chethan kalyan" userId="c1370a218002e0be" providerId="LiveId" clId="{2D53C083-D1FA-4AFF-9038-BC477B0ABBA7}" dt="2024-11-07T08:43:51.539" v="4813"/>
          <ac:spMkLst>
            <pc:docMk/>
            <pc:sldMk cId="3718712897" sldId="270"/>
            <ac:spMk id="62" creationId="{B78889E8-190F-3BE9-C23C-458DF45AA48C}"/>
          </ac:spMkLst>
        </pc:spChg>
        <pc:spChg chg="mod">
          <ac:chgData name="chethan kalyan" userId="c1370a218002e0be" providerId="LiveId" clId="{2D53C083-D1FA-4AFF-9038-BC477B0ABBA7}" dt="2024-11-07T08:43:51.539" v="4813"/>
          <ac:spMkLst>
            <pc:docMk/>
            <pc:sldMk cId="3718712897" sldId="270"/>
            <ac:spMk id="63" creationId="{87972A1A-B98B-FFB3-EA20-BDEFB9E6120F}"/>
          </ac:spMkLst>
        </pc:spChg>
        <pc:spChg chg="mod">
          <ac:chgData name="chethan kalyan" userId="c1370a218002e0be" providerId="LiveId" clId="{2D53C083-D1FA-4AFF-9038-BC477B0ABBA7}" dt="2024-11-07T08:43:51.539" v="4813"/>
          <ac:spMkLst>
            <pc:docMk/>
            <pc:sldMk cId="3718712897" sldId="270"/>
            <ac:spMk id="64" creationId="{09028131-888A-22D7-BE61-B5B035470F8D}"/>
          </ac:spMkLst>
        </pc:spChg>
        <pc:spChg chg="mod">
          <ac:chgData name="chethan kalyan" userId="c1370a218002e0be" providerId="LiveId" clId="{2D53C083-D1FA-4AFF-9038-BC477B0ABBA7}" dt="2024-11-07T08:43:51.539" v="4813"/>
          <ac:spMkLst>
            <pc:docMk/>
            <pc:sldMk cId="3718712897" sldId="270"/>
            <ac:spMk id="65" creationId="{C7C8C2DF-DD9F-1FFF-37EB-598298580760}"/>
          </ac:spMkLst>
        </pc:spChg>
        <pc:spChg chg="mod">
          <ac:chgData name="chethan kalyan" userId="c1370a218002e0be" providerId="LiveId" clId="{2D53C083-D1FA-4AFF-9038-BC477B0ABBA7}" dt="2024-11-07T08:43:51.539" v="4813"/>
          <ac:spMkLst>
            <pc:docMk/>
            <pc:sldMk cId="3718712897" sldId="270"/>
            <ac:spMk id="66" creationId="{ECCE3F09-B9E0-3E68-BA72-DBBF027052C1}"/>
          </ac:spMkLst>
        </pc:spChg>
        <pc:spChg chg="mod">
          <ac:chgData name="chethan kalyan" userId="c1370a218002e0be" providerId="LiveId" clId="{2D53C083-D1FA-4AFF-9038-BC477B0ABBA7}" dt="2024-11-07T08:43:51.539" v="4813"/>
          <ac:spMkLst>
            <pc:docMk/>
            <pc:sldMk cId="3718712897" sldId="270"/>
            <ac:spMk id="67" creationId="{C7E5470C-6C2B-7A55-7B91-E7B0D31754E7}"/>
          </ac:spMkLst>
        </pc:spChg>
        <pc:spChg chg="mod">
          <ac:chgData name="chethan kalyan" userId="c1370a218002e0be" providerId="LiveId" clId="{2D53C083-D1FA-4AFF-9038-BC477B0ABBA7}" dt="2024-11-07T08:43:51.539" v="4813"/>
          <ac:spMkLst>
            <pc:docMk/>
            <pc:sldMk cId="3718712897" sldId="270"/>
            <ac:spMk id="68" creationId="{D33A7E8C-C30A-7B02-E762-8EB89C9961C7}"/>
          </ac:spMkLst>
        </pc:spChg>
        <pc:spChg chg="mod">
          <ac:chgData name="chethan kalyan" userId="c1370a218002e0be" providerId="LiveId" clId="{2D53C083-D1FA-4AFF-9038-BC477B0ABBA7}" dt="2024-11-07T08:43:51.539" v="4813"/>
          <ac:spMkLst>
            <pc:docMk/>
            <pc:sldMk cId="3718712897" sldId="270"/>
            <ac:spMk id="69" creationId="{1B826B7F-BA4D-B06E-6DDE-CC8496614EE2}"/>
          </ac:spMkLst>
        </pc:spChg>
        <pc:spChg chg="mod">
          <ac:chgData name="chethan kalyan" userId="c1370a218002e0be" providerId="LiveId" clId="{2D53C083-D1FA-4AFF-9038-BC477B0ABBA7}" dt="2024-11-07T08:43:51.539" v="4813"/>
          <ac:spMkLst>
            <pc:docMk/>
            <pc:sldMk cId="3718712897" sldId="270"/>
            <ac:spMk id="70" creationId="{14E27E79-8A21-38F1-EB4A-CD3520FEA0F0}"/>
          </ac:spMkLst>
        </pc:spChg>
        <pc:spChg chg="mod">
          <ac:chgData name="chethan kalyan" userId="c1370a218002e0be" providerId="LiveId" clId="{2D53C083-D1FA-4AFF-9038-BC477B0ABBA7}" dt="2024-11-07T08:43:51.539" v="4813"/>
          <ac:spMkLst>
            <pc:docMk/>
            <pc:sldMk cId="3718712897" sldId="270"/>
            <ac:spMk id="71" creationId="{40997FFF-C632-512B-B530-56ADC2058B64}"/>
          </ac:spMkLst>
        </pc:spChg>
        <pc:spChg chg="mod">
          <ac:chgData name="chethan kalyan" userId="c1370a218002e0be" providerId="LiveId" clId="{2D53C083-D1FA-4AFF-9038-BC477B0ABBA7}" dt="2024-11-07T08:43:51.539" v="4813"/>
          <ac:spMkLst>
            <pc:docMk/>
            <pc:sldMk cId="3718712897" sldId="270"/>
            <ac:spMk id="72" creationId="{64C6A66D-22DF-5D3C-33A4-61180C718239}"/>
          </ac:spMkLst>
        </pc:spChg>
        <pc:spChg chg="mod">
          <ac:chgData name="chethan kalyan" userId="c1370a218002e0be" providerId="LiveId" clId="{2D53C083-D1FA-4AFF-9038-BC477B0ABBA7}" dt="2024-11-07T08:43:51.539" v="4813"/>
          <ac:spMkLst>
            <pc:docMk/>
            <pc:sldMk cId="3718712897" sldId="270"/>
            <ac:spMk id="73" creationId="{5AFFCDD9-3FF1-299F-D6DA-69639F286143}"/>
          </ac:spMkLst>
        </pc:spChg>
        <pc:spChg chg="mod">
          <ac:chgData name="chethan kalyan" userId="c1370a218002e0be" providerId="LiveId" clId="{2D53C083-D1FA-4AFF-9038-BC477B0ABBA7}" dt="2024-11-07T08:43:51.539" v="4813"/>
          <ac:spMkLst>
            <pc:docMk/>
            <pc:sldMk cId="3718712897" sldId="270"/>
            <ac:spMk id="74" creationId="{34BA0895-633D-E490-C5C5-C1A7BDDADF66}"/>
          </ac:spMkLst>
        </pc:spChg>
        <pc:spChg chg="mod">
          <ac:chgData name="chethan kalyan" userId="c1370a218002e0be" providerId="LiveId" clId="{2D53C083-D1FA-4AFF-9038-BC477B0ABBA7}" dt="2024-11-07T08:43:51.539" v="4813"/>
          <ac:spMkLst>
            <pc:docMk/>
            <pc:sldMk cId="3718712897" sldId="270"/>
            <ac:spMk id="75" creationId="{8B4E76ED-ECE4-C0E4-CA7D-8DB7D59563F7}"/>
          </ac:spMkLst>
        </pc:spChg>
        <pc:spChg chg="mod">
          <ac:chgData name="chethan kalyan" userId="c1370a218002e0be" providerId="LiveId" clId="{2D53C083-D1FA-4AFF-9038-BC477B0ABBA7}" dt="2024-11-07T08:43:51.539" v="4813"/>
          <ac:spMkLst>
            <pc:docMk/>
            <pc:sldMk cId="3718712897" sldId="270"/>
            <ac:spMk id="76" creationId="{E997E3B1-87E8-6DA0-A6BA-977E0A0B7D5A}"/>
          </ac:spMkLst>
        </pc:spChg>
        <pc:spChg chg="mod">
          <ac:chgData name="chethan kalyan" userId="c1370a218002e0be" providerId="LiveId" clId="{2D53C083-D1FA-4AFF-9038-BC477B0ABBA7}" dt="2024-11-07T08:43:51.539" v="4813"/>
          <ac:spMkLst>
            <pc:docMk/>
            <pc:sldMk cId="3718712897" sldId="270"/>
            <ac:spMk id="77" creationId="{8835FFED-FC0A-5CA3-F4AD-DDCD8E4008D4}"/>
          </ac:spMkLst>
        </pc:spChg>
        <pc:spChg chg="mod">
          <ac:chgData name="chethan kalyan" userId="c1370a218002e0be" providerId="LiveId" clId="{2D53C083-D1FA-4AFF-9038-BC477B0ABBA7}" dt="2024-11-07T08:43:51.539" v="4813"/>
          <ac:spMkLst>
            <pc:docMk/>
            <pc:sldMk cId="3718712897" sldId="270"/>
            <ac:spMk id="78" creationId="{EABC7B9E-7156-6E77-C339-584E273CEE7B}"/>
          </ac:spMkLst>
        </pc:spChg>
        <pc:spChg chg="mod">
          <ac:chgData name="chethan kalyan" userId="c1370a218002e0be" providerId="LiveId" clId="{2D53C083-D1FA-4AFF-9038-BC477B0ABBA7}" dt="2024-11-07T08:43:51.539" v="4813"/>
          <ac:spMkLst>
            <pc:docMk/>
            <pc:sldMk cId="3718712897" sldId="270"/>
            <ac:spMk id="79" creationId="{FDD6EDBA-73FF-8AC8-1C52-FC8BA0F989C8}"/>
          </ac:spMkLst>
        </pc:spChg>
        <pc:spChg chg="mod">
          <ac:chgData name="chethan kalyan" userId="c1370a218002e0be" providerId="LiveId" clId="{2D53C083-D1FA-4AFF-9038-BC477B0ABBA7}" dt="2024-11-07T08:43:51.539" v="4813"/>
          <ac:spMkLst>
            <pc:docMk/>
            <pc:sldMk cId="3718712897" sldId="270"/>
            <ac:spMk id="80" creationId="{C60659FB-876E-87FE-3735-20D840760CE8}"/>
          </ac:spMkLst>
        </pc:spChg>
        <pc:spChg chg="mod">
          <ac:chgData name="chethan kalyan" userId="c1370a218002e0be" providerId="LiveId" clId="{2D53C083-D1FA-4AFF-9038-BC477B0ABBA7}" dt="2024-11-07T08:43:51.539" v="4813"/>
          <ac:spMkLst>
            <pc:docMk/>
            <pc:sldMk cId="3718712897" sldId="270"/>
            <ac:spMk id="81" creationId="{CE97152D-9785-31E6-EFC6-3CC9A29D6C9F}"/>
          </ac:spMkLst>
        </pc:spChg>
        <pc:spChg chg="mod">
          <ac:chgData name="chethan kalyan" userId="c1370a218002e0be" providerId="LiveId" clId="{2D53C083-D1FA-4AFF-9038-BC477B0ABBA7}" dt="2024-11-07T08:43:51.539" v="4813"/>
          <ac:spMkLst>
            <pc:docMk/>
            <pc:sldMk cId="3718712897" sldId="270"/>
            <ac:spMk id="82" creationId="{C9AF7418-4F3C-C6C0-4D2A-CD35D6ABBD5F}"/>
          </ac:spMkLst>
        </pc:spChg>
        <pc:spChg chg="mod">
          <ac:chgData name="chethan kalyan" userId="c1370a218002e0be" providerId="LiveId" clId="{2D53C083-D1FA-4AFF-9038-BC477B0ABBA7}" dt="2024-11-07T08:43:51.539" v="4813"/>
          <ac:spMkLst>
            <pc:docMk/>
            <pc:sldMk cId="3718712897" sldId="270"/>
            <ac:spMk id="83" creationId="{347D9F24-713B-AA99-8384-E827304D1362}"/>
          </ac:spMkLst>
        </pc:spChg>
        <pc:spChg chg="mod">
          <ac:chgData name="chethan kalyan" userId="c1370a218002e0be" providerId="LiveId" clId="{2D53C083-D1FA-4AFF-9038-BC477B0ABBA7}" dt="2024-11-07T08:43:51.539" v="4813"/>
          <ac:spMkLst>
            <pc:docMk/>
            <pc:sldMk cId="3718712897" sldId="270"/>
            <ac:spMk id="84" creationId="{D3B6932F-A89A-29E8-AAF2-5A99566FDB43}"/>
          </ac:spMkLst>
        </pc:spChg>
        <pc:spChg chg="mod">
          <ac:chgData name="chethan kalyan" userId="c1370a218002e0be" providerId="LiveId" clId="{2D53C083-D1FA-4AFF-9038-BC477B0ABBA7}" dt="2024-11-07T08:43:51.539" v="4813"/>
          <ac:spMkLst>
            <pc:docMk/>
            <pc:sldMk cId="3718712897" sldId="270"/>
            <ac:spMk id="85" creationId="{DA72370D-0DD4-2197-6819-5BE6BC30CF19}"/>
          </ac:spMkLst>
        </pc:spChg>
        <pc:spChg chg="mod">
          <ac:chgData name="chethan kalyan" userId="c1370a218002e0be" providerId="LiveId" clId="{2D53C083-D1FA-4AFF-9038-BC477B0ABBA7}" dt="2024-11-07T08:43:51.539" v="4813"/>
          <ac:spMkLst>
            <pc:docMk/>
            <pc:sldMk cId="3718712897" sldId="270"/>
            <ac:spMk id="86" creationId="{389787D2-8810-80E0-3811-534C7C3C2ABC}"/>
          </ac:spMkLst>
        </pc:spChg>
        <pc:spChg chg="mod">
          <ac:chgData name="chethan kalyan" userId="c1370a218002e0be" providerId="LiveId" clId="{2D53C083-D1FA-4AFF-9038-BC477B0ABBA7}" dt="2024-11-07T08:43:51.539" v="4813"/>
          <ac:spMkLst>
            <pc:docMk/>
            <pc:sldMk cId="3718712897" sldId="270"/>
            <ac:spMk id="87" creationId="{9BF02BBE-F9F3-CCEB-CFF0-C8F371AC6095}"/>
          </ac:spMkLst>
        </pc:spChg>
        <pc:spChg chg="mod">
          <ac:chgData name="chethan kalyan" userId="c1370a218002e0be" providerId="LiveId" clId="{2D53C083-D1FA-4AFF-9038-BC477B0ABBA7}" dt="2024-11-07T08:43:51.539" v="4813"/>
          <ac:spMkLst>
            <pc:docMk/>
            <pc:sldMk cId="3718712897" sldId="270"/>
            <ac:spMk id="88" creationId="{E39FAFA6-7172-2E75-726A-E44017083622}"/>
          </ac:spMkLst>
        </pc:spChg>
        <pc:spChg chg="mod">
          <ac:chgData name="chethan kalyan" userId="c1370a218002e0be" providerId="LiveId" clId="{2D53C083-D1FA-4AFF-9038-BC477B0ABBA7}" dt="2024-11-07T08:43:51.539" v="4813"/>
          <ac:spMkLst>
            <pc:docMk/>
            <pc:sldMk cId="3718712897" sldId="270"/>
            <ac:spMk id="89" creationId="{0C2C6B43-6859-0D58-25CE-BF409FF77B26}"/>
          </ac:spMkLst>
        </pc:spChg>
        <pc:spChg chg="mod">
          <ac:chgData name="chethan kalyan" userId="c1370a218002e0be" providerId="LiveId" clId="{2D53C083-D1FA-4AFF-9038-BC477B0ABBA7}" dt="2024-11-07T08:43:51.539" v="4813"/>
          <ac:spMkLst>
            <pc:docMk/>
            <pc:sldMk cId="3718712897" sldId="270"/>
            <ac:spMk id="90" creationId="{F34E0FD9-8B7E-EEE3-12E8-43D2FC268314}"/>
          </ac:spMkLst>
        </pc:spChg>
        <pc:spChg chg="mod">
          <ac:chgData name="chethan kalyan" userId="c1370a218002e0be" providerId="LiveId" clId="{2D53C083-D1FA-4AFF-9038-BC477B0ABBA7}" dt="2024-11-07T08:43:51.539" v="4813"/>
          <ac:spMkLst>
            <pc:docMk/>
            <pc:sldMk cId="3718712897" sldId="270"/>
            <ac:spMk id="91" creationId="{8B54F6B3-48B6-CF94-8FDB-7253413CEBC1}"/>
          </ac:spMkLst>
        </pc:spChg>
        <pc:spChg chg="mod">
          <ac:chgData name="chethan kalyan" userId="c1370a218002e0be" providerId="LiveId" clId="{2D53C083-D1FA-4AFF-9038-BC477B0ABBA7}" dt="2024-11-07T08:43:51.539" v="4813"/>
          <ac:spMkLst>
            <pc:docMk/>
            <pc:sldMk cId="3718712897" sldId="270"/>
            <ac:spMk id="92" creationId="{1E945DDA-9D03-E108-4E0B-F41DC1C3875A}"/>
          </ac:spMkLst>
        </pc:spChg>
        <pc:spChg chg="mod">
          <ac:chgData name="chethan kalyan" userId="c1370a218002e0be" providerId="LiveId" clId="{2D53C083-D1FA-4AFF-9038-BC477B0ABBA7}" dt="2024-11-07T08:43:51.539" v="4813"/>
          <ac:spMkLst>
            <pc:docMk/>
            <pc:sldMk cId="3718712897" sldId="270"/>
            <ac:spMk id="93" creationId="{2065D799-1F18-2201-1570-DB717AF255D5}"/>
          </ac:spMkLst>
        </pc:spChg>
        <pc:spChg chg="mod">
          <ac:chgData name="chethan kalyan" userId="c1370a218002e0be" providerId="LiveId" clId="{2D53C083-D1FA-4AFF-9038-BC477B0ABBA7}" dt="2024-11-07T08:43:51.539" v="4813"/>
          <ac:spMkLst>
            <pc:docMk/>
            <pc:sldMk cId="3718712897" sldId="270"/>
            <ac:spMk id="94" creationId="{1BA4ADC9-6D3F-A0D8-62AD-FF01827ADEEF}"/>
          </ac:spMkLst>
        </pc:spChg>
        <pc:spChg chg="mod">
          <ac:chgData name="chethan kalyan" userId="c1370a218002e0be" providerId="LiveId" clId="{2D53C083-D1FA-4AFF-9038-BC477B0ABBA7}" dt="2024-11-07T08:43:51.539" v="4813"/>
          <ac:spMkLst>
            <pc:docMk/>
            <pc:sldMk cId="3718712897" sldId="270"/>
            <ac:spMk id="95" creationId="{BD944297-568E-5624-AF93-E3FDF391B479}"/>
          </ac:spMkLst>
        </pc:spChg>
        <pc:spChg chg="mod">
          <ac:chgData name="chethan kalyan" userId="c1370a218002e0be" providerId="LiveId" clId="{2D53C083-D1FA-4AFF-9038-BC477B0ABBA7}" dt="2024-11-07T08:43:51.539" v="4813"/>
          <ac:spMkLst>
            <pc:docMk/>
            <pc:sldMk cId="3718712897" sldId="270"/>
            <ac:spMk id="96" creationId="{80404EE4-9217-8413-A9D6-2233E9ECA66C}"/>
          </ac:spMkLst>
        </pc:spChg>
        <pc:spChg chg="mod">
          <ac:chgData name="chethan kalyan" userId="c1370a218002e0be" providerId="LiveId" clId="{2D53C083-D1FA-4AFF-9038-BC477B0ABBA7}" dt="2024-11-07T08:43:51.539" v="4813"/>
          <ac:spMkLst>
            <pc:docMk/>
            <pc:sldMk cId="3718712897" sldId="270"/>
            <ac:spMk id="97" creationId="{8DCB6FD5-9B73-748D-C6A2-2ED10F889A96}"/>
          </ac:spMkLst>
        </pc:spChg>
        <pc:spChg chg="mod">
          <ac:chgData name="chethan kalyan" userId="c1370a218002e0be" providerId="LiveId" clId="{2D53C083-D1FA-4AFF-9038-BC477B0ABBA7}" dt="2024-11-07T08:43:51.539" v="4813"/>
          <ac:spMkLst>
            <pc:docMk/>
            <pc:sldMk cId="3718712897" sldId="270"/>
            <ac:spMk id="98" creationId="{5C3F4D07-8084-80DE-9381-BFEA83CFD4E9}"/>
          </ac:spMkLst>
        </pc:spChg>
        <pc:spChg chg="mod">
          <ac:chgData name="chethan kalyan" userId="c1370a218002e0be" providerId="LiveId" clId="{2D53C083-D1FA-4AFF-9038-BC477B0ABBA7}" dt="2024-11-07T08:43:51.539" v="4813"/>
          <ac:spMkLst>
            <pc:docMk/>
            <pc:sldMk cId="3718712897" sldId="270"/>
            <ac:spMk id="99" creationId="{356D334A-99AB-16D9-46C0-DB9A5F82859E}"/>
          </ac:spMkLst>
        </pc:spChg>
        <pc:spChg chg="mod">
          <ac:chgData name="chethan kalyan" userId="c1370a218002e0be" providerId="LiveId" clId="{2D53C083-D1FA-4AFF-9038-BC477B0ABBA7}" dt="2024-11-07T08:43:51.539" v="4813"/>
          <ac:spMkLst>
            <pc:docMk/>
            <pc:sldMk cId="3718712897" sldId="270"/>
            <ac:spMk id="100" creationId="{7B8B0F42-992C-ACA3-A62D-4D10BB22ED0D}"/>
          </ac:spMkLst>
        </pc:spChg>
        <pc:spChg chg="mod">
          <ac:chgData name="chethan kalyan" userId="c1370a218002e0be" providerId="LiveId" clId="{2D53C083-D1FA-4AFF-9038-BC477B0ABBA7}" dt="2024-11-07T08:43:51.539" v="4813"/>
          <ac:spMkLst>
            <pc:docMk/>
            <pc:sldMk cId="3718712897" sldId="270"/>
            <ac:spMk id="101" creationId="{18B7D5B8-DD59-4B35-6904-7B05C5FAA83E}"/>
          </ac:spMkLst>
        </pc:spChg>
        <pc:spChg chg="mod">
          <ac:chgData name="chethan kalyan" userId="c1370a218002e0be" providerId="LiveId" clId="{2D53C083-D1FA-4AFF-9038-BC477B0ABBA7}" dt="2024-11-07T08:43:51.539" v="4813"/>
          <ac:spMkLst>
            <pc:docMk/>
            <pc:sldMk cId="3718712897" sldId="270"/>
            <ac:spMk id="102" creationId="{8359CDD8-033A-764A-A8BF-825F5304774E}"/>
          </ac:spMkLst>
        </pc:spChg>
        <pc:spChg chg="mod">
          <ac:chgData name="chethan kalyan" userId="c1370a218002e0be" providerId="LiveId" clId="{2D53C083-D1FA-4AFF-9038-BC477B0ABBA7}" dt="2024-11-07T08:43:51.539" v="4813"/>
          <ac:spMkLst>
            <pc:docMk/>
            <pc:sldMk cId="3718712897" sldId="270"/>
            <ac:spMk id="103" creationId="{C307BB51-B5FF-08EE-35F0-564BADEB06E2}"/>
          </ac:spMkLst>
        </pc:spChg>
        <pc:spChg chg="mod">
          <ac:chgData name="chethan kalyan" userId="c1370a218002e0be" providerId="LiveId" clId="{2D53C083-D1FA-4AFF-9038-BC477B0ABBA7}" dt="2024-11-07T08:43:51.539" v="4813"/>
          <ac:spMkLst>
            <pc:docMk/>
            <pc:sldMk cId="3718712897" sldId="270"/>
            <ac:spMk id="104" creationId="{23F292D8-8F3F-27E9-4B1B-CBBE4C3A2706}"/>
          </ac:spMkLst>
        </pc:spChg>
        <pc:spChg chg="mod">
          <ac:chgData name="chethan kalyan" userId="c1370a218002e0be" providerId="LiveId" clId="{2D53C083-D1FA-4AFF-9038-BC477B0ABBA7}" dt="2024-11-07T08:43:51.539" v="4813"/>
          <ac:spMkLst>
            <pc:docMk/>
            <pc:sldMk cId="3718712897" sldId="270"/>
            <ac:spMk id="105" creationId="{077934E0-E913-7E9C-6480-2571F6CCAA90}"/>
          </ac:spMkLst>
        </pc:spChg>
        <pc:spChg chg="mod">
          <ac:chgData name="chethan kalyan" userId="c1370a218002e0be" providerId="LiveId" clId="{2D53C083-D1FA-4AFF-9038-BC477B0ABBA7}" dt="2024-11-07T08:43:51.539" v="4813"/>
          <ac:spMkLst>
            <pc:docMk/>
            <pc:sldMk cId="3718712897" sldId="270"/>
            <ac:spMk id="106" creationId="{69C57876-D1BA-68F8-B696-28A57531261F}"/>
          </ac:spMkLst>
        </pc:spChg>
        <pc:spChg chg="mod">
          <ac:chgData name="chethan kalyan" userId="c1370a218002e0be" providerId="LiveId" clId="{2D53C083-D1FA-4AFF-9038-BC477B0ABBA7}" dt="2024-11-07T08:43:51.539" v="4813"/>
          <ac:spMkLst>
            <pc:docMk/>
            <pc:sldMk cId="3718712897" sldId="270"/>
            <ac:spMk id="107" creationId="{D3412699-B4D8-6A4C-501A-481693A351F2}"/>
          </ac:spMkLst>
        </pc:spChg>
        <pc:spChg chg="mod">
          <ac:chgData name="chethan kalyan" userId="c1370a218002e0be" providerId="LiveId" clId="{2D53C083-D1FA-4AFF-9038-BC477B0ABBA7}" dt="2024-11-07T08:43:51.539" v="4813"/>
          <ac:spMkLst>
            <pc:docMk/>
            <pc:sldMk cId="3718712897" sldId="270"/>
            <ac:spMk id="108" creationId="{0F026807-D820-DCAA-2ADA-6207F9C7836C}"/>
          </ac:spMkLst>
        </pc:spChg>
        <pc:spChg chg="mod">
          <ac:chgData name="chethan kalyan" userId="c1370a218002e0be" providerId="LiveId" clId="{2D53C083-D1FA-4AFF-9038-BC477B0ABBA7}" dt="2024-11-07T08:43:51.539" v="4813"/>
          <ac:spMkLst>
            <pc:docMk/>
            <pc:sldMk cId="3718712897" sldId="270"/>
            <ac:spMk id="109" creationId="{A6AF7A26-7EF3-F33C-69A1-2240226AD127}"/>
          </ac:spMkLst>
        </pc:spChg>
        <pc:spChg chg="mod">
          <ac:chgData name="chethan kalyan" userId="c1370a218002e0be" providerId="LiveId" clId="{2D53C083-D1FA-4AFF-9038-BC477B0ABBA7}" dt="2024-11-07T08:43:51.539" v="4813"/>
          <ac:spMkLst>
            <pc:docMk/>
            <pc:sldMk cId="3718712897" sldId="270"/>
            <ac:spMk id="110" creationId="{C4C4486C-0266-305D-7E15-40BA200FB51A}"/>
          </ac:spMkLst>
        </pc:spChg>
        <pc:spChg chg="mod">
          <ac:chgData name="chethan kalyan" userId="c1370a218002e0be" providerId="LiveId" clId="{2D53C083-D1FA-4AFF-9038-BC477B0ABBA7}" dt="2024-11-07T08:43:51.539" v="4813"/>
          <ac:spMkLst>
            <pc:docMk/>
            <pc:sldMk cId="3718712897" sldId="270"/>
            <ac:spMk id="111" creationId="{400939B4-F2DB-AD27-D60D-C37429DCE694}"/>
          </ac:spMkLst>
        </pc:spChg>
        <pc:spChg chg="mod">
          <ac:chgData name="chethan kalyan" userId="c1370a218002e0be" providerId="LiveId" clId="{2D53C083-D1FA-4AFF-9038-BC477B0ABBA7}" dt="2024-11-07T08:43:51.539" v="4813"/>
          <ac:spMkLst>
            <pc:docMk/>
            <pc:sldMk cId="3718712897" sldId="270"/>
            <ac:spMk id="112" creationId="{98E21710-8A76-A460-FD0B-14AE66640127}"/>
          </ac:spMkLst>
        </pc:spChg>
        <pc:spChg chg="mod">
          <ac:chgData name="chethan kalyan" userId="c1370a218002e0be" providerId="LiveId" clId="{2D53C083-D1FA-4AFF-9038-BC477B0ABBA7}" dt="2024-11-07T08:43:51.539" v="4813"/>
          <ac:spMkLst>
            <pc:docMk/>
            <pc:sldMk cId="3718712897" sldId="270"/>
            <ac:spMk id="113" creationId="{56533ADD-C952-DC66-C116-BDBA5D0A57E2}"/>
          </ac:spMkLst>
        </pc:spChg>
        <pc:spChg chg="mod">
          <ac:chgData name="chethan kalyan" userId="c1370a218002e0be" providerId="LiveId" clId="{2D53C083-D1FA-4AFF-9038-BC477B0ABBA7}" dt="2024-11-07T08:43:51.539" v="4813"/>
          <ac:spMkLst>
            <pc:docMk/>
            <pc:sldMk cId="3718712897" sldId="270"/>
            <ac:spMk id="114" creationId="{7C07C413-5EE4-01AD-1B10-3A32B1692AFA}"/>
          </ac:spMkLst>
        </pc:spChg>
        <pc:spChg chg="mod">
          <ac:chgData name="chethan kalyan" userId="c1370a218002e0be" providerId="LiveId" clId="{2D53C083-D1FA-4AFF-9038-BC477B0ABBA7}" dt="2024-11-07T08:43:51.539" v="4813"/>
          <ac:spMkLst>
            <pc:docMk/>
            <pc:sldMk cId="3718712897" sldId="270"/>
            <ac:spMk id="115" creationId="{0E773BC5-BD9D-D751-EAD1-FD4DB2C00086}"/>
          </ac:spMkLst>
        </pc:spChg>
        <pc:spChg chg="mod">
          <ac:chgData name="chethan kalyan" userId="c1370a218002e0be" providerId="LiveId" clId="{2D53C083-D1FA-4AFF-9038-BC477B0ABBA7}" dt="2024-11-07T08:43:51.539" v="4813"/>
          <ac:spMkLst>
            <pc:docMk/>
            <pc:sldMk cId="3718712897" sldId="270"/>
            <ac:spMk id="116" creationId="{F474F3BE-CCAA-54DF-0ACB-0E31CF77BFDC}"/>
          </ac:spMkLst>
        </pc:spChg>
        <pc:spChg chg="mod">
          <ac:chgData name="chethan kalyan" userId="c1370a218002e0be" providerId="LiveId" clId="{2D53C083-D1FA-4AFF-9038-BC477B0ABBA7}" dt="2024-11-07T08:43:51.539" v="4813"/>
          <ac:spMkLst>
            <pc:docMk/>
            <pc:sldMk cId="3718712897" sldId="270"/>
            <ac:spMk id="117" creationId="{C5AB6156-5D71-F8B6-7553-8AFCA7BC9F8F}"/>
          </ac:spMkLst>
        </pc:spChg>
        <pc:spChg chg="mod">
          <ac:chgData name="chethan kalyan" userId="c1370a218002e0be" providerId="LiveId" clId="{2D53C083-D1FA-4AFF-9038-BC477B0ABBA7}" dt="2024-11-07T08:43:51.539" v="4813"/>
          <ac:spMkLst>
            <pc:docMk/>
            <pc:sldMk cId="3718712897" sldId="270"/>
            <ac:spMk id="118" creationId="{7931AF71-F8D9-A1C9-896A-937778D16E5E}"/>
          </ac:spMkLst>
        </pc:spChg>
        <pc:spChg chg="mod">
          <ac:chgData name="chethan kalyan" userId="c1370a218002e0be" providerId="LiveId" clId="{2D53C083-D1FA-4AFF-9038-BC477B0ABBA7}" dt="2024-11-07T08:43:51.539" v="4813"/>
          <ac:spMkLst>
            <pc:docMk/>
            <pc:sldMk cId="3718712897" sldId="270"/>
            <ac:spMk id="119" creationId="{5C7034AC-D9EC-4045-4B3B-DD1B1E0A8714}"/>
          </ac:spMkLst>
        </pc:spChg>
        <pc:spChg chg="mod">
          <ac:chgData name="chethan kalyan" userId="c1370a218002e0be" providerId="LiveId" clId="{2D53C083-D1FA-4AFF-9038-BC477B0ABBA7}" dt="2024-11-07T08:43:51.539" v="4813"/>
          <ac:spMkLst>
            <pc:docMk/>
            <pc:sldMk cId="3718712897" sldId="270"/>
            <ac:spMk id="120" creationId="{DF1B2941-6AEF-5280-8383-FB8DC0471F31}"/>
          </ac:spMkLst>
        </pc:spChg>
        <pc:spChg chg="mod">
          <ac:chgData name="chethan kalyan" userId="c1370a218002e0be" providerId="LiveId" clId="{2D53C083-D1FA-4AFF-9038-BC477B0ABBA7}" dt="2024-11-07T08:43:51.539" v="4813"/>
          <ac:spMkLst>
            <pc:docMk/>
            <pc:sldMk cId="3718712897" sldId="270"/>
            <ac:spMk id="121" creationId="{13DC0982-7416-5373-8B53-9820F73DF8F8}"/>
          </ac:spMkLst>
        </pc:spChg>
        <pc:spChg chg="mod">
          <ac:chgData name="chethan kalyan" userId="c1370a218002e0be" providerId="LiveId" clId="{2D53C083-D1FA-4AFF-9038-BC477B0ABBA7}" dt="2024-11-07T08:43:51.539" v="4813"/>
          <ac:spMkLst>
            <pc:docMk/>
            <pc:sldMk cId="3718712897" sldId="270"/>
            <ac:spMk id="122" creationId="{CF0C538D-DE9F-CCF5-82C4-12D55C382D2E}"/>
          </ac:spMkLst>
        </pc:spChg>
        <pc:spChg chg="mod">
          <ac:chgData name="chethan kalyan" userId="c1370a218002e0be" providerId="LiveId" clId="{2D53C083-D1FA-4AFF-9038-BC477B0ABBA7}" dt="2024-11-07T08:43:51.539" v="4813"/>
          <ac:spMkLst>
            <pc:docMk/>
            <pc:sldMk cId="3718712897" sldId="270"/>
            <ac:spMk id="123" creationId="{199B32F8-1515-7259-5C91-6BF2C3CA5B74}"/>
          </ac:spMkLst>
        </pc:spChg>
        <pc:spChg chg="mod">
          <ac:chgData name="chethan kalyan" userId="c1370a218002e0be" providerId="LiveId" clId="{2D53C083-D1FA-4AFF-9038-BC477B0ABBA7}" dt="2024-11-07T08:43:51.539" v="4813"/>
          <ac:spMkLst>
            <pc:docMk/>
            <pc:sldMk cId="3718712897" sldId="270"/>
            <ac:spMk id="124" creationId="{F1BD17E3-FE04-B1B2-CD1A-DD9FF0A166EE}"/>
          </ac:spMkLst>
        </pc:spChg>
        <pc:spChg chg="mod">
          <ac:chgData name="chethan kalyan" userId="c1370a218002e0be" providerId="LiveId" clId="{2D53C083-D1FA-4AFF-9038-BC477B0ABBA7}" dt="2024-11-07T08:43:51.539" v="4813"/>
          <ac:spMkLst>
            <pc:docMk/>
            <pc:sldMk cId="3718712897" sldId="270"/>
            <ac:spMk id="125" creationId="{3BAA1753-3A80-9656-EE62-60AAB8343E0D}"/>
          </ac:spMkLst>
        </pc:spChg>
        <pc:spChg chg="mod">
          <ac:chgData name="chethan kalyan" userId="c1370a218002e0be" providerId="LiveId" clId="{2D53C083-D1FA-4AFF-9038-BC477B0ABBA7}" dt="2024-11-07T08:43:51.539" v="4813"/>
          <ac:spMkLst>
            <pc:docMk/>
            <pc:sldMk cId="3718712897" sldId="270"/>
            <ac:spMk id="126" creationId="{B1F68F51-1F81-B342-D1E0-45FBBFB95CAA}"/>
          </ac:spMkLst>
        </pc:spChg>
        <pc:spChg chg="mod">
          <ac:chgData name="chethan kalyan" userId="c1370a218002e0be" providerId="LiveId" clId="{2D53C083-D1FA-4AFF-9038-BC477B0ABBA7}" dt="2024-11-07T08:43:51.539" v="4813"/>
          <ac:spMkLst>
            <pc:docMk/>
            <pc:sldMk cId="3718712897" sldId="270"/>
            <ac:spMk id="127" creationId="{CB6B4A38-85EB-BC73-6D0B-0D8CAADC457D}"/>
          </ac:spMkLst>
        </pc:spChg>
        <pc:spChg chg="mod">
          <ac:chgData name="chethan kalyan" userId="c1370a218002e0be" providerId="LiveId" clId="{2D53C083-D1FA-4AFF-9038-BC477B0ABBA7}" dt="2024-11-07T08:43:51.539" v="4813"/>
          <ac:spMkLst>
            <pc:docMk/>
            <pc:sldMk cId="3718712897" sldId="270"/>
            <ac:spMk id="128" creationId="{ED7643FB-5408-AC6B-428B-1A00B1E154EE}"/>
          </ac:spMkLst>
        </pc:spChg>
        <pc:spChg chg="mod">
          <ac:chgData name="chethan kalyan" userId="c1370a218002e0be" providerId="LiveId" clId="{2D53C083-D1FA-4AFF-9038-BC477B0ABBA7}" dt="2024-11-07T08:43:51.539" v="4813"/>
          <ac:spMkLst>
            <pc:docMk/>
            <pc:sldMk cId="3718712897" sldId="270"/>
            <ac:spMk id="129" creationId="{3549F8A6-E98A-40DB-4C8E-502E74432268}"/>
          </ac:spMkLst>
        </pc:spChg>
        <pc:spChg chg="mod">
          <ac:chgData name="chethan kalyan" userId="c1370a218002e0be" providerId="LiveId" clId="{2D53C083-D1FA-4AFF-9038-BC477B0ABBA7}" dt="2024-11-07T08:43:51.539" v="4813"/>
          <ac:spMkLst>
            <pc:docMk/>
            <pc:sldMk cId="3718712897" sldId="270"/>
            <ac:spMk id="130" creationId="{9F9D2F5C-F546-0CAA-9932-7A2FABAFC344}"/>
          </ac:spMkLst>
        </pc:spChg>
        <pc:spChg chg="mod">
          <ac:chgData name="chethan kalyan" userId="c1370a218002e0be" providerId="LiveId" clId="{2D53C083-D1FA-4AFF-9038-BC477B0ABBA7}" dt="2024-11-07T08:43:51.539" v="4813"/>
          <ac:spMkLst>
            <pc:docMk/>
            <pc:sldMk cId="3718712897" sldId="270"/>
            <ac:spMk id="131" creationId="{A0FA1BE5-60DC-60E5-7CFB-31E22400EFDB}"/>
          </ac:spMkLst>
        </pc:spChg>
        <pc:spChg chg="mod">
          <ac:chgData name="chethan kalyan" userId="c1370a218002e0be" providerId="LiveId" clId="{2D53C083-D1FA-4AFF-9038-BC477B0ABBA7}" dt="2024-11-07T08:43:51.539" v="4813"/>
          <ac:spMkLst>
            <pc:docMk/>
            <pc:sldMk cId="3718712897" sldId="270"/>
            <ac:spMk id="132" creationId="{E93A61CE-3EF3-9733-9F08-657F23838E56}"/>
          </ac:spMkLst>
        </pc:spChg>
        <pc:spChg chg="mod">
          <ac:chgData name="chethan kalyan" userId="c1370a218002e0be" providerId="LiveId" clId="{2D53C083-D1FA-4AFF-9038-BC477B0ABBA7}" dt="2024-11-07T08:43:51.539" v="4813"/>
          <ac:spMkLst>
            <pc:docMk/>
            <pc:sldMk cId="3718712897" sldId="270"/>
            <ac:spMk id="133" creationId="{6FBCB6CA-4BA5-DE1D-611D-245B96E85043}"/>
          </ac:spMkLst>
        </pc:spChg>
        <pc:spChg chg="mod">
          <ac:chgData name="chethan kalyan" userId="c1370a218002e0be" providerId="LiveId" clId="{2D53C083-D1FA-4AFF-9038-BC477B0ABBA7}" dt="2024-11-07T08:43:51.539" v="4813"/>
          <ac:spMkLst>
            <pc:docMk/>
            <pc:sldMk cId="3718712897" sldId="270"/>
            <ac:spMk id="134" creationId="{14477F0A-04A4-1895-1E14-53755817D091}"/>
          </ac:spMkLst>
        </pc:spChg>
        <pc:spChg chg="mod">
          <ac:chgData name="chethan kalyan" userId="c1370a218002e0be" providerId="LiveId" clId="{2D53C083-D1FA-4AFF-9038-BC477B0ABBA7}" dt="2024-11-07T08:43:51.539" v="4813"/>
          <ac:spMkLst>
            <pc:docMk/>
            <pc:sldMk cId="3718712897" sldId="270"/>
            <ac:spMk id="135" creationId="{A11CA805-E72E-FFC4-8F26-92BD24FB9C92}"/>
          </ac:spMkLst>
        </pc:spChg>
        <pc:spChg chg="mod">
          <ac:chgData name="chethan kalyan" userId="c1370a218002e0be" providerId="LiveId" clId="{2D53C083-D1FA-4AFF-9038-BC477B0ABBA7}" dt="2024-11-07T08:43:51.539" v="4813"/>
          <ac:spMkLst>
            <pc:docMk/>
            <pc:sldMk cId="3718712897" sldId="270"/>
            <ac:spMk id="136" creationId="{D3561391-6239-ED88-8115-9A8091A9B8B4}"/>
          </ac:spMkLst>
        </pc:spChg>
        <pc:spChg chg="mod">
          <ac:chgData name="chethan kalyan" userId="c1370a218002e0be" providerId="LiveId" clId="{2D53C083-D1FA-4AFF-9038-BC477B0ABBA7}" dt="2024-11-07T08:43:51.539" v="4813"/>
          <ac:spMkLst>
            <pc:docMk/>
            <pc:sldMk cId="3718712897" sldId="270"/>
            <ac:spMk id="137" creationId="{153AFDF7-7158-F163-7076-E97D640D3939}"/>
          </ac:spMkLst>
        </pc:spChg>
        <pc:spChg chg="mod">
          <ac:chgData name="chethan kalyan" userId="c1370a218002e0be" providerId="LiveId" clId="{2D53C083-D1FA-4AFF-9038-BC477B0ABBA7}" dt="2024-11-07T08:43:51.539" v="4813"/>
          <ac:spMkLst>
            <pc:docMk/>
            <pc:sldMk cId="3718712897" sldId="270"/>
            <ac:spMk id="138" creationId="{616E9A92-AA9F-D1C2-DD49-424F0073A2A7}"/>
          </ac:spMkLst>
        </pc:spChg>
        <pc:spChg chg="mod">
          <ac:chgData name="chethan kalyan" userId="c1370a218002e0be" providerId="LiveId" clId="{2D53C083-D1FA-4AFF-9038-BC477B0ABBA7}" dt="2024-11-07T08:43:51.539" v="4813"/>
          <ac:spMkLst>
            <pc:docMk/>
            <pc:sldMk cId="3718712897" sldId="270"/>
            <ac:spMk id="139" creationId="{3F6A48FE-FDAE-B305-5130-0D071C92268A}"/>
          </ac:spMkLst>
        </pc:spChg>
        <pc:spChg chg="mod">
          <ac:chgData name="chethan kalyan" userId="c1370a218002e0be" providerId="LiveId" clId="{2D53C083-D1FA-4AFF-9038-BC477B0ABBA7}" dt="2024-11-07T08:43:51.539" v="4813"/>
          <ac:spMkLst>
            <pc:docMk/>
            <pc:sldMk cId="3718712897" sldId="270"/>
            <ac:spMk id="140" creationId="{DF640DED-693F-CCFC-571D-2233916BA221}"/>
          </ac:spMkLst>
        </pc:spChg>
        <pc:spChg chg="mod">
          <ac:chgData name="chethan kalyan" userId="c1370a218002e0be" providerId="LiveId" clId="{2D53C083-D1FA-4AFF-9038-BC477B0ABBA7}" dt="2024-11-07T08:43:51.539" v="4813"/>
          <ac:spMkLst>
            <pc:docMk/>
            <pc:sldMk cId="3718712897" sldId="270"/>
            <ac:spMk id="141" creationId="{1396160D-18D5-351B-2550-2119CAAAC489}"/>
          </ac:spMkLst>
        </pc:spChg>
        <pc:spChg chg="mod">
          <ac:chgData name="chethan kalyan" userId="c1370a218002e0be" providerId="LiveId" clId="{2D53C083-D1FA-4AFF-9038-BC477B0ABBA7}" dt="2024-11-07T08:43:51.539" v="4813"/>
          <ac:spMkLst>
            <pc:docMk/>
            <pc:sldMk cId="3718712897" sldId="270"/>
            <ac:spMk id="142" creationId="{84CC8B9E-5DA1-5696-2794-35E59A4CE1C0}"/>
          </ac:spMkLst>
        </pc:spChg>
        <pc:spChg chg="mod">
          <ac:chgData name="chethan kalyan" userId="c1370a218002e0be" providerId="LiveId" clId="{2D53C083-D1FA-4AFF-9038-BC477B0ABBA7}" dt="2024-11-07T08:43:51.539" v="4813"/>
          <ac:spMkLst>
            <pc:docMk/>
            <pc:sldMk cId="3718712897" sldId="270"/>
            <ac:spMk id="143" creationId="{7CDC7CF4-1EAE-CD8C-A5DA-D239A527B2FD}"/>
          </ac:spMkLst>
        </pc:spChg>
        <pc:spChg chg="mod">
          <ac:chgData name="chethan kalyan" userId="c1370a218002e0be" providerId="LiveId" clId="{2D53C083-D1FA-4AFF-9038-BC477B0ABBA7}" dt="2024-11-07T08:43:51.539" v="4813"/>
          <ac:spMkLst>
            <pc:docMk/>
            <pc:sldMk cId="3718712897" sldId="270"/>
            <ac:spMk id="144" creationId="{D548D4DB-C108-4F5C-B90C-5BB1A2562BD2}"/>
          </ac:spMkLst>
        </pc:spChg>
        <pc:spChg chg="mod">
          <ac:chgData name="chethan kalyan" userId="c1370a218002e0be" providerId="LiveId" clId="{2D53C083-D1FA-4AFF-9038-BC477B0ABBA7}" dt="2024-11-07T08:43:51.539" v="4813"/>
          <ac:spMkLst>
            <pc:docMk/>
            <pc:sldMk cId="3718712897" sldId="270"/>
            <ac:spMk id="145" creationId="{A962105D-23C2-3B7F-3CAC-C7586BFFEB31}"/>
          </ac:spMkLst>
        </pc:spChg>
        <pc:spChg chg="mod">
          <ac:chgData name="chethan kalyan" userId="c1370a218002e0be" providerId="LiveId" clId="{2D53C083-D1FA-4AFF-9038-BC477B0ABBA7}" dt="2024-11-07T08:43:51.539" v="4813"/>
          <ac:spMkLst>
            <pc:docMk/>
            <pc:sldMk cId="3718712897" sldId="270"/>
            <ac:spMk id="146" creationId="{266D69DA-3117-E2EF-A580-1832124811E8}"/>
          </ac:spMkLst>
        </pc:spChg>
        <pc:spChg chg="mod">
          <ac:chgData name="chethan kalyan" userId="c1370a218002e0be" providerId="LiveId" clId="{2D53C083-D1FA-4AFF-9038-BC477B0ABBA7}" dt="2024-11-07T08:43:51.539" v="4813"/>
          <ac:spMkLst>
            <pc:docMk/>
            <pc:sldMk cId="3718712897" sldId="270"/>
            <ac:spMk id="147" creationId="{ADF5C795-029F-CE70-7581-60683BCCD89C}"/>
          </ac:spMkLst>
        </pc:spChg>
        <pc:spChg chg="mod">
          <ac:chgData name="chethan kalyan" userId="c1370a218002e0be" providerId="LiveId" clId="{2D53C083-D1FA-4AFF-9038-BC477B0ABBA7}" dt="2024-11-07T08:43:51.539" v="4813"/>
          <ac:spMkLst>
            <pc:docMk/>
            <pc:sldMk cId="3718712897" sldId="270"/>
            <ac:spMk id="148" creationId="{745AABAE-C164-C47A-8F8A-8BBE1A54AB6D}"/>
          </ac:spMkLst>
        </pc:spChg>
        <pc:spChg chg="mod">
          <ac:chgData name="chethan kalyan" userId="c1370a218002e0be" providerId="LiveId" clId="{2D53C083-D1FA-4AFF-9038-BC477B0ABBA7}" dt="2024-11-07T08:43:51.539" v="4813"/>
          <ac:spMkLst>
            <pc:docMk/>
            <pc:sldMk cId="3718712897" sldId="270"/>
            <ac:spMk id="149" creationId="{E924CBA9-FFD5-4A99-164B-8077FCECB0AA}"/>
          </ac:spMkLst>
        </pc:spChg>
        <pc:spChg chg="mod">
          <ac:chgData name="chethan kalyan" userId="c1370a218002e0be" providerId="LiveId" clId="{2D53C083-D1FA-4AFF-9038-BC477B0ABBA7}" dt="2024-11-07T08:43:51.539" v="4813"/>
          <ac:spMkLst>
            <pc:docMk/>
            <pc:sldMk cId="3718712897" sldId="270"/>
            <ac:spMk id="150" creationId="{04E46D3C-A6F8-3AB6-BAE8-6975A7C7633C}"/>
          </ac:spMkLst>
        </pc:spChg>
        <pc:spChg chg="mod">
          <ac:chgData name="chethan kalyan" userId="c1370a218002e0be" providerId="LiveId" clId="{2D53C083-D1FA-4AFF-9038-BC477B0ABBA7}" dt="2024-11-07T08:43:51.539" v="4813"/>
          <ac:spMkLst>
            <pc:docMk/>
            <pc:sldMk cId="3718712897" sldId="270"/>
            <ac:spMk id="151" creationId="{30163C0A-BB78-E413-5546-6EB22AC93D2A}"/>
          </ac:spMkLst>
        </pc:spChg>
        <pc:spChg chg="mod">
          <ac:chgData name="chethan kalyan" userId="c1370a218002e0be" providerId="LiveId" clId="{2D53C083-D1FA-4AFF-9038-BC477B0ABBA7}" dt="2024-11-07T08:43:51.539" v="4813"/>
          <ac:spMkLst>
            <pc:docMk/>
            <pc:sldMk cId="3718712897" sldId="270"/>
            <ac:spMk id="152" creationId="{6DBB0CCB-390F-DCCF-8540-8548C57A34EF}"/>
          </ac:spMkLst>
        </pc:spChg>
        <pc:spChg chg="mod">
          <ac:chgData name="chethan kalyan" userId="c1370a218002e0be" providerId="LiveId" clId="{2D53C083-D1FA-4AFF-9038-BC477B0ABBA7}" dt="2024-11-07T08:43:51.539" v="4813"/>
          <ac:spMkLst>
            <pc:docMk/>
            <pc:sldMk cId="3718712897" sldId="270"/>
            <ac:spMk id="153" creationId="{96D4B628-4800-729B-3BAC-8E9110FC2FB9}"/>
          </ac:spMkLst>
        </pc:spChg>
        <pc:spChg chg="mod">
          <ac:chgData name="chethan kalyan" userId="c1370a218002e0be" providerId="LiveId" clId="{2D53C083-D1FA-4AFF-9038-BC477B0ABBA7}" dt="2024-11-07T08:43:51.539" v="4813"/>
          <ac:spMkLst>
            <pc:docMk/>
            <pc:sldMk cId="3718712897" sldId="270"/>
            <ac:spMk id="154" creationId="{4D95078D-9929-E203-A416-E9208A59F887}"/>
          </ac:spMkLst>
        </pc:spChg>
        <pc:spChg chg="mod">
          <ac:chgData name="chethan kalyan" userId="c1370a218002e0be" providerId="LiveId" clId="{2D53C083-D1FA-4AFF-9038-BC477B0ABBA7}" dt="2024-11-07T08:43:51.539" v="4813"/>
          <ac:spMkLst>
            <pc:docMk/>
            <pc:sldMk cId="3718712897" sldId="270"/>
            <ac:spMk id="155" creationId="{C3BC79F0-97FD-45B8-C628-3B6D0CFF2F93}"/>
          </ac:spMkLst>
        </pc:spChg>
        <pc:spChg chg="mod">
          <ac:chgData name="chethan kalyan" userId="c1370a218002e0be" providerId="LiveId" clId="{2D53C083-D1FA-4AFF-9038-BC477B0ABBA7}" dt="2024-11-07T08:43:51.539" v="4813"/>
          <ac:spMkLst>
            <pc:docMk/>
            <pc:sldMk cId="3718712897" sldId="270"/>
            <ac:spMk id="156" creationId="{7FA9E4A2-F0AD-C4FD-9DF0-9927906093B6}"/>
          </ac:spMkLst>
        </pc:spChg>
        <pc:spChg chg="mod">
          <ac:chgData name="chethan kalyan" userId="c1370a218002e0be" providerId="LiveId" clId="{2D53C083-D1FA-4AFF-9038-BC477B0ABBA7}" dt="2024-11-07T08:43:51.539" v="4813"/>
          <ac:spMkLst>
            <pc:docMk/>
            <pc:sldMk cId="3718712897" sldId="270"/>
            <ac:spMk id="157" creationId="{0F5B02F7-488E-3573-84A6-A01156E4C328}"/>
          </ac:spMkLst>
        </pc:spChg>
        <pc:spChg chg="mod">
          <ac:chgData name="chethan kalyan" userId="c1370a218002e0be" providerId="LiveId" clId="{2D53C083-D1FA-4AFF-9038-BC477B0ABBA7}" dt="2024-11-07T08:43:51.539" v="4813"/>
          <ac:spMkLst>
            <pc:docMk/>
            <pc:sldMk cId="3718712897" sldId="270"/>
            <ac:spMk id="158" creationId="{DA62884F-FFEE-199B-6B4B-8658E2742F6D}"/>
          </ac:spMkLst>
        </pc:spChg>
        <pc:spChg chg="mod">
          <ac:chgData name="chethan kalyan" userId="c1370a218002e0be" providerId="LiveId" clId="{2D53C083-D1FA-4AFF-9038-BC477B0ABBA7}" dt="2024-11-07T08:43:51.539" v="4813"/>
          <ac:spMkLst>
            <pc:docMk/>
            <pc:sldMk cId="3718712897" sldId="270"/>
            <ac:spMk id="159" creationId="{3F67FDCB-7C2D-9510-103D-C5C464A416AE}"/>
          </ac:spMkLst>
        </pc:spChg>
        <pc:spChg chg="mod">
          <ac:chgData name="chethan kalyan" userId="c1370a218002e0be" providerId="LiveId" clId="{2D53C083-D1FA-4AFF-9038-BC477B0ABBA7}" dt="2024-11-07T08:43:51.539" v="4813"/>
          <ac:spMkLst>
            <pc:docMk/>
            <pc:sldMk cId="3718712897" sldId="270"/>
            <ac:spMk id="160" creationId="{00F245C7-2F56-506E-5279-FE000458FD62}"/>
          </ac:spMkLst>
        </pc:spChg>
        <pc:spChg chg="mod">
          <ac:chgData name="chethan kalyan" userId="c1370a218002e0be" providerId="LiveId" clId="{2D53C083-D1FA-4AFF-9038-BC477B0ABBA7}" dt="2024-11-07T08:43:51.539" v="4813"/>
          <ac:spMkLst>
            <pc:docMk/>
            <pc:sldMk cId="3718712897" sldId="270"/>
            <ac:spMk id="161" creationId="{E68651FC-F8CB-5752-E662-61421B4BB180}"/>
          </ac:spMkLst>
        </pc:spChg>
        <pc:spChg chg="mod">
          <ac:chgData name="chethan kalyan" userId="c1370a218002e0be" providerId="LiveId" clId="{2D53C083-D1FA-4AFF-9038-BC477B0ABBA7}" dt="2024-11-07T08:43:51.539" v="4813"/>
          <ac:spMkLst>
            <pc:docMk/>
            <pc:sldMk cId="3718712897" sldId="270"/>
            <ac:spMk id="162" creationId="{70FDE1AF-F255-E01D-FC73-87C0C41FBCE0}"/>
          </ac:spMkLst>
        </pc:spChg>
        <pc:spChg chg="mod">
          <ac:chgData name="chethan kalyan" userId="c1370a218002e0be" providerId="LiveId" clId="{2D53C083-D1FA-4AFF-9038-BC477B0ABBA7}" dt="2024-11-07T08:43:51.539" v="4813"/>
          <ac:spMkLst>
            <pc:docMk/>
            <pc:sldMk cId="3718712897" sldId="270"/>
            <ac:spMk id="163" creationId="{261807DD-3BF6-5615-5A64-21EFB754790A}"/>
          </ac:spMkLst>
        </pc:spChg>
        <pc:spChg chg="mod">
          <ac:chgData name="chethan kalyan" userId="c1370a218002e0be" providerId="LiveId" clId="{2D53C083-D1FA-4AFF-9038-BC477B0ABBA7}" dt="2024-11-07T08:43:51.539" v="4813"/>
          <ac:spMkLst>
            <pc:docMk/>
            <pc:sldMk cId="3718712897" sldId="270"/>
            <ac:spMk id="164" creationId="{5BACB00B-65CA-884A-C55F-031860B03170}"/>
          </ac:spMkLst>
        </pc:spChg>
        <pc:spChg chg="mod">
          <ac:chgData name="chethan kalyan" userId="c1370a218002e0be" providerId="LiveId" clId="{2D53C083-D1FA-4AFF-9038-BC477B0ABBA7}" dt="2024-11-07T08:43:51.539" v="4813"/>
          <ac:spMkLst>
            <pc:docMk/>
            <pc:sldMk cId="3718712897" sldId="270"/>
            <ac:spMk id="165" creationId="{C33AAD99-3784-B7C6-B381-4D42A0F6BA2E}"/>
          </ac:spMkLst>
        </pc:spChg>
        <pc:spChg chg="mod">
          <ac:chgData name="chethan kalyan" userId="c1370a218002e0be" providerId="LiveId" clId="{2D53C083-D1FA-4AFF-9038-BC477B0ABBA7}" dt="2024-11-07T08:43:51.539" v="4813"/>
          <ac:spMkLst>
            <pc:docMk/>
            <pc:sldMk cId="3718712897" sldId="270"/>
            <ac:spMk id="166" creationId="{75C903DA-ED7F-BD17-A8FD-A9150D20EDA5}"/>
          </ac:spMkLst>
        </pc:spChg>
        <pc:spChg chg="mod">
          <ac:chgData name="chethan kalyan" userId="c1370a218002e0be" providerId="LiveId" clId="{2D53C083-D1FA-4AFF-9038-BC477B0ABBA7}" dt="2024-11-07T08:43:51.539" v="4813"/>
          <ac:spMkLst>
            <pc:docMk/>
            <pc:sldMk cId="3718712897" sldId="270"/>
            <ac:spMk id="167" creationId="{6A050CCB-B720-6237-571F-3515580B46FC}"/>
          </ac:spMkLst>
        </pc:spChg>
        <pc:spChg chg="mod">
          <ac:chgData name="chethan kalyan" userId="c1370a218002e0be" providerId="LiveId" clId="{2D53C083-D1FA-4AFF-9038-BC477B0ABBA7}" dt="2024-11-07T08:43:51.539" v="4813"/>
          <ac:spMkLst>
            <pc:docMk/>
            <pc:sldMk cId="3718712897" sldId="270"/>
            <ac:spMk id="168" creationId="{545321E6-6DFE-4513-D682-9527BA26FB32}"/>
          </ac:spMkLst>
        </pc:spChg>
        <pc:spChg chg="mod">
          <ac:chgData name="chethan kalyan" userId="c1370a218002e0be" providerId="LiveId" clId="{2D53C083-D1FA-4AFF-9038-BC477B0ABBA7}" dt="2024-11-07T08:43:51.539" v="4813"/>
          <ac:spMkLst>
            <pc:docMk/>
            <pc:sldMk cId="3718712897" sldId="270"/>
            <ac:spMk id="169" creationId="{9EF7B518-2484-5486-1EAC-EBB96A8B72CD}"/>
          </ac:spMkLst>
        </pc:spChg>
        <pc:spChg chg="mod">
          <ac:chgData name="chethan kalyan" userId="c1370a218002e0be" providerId="LiveId" clId="{2D53C083-D1FA-4AFF-9038-BC477B0ABBA7}" dt="2024-11-07T08:43:51.539" v="4813"/>
          <ac:spMkLst>
            <pc:docMk/>
            <pc:sldMk cId="3718712897" sldId="270"/>
            <ac:spMk id="170" creationId="{E52F0BA5-927C-66D5-0969-66FD54A19884}"/>
          </ac:spMkLst>
        </pc:spChg>
        <pc:spChg chg="mod">
          <ac:chgData name="chethan kalyan" userId="c1370a218002e0be" providerId="LiveId" clId="{2D53C083-D1FA-4AFF-9038-BC477B0ABBA7}" dt="2024-11-07T08:43:51.539" v="4813"/>
          <ac:spMkLst>
            <pc:docMk/>
            <pc:sldMk cId="3718712897" sldId="270"/>
            <ac:spMk id="171" creationId="{B6B49100-6A3B-E8FC-5424-87462A5F081F}"/>
          </ac:spMkLst>
        </pc:spChg>
        <pc:spChg chg="mod">
          <ac:chgData name="chethan kalyan" userId="c1370a218002e0be" providerId="LiveId" clId="{2D53C083-D1FA-4AFF-9038-BC477B0ABBA7}" dt="2024-11-07T08:43:51.539" v="4813"/>
          <ac:spMkLst>
            <pc:docMk/>
            <pc:sldMk cId="3718712897" sldId="270"/>
            <ac:spMk id="172" creationId="{5511BB7D-E03D-B290-3BD0-B2DD5D25ACD3}"/>
          </ac:spMkLst>
        </pc:spChg>
        <pc:spChg chg="mod">
          <ac:chgData name="chethan kalyan" userId="c1370a218002e0be" providerId="LiveId" clId="{2D53C083-D1FA-4AFF-9038-BC477B0ABBA7}" dt="2024-11-07T08:43:51.539" v="4813"/>
          <ac:spMkLst>
            <pc:docMk/>
            <pc:sldMk cId="3718712897" sldId="270"/>
            <ac:spMk id="173" creationId="{DEB93888-AD49-FF8A-DB69-39832E3F71CA}"/>
          </ac:spMkLst>
        </pc:spChg>
        <pc:spChg chg="mod">
          <ac:chgData name="chethan kalyan" userId="c1370a218002e0be" providerId="LiveId" clId="{2D53C083-D1FA-4AFF-9038-BC477B0ABBA7}" dt="2024-11-07T08:43:51.539" v="4813"/>
          <ac:spMkLst>
            <pc:docMk/>
            <pc:sldMk cId="3718712897" sldId="270"/>
            <ac:spMk id="174" creationId="{FA54F707-0F43-B2C6-CDE9-52552DB6C34C}"/>
          </ac:spMkLst>
        </pc:spChg>
        <pc:spChg chg="mod">
          <ac:chgData name="chethan kalyan" userId="c1370a218002e0be" providerId="LiveId" clId="{2D53C083-D1FA-4AFF-9038-BC477B0ABBA7}" dt="2024-11-07T08:43:51.539" v="4813"/>
          <ac:spMkLst>
            <pc:docMk/>
            <pc:sldMk cId="3718712897" sldId="270"/>
            <ac:spMk id="175" creationId="{C732A357-17CF-EE85-D0D6-C5EAD60AAF38}"/>
          </ac:spMkLst>
        </pc:spChg>
        <pc:spChg chg="mod">
          <ac:chgData name="chethan kalyan" userId="c1370a218002e0be" providerId="LiveId" clId="{2D53C083-D1FA-4AFF-9038-BC477B0ABBA7}" dt="2024-11-07T08:43:51.539" v="4813"/>
          <ac:spMkLst>
            <pc:docMk/>
            <pc:sldMk cId="3718712897" sldId="270"/>
            <ac:spMk id="176" creationId="{12D436D6-32EA-0EF6-EA8B-D2BCC90DB8B1}"/>
          </ac:spMkLst>
        </pc:spChg>
        <pc:spChg chg="mod">
          <ac:chgData name="chethan kalyan" userId="c1370a218002e0be" providerId="LiveId" clId="{2D53C083-D1FA-4AFF-9038-BC477B0ABBA7}" dt="2024-11-07T08:43:51.539" v="4813"/>
          <ac:spMkLst>
            <pc:docMk/>
            <pc:sldMk cId="3718712897" sldId="270"/>
            <ac:spMk id="177" creationId="{CC3B8951-AB5A-0D6F-CE32-3002F407C04B}"/>
          </ac:spMkLst>
        </pc:spChg>
        <pc:spChg chg="mod">
          <ac:chgData name="chethan kalyan" userId="c1370a218002e0be" providerId="LiveId" clId="{2D53C083-D1FA-4AFF-9038-BC477B0ABBA7}" dt="2024-11-07T08:43:51.539" v="4813"/>
          <ac:spMkLst>
            <pc:docMk/>
            <pc:sldMk cId="3718712897" sldId="270"/>
            <ac:spMk id="178" creationId="{D8C9B4F4-EFA4-F27A-4D6C-E42FD8A755BD}"/>
          </ac:spMkLst>
        </pc:spChg>
        <pc:spChg chg="mod">
          <ac:chgData name="chethan kalyan" userId="c1370a218002e0be" providerId="LiveId" clId="{2D53C083-D1FA-4AFF-9038-BC477B0ABBA7}" dt="2024-11-07T08:43:51.539" v="4813"/>
          <ac:spMkLst>
            <pc:docMk/>
            <pc:sldMk cId="3718712897" sldId="270"/>
            <ac:spMk id="179" creationId="{5264389B-466F-26BF-DC8B-C5A921D2DADD}"/>
          </ac:spMkLst>
        </pc:spChg>
        <pc:spChg chg="mod">
          <ac:chgData name="chethan kalyan" userId="c1370a218002e0be" providerId="LiveId" clId="{2D53C083-D1FA-4AFF-9038-BC477B0ABBA7}" dt="2024-11-07T08:43:51.539" v="4813"/>
          <ac:spMkLst>
            <pc:docMk/>
            <pc:sldMk cId="3718712897" sldId="270"/>
            <ac:spMk id="180" creationId="{784AFD8C-52BC-3B95-690D-14A03B8023AA}"/>
          </ac:spMkLst>
        </pc:spChg>
        <pc:spChg chg="mod">
          <ac:chgData name="chethan kalyan" userId="c1370a218002e0be" providerId="LiveId" clId="{2D53C083-D1FA-4AFF-9038-BC477B0ABBA7}" dt="2024-11-07T08:43:51.539" v="4813"/>
          <ac:spMkLst>
            <pc:docMk/>
            <pc:sldMk cId="3718712897" sldId="270"/>
            <ac:spMk id="181" creationId="{CE9A1F88-B178-3BA0-3E5A-053A6A370AF8}"/>
          </ac:spMkLst>
        </pc:spChg>
        <pc:spChg chg="mod">
          <ac:chgData name="chethan kalyan" userId="c1370a218002e0be" providerId="LiveId" clId="{2D53C083-D1FA-4AFF-9038-BC477B0ABBA7}" dt="2024-11-07T08:43:51.539" v="4813"/>
          <ac:spMkLst>
            <pc:docMk/>
            <pc:sldMk cId="3718712897" sldId="270"/>
            <ac:spMk id="182" creationId="{FCF1538C-A139-6D67-7A63-A68E2B21757B}"/>
          </ac:spMkLst>
        </pc:spChg>
        <pc:spChg chg="mod">
          <ac:chgData name="chethan kalyan" userId="c1370a218002e0be" providerId="LiveId" clId="{2D53C083-D1FA-4AFF-9038-BC477B0ABBA7}" dt="2024-11-07T08:43:51.539" v="4813"/>
          <ac:spMkLst>
            <pc:docMk/>
            <pc:sldMk cId="3718712897" sldId="270"/>
            <ac:spMk id="183" creationId="{8A8B30BB-F081-2658-2064-13F402FC2479}"/>
          </ac:spMkLst>
        </pc:spChg>
        <pc:spChg chg="mod">
          <ac:chgData name="chethan kalyan" userId="c1370a218002e0be" providerId="LiveId" clId="{2D53C083-D1FA-4AFF-9038-BC477B0ABBA7}" dt="2024-11-07T08:43:51.539" v="4813"/>
          <ac:spMkLst>
            <pc:docMk/>
            <pc:sldMk cId="3718712897" sldId="270"/>
            <ac:spMk id="184" creationId="{8C2C455E-1A8E-1B59-30CB-9F4443CDD6B5}"/>
          </ac:spMkLst>
        </pc:spChg>
        <pc:spChg chg="mod">
          <ac:chgData name="chethan kalyan" userId="c1370a218002e0be" providerId="LiveId" clId="{2D53C083-D1FA-4AFF-9038-BC477B0ABBA7}" dt="2024-11-07T08:43:51.539" v="4813"/>
          <ac:spMkLst>
            <pc:docMk/>
            <pc:sldMk cId="3718712897" sldId="270"/>
            <ac:spMk id="185" creationId="{3B53B072-8028-762C-141F-B589CB0A9703}"/>
          </ac:spMkLst>
        </pc:spChg>
        <pc:spChg chg="mod">
          <ac:chgData name="chethan kalyan" userId="c1370a218002e0be" providerId="LiveId" clId="{2D53C083-D1FA-4AFF-9038-BC477B0ABBA7}" dt="2024-11-07T08:43:51.539" v="4813"/>
          <ac:spMkLst>
            <pc:docMk/>
            <pc:sldMk cId="3718712897" sldId="270"/>
            <ac:spMk id="186" creationId="{7D0DF0E1-5B25-B315-70B9-0A5D405AE7CF}"/>
          </ac:spMkLst>
        </pc:spChg>
        <pc:spChg chg="mod">
          <ac:chgData name="chethan kalyan" userId="c1370a218002e0be" providerId="LiveId" clId="{2D53C083-D1FA-4AFF-9038-BC477B0ABBA7}" dt="2024-11-07T08:43:51.539" v="4813"/>
          <ac:spMkLst>
            <pc:docMk/>
            <pc:sldMk cId="3718712897" sldId="270"/>
            <ac:spMk id="187" creationId="{7CA55440-9FEF-A71D-72B5-2E4E83F75E90}"/>
          </ac:spMkLst>
        </pc:spChg>
        <pc:spChg chg="mod">
          <ac:chgData name="chethan kalyan" userId="c1370a218002e0be" providerId="LiveId" clId="{2D53C083-D1FA-4AFF-9038-BC477B0ABBA7}" dt="2024-11-07T08:43:51.539" v="4813"/>
          <ac:spMkLst>
            <pc:docMk/>
            <pc:sldMk cId="3718712897" sldId="270"/>
            <ac:spMk id="188" creationId="{2E424A9D-F99E-C619-9368-5BA385C12AAD}"/>
          </ac:spMkLst>
        </pc:spChg>
        <pc:spChg chg="mod">
          <ac:chgData name="chethan kalyan" userId="c1370a218002e0be" providerId="LiveId" clId="{2D53C083-D1FA-4AFF-9038-BC477B0ABBA7}" dt="2024-11-07T08:43:51.539" v="4813"/>
          <ac:spMkLst>
            <pc:docMk/>
            <pc:sldMk cId="3718712897" sldId="270"/>
            <ac:spMk id="189" creationId="{89FB3435-F23D-8706-8956-2CABCEB42C63}"/>
          </ac:spMkLst>
        </pc:spChg>
        <pc:spChg chg="mod">
          <ac:chgData name="chethan kalyan" userId="c1370a218002e0be" providerId="LiveId" clId="{2D53C083-D1FA-4AFF-9038-BC477B0ABBA7}" dt="2024-11-07T08:43:51.539" v="4813"/>
          <ac:spMkLst>
            <pc:docMk/>
            <pc:sldMk cId="3718712897" sldId="270"/>
            <ac:spMk id="190" creationId="{12C23E72-CEDD-72E6-F8E9-F883CA1975D8}"/>
          </ac:spMkLst>
        </pc:spChg>
        <pc:spChg chg="mod">
          <ac:chgData name="chethan kalyan" userId="c1370a218002e0be" providerId="LiveId" clId="{2D53C083-D1FA-4AFF-9038-BC477B0ABBA7}" dt="2024-11-07T08:43:51.539" v="4813"/>
          <ac:spMkLst>
            <pc:docMk/>
            <pc:sldMk cId="3718712897" sldId="270"/>
            <ac:spMk id="191" creationId="{9A27E343-0DA6-4358-5B4A-91B7E2D57C9D}"/>
          </ac:spMkLst>
        </pc:spChg>
        <pc:spChg chg="mod">
          <ac:chgData name="chethan kalyan" userId="c1370a218002e0be" providerId="LiveId" clId="{2D53C083-D1FA-4AFF-9038-BC477B0ABBA7}" dt="2024-11-07T08:43:51.539" v="4813"/>
          <ac:spMkLst>
            <pc:docMk/>
            <pc:sldMk cId="3718712897" sldId="270"/>
            <ac:spMk id="192" creationId="{67B8843E-E69D-C153-44D6-978B0063C26E}"/>
          </ac:spMkLst>
        </pc:spChg>
        <pc:spChg chg="mod">
          <ac:chgData name="chethan kalyan" userId="c1370a218002e0be" providerId="LiveId" clId="{2D53C083-D1FA-4AFF-9038-BC477B0ABBA7}" dt="2024-11-07T08:43:51.539" v="4813"/>
          <ac:spMkLst>
            <pc:docMk/>
            <pc:sldMk cId="3718712897" sldId="270"/>
            <ac:spMk id="193" creationId="{6477680B-3FFF-7C90-FE30-9B1E3BE6EC53}"/>
          </ac:spMkLst>
        </pc:spChg>
        <pc:spChg chg="mod">
          <ac:chgData name="chethan kalyan" userId="c1370a218002e0be" providerId="LiveId" clId="{2D53C083-D1FA-4AFF-9038-BC477B0ABBA7}" dt="2024-11-07T08:43:51.539" v="4813"/>
          <ac:spMkLst>
            <pc:docMk/>
            <pc:sldMk cId="3718712897" sldId="270"/>
            <ac:spMk id="194" creationId="{1727A216-29D8-FDF4-F01D-896C7E97A21F}"/>
          </ac:spMkLst>
        </pc:spChg>
        <pc:spChg chg="mod">
          <ac:chgData name="chethan kalyan" userId="c1370a218002e0be" providerId="LiveId" clId="{2D53C083-D1FA-4AFF-9038-BC477B0ABBA7}" dt="2024-11-07T08:43:51.539" v="4813"/>
          <ac:spMkLst>
            <pc:docMk/>
            <pc:sldMk cId="3718712897" sldId="270"/>
            <ac:spMk id="195" creationId="{848950C7-BE69-D9FC-879E-82D584DF076D}"/>
          </ac:spMkLst>
        </pc:spChg>
        <pc:spChg chg="mod">
          <ac:chgData name="chethan kalyan" userId="c1370a218002e0be" providerId="LiveId" clId="{2D53C083-D1FA-4AFF-9038-BC477B0ABBA7}" dt="2024-11-07T08:43:51.539" v="4813"/>
          <ac:spMkLst>
            <pc:docMk/>
            <pc:sldMk cId="3718712897" sldId="270"/>
            <ac:spMk id="196" creationId="{8D712212-4353-D32B-201C-7F6A64D17BE3}"/>
          </ac:spMkLst>
        </pc:spChg>
        <pc:spChg chg="mod">
          <ac:chgData name="chethan kalyan" userId="c1370a218002e0be" providerId="LiveId" clId="{2D53C083-D1FA-4AFF-9038-BC477B0ABBA7}" dt="2024-11-07T08:43:51.539" v="4813"/>
          <ac:spMkLst>
            <pc:docMk/>
            <pc:sldMk cId="3718712897" sldId="270"/>
            <ac:spMk id="197" creationId="{AD90157D-DDCD-6659-949A-5480D09BC701}"/>
          </ac:spMkLst>
        </pc:spChg>
        <pc:spChg chg="mod">
          <ac:chgData name="chethan kalyan" userId="c1370a218002e0be" providerId="LiveId" clId="{2D53C083-D1FA-4AFF-9038-BC477B0ABBA7}" dt="2024-11-07T08:43:51.539" v="4813"/>
          <ac:spMkLst>
            <pc:docMk/>
            <pc:sldMk cId="3718712897" sldId="270"/>
            <ac:spMk id="198" creationId="{07DAFF38-2FBB-49DD-51C9-7BA7176B1856}"/>
          </ac:spMkLst>
        </pc:spChg>
        <pc:spChg chg="mod">
          <ac:chgData name="chethan kalyan" userId="c1370a218002e0be" providerId="LiveId" clId="{2D53C083-D1FA-4AFF-9038-BC477B0ABBA7}" dt="2024-11-07T08:43:51.539" v="4813"/>
          <ac:spMkLst>
            <pc:docMk/>
            <pc:sldMk cId="3718712897" sldId="270"/>
            <ac:spMk id="199" creationId="{AD765332-FBE6-467C-5A11-58F78F5F2B0A}"/>
          </ac:spMkLst>
        </pc:spChg>
        <pc:spChg chg="mod">
          <ac:chgData name="chethan kalyan" userId="c1370a218002e0be" providerId="LiveId" clId="{2D53C083-D1FA-4AFF-9038-BC477B0ABBA7}" dt="2024-11-07T08:43:51.539" v="4813"/>
          <ac:spMkLst>
            <pc:docMk/>
            <pc:sldMk cId="3718712897" sldId="270"/>
            <ac:spMk id="200" creationId="{5C0DE4C4-3393-70DE-074D-F8717D2084A2}"/>
          </ac:spMkLst>
        </pc:spChg>
        <pc:spChg chg="mod">
          <ac:chgData name="chethan kalyan" userId="c1370a218002e0be" providerId="LiveId" clId="{2D53C083-D1FA-4AFF-9038-BC477B0ABBA7}" dt="2024-11-07T08:43:51.539" v="4813"/>
          <ac:spMkLst>
            <pc:docMk/>
            <pc:sldMk cId="3718712897" sldId="270"/>
            <ac:spMk id="201" creationId="{CE4423F7-94DE-3058-518B-9C92DDB5155D}"/>
          </ac:spMkLst>
        </pc:spChg>
        <pc:spChg chg="mod">
          <ac:chgData name="chethan kalyan" userId="c1370a218002e0be" providerId="LiveId" clId="{2D53C083-D1FA-4AFF-9038-BC477B0ABBA7}" dt="2024-11-07T08:43:51.539" v="4813"/>
          <ac:spMkLst>
            <pc:docMk/>
            <pc:sldMk cId="3718712897" sldId="270"/>
            <ac:spMk id="202" creationId="{1F8DDD98-DB9D-76A0-E1A9-3BCE0BA5BE42}"/>
          </ac:spMkLst>
        </pc:spChg>
        <pc:spChg chg="mod">
          <ac:chgData name="chethan kalyan" userId="c1370a218002e0be" providerId="LiveId" clId="{2D53C083-D1FA-4AFF-9038-BC477B0ABBA7}" dt="2024-11-07T08:43:51.539" v="4813"/>
          <ac:spMkLst>
            <pc:docMk/>
            <pc:sldMk cId="3718712897" sldId="270"/>
            <ac:spMk id="203" creationId="{89708F83-EC23-6C1D-C118-D824DA11B380}"/>
          </ac:spMkLst>
        </pc:spChg>
        <pc:spChg chg="mod">
          <ac:chgData name="chethan kalyan" userId="c1370a218002e0be" providerId="LiveId" clId="{2D53C083-D1FA-4AFF-9038-BC477B0ABBA7}" dt="2024-11-07T08:43:51.539" v="4813"/>
          <ac:spMkLst>
            <pc:docMk/>
            <pc:sldMk cId="3718712897" sldId="270"/>
            <ac:spMk id="204" creationId="{988C3FCA-E869-2EA1-1686-A97F887457A6}"/>
          </ac:spMkLst>
        </pc:spChg>
        <pc:spChg chg="mod">
          <ac:chgData name="chethan kalyan" userId="c1370a218002e0be" providerId="LiveId" clId="{2D53C083-D1FA-4AFF-9038-BC477B0ABBA7}" dt="2024-11-07T08:43:51.539" v="4813"/>
          <ac:spMkLst>
            <pc:docMk/>
            <pc:sldMk cId="3718712897" sldId="270"/>
            <ac:spMk id="205" creationId="{DC355751-7DD9-8582-E2C2-3ACD34EE5EE9}"/>
          </ac:spMkLst>
        </pc:spChg>
        <pc:spChg chg="mod">
          <ac:chgData name="chethan kalyan" userId="c1370a218002e0be" providerId="LiveId" clId="{2D53C083-D1FA-4AFF-9038-BC477B0ABBA7}" dt="2024-11-07T08:43:51.539" v="4813"/>
          <ac:spMkLst>
            <pc:docMk/>
            <pc:sldMk cId="3718712897" sldId="270"/>
            <ac:spMk id="206" creationId="{C0046BAD-A20E-5B42-51A6-C0771D23AB7B}"/>
          </ac:spMkLst>
        </pc:spChg>
        <pc:spChg chg="mod">
          <ac:chgData name="chethan kalyan" userId="c1370a218002e0be" providerId="LiveId" clId="{2D53C083-D1FA-4AFF-9038-BC477B0ABBA7}" dt="2024-11-07T08:43:51.539" v="4813"/>
          <ac:spMkLst>
            <pc:docMk/>
            <pc:sldMk cId="3718712897" sldId="270"/>
            <ac:spMk id="207" creationId="{C25FAB82-5590-70F1-FD5D-50E54E237466}"/>
          </ac:spMkLst>
        </pc:spChg>
        <pc:spChg chg="mod">
          <ac:chgData name="chethan kalyan" userId="c1370a218002e0be" providerId="LiveId" clId="{2D53C083-D1FA-4AFF-9038-BC477B0ABBA7}" dt="2024-11-07T08:43:51.539" v="4813"/>
          <ac:spMkLst>
            <pc:docMk/>
            <pc:sldMk cId="3718712897" sldId="270"/>
            <ac:spMk id="208" creationId="{8BC21A84-C1E3-95BD-EB8E-4E14286B2531}"/>
          </ac:spMkLst>
        </pc:spChg>
        <pc:spChg chg="mod">
          <ac:chgData name="chethan kalyan" userId="c1370a218002e0be" providerId="LiveId" clId="{2D53C083-D1FA-4AFF-9038-BC477B0ABBA7}" dt="2024-11-07T08:43:51.539" v="4813"/>
          <ac:spMkLst>
            <pc:docMk/>
            <pc:sldMk cId="3718712897" sldId="270"/>
            <ac:spMk id="209" creationId="{51F9CBE7-E7F2-D31E-CEF0-0A21B5CB7482}"/>
          </ac:spMkLst>
        </pc:spChg>
        <pc:spChg chg="mod">
          <ac:chgData name="chethan kalyan" userId="c1370a218002e0be" providerId="LiveId" clId="{2D53C083-D1FA-4AFF-9038-BC477B0ABBA7}" dt="2024-11-07T08:43:51.539" v="4813"/>
          <ac:spMkLst>
            <pc:docMk/>
            <pc:sldMk cId="3718712897" sldId="270"/>
            <ac:spMk id="210" creationId="{1765891B-6304-4C03-2922-DAC21117CC2A}"/>
          </ac:spMkLst>
        </pc:spChg>
        <pc:spChg chg="mod">
          <ac:chgData name="chethan kalyan" userId="c1370a218002e0be" providerId="LiveId" clId="{2D53C083-D1FA-4AFF-9038-BC477B0ABBA7}" dt="2024-11-07T08:43:51.539" v="4813"/>
          <ac:spMkLst>
            <pc:docMk/>
            <pc:sldMk cId="3718712897" sldId="270"/>
            <ac:spMk id="211" creationId="{6326A48E-143D-C873-58B6-7058A10CDD9B}"/>
          </ac:spMkLst>
        </pc:spChg>
        <pc:spChg chg="mod">
          <ac:chgData name="chethan kalyan" userId="c1370a218002e0be" providerId="LiveId" clId="{2D53C083-D1FA-4AFF-9038-BC477B0ABBA7}" dt="2024-11-07T08:43:51.539" v="4813"/>
          <ac:spMkLst>
            <pc:docMk/>
            <pc:sldMk cId="3718712897" sldId="270"/>
            <ac:spMk id="212" creationId="{77A4A235-103B-1C5F-8165-91A1EC13C176}"/>
          </ac:spMkLst>
        </pc:spChg>
        <pc:spChg chg="mod">
          <ac:chgData name="chethan kalyan" userId="c1370a218002e0be" providerId="LiveId" clId="{2D53C083-D1FA-4AFF-9038-BC477B0ABBA7}" dt="2024-11-07T08:43:51.539" v="4813"/>
          <ac:spMkLst>
            <pc:docMk/>
            <pc:sldMk cId="3718712897" sldId="270"/>
            <ac:spMk id="213" creationId="{75879433-2BF7-B017-313D-DC4D1D49E8E7}"/>
          </ac:spMkLst>
        </pc:spChg>
        <pc:spChg chg="mod">
          <ac:chgData name="chethan kalyan" userId="c1370a218002e0be" providerId="LiveId" clId="{2D53C083-D1FA-4AFF-9038-BC477B0ABBA7}" dt="2024-11-07T08:43:51.539" v="4813"/>
          <ac:spMkLst>
            <pc:docMk/>
            <pc:sldMk cId="3718712897" sldId="270"/>
            <ac:spMk id="214" creationId="{79F361F3-AE1C-535D-01B7-6A4E6B9000A7}"/>
          </ac:spMkLst>
        </pc:spChg>
        <pc:spChg chg="mod">
          <ac:chgData name="chethan kalyan" userId="c1370a218002e0be" providerId="LiveId" clId="{2D53C083-D1FA-4AFF-9038-BC477B0ABBA7}" dt="2024-11-07T08:43:51.539" v="4813"/>
          <ac:spMkLst>
            <pc:docMk/>
            <pc:sldMk cId="3718712897" sldId="270"/>
            <ac:spMk id="215" creationId="{938D65E8-995A-585C-41BE-24C27D94F610}"/>
          </ac:spMkLst>
        </pc:spChg>
        <pc:spChg chg="mod">
          <ac:chgData name="chethan kalyan" userId="c1370a218002e0be" providerId="LiveId" clId="{2D53C083-D1FA-4AFF-9038-BC477B0ABBA7}" dt="2024-11-07T08:43:51.539" v="4813"/>
          <ac:spMkLst>
            <pc:docMk/>
            <pc:sldMk cId="3718712897" sldId="270"/>
            <ac:spMk id="216" creationId="{28D997E7-1A11-DD1D-35A3-68C6E155B9FA}"/>
          </ac:spMkLst>
        </pc:spChg>
        <pc:spChg chg="mod">
          <ac:chgData name="chethan kalyan" userId="c1370a218002e0be" providerId="LiveId" clId="{2D53C083-D1FA-4AFF-9038-BC477B0ABBA7}" dt="2024-11-07T08:43:51.539" v="4813"/>
          <ac:spMkLst>
            <pc:docMk/>
            <pc:sldMk cId="3718712897" sldId="270"/>
            <ac:spMk id="217" creationId="{9A04F495-04D6-776C-5620-190C4EA4BDBC}"/>
          </ac:spMkLst>
        </pc:spChg>
        <pc:spChg chg="mod">
          <ac:chgData name="chethan kalyan" userId="c1370a218002e0be" providerId="LiveId" clId="{2D53C083-D1FA-4AFF-9038-BC477B0ABBA7}" dt="2024-11-07T08:43:51.539" v="4813"/>
          <ac:spMkLst>
            <pc:docMk/>
            <pc:sldMk cId="3718712897" sldId="270"/>
            <ac:spMk id="218" creationId="{35BDC3CB-355F-A397-AB13-E9D6F1B73665}"/>
          </ac:spMkLst>
        </pc:spChg>
        <pc:spChg chg="mod">
          <ac:chgData name="chethan kalyan" userId="c1370a218002e0be" providerId="LiveId" clId="{2D53C083-D1FA-4AFF-9038-BC477B0ABBA7}" dt="2024-11-07T08:43:51.539" v="4813"/>
          <ac:spMkLst>
            <pc:docMk/>
            <pc:sldMk cId="3718712897" sldId="270"/>
            <ac:spMk id="219" creationId="{73DBCEEB-11B8-AC80-8820-FC9C570D12CD}"/>
          </ac:spMkLst>
        </pc:spChg>
        <pc:spChg chg="mod">
          <ac:chgData name="chethan kalyan" userId="c1370a218002e0be" providerId="LiveId" clId="{2D53C083-D1FA-4AFF-9038-BC477B0ABBA7}" dt="2024-11-07T08:43:51.539" v="4813"/>
          <ac:spMkLst>
            <pc:docMk/>
            <pc:sldMk cId="3718712897" sldId="270"/>
            <ac:spMk id="220" creationId="{EB72AC82-EA08-C2C2-C455-988CD622D5FB}"/>
          </ac:spMkLst>
        </pc:spChg>
        <pc:spChg chg="mod">
          <ac:chgData name="chethan kalyan" userId="c1370a218002e0be" providerId="LiveId" clId="{2D53C083-D1FA-4AFF-9038-BC477B0ABBA7}" dt="2024-11-07T08:43:51.539" v="4813"/>
          <ac:spMkLst>
            <pc:docMk/>
            <pc:sldMk cId="3718712897" sldId="270"/>
            <ac:spMk id="221" creationId="{8EE12FC0-7116-4D49-43B3-622D79F4FFC4}"/>
          </ac:spMkLst>
        </pc:spChg>
        <pc:spChg chg="mod">
          <ac:chgData name="chethan kalyan" userId="c1370a218002e0be" providerId="LiveId" clId="{2D53C083-D1FA-4AFF-9038-BC477B0ABBA7}" dt="2024-11-07T08:43:51.539" v="4813"/>
          <ac:spMkLst>
            <pc:docMk/>
            <pc:sldMk cId="3718712897" sldId="270"/>
            <ac:spMk id="222" creationId="{6D2CB1D7-43C8-DA58-F129-1020F688CC99}"/>
          </ac:spMkLst>
        </pc:spChg>
        <pc:spChg chg="mod">
          <ac:chgData name="chethan kalyan" userId="c1370a218002e0be" providerId="LiveId" clId="{2D53C083-D1FA-4AFF-9038-BC477B0ABBA7}" dt="2024-11-07T08:43:51.539" v="4813"/>
          <ac:spMkLst>
            <pc:docMk/>
            <pc:sldMk cId="3718712897" sldId="270"/>
            <ac:spMk id="223" creationId="{FE40DF4A-9CD1-34DE-4441-0A7D1E6BCE7E}"/>
          </ac:spMkLst>
        </pc:spChg>
        <pc:spChg chg="mod">
          <ac:chgData name="chethan kalyan" userId="c1370a218002e0be" providerId="LiveId" clId="{2D53C083-D1FA-4AFF-9038-BC477B0ABBA7}" dt="2024-11-07T08:43:51.539" v="4813"/>
          <ac:spMkLst>
            <pc:docMk/>
            <pc:sldMk cId="3718712897" sldId="270"/>
            <ac:spMk id="224" creationId="{F1517C3B-C327-11C3-17A0-69F72A6B6675}"/>
          </ac:spMkLst>
        </pc:spChg>
        <pc:spChg chg="mod">
          <ac:chgData name="chethan kalyan" userId="c1370a218002e0be" providerId="LiveId" clId="{2D53C083-D1FA-4AFF-9038-BC477B0ABBA7}" dt="2024-11-07T08:43:51.539" v="4813"/>
          <ac:spMkLst>
            <pc:docMk/>
            <pc:sldMk cId="3718712897" sldId="270"/>
            <ac:spMk id="225" creationId="{FCBAC770-9D47-3335-F646-493493B0FCBC}"/>
          </ac:spMkLst>
        </pc:spChg>
        <pc:spChg chg="mod">
          <ac:chgData name="chethan kalyan" userId="c1370a218002e0be" providerId="LiveId" clId="{2D53C083-D1FA-4AFF-9038-BC477B0ABBA7}" dt="2024-11-07T08:43:51.539" v="4813"/>
          <ac:spMkLst>
            <pc:docMk/>
            <pc:sldMk cId="3718712897" sldId="270"/>
            <ac:spMk id="226" creationId="{C2F08321-68D4-BE32-57A5-E11355125963}"/>
          </ac:spMkLst>
        </pc:spChg>
        <pc:spChg chg="mod">
          <ac:chgData name="chethan kalyan" userId="c1370a218002e0be" providerId="LiveId" clId="{2D53C083-D1FA-4AFF-9038-BC477B0ABBA7}" dt="2024-11-07T08:43:51.539" v="4813"/>
          <ac:spMkLst>
            <pc:docMk/>
            <pc:sldMk cId="3718712897" sldId="270"/>
            <ac:spMk id="227" creationId="{7F44E56E-33BB-DB35-0C0F-0F2B224DDC62}"/>
          </ac:spMkLst>
        </pc:spChg>
        <pc:spChg chg="mod">
          <ac:chgData name="chethan kalyan" userId="c1370a218002e0be" providerId="LiveId" clId="{2D53C083-D1FA-4AFF-9038-BC477B0ABBA7}" dt="2024-11-07T08:43:51.539" v="4813"/>
          <ac:spMkLst>
            <pc:docMk/>
            <pc:sldMk cId="3718712897" sldId="270"/>
            <ac:spMk id="228" creationId="{C01C6365-C191-4C53-E7EE-EB42A1491DEC}"/>
          </ac:spMkLst>
        </pc:spChg>
        <pc:spChg chg="mod">
          <ac:chgData name="chethan kalyan" userId="c1370a218002e0be" providerId="LiveId" clId="{2D53C083-D1FA-4AFF-9038-BC477B0ABBA7}" dt="2024-11-07T08:43:51.539" v="4813"/>
          <ac:spMkLst>
            <pc:docMk/>
            <pc:sldMk cId="3718712897" sldId="270"/>
            <ac:spMk id="229" creationId="{ED4B016D-1872-76CE-71C9-8C2F8000C43B}"/>
          </ac:spMkLst>
        </pc:spChg>
        <pc:spChg chg="mod">
          <ac:chgData name="chethan kalyan" userId="c1370a218002e0be" providerId="LiveId" clId="{2D53C083-D1FA-4AFF-9038-BC477B0ABBA7}" dt="2024-11-07T08:43:51.539" v="4813"/>
          <ac:spMkLst>
            <pc:docMk/>
            <pc:sldMk cId="3718712897" sldId="270"/>
            <ac:spMk id="230" creationId="{BAB8820B-6186-507B-F9FD-A4C55B54CBC2}"/>
          </ac:spMkLst>
        </pc:spChg>
        <pc:spChg chg="mod">
          <ac:chgData name="chethan kalyan" userId="c1370a218002e0be" providerId="LiveId" clId="{2D53C083-D1FA-4AFF-9038-BC477B0ABBA7}" dt="2024-11-07T08:43:51.539" v="4813"/>
          <ac:spMkLst>
            <pc:docMk/>
            <pc:sldMk cId="3718712897" sldId="270"/>
            <ac:spMk id="231" creationId="{B059989E-D5C4-3ADD-791E-B9686EEC29EC}"/>
          </ac:spMkLst>
        </pc:spChg>
        <pc:spChg chg="mod">
          <ac:chgData name="chethan kalyan" userId="c1370a218002e0be" providerId="LiveId" clId="{2D53C083-D1FA-4AFF-9038-BC477B0ABBA7}" dt="2024-11-07T08:43:51.539" v="4813"/>
          <ac:spMkLst>
            <pc:docMk/>
            <pc:sldMk cId="3718712897" sldId="270"/>
            <ac:spMk id="232" creationId="{05C69507-389E-CBFE-4C47-E4AA45CC865E}"/>
          </ac:spMkLst>
        </pc:spChg>
        <pc:spChg chg="mod">
          <ac:chgData name="chethan kalyan" userId="c1370a218002e0be" providerId="LiveId" clId="{2D53C083-D1FA-4AFF-9038-BC477B0ABBA7}" dt="2024-11-07T08:43:51.539" v="4813"/>
          <ac:spMkLst>
            <pc:docMk/>
            <pc:sldMk cId="3718712897" sldId="270"/>
            <ac:spMk id="233" creationId="{8A37218C-9295-5DDD-A23E-F6B46240077D}"/>
          </ac:spMkLst>
        </pc:spChg>
        <pc:spChg chg="mod">
          <ac:chgData name="chethan kalyan" userId="c1370a218002e0be" providerId="LiveId" clId="{2D53C083-D1FA-4AFF-9038-BC477B0ABBA7}" dt="2024-11-07T08:43:51.539" v="4813"/>
          <ac:spMkLst>
            <pc:docMk/>
            <pc:sldMk cId="3718712897" sldId="270"/>
            <ac:spMk id="234" creationId="{050CB2BD-72E6-FA3A-553E-B666C083546A}"/>
          </ac:spMkLst>
        </pc:spChg>
        <pc:spChg chg="mod">
          <ac:chgData name="chethan kalyan" userId="c1370a218002e0be" providerId="LiveId" clId="{2D53C083-D1FA-4AFF-9038-BC477B0ABBA7}" dt="2024-11-07T08:43:51.539" v="4813"/>
          <ac:spMkLst>
            <pc:docMk/>
            <pc:sldMk cId="3718712897" sldId="270"/>
            <ac:spMk id="235" creationId="{C77E37F9-3EF7-8A9E-4BD4-A5B68EF37E63}"/>
          </ac:spMkLst>
        </pc:spChg>
        <pc:spChg chg="mod">
          <ac:chgData name="chethan kalyan" userId="c1370a218002e0be" providerId="LiveId" clId="{2D53C083-D1FA-4AFF-9038-BC477B0ABBA7}" dt="2024-11-07T08:43:51.539" v="4813"/>
          <ac:spMkLst>
            <pc:docMk/>
            <pc:sldMk cId="3718712897" sldId="270"/>
            <ac:spMk id="236" creationId="{637ABFFF-B45F-7FE1-6D29-503139FAEB65}"/>
          </ac:spMkLst>
        </pc:spChg>
        <pc:spChg chg="mod">
          <ac:chgData name="chethan kalyan" userId="c1370a218002e0be" providerId="LiveId" clId="{2D53C083-D1FA-4AFF-9038-BC477B0ABBA7}" dt="2024-11-07T08:43:51.539" v="4813"/>
          <ac:spMkLst>
            <pc:docMk/>
            <pc:sldMk cId="3718712897" sldId="270"/>
            <ac:spMk id="237" creationId="{F16C0622-864A-C8F2-3F5B-4B15B555F6C9}"/>
          </ac:spMkLst>
        </pc:spChg>
        <pc:spChg chg="mod">
          <ac:chgData name="chethan kalyan" userId="c1370a218002e0be" providerId="LiveId" clId="{2D53C083-D1FA-4AFF-9038-BC477B0ABBA7}" dt="2024-11-07T08:43:51.539" v="4813"/>
          <ac:spMkLst>
            <pc:docMk/>
            <pc:sldMk cId="3718712897" sldId="270"/>
            <ac:spMk id="238" creationId="{84BC33A8-BB5C-F8A0-F44C-56FF9A880F59}"/>
          </ac:spMkLst>
        </pc:spChg>
        <pc:spChg chg="mod">
          <ac:chgData name="chethan kalyan" userId="c1370a218002e0be" providerId="LiveId" clId="{2D53C083-D1FA-4AFF-9038-BC477B0ABBA7}" dt="2024-11-07T08:43:51.539" v="4813"/>
          <ac:spMkLst>
            <pc:docMk/>
            <pc:sldMk cId="3718712897" sldId="270"/>
            <ac:spMk id="239" creationId="{31E421D2-5FA2-A264-11A3-ADF656C271BD}"/>
          </ac:spMkLst>
        </pc:spChg>
        <pc:spChg chg="mod">
          <ac:chgData name="chethan kalyan" userId="c1370a218002e0be" providerId="LiveId" clId="{2D53C083-D1FA-4AFF-9038-BC477B0ABBA7}" dt="2024-11-07T08:43:51.539" v="4813"/>
          <ac:spMkLst>
            <pc:docMk/>
            <pc:sldMk cId="3718712897" sldId="270"/>
            <ac:spMk id="240" creationId="{BE449164-ECE1-1928-0634-081E950901A5}"/>
          </ac:spMkLst>
        </pc:spChg>
        <pc:spChg chg="mod">
          <ac:chgData name="chethan kalyan" userId="c1370a218002e0be" providerId="LiveId" clId="{2D53C083-D1FA-4AFF-9038-BC477B0ABBA7}" dt="2024-11-07T08:43:51.539" v="4813"/>
          <ac:spMkLst>
            <pc:docMk/>
            <pc:sldMk cId="3718712897" sldId="270"/>
            <ac:spMk id="241" creationId="{E60A9DF3-A1B7-1165-5FE1-8A8D64E6AC71}"/>
          </ac:spMkLst>
        </pc:spChg>
        <pc:spChg chg="mod">
          <ac:chgData name="chethan kalyan" userId="c1370a218002e0be" providerId="LiveId" clId="{2D53C083-D1FA-4AFF-9038-BC477B0ABBA7}" dt="2024-11-07T08:43:51.539" v="4813"/>
          <ac:spMkLst>
            <pc:docMk/>
            <pc:sldMk cId="3718712897" sldId="270"/>
            <ac:spMk id="242" creationId="{1615D5EB-AFDA-B55C-C87E-81841627573D}"/>
          </ac:spMkLst>
        </pc:spChg>
        <pc:spChg chg="mod">
          <ac:chgData name="chethan kalyan" userId="c1370a218002e0be" providerId="LiveId" clId="{2D53C083-D1FA-4AFF-9038-BC477B0ABBA7}" dt="2024-11-07T08:43:51.539" v="4813"/>
          <ac:spMkLst>
            <pc:docMk/>
            <pc:sldMk cId="3718712897" sldId="270"/>
            <ac:spMk id="243" creationId="{B4CF2464-36B5-6488-BAED-3DE075B9D4EC}"/>
          </ac:spMkLst>
        </pc:spChg>
        <pc:spChg chg="mod">
          <ac:chgData name="chethan kalyan" userId="c1370a218002e0be" providerId="LiveId" clId="{2D53C083-D1FA-4AFF-9038-BC477B0ABBA7}" dt="2024-11-07T08:43:51.539" v="4813"/>
          <ac:spMkLst>
            <pc:docMk/>
            <pc:sldMk cId="3718712897" sldId="270"/>
            <ac:spMk id="244" creationId="{7F8A06AA-7CD9-18DF-2F7A-BCF9B3D17D42}"/>
          </ac:spMkLst>
        </pc:spChg>
        <pc:spChg chg="mod">
          <ac:chgData name="chethan kalyan" userId="c1370a218002e0be" providerId="LiveId" clId="{2D53C083-D1FA-4AFF-9038-BC477B0ABBA7}" dt="2024-11-07T08:43:51.539" v="4813"/>
          <ac:spMkLst>
            <pc:docMk/>
            <pc:sldMk cId="3718712897" sldId="270"/>
            <ac:spMk id="245" creationId="{02305A88-018A-199E-C643-D836BAEF1422}"/>
          </ac:spMkLst>
        </pc:spChg>
        <pc:spChg chg="mod">
          <ac:chgData name="chethan kalyan" userId="c1370a218002e0be" providerId="LiveId" clId="{2D53C083-D1FA-4AFF-9038-BC477B0ABBA7}" dt="2024-11-07T08:43:51.539" v="4813"/>
          <ac:spMkLst>
            <pc:docMk/>
            <pc:sldMk cId="3718712897" sldId="270"/>
            <ac:spMk id="246" creationId="{48C1EFD8-591D-2ECA-BAC0-4AB86CE1073C}"/>
          </ac:spMkLst>
        </pc:spChg>
        <pc:spChg chg="mod">
          <ac:chgData name="chethan kalyan" userId="c1370a218002e0be" providerId="LiveId" clId="{2D53C083-D1FA-4AFF-9038-BC477B0ABBA7}" dt="2024-11-07T08:43:51.539" v="4813"/>
          <ac:spMkLst>
            <pc:docMk/>
            <pc:sldMk cId="3718712897" sldId="270"/>
            <ac:spMk id="247" creationId="{A142A1D9-5A37-BB6D-C1FA-EF4949597DE2}"/>
          </ac:spMkLst>
        </pc:spChg>
        <pc:spChg chg="mod">
          <ac:chgData name="chethan kalyan" userId="c1370a218002e0be" providerId="LiveId" clId="{2D53C083-D1FA-4AFF-9038-BC477B0ABBA7}" dt="2024-11-07T08:43:51.539" v="4813"/>
          <ac:spMkLst>
            <pc:docMk/>
            <pc:sldMk cId="3718712897" sldId="270"/>
            <ac:spMk id="248" creationId="{CB892229-30B0-2A2F-DE81-9903EE8C6B01}"/>
          </ac:spMkLst>
        </pc:spChg>
        <pc:spChg chg="mod">
          <ac:chgData name="chethan kalyan" userId="c1370a218002e0be" providerId="LiveId" clId="{2D53C083-D1FA-4AFF-9038-BC477B0ABBA7}" dt="2024-11-07T08:43:51.539" v="4813"/>
          <ac:spMkLst>
            <pc:docMk/>
            <pc:sldMk cId="3718712897" sldId="270"/>
            <ac:spMk id="249" creationId="{10DCD7A2-F26E-16F5-B325-A49A69822E1C}"/>
          </ac:spMkLst>
        </pc:spChg>
        <pc:spChg chg="mod">
          <ac:chgData name="chethan kalyan" userId="c1370a218002e0be" providerId="LiveId" clId="{2D53C083-D1FA-4AFF-9038-BC477B0ABBA7}" dt="2024-11-07T08:43:51.539" v="4813"/>
          <ac:spMkLst>
            <pc:docMk/>
            <pc:sldMk cId="3718712897" sldId="270"/>
            <ac:spMk id="250" creationId="{43B6F00A-6506-D734-C9AE-3D05A8746B95}"/>
          </ac:spMkLst>
        </pc:spChg>
        <pc:spChg chg="mod">
          <ac:chgData name="chethan kalyan" userId="c1370a218002e0be" providerId="LiveId" clId="{2D53C083-D1FA-4AFF-9038-BC477B0ABBA7}" dt="2024-11-07T08:43:51.539" v="4813"/>
          <ac:spMkLst>
            <pc:docMk/>
            <pc:sldMk cId="3718712897" sldId="270"/>
            <ac:spMk id="251" creationId="{6BD372BC-B131-63AB-26D4-8759F2FF9CBE}"/>
          </ac:spMkLst>
        </pc:spChg>
        <pc:spChg chg="mod">
          <ac:chgData name="chethan kalyan" userId="c1370a218002e0be" providerId="LiveId" clId="{2D53C083-D1FA-4AFF-9038-BC477B0ABBA7}" dt="2024-11-07T08:43:51.539" v="4813"/>
          <ac:spMkLst>
            <pc:docMk/>
            <pc:sldMk cId="3718712897" sldId="270"/>
            <ac:spMk id="252" creationId="{EB8687A8-DD77-E9DD-27E5-6FFB31EE215A}"/>
          </ac:spMkLst>
        </pc:spChg>
        <pc:spChg chg="mod">
          <ac:chgData name="chethan kalyan" userId="c1370a218002e0be" providerId="LiveId" clId="{2D53C083-D1FA-4AFF-9038-BC477B0ABBA7}" dt="2024-11-07T08:43:51.539" v="4813"/>
          <ac:spMkLst>
            <pc:docMk/>
            <pc:sldMk cId="3718712897" sldId="270"/>
            <ac:spMk id="253" creationId="{731B8C47-EE60-9FEC-7FD5-AD8BA28F5944}"/>
          </ac:spMkLst>
        </pc:spChg>
        <pc:spChg chg="mod">
          <ac:chgData name="chethan kalyan" userId="c1370a218002e0be" providerId="LiveId" clId="{2D53C083-D1FA-4AFF-9038-BC477B0ABBA7}" dt="2024-11-07T08:43:51.539" v="4813"/>
          <ac:spMkLst>
            <pc:docMk/>
            <pc:sldMk cId="3718712897" sldId="270"/>
            <ac:spMk id="254" creationId="{1245FE91-EE95-94EA-8230-C809D2604123}"/>
          </ac:spMkLst>
        </pc:spChg>
        <pc:spChg chg="mod">
          <ac:chgData name="chethan kalyan" userId="c1370a218002e0be" providerId="LiveId" clId="{2D53C083-D1FA-4AFF-9038-BC477B0ABBA7}" dt="2024-11-07T08:43:51.539" v="4813"/>
          <ac:spMkLst>
            <pc:docMk/>
            <pc:sldMk cId="3718712897" sldId="270"/>
            <ac:spMk id="255" creationId="{12A15876-3365-F739-8342-D821968BC60B}"/>
          </ac:spMkLst>
        </pc:spChg>
        <pc:spChg chg="mod">
          <ac:chgData name="chethan kalyan" userId="c1370a218002e0be" providerId="LiveId" clId="{2D53C083-D1FA-4AFF-9038-BC477B0ABBA7}" dt="2024-11-07T08:43:51.539" v="4813"/>
          <ac:spMkLst>
            <pc:docMk/>
            <pc:sldMk cId="3718712897" sldId="270"/>
            <ac:spMk id="256" creationId="{31BB23C5-6DBA-34DF-A9B1-DB156A159611}"/>
          </ac:spMkLst>
        </pc:spChg>
        <pc:spChg chg="mod">
          <ac:chgData name="chethan kalyan" userId="c1370a218002e0be" providerId="LiveId" clId="{2D53C083-D1FA-4AFF-9038-BC477B0ABBA7}" dt="2024-11-07T08:43:51.539" v="4813"/>
          <ac:spMkLst>
            <pc:docMk/>
            <pc:sldMk cId="3718712897" sldId="270"/>
            <ac:spMk id="257" creationId="{1A774915-1153-1A4D-CB1B-E62630AFCB1E}"/>
          </ac:spMkLst>
        </pc:spChg>
        <pc:spChg chg="mod">
          <ac:chgData name="chethan kalyan" userId="c1370a218002e0be" providerId="LiveId" clId="{2D53C083-D1FA-4AFF-9038-BC477B0ABBA7}" dt="2024-11-07T08:43:51.539" v="4813"/>
          <ac:spMkLst>
            <pc:docMk/>
            <pc:sldMk cId="3718712897" sldId="270"/>
            <ac:spMk id="258" creationId="{8B8C1130-7159-674E-6547-37909BA531BD}"/>
          </ac:spMkLst>
        </pc:spChg>
        <pc:spChg chg="mod">
          <ac:chgData name="chethan kalyan" userId="c1370a218002e0be" providerId="LiveId" clId="{2D53C083-D1FA-4AFF-9038-BC477B0ABBA7}" dt="2024-11-07T08:43:51.539" v="4813"/>
          <ac:spMkLst>
            <pc:docMk/>
            <pc:sldMk cId="3718712897" sldId="270"/>
            <ac:spMk id="259" creationId="{0CA2D6E6-C35A-60AC-F139-AD8CAA8C27B4}"/>
          </ac:spMkLst>
        </pc:spChg>
        <pc:spChg chg="mod">
          <ac:chgData name="chethan kalyan" userId="c1370a218002e0be" providerId="LiveId" clId="{2D53C083-D1FA-4AFF-9038-BC477B0ABBA7}" dt="2024-11-07T08:43:51.539" v="4813"/>
          <ac:spMkLst>
            <pc:docMk/>
            <pc:sldMk cId="3718712897" sldId="270"/>
            <ac:spMk id="260" creationId="{633825FA-5937-77F7-4ACB-51C7DFB5BF49}"/>
          </ac:spMkLst>
        </pc:spChg>
        <pc:spChg chg="mod">
          <ac:chgData name="chethan kalyan" userId="c1370a218002e0be" providerId="LiveId" clId="{2D53C083-D1FA-4AFF-9038-BC477B0ABBA7}" dt="2024-11-07T08:43:51.539" v="4813"/>
          <ac:spMkLst>
            <pc:docMk/>
            <pc:sldMk cId="3718712897" sldId="270"/>
            <ac:spMk id="261" creationId="{28AA0F1D-D6BD-4C30-F296-0AC57B393583}"/>
          </ac:spMkLst>
        </pc:spChg>
        <pc:spChg chg="mod">
          <ac:chgData name="chethan kalyan" userId="c1370a218002e0be" providerId="LiveId" clId="{2D53C083-D1FA-4AFF-9038-BC477B0ABBA7}" dt="2024-11-07T08:43:51.539" v="4813"/>
          <ac:spMkLst>
            <pc:docMk/>
            <pc:sldMk cId="3718712897" sldId="270"/>
            <ac:spMk id="262" creationId="{FCD477AB-2B2B-8B1F-92BA-5A04A33D572D}"/>
          </ac:spMkLst>
        </pc:spChg>
        <pc:spChg chg="mod">
          <ac:chgData name="chethan kalyan" userId="c1370a218002e0be" providerId="LiveId" clId="{2D53C083-D1FA-4AFF-9038-BC477B0ABBA7}" dt="2024-11-07T08:43:51.539" v="4813"/>
          <ac:spMkLst>
            <pc:docMk/>
            <pc:sldMk cId="3718712897" sldId="270"/>
            <ac:spMk id="263" creationId="{3691BB30-0600-19FD-3A1D-EF9FC33E8971}"/>
          </ac:spMkLst>
        </pc:spChg>
        <pc:spChg chg="mod">
          <ac:chgData name="chethan kalyan" userId="c1370a218002e0be" providerId="LiveId" clId="{2D53C083-D1FA-4AFF-9038-BC477B0ABBA7}" dt="2024-11-07T08:43:51.539" v="4813"/>
          <ac:spMkLst>
            <pc:docMk/>
            <pc:sldMk cId="3718712897" sldId="270"/>
            <ac:spMk id="264" creationId="{1D96463A-FB4F-F02A-DCB6-6C2A9C741BB7}"/>
          </ac:spMkLst>
        </pc:spChg>
        <pc:spChg chg="mod">
          <ac:chgData name="chethan kalyan" userId="c1370a218002e0be" providerId="LiveId" clId="{2D53C083-D1FA-4AFF-9038-BC477B0ABBA7}" dt="2024-11-07T08:43:51.539" v="4813"/>
          <ac:spMkLst>
            <pc:docMk/>
            <pc:sldMk cId="3718712897" sldId="270"/>
            <ac:spMk id="265" creationId="{4042BD9E-B883-E193-6EEE-8D4E9D55D5FE}"/>
          </ac:spMkLst>
        </pc:spChg>
        <pc:spChg chg="mod">
          <ac:chgData name="chethan kalyan" userId="c1370a218002e0be" providerId="LiveId" clId="{2D53C083-D1FA-4AFF-9038-BC477B0ABBA7}" dt="2024-11-07T08:43:51.539" v="4813"/>
          <ac:spMkLst>
            <pc:docMk/>
            <pc:sldMk cId="3718712897" sldId="270"/>
            <ac:spMk id="266" creationId="{E7142163-F437-C7EA-2862-1D1113E1741F}"/>
          </ac:spMkLst>
        </pc:spChg>
        <pc:spChg chg="mod">
          <ac:chgData name="chethan kalyan" userId="c1370a218002e0be" providerId="LiveId" clId="{2D53C083-D1FA-4AFF-9038-BC477B0ABBA7}" dt="2024-11-07T08:43:51.539" v="4813"/>
          <ac:spMkLst>
            <pc:docMk/>
            <pc:sldMk cId="3718712897" sldId="270"/>
            <ac:spMk id="267" creationId="{A3A6030F-433C-423D-3EBC-E903167344CD}"/>
          </ac:spMkLst>
        </pc:spChg>
        <pc:spChg chg="mod">
          <ac:chgData name="chethan kalyan" userId="c1370a218002e0be" providerId="LiveId" clId="{2D53C083-D1FA-4AFF-9038-BC477B0ABBA7}" dt="2024-11-07T08:43:51.539" v="4813"/>
          <ac:spMkLst>
            <pc:docMk/>
            <pc:sldMk cId="3718712897" sldId="270"/>
            <ac:spMk id="268" creationId="{6ADDA69E-81B7-25E8-60C6-898E3B6FEE30}"/>
          </ac:spMkLst>
        </pc:spChg>
        <pc:spChg chg="mod">
          <ac:chgData name="chethan kalyan" userId="c1370a218002e0be" providerId="LiveId" clId="{2D53C083-D1FA-4AFF-9038-BC477B0ABBA7}" dt="2024-11-07T08:43:51.539" v="4813"/>
          <ac:spMkLst>
            <pc:docMk/>
            <pc:sldMk cId="3718712897" sldId="270"/>
            <ac:spMk id="269" creationId="{F4E13799-75AB-AD06-B7CB-99F0AAE13634}"/>
          </ac:spMkLst>
        </pc:spChg>
        <pc:spChg chg="mod">
          <ac:chgData name="chethan kalyan" userId="c1370a218002e0be" providerId="LiveId" clId="{2D53C083-D1FA-4AFF-9038-BC477B0ABBA7}" dt="2024-11-07T08:43:51.539" v="4813"/>
          <ac:spMkLst>
            <pc:docMk/>
            <pc:sldMk cId="3718712897" sldId="270"/>
            <ac:spMk id="270" creationId="{0804D0FD-D5F6-989A-1353-AB2415DE5AAD}"/>
          </ac:spMkLst>
        </pc:spChg>
        <pc:spChg chg="mod">
          <ac:chgData name="chethan kalyan" userId="c1370a218002e0be" providerId="LiveId" clId="{2D53C083-D1FA-4AFF-9038-BC477B0ABBA7}" dt="2024-11-07T08:43:51.539" v="4813"/>
          <ac:spMkLst>
            <pc:docMk/>
            <pc:sldMk cId="3718712897" sldId="270"/>
            <ac:spMk id="271" creationId="{DD9CA33B-1731-9EE4-87F6-EE8ED71F0FCE}"/>
          </ac:spMkLst>
        </pc:spChg>
        <pc:spChg chg="mod">
          <ac:chgData name="chethan kalyan" userId="c1370a218002e0be" providerId="LiveId" clId="{2D53C083-D1FA-4AFF-9038-BC477B0ABBA7}" dt="2024-11-07T08:43:51.539" v="4813"/>
          <ac:spMkLst>
            <pc:docMk/>
            <pc:sldMk cId="3718712897" sldId="270"/>
            <ac:spMk id="272" creationId="{98E1FA9A-5418-9273-08D6-F96C0F2F5845}"/>
          </ac:spMkLst>
        </pc:spChg>
        <pc:spChg chg="mod">
          <ac:chgData name="chethan kalyan" userId="c1370a218002e0be" providerId="LiveId" clId="{2D53C083-D1FA-4AFF-9038-BC477B0ABBA7}" dt="2024-11-07T08:43:51.539" v="4813"/>
          <ac:spMkLst>
            <pc:docMk/>
            <pc:sldMk cId="3718712897" sldId="270"/>
            <ac:spMk id="273" creationId="{72583756-4C06-588C-4A35-CA4762384A9F}"/>
          </ac:spMkLst>
        </pc:spChg>
        <pc:spChg chg="mod">
          <ac:chgData name="chethan kalyan" userId="c1370a218002e0be" providerId="LiveId" clId="{2D53C083-D1FA-4AFF-9038-BC477B0ABBA7}" dt="2024-11-07T08:43:51.539" v="4813"/>
          <ac:spMkLst>
            <pc:docMk/>
            <pc:sldMk cId="3718712897" sldId="270"/>
            <ac:spMk id="274" creationId="{35E4D287-AEB5-0974-3938-13C2A2C7C220}"/>
          </ac:spMkLst>
        </pc:spChg>
        <pc:spChg chg="mod">
          <ac:chgData name="chethan kalyan" userId="c1370a218002e0be" providerId="LiveId" clId="{2D53C083-D1FA-4AFF-9038-BC477B0ABBA7}" dt="2024-11-07T08:43:51.539" v="4813"/>
          <ac:spMkLst>
            <pc:docMk/>
            <pc:sldMk cId="3718712897" sldId="270"/>
            <ac:spMk id="275" creationId="{A60AE3F2-4BA7-9BC6-E9F5-2C84E90257DD}"/>
          </ac:spMkLst>
        </pc:spChg>
        <pc:spChg chg="mod">
          <ac:chgData name="chethan kalyan" userId="c1370a218002e0be" providerId="LiveId" clId="{2D53C083-D1FA-4AFF-9038-BC477B0ABBA7}" dt="2024-11-07T08:43:51.539" v="4813"/>
          <ac:spMkLst>
            <pc:docMk/>
            <pc:sldMk cId="3718712897" sldId="270"/>
            <ac:spMk id="276" creationId="{DCD61BC3-0FD2-5601-2D92-709C8A0C85B4}"/>
          </ac:spMkLst>
        </pc:spChg>
        <pc:spChg chg="mod">
          <ac:chgData name="chethan kalyan" userId="c1370a218002e0be" providerId="LiveId" clId="{2D53C083-D1FA-4AFF-9038-BC477B0ABBA7}" dt="2024-11-07T08:43:51.539" v="4813"/>
          <ac:spMkLst>
            <pc:docMk/>
            <pc:sldMk cId="3718712897" sldId="270"/>
            <ac:spMk id="277" creationId="{6F7177E1-2D8E-59A5-8ACA-6EF25557521F}"/>
          </ac:spMkLst>
        </pc:spChg>
        <pc:spChg chg="mod">
          <ac:chgData name="chethan kalyan" userId="c1370a218002e0be" providerId="LiveId" clId="{2D53C083-D1FA-4AFF-9038-BC477B0ABBA7}" dt="2024-11-07T08:43:51.539" v="4813"/>
          <ac:spMkLst>
            <pc:docMk/>
            <pc:sldMk cId="3718712897" sldId="270"/>
            <ac:spMk id="278" creationId="{71F26053-12CE-7CC0-185F-BA955FB26D5B}"/>
          </ac:spMkLst>
        </pc:spChg>
        <pc:spChg chg="mod">
          <ac:chgData name="chethan kalyan" userId="c1370a218002e0be" providerId="LiveId" clId="{2D53C083-D1FA-4AFF-9038-BC477B0ABBA7}" dt="2024-11-07T08:43:51.539" v="4813"/>
          <ac:spMkLst>
            <pc:docMk/>
            <pc:sldMk cId="3718712897" sldId="270"/>
            <ac:spMk id="279" creationId="{0F6433A9-A239-291B-CC37-E04EDBF89599}"/>
          </ac:spMkLst>
        </pc:spChg>
        <pc:spChg chg="mod">
          <ac:chgData name="chethan kalyan" userId="c1370a218002e0be" providerId="LiveId" clId="{2D53C083-D1FA-4AFF-9038-BC477B0ABBA7}" dt="2024-11-07T08:43:51.539" v="4813"/>
          <ac:spMkLst>
            <pc:docMk/>
            <pc:sldMk cId="3718712897" sldId="270"/>
            <ac:spMk id="280" creationId="{80B98834-F423-A123-ABF8-F818354C9496}"/>
          </ac:spMkLst>
        </pc:spChg>
        <pc:spChg chg="mod">
          <ac:chgData name="chethan kalyan" userId="c1370a218002e0be" providerId="LiveId" clId="{2D53C083-D1FA-4AFF-9038-BC477B0ABBA7}" dt="2024-11-07T08:43:51.539" v="4813"/>
          <ac:spMkLst>
            <pc:docMk/>
            <pc:sldMk cId="3718712897" sldId="270"/>
            <ac:spMk id="281" creationId="{05C1B754-7C70-6D6B-757B-EF509C981D6B}"/>
          </ac:spMkLst>
        </pc:spChg>
        <pc:spChg chg="mod">
          <ac:chgData name="chethan kalyan" userId="c1370a218002e0be" providerId="LiveId" clId="{2D53C083-D1FA-4AFF-9038-BC477B0ABBA7}" dt="2024-11-07T08:43:51.539" v="4813"/>
          <ac:spMkLst>
            <pc:docMk/>
            <pc:sldMk cId="3718712897" sldId="270"/>
            <ac:spMk id="282" creationId="{54CEEBB1-49D0-F6D2-51C3-EF59854A2A21}"/>
          </ac:spMkLst>
        </pc:spChg>
        <pc:spChg chg="mod">
          <ac:chgData name="chethan kalyan" userId="c1370a218002e0be" providerId="LiveId" clId="{2D53C083-D1FA-4AFF-9038-BC477B0ABBA7}" dt="2024-11-07T08:43:51.539" v="4813"/>
          <ac:spMkLst>
            <pc:docMk/>
            <pc:sldMk cId="3718712897" sldId="270"/>
            <ac:spMk id="283" creationId="{1B1942FF-31B6-07C0-F8F0-96122E8873CB}"/>
          </ac:spMkLst>
        </pc:spChg>
        <pc:spChg chg="mod">
          <ac:chgData name="chethan kalyan" userId="c1370a218002e0be" providerId="LiveId" clId="{2D53C083-D1FA-4AFF-9038-BC477B0ABBA7}" dt="2024-11-07T08:43:51.539" v="4813"/>
          <ac:spMkLst>
            <pc:docMk/>
            <pc:sldMk cId="3718712897" sldId="270"/>
            <ac:spMk id="284" creationId="{49BA3BF6-CA0E-CDF4-A1C3-91EF044F5CC2}"/>
          </ac:spMkLst>
        </pc:spChg>
        <pc:spChg chg="mod">
          <ac:chgData name="chethan kalyan" userId="c1370a218002e0be" providerId="LiveId" clId="{2D53C083-D1FA-4AFF-9038-BC477B0ABBA7}" dt="2024-11-07T08:43:51.539" v="4813"/>
          <ac:spMkLst>
            <pc:docMk/>
            <pc:sldMk cId="3718712897" sldId="270"/>
            <ac:spMk id="285" creationId="{E12173AA-C933-CB7F-D216-F9937BF95924}"/>
          </ac:spMkLst>
        </pc:spChg>
        <pc:spChg chg="mod">
          <ac:chgData name="chethan kalyan" userId="c1370a218002e0be" providerId="LiveId" clId="{2D53C083-D1FA-4AFF-9038-BC477B0ABBA7}" dt="2024-11-07T08:43:51.539" v="4813"/>
          <ac:spMkLst>
            <pc:docMk/>
            <pc:sldMk cId="3718712897" sldId="270"/>
            <ac:spMk id="286" creationId="{1FDA15B5-4A46-674B-3B2A-24C418D625F5}"/>
          </ac:spMkLst>
        </pc:spChg>
        <pc:spChg chg="mod">
          <ac:chgData name="chethan kalyan" userId="c1370a218002e0be" providerId="LiveId" clId="{2D53C083-D1FA-4AFF-9038-BC477B0ABBA7}" dt="2024-11-07T08:43:51.539" v="4813"/>
          <ac:spMkLst>
            <pc:docMk/>
            <pc:sldMk cId="3718712897" sldId="270"/>
            <ac:spMk id="287" creationId="{4216C560-0B15-750C-ACE3-183C0F953863}"/>
          </ac:spMkLst>
        </pc:spChg>
        <pc:spChg chg="mod">
          <ac:chgData name="chethan kalyan" userId="c1370a218002e0be" providerId="LiveId" clId="{2D53C083-D1FA-4AFF-9038-BC477B0ABBA7}" dt="2024-11-07T08:43:51.539" v="4813"/>
          <ac:spMkLst>
            <pc:docMk/>
            <pc:sldMk cId="3718712897" sldId="270"/>
            <ac:spMk id="288" creationId="{D56D238D-19CD-3C8D-9F07-A94CE5330A50}"/>
          </ac:spMkLst>
        </pc:spChg>
        <pc:spChg chg="mod">
          <ac:chgData name="chethan kalyan" userId="c1370a218002e0be" providerId="LiveId" clId="{2D53C083-D1FA-4AFF-9038-BC477B0ABBA7}" dt="2024-11-07T08:43:51.539" v="4813"/>
          <ac:spMkLst>
            <pc:docMk/>
            <pc:sldMk cId="3718712897" sldId="270"/>
            <ac:spMk id="289" creationId="{7A2CFA42-BE7B-DF69-D290-96926A486B01}"/>
          </ac:spMkLst>
        </pc:spChg>
        <pc:spChg chg="mod">
          <ac:chgData name="chethan kalyan" userId="c1370a218002e0be" providerId="LiveId" clId="{2D53C083-D1FA-4AFF-9038-BC477B0ABBA7}" dt="2024-11-07T08:43:51.539" v="4813"/>
          <ac:spMkLst>
            <pc:docMk/>
            <pc:sldMk cId="3718712897" sldId="270"/>
            <ac:spMk id="290" creationId="{7DDF9075-79C6-09DE-0243-8EB087DD8B6D}"/>
          </ac:spMkLst>
        </pc:spChg>
        <pc:spChg chg="mod">
          <ac:chgData name="chethan kalyan" userId="c1370a218002e0be" providerId="LiveId" clId="{2D53C083-D1FA-4AFF-9038-BC477B0ABBA7}" dt="2024-11-07T08:43:51.539" v="4813"/>
          <ac:spMkLst>
            <pc:docMk/>
            <pc:sldMk cId="3718712897" sldId="270"/>
            <ac:spMk id="291" creationId="{BB88C7F7-560D-7114-3B25-44D216397FBB}"/>
          </ac:spMkLst>
        </pc:spChg>
        <pc:spChg chg="mod">
          <ac:chgData name="chethan kalyan" userId="c1370a218002e0be" providerId="LiveId" clId="{2D53C083-D1FA-4AFF-9038-BC477B0ABBA7}" dt="2024-11-07T08:43:51.539" v="4813"/>
          <ac:spMkLst>
            <pc:docMk/>
            <pc:sldMk cId="3718712897" sldId="270"/>
            <ac:spMk id="292" creationId="{A2D03A78-FC6C-2A68-70D6-0B8E88B24C14}"/>
          </ac:spMkLst>
        </pc:spChg>
        <pc:spChg chg="mod">
          <ac:chgData name="chethan kalyan" userId="c1370a218002e0be" providerId="LiveId" clId="{2D53C083-D1FA-4AFF-9038-BC477B0ABBA7}" dt="2024-11-07T08:43:51.539" v="4813"/>
          <ac:spMkLst>
            <pc:docMk/>
            <pc:sldMk cId="3718712897" sldId="270"/>
            <ac:spMk id="293" creationId="{42F343B2-10E2-A5C3-382F-F351CE706E1E}"/>
          </ac:spMkLst>
        </pc:spChg>
        <pc:spChg chg="mod">
          <ac:chgData name="chethan kalyan" userId="c1370a218002e0be" providerId="LiveId" clId="{2D53C083-D1FA-4AFF-9038-BC477B0ABBA7}" dt="2024-11-07T08:43:51.539" v="4813"/>
          <ac:spMkLst>
            <pc:docMk/>
            <pc:sldMk cId="3718712897" sldId="270"/>
            <ac:spMk id="294" creationId="{E91B4800-F3C1-2FBA-353C-E40E277DE280}"/>
          </ac:spMkLst>
        </pc:spChg>
        <pc:spChg chg="mod">
          <ac:chgData name="chethan kalyan" userId="c1370a218002e0be" providerId="LiveId" clId="{2D53C083-D1FA-4AFF-9038-BC477B0ABBA7}" dt="2024-11-07T08:43:51.539" v="4813"/>
          <ac:spMkLst>
            <pc:docMk/>
            <pc:sldMk cId="3718712897" sldId="270"/>
            <ac:spMk id="295" creationId="{B189D44C-4B31-F1A6-F092-D7212F6DBA63}"/>
          </ac:spMkLst>
        </pc:spChg>
        <pc:spChg chg="mod">
          <ac:chgData name="chethan kalyan" userId="c1370a218002e0be" providerId="LiveId" clId="{2D53C083-D1FA-4AFF-9038-BC477B0ABBA7}" dt="2024-11-07T08:43:51.539" v="4813"/>
          <ac:spMkLst>
            <pc:docMk/>
            <pc:sldMk cId="3718712897" sldId="270"/>
            <ac:spMk id="296" creationId="{80988B60-A0FD-9AE3-4F71-98B85413030C}"/>
          </ac:spMkLst>
        </pc:spChg>
        <pc:spChg chg="mod">
          <ac:chgData name="chethan kalyan" userId="c1370a218002e0be" providerId="LiveId" clId="{2D53C083-D1FA-4AFF-9038-BC477B0ABBA7}" dt="2024-11-07T08:43:51.539" v="4813"/>
          <ac:spMkLst>
            <pc:docMk/>
            <pc:sldMk cId="3718712897" sldId="270"/>
            <ac:spMk id="297" creationId="{ACDAF5C4-9771-52DA-9BCC-8FACDE6D074C}"/>
          </ac:spMkLst>
        </pc:spChg>
        <pc:spChg chg="mod">
          <ac:chgData name="chethan kalyan" userId="c1370a218002e0be" providerId="LiveId" clId="{2D53C083-D1FA-4AFF-9038-BC477B0ABBA7}" dt="2024-11-07T08:43:51.539" v="4813"/>
          <ac:spMkLst>
            <pc:docMk/>
            <pc:sldMk cId="3718712897" sldId="270"/>
            <ac:spMk id="298" creationId="{0F063F42-3715-0777-4229-2615376E637C}"/>
          </ac:spMkLst>
        </pc:spChg>
        <pc:spChg chg="mod">
          <ac:chgData name="chethan kalyan" userId="c1370a218002e0be" providerId="LiveId" clId="{2D53C083-D1FA-4AFF-9038-BC477B0ABBA7}" dt="2024-11-07T08:43:51.539" v="4813"/>
          <ac:spMkLst>
            <pc:docMk/>
            <pc:sldMk cId="3718712897" sldId="270"/>
            <ac:spMk id="299" creationId="{C8512136-A0ED-BE55-A552-8DDED966AAC9}"/>
          </ac:spMkLst>
        </pc:spChg>
        <pc:spChg chg="mod">
          <ac:chgData name="chethan kalyan" userId="c1370a218002e0be" providerId="LiveId" clId="{2D53C083-D1FA-4AFF-9038-BC477B0ABBA7}" dt="2024-11-07T08:43:51.539" v="4813"/>
          <ac:spMkLst>
            <pc:docMk/>
            <pc:sldMk cId="3718712897" sldId="270"/>
            <ac:spMk id="300" creationId="{0728D590-3944-83C0-4571-259231723B04}"/>
          </ac:spMkLst>
        </pc:spChg>
        <pc:spChg chg="mod">
          <ac:chgData name="chethan kalyan" userId="c1370a218002e0be" providerId="LiveId" clId="{2D53C083-D1FA-4AFF-9038-BC477B0ABBA7}" dt="2024-11-07T08:43:51.539" v="4813"/>
          <ac:spMkLst>
            <pc:docMk/>
            <pc:sldMk cId="3718712897" sldId="270"/>
            <ac:spMk id="301" creationId="{008392B3-351F-39A4-64FA-888E4C667808}"/>
          </ac:spMkLst>
        </pc:spChg>
        <pc:spChg chg="mod">
          <ac:chgData name="chethan kalyan" userId="c1370a218002e0be" providerId="LiveId" clId="{2D53C083-D1FA-4AFF-9038-BC477B0ABBA7}" dt="2024-11-07T08:43:51.539" v="4813"/>
          <ac:spMkLst>
            <pc:docMk/>
            <pc:sldMk cId="3718712897" sldId="270"/>
            <ac:spMk id="302" creationId="{C6CFD68A-2FA1-BE85-C466-60660997D512}"/>
          </ac:spMkLst>
        </pc:spChg>
        <pc:spChg chg="mod">
          <ac:chgData name="chethan kalyan" userId="c1370a218002e0be" providerId="LiveId" clId="{2D53C083-D1FA-4AFF-9038-BC477B0ABBA7}" dt="2024-11-07T08:43:51.539" v="4813"/>
          <ac:spMkLst>
            <pc:docMk/>
            <pc:sldMk cId="3718712897" sldId="270"/>
            <ac:spMk id="303" creationId="{E40B9677-975D-D51A-3B6B-C3996E8108DF}"/>
          </ac:spMkLst>
        </pc:spChg>
        <pc:spChg chg="mod">
          <ac:chgData name="chethan kalyan" userId="c1370a218002e0be" providerId="LiveId" clId="{2D53C083-D1FA-4AFF-9038-BC477B0ABBA7}" dt="2024-11-07T08:43:51.539" v="4813"/>
          <ac:spMkLst>
            <pc:docMk/>
            <pc:sldMk cId="3718712897" sldId="270"/>
            <ac:spMk id="304" creationId="{1FC0A8E6-9F24-39E7-83F8-492B98AFD7F6}"/>
          </ac:spMkLst>
        </pc:spChg>
        <pc:spChg chg="mod">
          <ac:chgData name="chethan kalyan" userId="c1370a218002e0be" providerId="LiveId" clId="{2D53C083-D1FA-4AFF-9038-BC477B0ABBA7}" dt="2024-11-07T08:43:51.539" v="4813"/>
          <ac:spMkLst>
            <pc:docMk/>
            <pc:sldMk cId="3718712897" sldId="270"/>
            <ac:spMk id="305" creationId="{9620487B-CC0B-12CB-2E2A-7933C866D677}"/>
          </ac:spMkLst>
        </pc:spChg>
        <pc:spChg chg="mod">
          <ac:chgData name="chethan kalyan" userId="c1370a218002e0be" providerId="LiveId" clId="{2D53C083-D1FA-4AFF-9038-BC477B0ABBA7}" dt="2024-11-07T08:43:51.539" v="4813"/>
          <ac:spMkLst>
            <pc:docMk/>
            <pc:sldMk cId="3718712897" sldId="270"/>
            <ac:spMk id="306" creationId="{4DD4FC8C-C6AA-DD33-E48A-1CDC99CC486A}"/>
          </ac:spMkLst>
        </pc:spChg>
        <pc:spChg chg="mod">
          <ac:chgData name="chethan kalyan" userId="c1370a218002e0be" providerId="LiveId" clId="{2D53C083-D1FA-4AFF-9038-BC477B0ABBA7}" dt="2024-11-07T08:43:51.539" v="4813"/>
          <ac:spMkLst>
            <pc:docMk/>
            <pc:sldMk cId="3718712897" sldId="270"/>
            <ac:spMk id="307" creationId="{3D5E9293-34A3-6E7B-346B-1475FB9F6A14}"/>
          </ac:spMkLst>
        </pc:spChg>
        <pc:spChg chg="mod">
          <ac:chgData name="chethan kalyan" userId="c1370a218002e0be" providerId="LiveId" clId="{2D53C083-D1FA-4AFF-9038-BC477B0ABBA7}" dt="2024-11-07T08:43:51.539" v="4813"/>
          <ac:spMkLst>
            <pc:docMk/>
            <pc:sldMk cId="3718712897" sldId="270"/>
            <ac:spMk id="308" creationId="{FEB1DF3A-4F97-D888-EA49-D3089CE7AA9F}"/>
          </ac:spMkLst>
        </pc:spChg>
        <pc:spChg chg="mod">
          <ac:chgData name="chethan kalyan" userId="c1370a218002e0be" providerId="LiveId" clId="{2D53C083-D1FA-4AFF-9038-BC477B0ABBA7}" dt="2024-11-07T08:43:51.539" v="4813"/>
          <ac:spMkLst>
            <pc:docMk/>
            <pc:sldMk cId="3718712897" sldId="270"/>
            <ac:spMk id="309" creationId="{C9BB80A1-3AAA-BCB3-88C4-C73D7694BECD}"/>
          </ac:spMkLst>
        </pc:spChg>
        <pc:spChg chg="mod">
          <ac:chgData name="chethan kalyan" userId="c1370a218002e0be" providerId="LiveId" clId="{2D53C083-D1FA-4AFF-9038-BC477B0ABBA7}" dt="2024-11-07T08:43:51.539" v="4813"/>
          <ac:spMkLst>
            <pc:docMk/>
            <pc:sldMk cId="3718712897" sldId="270"/>
            <ac:spMk id="310" creationId="{440FE9D3-67CF-469F-985B-8DD35BC8B4E6}"/>
          </ac:spMkLst>
        </pc:spChg>
        <pc:spChg chg="mod">
          <ac:chgData name="chethan kalyan" userId="c1370a218002e0be" providerId="LiveId" clId="{2D53C083-D1FA-4AFF-9038-BC477B0ABBA7}" dt="2024-11-07T08:43:51.539" v="4813"/>
          <ac:spMkLst>
            <pc:docMk/>
            <pc:sldMk cId="3718712897" sldId="270"/>
            <ac:spMk id="311" creationId="{0F2E6824-F865-4445-DA1F-C2697101EA7D}"/>
          </ac:spMkLst>
        </pc:spChg>
        <pc:spChg chg="mod">
          <ac:chgData name="chethan kalyan" userId="c1370a218002e0be" providerId="LiveId" clId="{2D53C083-D1FA-4AFF-9038-BC477B0ABBA7}" dt="2024-11-07T08:43:51.539" v="4813"/>
          <ac:spMkLst>
            <pc:docMk/>
            <pc:sldMk cId="3718712897" sldId="270"/>
            <ac:spMk id="312" creationId="{EE43E7EE-F8BE-E205-9BC9-17FA0A93B697}"/>
          </ac:spMkLst>
        </pc:spChg>
        <pc:spChg chg="mod">
          <ac:chgData name="chethan kalyan" userId="c1370a218002e0be" providerId="LiveId" clId="{2D53C083-D1FA-4AFF-9038-BC477B0ABBA7}" dt="2024-11-07T08:43:51.539" v="4813"/>
          <ac:spMkLst>
            <pc:docMk/>
            <pc:sldMk cId="3718712897" sldId="270"/>
            <ac:spMk id="313" creationId="{2D5D3520-2249-5C49-5928-4C78DC7E390B}"/>
          </ac:spMkLst>
        </pc:spChg>
        <pc:spChg chg="mod">
          <ac:chgData name="chethan kalyan" userId="c1370a218002e0be" providerId="LiveId" clId="{2D53C083-D1FA-4AFF-9038-BC477B0ABBA7}" dt="2024-11-07T08:43:51.539" v="4813"/>
          <ac:spMkLst>
            <pc:docMk/>
            <pc:sldMk cId="3718712897" sldId="270"/>
            <ac:spMk id="314" creationId="{CABABC59-6DC7-23AB-5AED-C7B5E14B34F4}"/>
          </ac:spMkLst>
        </pc:spChg>
        <pc:spChg chg="mod">
          <ac:chgData name="chethan kalyan" userId="c1370a218002e0be" providerId="LiveId" clId="{2D53C083-D1FA-4AFF-9038-BC477B0ABBA7}" dt="2024-11-07T08:43:51.539" v="4813"/>
          <ac:spMkLst>
            <pc:docMk/>
            <pc:sldMk cId="3718712897" sldId="270"/>
            <ac:spMk id="315" creationId="{8BA57182-430D-B1EF-9C81-75F7E559C391}"/>
          </ac:spMkLst>
        </pc:spChg>
        <pc:spChg chg="mod">
          <ac:chgData name="chethan kalyan" userId="c1370a218002e0be" providerId="LiveId" clId="{2D53C083-D1FA-4AFF-9038-BC477B0ABBA7}" dt="2024-11-07T08:43:51.539" v="4813"/>
          <ac:spMkLst>
            <pc:docMk/>
            <pc:sldMk cId="3718712897" sldId="270"/>
            <ac:spMk id="316" creationId="{64EF12A0-5A6A-4F72-A2CC-57593764ED8E}"/>
          </ac:spMkLst>
        </pc:spChg>
        <pc:spChg chg="mod">
          <ac:chgData name="chethan kalyan" userId="c1370a218002e0be" providerId="LiveId" clId="{2D53C083-D1FA-4AFF-9038-BC477B0ABBA7}" dt="2024-11-07T08:43:51.539" v="4813"/>
          <ac:spMkLst>
            <pc:docMk/>
            <pc:sldMk cId="3718712897" sldId="270"/>
            <ac:spMk id="317" creationId="{182DD8BC-1142-12AB-22CB-4F1D6EC0FA82}"/>
          </ac:spMkLst>
        </pc:spChg>
        <pc:spChg chg="mod">
          <ac:chgData name="chethan kalyan" userId="c1370a218002e0be" providerId="LiveId" clId="{2D53C083-D1FA-4AFF-9038-BC477B0ABBA7}" dt="2024-11-07T08:43:51.539" v="4813"/>
          <ac:spMkLst>
            <pc:docMk/>
            <pc:sldMk cId="3718712897" sldId="270"/>
            <ac:spMk id="318" creationId="{D268EF0E-36FC-A0EF-E688-45CE00415496}"/>
          </ac:spMkLst>
        </pc:spChg>
        <pc:spChg chg="mod">
          <ac:chgData name="chethan kalyan" userId="c1370a218002e0be" providerId="LiveId" clId="{2D53C083-D1FA-4AFF-9038-BC477B0ABBA7}" dt="2024-11-07T08:43:51.539" v="4813"/>
          <ac:spMkLst>
            <pc:docMk/>
            <pc:sldMk cId="3718712897" sldId="270"/>
            <ac:spMk id="319" creationId="{606AB919-A337-C61F-19D4-11B069F29399}"/>
          </ac:spMkLst>
        </pc:spChg>
        <pc:spChg chg="mod">
          <ac:chgData name="chethan kalyan" userId="c1370a218002e0be" providerId="LiveId" clId="{2D53C083-D1FA-4AFF-9038-BC477B0ABBA7}" dt="2024-11-07T08:43:51.539" v="4813"/>
          <ac:spMkLst>
            <pc:docMk/>
            <pc:sldMk cId="3718712897" sldId="270"/>
            <ac:spMk id="320" creationId="{EA69AC85-10AF-9E7C-2C62-10CD6B407E52}"/>
          </ac:spMkLst>
        </pc:spChg>
        <pc:spChg chg="mod">
          <ac:chgData name="chethan kalyan" userId="c1370a218002e0be" providerId="LiveId" clId="{2D53C083-D1FA-4AFF-9038-BC477B0ABBA7}" dt="2024-11-07T08:43:51.539" v="4813"/>
          <ac:spMkLst>
            <pc:docMk/>
            <pc:sldMk cId="3718712897" sldId="270"/>
            <ac:spMk id="321" creationId="{24E3CBBA-B5BF-BE93-DF12-743CF4DC4C00}"/>
          </ac:spMkLst>
        </pc:spChg>
        <pc:spChg chg="mod">
          <ac:chgData name="chethan kalyan" userId="c1370a218002e0be" providerId="LiveId" clId="{2D53C083-D1FA-4AFF-9038-BC477B0ABBA7}" dt="2024-11-07T08:43:51.539" v="4813"/>
          <ac:spMkLst>
            <pc:docMk/>
            <pc:sldMk cId="3718712897" sldId="270"/>
            <ac:spMk id="322" creationId="{7140EB3C-A738-B02B-2EE4-6997C569A290}"/>
          </ac:spMkLst>
        </pc:spChg>
        <pc:spChg chg="mod">
          <ac:chgData name="chethan kalyan" userId="c1370a218002e0be" providerId="LiveId" clId="{2D53C083-D1FA-4AFF-9038-BC477B0ABBA7}" dt="2024-11-07T08:43:51.539" v="4813"/>
          <ac:spMkLst>
            <pc:docMk/>
            <pc:sldMk cId="3718712897" sldId="270"/>
            <ac:spMk id="323" creationId="{C649FA2B-04F2-20B3-9D42-4EA4F29328A6}"/>
          </ac:spMkLst>
        </pc:spChg>
        <pc:spChg chg="mod">
          <ac:chgData name="chethan kalyan" userId="c1370a218002e0be" providerId="LiveId" clId="{2D53C083-D1FA-4AFF-9038-BC477B0ABBA7}" dt="2024-11-07T08:43:51.539" v="4813"/>
          <ac:spMkLst>
            <pc:docMk/>
            <pc:sldMk cId="3718712897" sldId="270"/>
            <ac:spMk id="324" creationId="{6C0A59A0-D60D-4CAE-7898-07839311776E}"/>
          </ac:spMkLst>
        </pc:spChg>
        <pc:spChg chg="mod">
          <ac:chgData name="chethan kalyan" userId="c1370a218002e0be" providerId="LiveId" clId="{2D53C083-D1FA-4AFF-9038-BC477B0ABBA7}" dt="2024-11-07T08:43:51.539" v="4813"/>
          <ac:spMkLst>
            <pc:docMk/>
            <pc:sldMk cId="3718712897" sldId="270"/>
            <ac:spMk id="325" creationId="{DBBEC8A1-3704-44D7-BA19-58C4E121149B}"/>
          </ac:spMkLst>
        </pc:spChg>
        <pc:spChg chg="mod">
          <ac:chgData name="chethan kalyan" userId="c1370a218002e0be" providerId="LiveId" clId="{2D53C083-D1FA-4AFF-9038-BC477B0ABBA7}" dt="2024-11-07T08:43:51.539" v="4813"/>
          <ac:spMkLst>
            <pc:docMk/>
            <pc:sldMk cId="3718712897" sldId="270"/>
            <ac:spMk id="326" creationId="{477F18CE-6467-6C84-66EC-3C31548A2E37}"/>
          </ac:spMkLst>
        </pc:spChg>
        <pc:spChg chg="mod">
          <ac:chgData name="chethan kalyan" userId="c1370a218002e0be" providerId="LiveId" clId="{2D53C083-D1FA-4AFF-9038-BC477B0ABBA7}" dt="2024-11-07T08:43:51.539" v="4813"/>
          <ac:spMkLst>
            <pc:docMk/>
            <pc:sldMk cId="3718712897" sldId="270"/>
            <ac:spMk id="327" creationId="{D8695873-F849-018A-3AA4-77F90942924B}"/>
          </ac:spMkLst>
        </pc:spChg>
        <pc:spChg chg="mod">
          <ac:chgData name="chethan kalyan" userId="c1370a218002e0be" providerId="LiveId" clId="{2D53C083-D1FA-4AFF-9038-BC477B0ABBA7}" dt="2024-11-07T08:43:51.539" v="4813"/>
          <ac:spMkLst>
            <pc:docMk/>
            <pc:sldMk cId="3718712897" sldId="270"/>
            <ac:spMk id="328" creationId="{7DE18A7B-F359-048F-A3B2-D85C471EA926}"/>
          </ac:spMkLst>
        </pc:spChg>
        <pc:spChg chg="mod">
          <ac:chgData name="chethan kalyan" userId="c1370a218002e0be" providerId="LiveId" clId="{2D53C083-D1FA-4AFF-9038-BC477B0ABBA7}" dt="2024-11-07T08:43:51.539" v="4813"/>
          <ac:spMkLst>
            <pc:docMk/>
            <pc:sldMk cId="3718712897" sldId="270"/>
            <ac:spMk id="329" creationId="{37FCE726-6C3E-5514-FC29-4E000CE5C728}"/>
          </ac:spMkLst>
        </pc:spChg>
        <pc:spChg chg="mod">
          <ac:chgData name="chethan kalyan" userId="c1370a218002e0be" providerId="LiveId" clId="{2D53C083-D1FA-4AFF-9038-BC477B0ABBA7}" dt="2024-11-07T08:43:51.539" v="4813"/>
          <ac:spMkLst>
            <pc:docMk/>
            <pc:sldMk cId="3718712897" sldId="270"/>
            <ac:spMk id="330" creationId="{F7E3B273-C27D-22CE-6CA3-EC008AE4B7F4}"/>
          </ac:spMkLst>
        </pc:spChg>
        <pc:spChg chg="mod">
          <ac:chgData name="chethan kalyan" userId="c1370a218002e0be" providerId="LiveId" clId="{2D53C083-D1FA-4AFF-9038-BC477B0ABBA7}" dt="2024-11-07T08:43:51.539" v="4813"/>
          <ac:spMkLst>
            <pc:docMk/>
            <pc:sldMk cId="3718712897" sldId="270"/>
            <ac:spMk id="331" creationId="{36AA8550-4C57-0E68-3050-9BC0BF9B1DD3}"/>
          </ac:spMkLst>
        </pc:spChg>
        <pc:spChg chg="mod">
          <ac:chgData name="chethan kalyan" userId="c1370a218002e0be" providerId="LiveId" clId="{2D53C083-D1FA-4AFF-9038-BC477B0ABBA7}" dt="2024-11-07T08:43:51.539" v="4813"/>
          <ac:spMkLst>
            <pc:docMk/>
            <pc:sldMk cId="3718712897" sldId="270"/>
            <ac:spMk id="332" creationId="{97F91F93-44D8-E774-A20B-DB41CEA24206}"/>
          </ac:spMkLst>
        </pc:spChg>
        <pc:spChg chg="mod">
          <ac:chgData name="chethan kalyan" userId="c1370a218002e0be" providerId="LiveId" clId="{2D53C083-D1FA-4AFF-9038-BC477B0ABBA7}" dt="2024-11-07T08:43:51.539" v="4813"/>
          <ac:spMkLst>
            <pc:docMk/>
            <pc:sldMk cId="3718712897" sldId="270"/>
            <ac:spMk id="333" creationId="{EF3CB34A-908C-2625-7D8F-3ED5396345AC}"/>
          </ac:spMkLst>
        </pc:spChg>
        <pc:spChg chg="mod">
          <ac:chgData name="chethan kalyan" userId="c1370a218002e0be" providerId="LiveId" clId="{2D53C083-D1FA-4AFF-9038-BC477B0ABBA7}" dt="2024-11-07T08:43:51.539" v="4813"/>
          <ac:spMkLst>
            <pc:docMk/>
            <pc:sldMk cId="3718712897" sldId="270"/>
            <ac:spMk id="334" creationId="{BD64335E-1BDF-2021-814B-92A95137D857}"/>
          </ac:spMkLst>
        </pc:spChg>
        <pc:spChg chg="mod">
          <ac:chgData name="chethan kalyan" userId="c1370a218002e0be" providerId="LiveId" clId="{2D53C083-D1FA-4AFF-9038-BC477B0ABBA7}" dt="2024-11-07T08:43:51.539" v="4813"/>
          <ac:spMkLst>
            <pc:docMk/>
            <pc:sldMk cId="3718712897" sldId="270"/>
            <ac:spMk id="335" creationId="{D9735D94-597F-82AC-44F0-84D3A75CF3AF}"/>
          </ac:spMkLst>
        </pc:spChg>
        <pc:spChg chg="mod">
          <ac:chgData name="chethan kalyan" userId="c1370a218002e0be" providerId="LiveId" clId="{2D53C083-D1FA-4AFF-9038-BC477B0ABBA7}" dt="2024-11-07T08:43:51.539" v="4813"/>
          <ac:spMkLst>
            <pc:docMk/>
            <pc:sldMk cId="3718712897" sldId="270"/>
            <ac:spMk id="336" creationId="{6547156C-7C3B-9DEA-1E5F-FD0B7C6E0016}"/>
          </ac:spMkLst>
        </pc:spChg>
        <pc:spChg chg="mod">
          <ac:chgData name="chethan kalyan" userId="c1370a218002e0be" providerId="LiveId" clId="{2D53C083-D1FA-4AFF-9038-BC477B0ABBA7}" dt="2024-11-07T08:43:51.539" v="4813"/>
          <ac:spMkLst>
            <pc:docMk/>
            <pc:sldMk cId="3718712897" sldId="270"/>
            <ac:spMk id="337" creationId="{FA06B694-6822-F245-A4D3-DE4CEAA6EDAA}"/>
          </ac:spMkLst>
        </pc:spChg>
        <pc:spChg chg="mod">
          <ac:chgData name="chethan kalyan" userId="c1370a218002e0be" providerId="LiveId" clId="{2D53C083-D1FA-4AFF-9038-BC477B0ABBA7}" dt="2024-11-07T08:43:51.539" v="4813"/>
          <ac:spMkLst>
            <pc:docMk/>
            <pc:sldMk cId="3718712897" sldId="270"/>
            <ac:spMk id="338" creationId="{B6AB1C7B-ECDC-D902-6D19-CDBD6DB8334E}"/>
          </ac:spMkLst>
        </pc:spChg>
        <pc:spChg chg="mod">
          <ac:chgData name="chethan kalyan" userId="c1370a218002e0be" providerId="LiveId" clId="{2D53C083-D1FA-4AFF-9038-BC477B0ABBA7}" dt="2024-11-07T08:43:51.539" v="4813"/>
          <ac:spMkLst>
            <pc:docMk/>
            <pc:sldMk cId="3718712897" sldId="270"/>
            <ac:spMk id="339" creationId="{7CECCA2C-EA91-4380-69FE-0F93FA8FF56A}"/>
          </ac:spMkLst>
        </pc:spChg>
        <pc:spChg chg="mod">
          <ac:chgData name="chethan kalyan" userId="c1370a218002e0be" providerId="LiveId" clId="{2D53C083-D1FA-4AFF-9038-BC477B0ABBA7}" dt="2024-11-07T08:43:51.539" v="4813"/>
          <ac:spMkLst>
            <pc:docMk/>
            <pc:sldMk cId="3718712897" sldId="270"/>
            <ac:spMk id="340" creationId="{8D4346EA-8251-AB42-61F1-08668BA6E281}"/>
          </ac:spMkLst>
        </pc:spChg>
        <pc:spChg chg="mod">
          <ac:chgData name="chethan kalyan" userId="c1370a218002e0be" providerId="LiveId" clId="{2D53C083-D1FA-4AFF-9038-BC477B0ABBA7}" dt="2024-11-07T08:43:51.539" v="4813"/>
          <ac:spMkLst>
            <pc:docMk/>
            <pc:sldMk cId="3718712897" sldId="270"/>
            <ac:spMk id="341" creationId="{4E2D3EB6-5818-CCBC-C92A-B25FAA3D999D}"/>
          </ac:spMkLst>
        </pc:spChg>
        <pc:spChg chg="mod">
          <ac:chgData name="chethan kalyan" userId="c1370a218002e0be" providerId="LiveId" clId="{2D53C083-D1FA-4AFF-9038-BC477B0ABBA7}" dt="2024-11-07T08:43:51.539" v="4813"/>
          <ac:spMkLst>
            <pc:docMk/>
            <pc:sldMk cId="3718712897" sldId="270"/>
            <ac:spMk id="342" creationId="{2C6530B3-2E9A-D8A8-9627-FF572E8BBC5B}"/>
          </ac:spMkLst>
        </pc:spChg>
        <pc:spChg chg="mod">
          <ac:chgData name="chethan kalyan" userId="c1370a218002e0be" providerId="LiveId" clId="{2D53C083-D1FA-4AFF-9038-BC477B0ABBA7}" dt="2024-11-07T08:43:51.539" v="4813"/>
          <ac:spMkLst>
            <pc:docMk/>
            <pc:sldMk cId="3718712897" sldId="270"/>
            <ac:spMk id="343" creationId="{803F9BEA-C787-01A9-A904-F17F6594379A}"/>
          </ac:spMkLst>
        </pc:spChg>
        <pc:spChg chg="mod">
          <ac:chgData name="chethan kalyan" userId="c1370a218002e0be" providerId="LiveId" clId="{2D53C083-D1FA-4AFF-9038-BC477B0ABBA7}" dt="2024-11-07T08:43:51.539" v="4813"/>
          <ac:spMkLst>
            <pc:docMk/>
            <pc:sldMk cId="3718712897" sldId="270"/>
            <ac:spMk id="344" creationId="{DCE2CA1B-A706-150C-30B8-E374AC6EE802}"/>
          </ac:spMkLst>
        </pc:spChg>
        <pc:spChg chg="mod">
          <ac:chgData name="chethan kalyan" userId="c1370a218002e0be" providerId="LiveId" clId="{2D53C083-D1FA-4AFF-9038-BC477B0ABBA7}" dt="2024-11-07T08:43:51.539" v="4813"/>
          <ac:spMkLst>
            <pc:docMk/>
            <pc:sldMk cId="3718712897" sldId="270"/>
            <ac:spMk id="345" creationId="{16F2CBA6-4182-53A2-A829-89862D6F3F78}"/>
          </ac:spMkLst>
        </pc:spChg>
        <pc:spChg chg="mod">
          <ac:chgData name="chethan kalyan" userId="c1370a218002e0be" providerId="LiveId" clId="{2D53C083-D1FA-4AFF-9038-BC477B0ABBA7}" dt="2024-11-07T08:43:51.539" v="4813"/>
          <ac:spMkLst>
            <pc:docMk/>
            <pc:sldMk cId="3718712897" sldId="270"/>
            <ac:spMk id="346" creationId="{09FA8969-33A3-93C6-DD12-B83EF8F93B04}"/>
          </ac:spMkLst>
        </pc:spChg>
        <pc:grpChg chg="add mod">
          <ac:chgData name="chethan kalyan" userId="c1370a218002e0be" providerId="LiveId" clId="{2D53C083-D1FA-4AFF-9038-BC477B0ABBA7}" dt="2024-11-07T08:43:51.539" v="4813"/>
          <ac:grpSpMkLst>
            <pc:docMk/>
            <pc:sldMk cId="3718712897" sldId="270"/>
            <ac:grpSpMk id="3" creationId="{4877DF3C-3C2C-406B-F48A-26AE4ED036C7}"/>
          </ac:grpSpMkLst>
        </pc:grpChg>
        <pc:grpChg chg="mod">
          <ac:chgData name="chethan kalyan" userId="c1370a218002e0be" providerId="LiveId" clId="{2D53C083-D1FA-4AFF-9038-BC477B0ABBA7}" dt="2024-11-07T08:43:51.539" v="4813"/>
          <ac:grpSpMkLst>
            <pc:docMk/>
            <pc:sldMk cId="3718712897" sldId="270"/>
            <ac:grpSpMk id="6" creationId="{D8FA188C-0611-4946-AEE4-302739F89511}"/>
          </ac:grpSpMkLst>
        </pc:grpChg>
        <pc:grpChg chg="mod">
          <ac:chgData name="chethan kalyan" userId="c1370a218002e0be" providerId="LiveId" clId="{2D53C083-D1FA-4AFF-9038-BC477B0ABBA7}" dt="2024-11-07T08:43:51.539" v="4813"/>
          <ac:grpSpMkLst>
            <pc:docMk/>
            <pc:sldMk cId="3718712897" sldId="270"/>
            <ac:grpSpMk id="8" creationId="{F579FE76-CE95-A85A-75DC-7C9DA7DB6CBB}"/>
          </ac:grpSpMkLst>
        </pc:grpChg>
        <pc:graphicFrameChg chg="del">
          <ac:chgData name="chethan kalyan" userId="c1370a218002e0be" providerId="LiveId" clId="{2D53C083-D1FA-4AFF-9038-BC477B0ABBA7}" dt="2024-11-06T14:43:37.180" v="2631" actId="478"/>
          <ac:graphicFrameMkLst>
            <pc:docMk/>
            <pc:sldMk cId="3718712897" sldId="270"/>
            <ac:graphicFrameMk id="6" creationId="{DA259F6B-DBEE-E471-8121-B9C21E65A4AA}"/>
          </ac:graphicFrameMkLst>
        </pc:graphicFrameChg>
        <pc:picChg chg="add mod">
          <ac:chgData name="chethan kalyan" userId="c1370a218002e0be" providerId="LiveId" clId="{2D53C083-D1FA-4AFF-9038-BC477B0ABBA7}" dt="2024-11-07T11:05:56.067" v="4911" actId="14861"/>
          <ac:picMkLst>
            <pc:docMk/>
            <pc:sldMk cId="3718712897" sldId="270"/>
            <ac:picMk id="4" creationId="{ADB133A3-4005-B4BF-97BB-9F2FA49EDCC8}"/>
          </ac:picMkLst>
        </pc:picChg>
        <pc:picChg chg="mod">
          <ac:chgData name="chethan kalyan" userId="c1370a218002e0be" providerId="LiveId" clId="{2D53C083-D1FA-4AFF-9038-BC477B0ABBA7}" dt="2024-11-06T08:59:02.855" v="661" actId="1076"/>
          <ac:picMkLst>
            <pc:docMk/>
            <pc:sldMk cId="3718712897" sldId="270"/>
            <ac:picMk id="5" creationId="{90880756-1A63-6F4A-EDF1-2E8AE846E3B9}"/>
          </ac:picMkLst>
        </pc:picChg>
      </pc:sldChg>
      <pc:sldChg chg="addSp delSp modSp mod">
        <pc:chgData name="chethan kalyan" userId="c1370a218002e0be" providerId="LiveId" clId="{2D53C083-D1FA-4AFF-9038-BC477B0ABBA7}" dt="2024-11-08T11:12:40.018" v="5665" actId="20577"/>
        <pc:sldMkLst>
          <pc:docMk/>
          <pc:sldMk cId="504312664" sldId="271"/>
        </pc:sldMkLst>
        <pc:spChg chg="mod">
          <ac:chgData name="chethan kalyan" userId="c1370a218002e0be" providerId="LiveId" clId="{2D53C083-D1FA-4AFF-9038-BC477B0ABBA7}" dt="2024-11-08T11:12:40.018" v="5665" actId="20577"/>
          <ac:spMkLst>
            <pc:docMk/>
            <pc:sldMk cId="504312664" sldId="271"/>
            <ac:spMk id="2" creationId="{573E0F6B-5CA0-9B97-67A1-CB20542191BC}"/>
          </ac:spMkLst>
        </pc:spChg>
        <pc:spChg chg="mod">
          <ac:chgData name="chethan kalyan" userId="c1370a218002e0be" providerId="LiveId" clId="{2D53C083-D1FA-4AFF-9038-BC477B0ABBA7}" dt="2024-11-07T11:08:19.695" v="4931" actId="1076"/>
          <ac:spMkLst>
            <pc:docMk/>
            <pc:sldMk cId="504312664" sldId="271"/>
            <ac:spMk id="7" creationId="{E5133201-1C8C-8777-FCED-F666F1D73EA7}"/>
          </ac:spMkLst>
        </pc:spChg>
        <pc:spChg chg="mod">
          <ac:chgData name="chethan kalyan" userId="c1370a218002e0be" providerId="LiveId" clId="{2D53C083-D1FA-4AFF-9038-BC477B0ABBA7}" dt="2024-11-07T08:44:24.167" v="4823"/>
          <ac:spMkLst>
            <pc:docMk/>
            <pc:sldMk cId="504312664" sldId="271"/>
            <ac:spMk id="10" creationId="{D081CF3C-3FC0-28C9-BA70-B0D98BC83E88}"/>
          </ac:spMkLst>
        </pc:spChg>
        <pc:spChg chg="mod">
          <ac:chgData name="chethan kalyan" userId="c1370a218002e0be" providerId="LiveId" clId="{2D53C083-D1FA-4AFF-9038-BC477B0ABBA7}" dt="2024-11-07T08:44:24.167" v="4823"/>
          <ac:spMkLst>
            <pc:docMk/>
            <pc:sldMk cId="504312664" sldId="271"/>
            <ac:spMk id="11" creationId="{2C66560C-3F48-6FDA-911C-5C831AE83B3E}"/>
          </ac:spMkLst>
        </pc:spChg>
        <pc:spChg chg="mod">
          <ac:chgData name="chethan kalyan" userId="c1370a218002e0be" providerId="LiveId" clId="{2D53C083-D1FA-4AFF-9038-BC477B0ABBA7}" dt="2024-11-07T08:44:24.167" v="4823"/>
          <ac:spMkLst>
            <pc:docMk/>
            <pc:sldMk cId="504312664" sldId="271"/>
            <ac:spMk id="12" creationId="{4A8CCCD8-D0EA-8E44-FA9B-038DD65F8A9D}"/>
          </ac:spMkLst>
        </pc:spChg>
        <pc:spChg chg="mod">
          <ac:chgData name="chethan kalyan" userId="c1370a218002e0be" providerId="LiveId" clId="{2D53C083-D1FA-4AFF-9038-BC477B0ABBA7}" dt="2024-11-07T08:44:24.167" v="4823"/>
          <ac:spMkLst>
            <pc:docMk/>
            <pc:sldMk cId="504312664" sldId="271"/>
            <ac:spMk id="13" creationId="{2C13CC7F-B7BA-3E18-7E82-4AB0C81E7829}"/>
          </ac:spMkLst>
        </pc:spChg>
        <pc:spChg chg="mod">
          <ac:chgData name="chethan kalyan" userId="c1370a218002e0be" providerId="LiveId" clId="{2D53C083-D1FA-4AFF-9038-BC477B0ABBA7}" dt="2024-11-07T08:44:24.167" v="4823"/>
          <ac:spMkLst>
            <pc:docMk/>
            <pc:sldMk cId="504312664" sldId="271"/>
            <ac:spMk id="14" creationId="{CE6CF5BD-18AB-7B00-57F8-FBACE7797EF9}"/>
          </ac:spMkLst>
        </pc:spChg>
        <pc:spChg chg="mod">
          <ac:chgData name="chethan kalyan" userId="c1370a218002e0be" providerId="LiveId" clId="{2D53C083-D1FA-4AFF-9038-BC477B0ABBA7}" dt="2024-11-07T08:44:24.167" v="4823"/>
          <ac:spMkLst>
            <pc:docMk/>
            <pc:sldMk cId="504312664" sldId="271"/>
            <ac:spMk id="15" creationId="{D7F914BB-F1D0-1C77-C78B-2E01C9C67284}"/>
          </ac:spMkLst>
        </pc:spChg>
        <pc:spChg chg="mod">
          <ac:chgData name="chethan kalyan" userId="c1370a218002e0be" providerId="LiveId" clId="{2D53C083-D1FA-4AFF-9038-BC477B0ABBA7}" dt="2024-11-07T08:44:24.167" v="4823"/>
          <ac:spMkLst>
            <pc:docMk/>
            <pc:sldMk cId="504312664" sldId="271"/>
            <ac:spMk id="16" creationId="{4B3438F3-F41F-EFD0-FAE9-5F9AB22EF614}"/>
          </ac:spMkLst>
        </pc:spChg>
        <pc:spChg chg="mod">
          <ac:chgData name="chethan kalyan" userId="c1370a218002e0be" providerId="LiveId" clId="{2D53C083-D1FA-4AFF-9038-BC477B0ABBA7}" dt="2024-11-07T08:44:24.167" v="4823"/>
          <ac:spMkLst>
            <pc:docMk/>
            <pc:sldMk cId="504312664" sldId="271"/>
            <ac:spMk id="17" creationId="{A3BF2220-01E6-9A75-808F-02765319065F}"/>
          </ac:spMkLst>
        </pc:spChg>
        <pc:spChg chg="mod">
          <ac:chgData name="chethan kalyan" userId="c1370a218002e0be" providerId="LiveId" clId="{2D53C083-D1FA-4AFF-9038-BC477B0ABBA7}" dt="2024-11-07T08:44:24.167" v="4823"/>
          <ac:spMkLst>
            <pc:docMk/>
            <pc:sldMk cId="504312664" sldId="271"/>
            <ac:spMk id="18" creationId="{87BEFCA5-352A-18D1-E308-E5B08262778C}"/>
          </ac:spMkLst>
        </pc:spChg>
        <pc:spChg chg="mod">
          <ac:chgData name="chethan kalyan" userId="c1370a218002e0be" providerId="LiveId" clId="{2D53C083-D1FA-4AFF-9038-BC477B0ABBA7}" dt="2024-11-07T08:44:24.167" v="4823"/>
          <ac:spMkLst>
            <pc:docMk/>
            <pc:sldMk cId="504312664" sldId="271"/>
            <ac:spMk id="19" creationId="{87CE8441-1C0D-3E66-3FA5-913EDF2F1D11}"/>
          </ac:spMkLst>
        </pc:spChg>
        <pc:spChg chg="mod">
          <ac:chgData name="chethan kalyan" userId="c1370a218002e0be" providerId="LiveId" clId="{2D53C083-D1FA-4AFF-9038-BC477B0ABBA7}" dt="2024-11-07T08:44:24.167" v="4823"/>
          <ac:spMkLst>
            <pc:docMk/>
            <pc:sldMk cId="504312664" sldId="271"/>
            <ac:spMk id="20" creationId="{4167DDE6-1133-3E8D-0B4A-C1A2DCDA5F0E}"/>
          </ac:spMkLst>
        </pc:spChg>
        <pc:spChg chg="mod">
          <ac:chgData name="chethan kalyan" userId="c1370a218002e0be" providerId="LiveId" clId="{2D53C083-D1FA-4AFF-9038-BC477B0ABBA7}" dt="2024-11-07T08:44:24.167" v="4823"/>
          <ac:spMkLst>
            <pc:docMk/>
            <pc:sldMk cId="504312664" sldId="271"/>
            <ac:spMk id="21" creationId="{6A3FDBE6-CB9F-A799-4CFA-104CCB86879A}"/>
          </ac:spMkLst>
        </pc:spChg>
        <pc:spChg chg="mod">
          <ac:chgData name="chethan kalyan" userId="c1370a218002e0be" providerId="LiveId" clId="{2D53C083-D1FA-4AFF-9038-BC477B0ABBA7}" dt="2024-11-07T08:44:24.167" v="4823"/>
          <ac:spMkLst>
            <pc:docMk/>
            <pc:sldMk cId="504312664" sldId="271"/>
            <ac:spMk id="22" creationId="{1E287D41-1A3E-0C99-9549-CE0EEDACFD24}"/>
          </ac:spMkLst>
        </pc:spChg>
        <pc:spChg chg="mod">
          <ac:chgData name="chethan kalyan" userId="c1370a218002e0be" providerId="LiveId" clId="{2D53C083-D1FA-4AFF-9038-BC477B0ABBA7}" dt="2024-11-07T08:44:24.167" v="4823"/>
          <ac:spMkLst>
            <pc:docMk/>
            <pc:sldMk cId="504312664" sldId="271"/>
            <ac:spMk id="23" creationId="{B836B9E5-3002-8771-9664-B4FE9DD85495}"/>
          </ac:spMkLst>
        </pc:spChg>
        <pc:spChg chg="mod">
          <ac:chgData name="chethan kalyan" userId="c1370a218002e0be" providerId="LiveId" clId="{2D53C083-D1FA-4AFF-9038-BC477B0ABBA7}" dt="2024-11-07T08:44:24.167" v="4823"/>
          <ac:spMkLst>
            <pc:docMk/>
            <pc:sldMk cId="504312664" sldId="271"/>
            <ac:spMk id="24" creationId="{DDD098D7-6B5E-86C5-C90F-3D55A08EF98F}"/>
          </ac:spMkLst>
        </pc:spChg>
        <pc:spChg chg="mod">
          <ac:chgData name="chethan kalyan" userId="c1370a218002e0be" providerId="LiveId" clId="{2D53C083-D1FA-4AFF-9038-BC477B0ABBA7}" dt="2024-11-07T08:44:24.167" v="4823"/>
          <ac:spMkLst>
            <pc:docMk/>
            <pc:sldMk cId="504312664" sldId="271"/>
            <ac:spMk id="25" creationId="{1BC587A5-378B-11FE-406B-C9EDEB8D68EE}"/>
          </ac:spMkLst>
        </pc:spChg>
        <pc:spChg chg="mod">
          <ac:chgData name="chethan kalyan" userId="c1370a218002e0be" providerId="LiveId" clId="{2D53C083-D1FA-4AFF-9038-BC477B0ABBA7}" dt="2024-11-07T08:44:24.167" v="4823"/>
          <ac:spMkLst>
            <pc:docMk/>
            <pc:sldMk cId="504312664" sldId="271"/>
            <ac:spMk id="26" creationId="{BFDB3670-6E95-4D3B-F38D-EA213662B4ED}"/>
          </ac:spMkLst>
        </pc:spChg>
        <pc:spChg chg="mod">
          <ac:chgData name="chethan kalyan" userId="c1370a218002e0be" providerId="LiveId" clId="{2D53C083-D1FA-4AFF-9038-BC477B0ABBA7}" dt="2024-11-07T08:44:24.167" v="4823"/>
          <ac:spMkLst>
            <pc:docMk/>
            <pc:sldMk cId="504312664" sldId="271"/>
            <ac:spMk id="27" creationId="{B2F68B33-EE72-4FBC-45B9-40E7FAFC38B7}"/>
          </ac:spMkLst>
        </pc:spChg>
        <pc:spChg chg="mod">
          <ac:chgData name="chethan kalyan" userId="c1370a218002e0be" providerId="LiveId" clId="{2D53C083-D1FA-4AFF-9038-BC477B0ABBA7}" dt="2024-11-07T08:44:24.167" v="4823"/>
          <ac:spMkLst>
            <pc:docMk/>
            <pc:sldMk cId="504312664" sldId="271"/>
            <ac:spMk id="28" creationId="{17DF6F77-E945-5CA3-241D-BEB978DF3E71}"/>
          </ac:spMkLst>
        </pc:spChg>
        <pc:spChg chg="mod">
          <ac:chgData name="chethan kalyan" userId="c1370a218002e0be" providerId="LiveId" clId="{2D53C083-D1FA-4AFF-9038-BC477B0ABBA7}" dt="2024-11-07T08:44:24.167" v="4823"/>
          <ac:spMkLst>
            <pc:docMk/>
            <pc:sldMk cId="504312664" sldId="271"/>
            <ac:spMk id="29" creationId="{B16D9BC5-FDC2-43CF-40C2-E0519B637C3D}"/>
          </ac:spMkLst>
        </pc:spChg>
        <pc:spChg chg="mod">
          <ac:chgData name="chethan kalyan" userId="c1370a218002e0be" providerId="LiveId" clId="{2D53C083-D1FA-4AFF-9038-BC477B0ABBA7}" dt="2024-11-07T08:44:24.167" v="4823"/>
          <ac:spMkLst>
            <pc:docMk/>
            <pc:sldMk cId="504312664" sldId="271"/>
            <ac:spMk id="30" creationId="{58F08AF0-695E-6F80-1149-7F06D75C44D3}"/>
          </ac:spMkLst>
        </pc:spChg>
        <pc:spChg chg="mod">
          <ac:chgData name="chethan kalyan" userId="c1370a218002e0be" providerId="LiveId" clId="{2D53C083-D1FA-4AFF-9038-BC477B0ABBA7}" dt="2024-11-07T08:44:24.167" v="4823"/>
          <ac:spMkLst>
            <pc:docMk/>
            <pc:sldMk cId="504312664" sldId="271"/>
            <ac:spMk id="31" creationId="{27A9A641-35B2-299E-0D55-FB61BA6861F7}"/>
          </ac:spMkLst>
        </pc:spChg>
        <pc:spChg chg="mod">
          <ac:chgData name="chethan kalyan" userId="c1370a218002e0be" providerId="LiveId" clId="{2D53C083-D1FA-4AFF-9038-BC477B0ABBA7}" dt="2024-11-07T08:44:24.167" v="4823"/>
          <ac:spMkLst>
            <pc:docMk/>
            <pc:sldMk cId="504312664" sldId="271"/>
            <ac:spMk id="32" creationId="{C661AD55-E77B-0266-1653-F2CC182651B4}"/>
          </ac:spMkLst>
        </pc:spChg>
        <pc:spChg chg="mod">
          <ac:chgData name="chethan kalyan" userId="c1370a218002e0be" providerId="LiveId" clId="{2D53C083-D1FA-4AFF-9038-BC477B0ABBA7}" dt="2024-11-07T08:44:24.167" v="4823"/>
          <ac:spMkLst>
            <pc:docMk/>
            <pc:sldMk cId="504312664" sldId="271"/>
            <ac:spMk id="33" creationId="{13132B50-93E1-21D3-3C27-CCCA48BB82A0}"/>
          </ac:spMkLst>
        </pc:spChg>
        <pc:spChg chg="mod">
          <ac:chgData name="chethan kalyan" userId="c1370a218002e0be" providerId="LiveId" clId="{2D53C083-D1FA-4AFF-9038-BC477B0ABBA7}" dt="2024-11-07T08:44:24.167" v="4823"/>
          <ac:spMkLst>
            <pc:docMk/>
            <pc:sldMk cId="504312664" sldId="271"/>
            <ac:spMk id="34" creationId="{270F1377-5D37-108A-8F94-3971F92185EC}"/>
          </ac:spMkLst>
        </pc:spChg>
        <pc:spChg chg="mod">
          <ac:chgData name="chethan kalyan" userId="c1370a218002e0be" providerId="LiveId" clId="{2D53C083-D1FA-4AFF-9038-BC477B0ABBA7}" dt="2024-11-07T08:44:24.167" v="4823"/>
          <ac:spMkLst>
            <pc:docMk/>
            <pc:sldMk cId="504312664" sldId="271"/>
            <ac:spMk id="35" creationId="{55F982A5-98F9-2E32-D53F-D4F90DD85A52}"/>
          </ac:spMkLst>
        </pc:spChg>
        <pc:spChg chg="mod">
          <ac:chgData name="chethan kalyan" userId="c1370a218002e0be" providerId="LiveId" clId="{2D53C083-D1FA-4AFF-9038-BC477B0ABBA7}" dt="2024-11-07T08:44:24.167" v="4823"/>
          <ac:spMkLst>
            <pc:docMk/>
            <pc:sldMk cId="504312664" sldId="271"/>
            <ac:spMk id="36" creationId="{EDC22E1A-58A0-777F-FB67-D07BE52E5C15}"/>
          </ac:spMkLst>
        </pc:spChg>
        <pc:spChg chg="mod">
          <ac:chgData name="chethan kalyan" userId="c1370a218002e0be" providerId="LiveId" clId="{2D53C083-D1FA-4AFF-9038-BC477B0ABBA7}" dt="2024-11-07T08:44:24.167" v="4823"/>
          <ac:spMkLst>
            <pc:docMk/>
            <pc:sldMk cId="504312664" sldId="271"/>
            <ac:spMk id="37" creationId="{6D239C4A-2D63-A504-2340-646043126051}"/>
          </ac:spMkLst>
        </pc:spChg>
        <pc:spChg chg="mod">
          <ac:chgData name="chethan kalyan" userId="c1370a218002e0be" providerId="LiveId" clId="{2D53C083-D1FA-4AFF-9038-BC477B0ABBA7}" dt="2024-11-07T08:44:24.167" v="4823"/>
          <ac:spMkLst>
            <pc:docMk/>
            <pc:sldMk cId="504312664" sldId="271"/>
            <ac:spMk id="38" creationId="{5241A439-ABBE-E6BE-2769-3F18C83A06F3}"/>
          </ac:spMkLst>
        </pc:spChg>
        <pc:spChg chg="mod">
          <ac:chgData name="chethan kalyan" userId="c1370a218002e0be" providerId="LiveId" clId="{2D53C083-D1FA-4AFF-9038-BC477B0ABBA7}" dt="2024-11-07T08:44:24.167" v="4823"/>
          <ac:spMkLst>
            <pc:docMk/>
            <pc:sldMk cId="504312664" sldId="271"/>
            <ac:spMk id="39" creationId="{962D775F-8630-97F2-59F3-D9886E159953}"/>
          </ac:spMkLst>
        </pc:spChg>
        <pc:spChg chg="mod">
          <ac:chgData name="chethan kalyan" userId="c1370a218002e0be" providerId="LiveId" clId="{2D53C083-D1FA-4AFF-9038-BC477B0ABBA7}" dt="2024-11-07T08:44:24.167" v="4823"/>
          <ac:spMkLst>
            <pc:docMk/>
            <pc:sldMk cId="504312664" sldId="271"/>
            <ac:spMk id="40" creationId="{EC859875-12B1-E268-9650-1D100AB2B8E8}"/>
          </ac:spMkLst>
        </pc:spChg>
        <pc:spChg chg="mod">
          <ac:chgData name="chethan kalyan" userId="c1370a218002e0be" providerId="LiveId" clId="{2D53C083-D1FA-4AFF-9038-BC477B0ABBA7}" dt="2024-11-07T08:44:24.167" v="4823"/>
          <ac:spMkLst>
            <pc:docMk/>
            <pc:sldMk cId="504312664" sldId="271"/>
            <ac:spMk id="41" creationId="{7B8CAA8F-8C39-A31F-E156-CF5957BC8D66}"/>
          </ac:spMkLst>
        </pc:spChg>
        <pc:spChg chg="mod">
          <ac:chgData name="chethan kalyan" userId="c1370a218002e0be" providerId="LiveId" clId="{2D53C083-D1FA-4AFF-9038-BC477B0ABBA7}" dt="2024-11-07T08:44:24.167" v="4823"/>
          <ac:spMkLst>
            <pc:docMk/>
            <pc:sldMk cId="504312664" sldId="271"/>
            <ac:spMk id="42" creationId="{7E30B6A7-54EB-A127-ADF5-3CA25723C51C}"/>
          </ac:spMkLst>
        </pc:spChg>
        <pc:spChg chg="mod">
          <ac:chgData name="chethan kalyan" userId="c1370a218002e0be" providerId="LiveId" clId="{2D53C083-D1FA-4AFF-9038-BC477B0ABBA7}" dt="2024-11-07T08:44:24.167" v="4823"/>
          <ac:spMkLst>
            <pc:docMk/>
            <pc:sldMk cId="504312664" sldId="271"/>
            <ac:spMk id="43" creationId="{8CB5E9AC-6BCF-43B6-B22F-321F4479EE83}"/>
          </ac:spMkLst>
        </pc:spChg>
        <pc:spChg chg="mod">
          <ac:chgData name="chethan kalyan" userId="c1370a218002e0be" providerId="LiveId" clId="{2D53C083-D1FA-4AFF-9038-BC477B0ABBA7}" dt="2024-11-07T08:44:24.167" v="4823"/>
          <ac:spMkLst>
            <pc:docMk/>
            <pc:sldMk cId="504312664" sldId="271"/>
            <ac:spMk id="44" creationId="{CE62E250-6B0A-D52D-33EC-2807B7F2CBD6}"/>
          </ac:spMkLst>
        </pc:spChg>
        <pc:spChg chg="mod">
          <ac:chgData name="chethan kalyan" userId="c1370a218002e0be" providerId="LiveId" clId="{2D53C083-D1FA-4AFF-9038-BC477B0ABBA7}" dt="2024-11-07T08:44:24.167" v="4823"/>
          <ac:spMkLst>
            <pc:docMk/>
            <pc:sldMk cId="504312664" sldId="271"/>
            <ac:spMk id="45" creationId="{4AF225E3-627F-11E8-8DDC-5F894F0BC10A}"/>
          </ac:spMkLst>
        </pc:spChg>
        <pc:spChg chg="mod">
          <ac:chgData name="chethan kalyan" userId="c1370a218002e0be" providerId="LiveId" clId="{2D53C083-D1FA-4AFF-9038-BC477B0ABBA7}" dt="2024-11-07T08:44:24.167" v="4823"/>
          <ac:spMkLst>
            <pc:docMk/>
            <pc:sldMk cId="504312664" sldId="271"/>
            <ac:spMk id="46" creationId="{DD814371-7F62-0E3C-DC33-A20FDAE30948}"/>
          </ac:spMkLst>
        </pc:spChg>
        <pc:spChg chg="mod">
          <ac:chgData name="chethan kalyan" userId="c1370a218002e0be" providerId="LiveId" clId="{2D53C083-D1FA-4AFF-9038-BC477B0ABBA7}" dt="2024-11-07T08:44:24.167" v="4823"/>
          <ac:spMkLst>
            <pc:docMk/>
            <pc:sldMk cId="504312664" sldId="271"/>
            <ac:spMk id="47" creationId="{4330F2AC-E234-EEA8-3392-1A370DF8227C}"/>
          </ac:spMkLst>
        </pc:spChg>
        <pc:spChg chg="mod">
          <ac:chgData name="chethan kalyan" userId="c1370a218002e0be" providerId="LiveId" clId="{2D53C083-D1FA-4AFF-9038-BC477B0ABBA7}" dt="2024-11-07T08:44:24.167" v="4823"/>
          <ac:spMkLst>
            <pc:docMk/>
            <pc:sldMk cId="504312664" sldId="271"/>
            <ac:spMk id="48" creationId="{82E09B5E-B70D-63E1-DA20-A3939BC75679}"/>
          </ac:spMkLst>
        </pc:spChg>
        <pc:spChg chg="mod">
          <ac:chgData name="chethan kalyan" userId="c1370a218002e0be" providerId="LiveId" clId="{2D53C083-D1FA-4AFF-9038-BC477B0ABBA7}" dt="2024-11-07T08:44:24.167" v="4823"/>
          <ac:spMkLst>
            <pc:docMk/>
            <pc:sldMk cId="504312664" sldId="271"/>
            <ac:spMk id="49" creationId="{548B46A3-33F8-D5CA-4D75-CA045F5CEAC7}"/>
          </ac:spMkLst>
        </pc:spChg>
        <pc:spChg chg="mod">
          <ac:chgData name="chethan kalyan" userId="c1370a218002e0be" providerId="LiveId" clId="{2D53C083-D1FA-4AFF-9038-BC477B0ABBA7}" dt="2024-11-07T08:44:24.167" v="4823"/>
          <ac:spMkLst>
            <pc:docMk/>
            <pc:sldMk cId="504312664" sldId="271"/>
            <ac:spMk id="50" creationId="{17E97608-4500-D0C5-B4FB-8DB415DBD218}"/>
          </ac:spMkLst>
        </pc:spChg>
        <pc:spChg chg="mod">
          <ac:chgData name="chethan kalyan" userId="c1370a218002e0be" providerId="LiveId" clId="{2D53C083-D1FA-4AFF-9038-BC477B0ABBA7}" dt="2024-11-07T08:44:24.167" v="4823"/>
          <ac:spMkLst>
            <pc:docMk/>
            <pc:sldMk cId="504312664" sldId="271"/>
            <ac:spMk id="51" creationId="{617EB54E-5A1F-C4E3-8C5C-5324E7407858}"/>
          </ac:spMkLst>
        </pc:spChg>
        <pc:spChg chg="mod">
          <ac:chgData name="chethan kalyan" userId="c1370a218002e0be" providerId="LiveId" clId="{2D53C083-D1FA-4AFF-9038-BC477B0ABBA7}" dt="2024-11-07T08:44:24.167" v="4823"/>
          <ac:spMkLst>
            <pc:docMk/>
            <pc:sldMk cId="504312664" sldId="271"/>
            <ac:spMk id="52" creationId="{AFDE5F10-2EE4-4B44-8775-5A7382084B21}"/>
          </ac:spMkLst>
        </pc:spChg>
        <pc:spChg chg="mod">
          <ac:chgData name="chethan kalyan" userId="c1370a218002e0be" providerId="LiveId" clId="{2D53C083-D1FA-4AFF-9038-BC477B0ABBA7}" dt="2024-11-07T08:44:24.167" v="4823"/>
          <ac:spMkLst>
            <pc:docMk/>
            <pc:sldMk cId="504312664" sldId="271"/>
            <ac:spMk id="53" creationId="{6F83088F-3C98-D5F5-9F13-04713EDC3FD8}"/>
          </ac:spMkLst>
        </pc:spChg>
        <pc:spChg chg="mod">
          <ac:chgData name="chethan kalyan" userId="c1370a218002e0be" providerId="LiveId" clId="{2D53C083-D1FA-4AFF-9038-BC477B0ABBA7}" dt="2024-11-07T08:44:24.167" v="4823"/>
          <ac:spMkLst>
            <pc:docMk/>
            <pc:sldMk cId="504312664" sldId="271"/>
            <ac:spMk id="54" creationId="{B5344B5A-0040-580A-B47D-5496915F1F4D}"/>
          </ac:spMkLst>
        </pc:spChg>
        <pc:spChg chg="mod">
          <ac:chgData name="chethan kalyan" userId="c1370a218002e0be" providerId="LiveId" clId="{2D53C083-D1FA-4AFF-9038-BC477B0ABBA7}" dt="2024-11-07T08:44:24.167" v="4823"/>
          <ac:spMkLst>
            <pc:docMk/>
            <pc:sldMk cId="504312664" sldId="271"/>
            <ac:spMk id="55" creationId="{C1A3EC3D-6639-40CD-F73E-933BA5B5051C}"/>
          </ac:spMkLst>
        </pc:spChg>
        <pc:spChg chg="mod">
          <ac:chgData name="chethan kalyan" userId="c1370a218002e0be" providerId="LiveId" clId="{2D53C083-D1FA-4AFF-9038-BC477B0ABBA7}" dt="2024-11-07T08:44:24.167" v="4823"/>
          <ac:spMkLst>
            <pc:docMk/>
            <pc:sldMk cId="504312664" sldId="271"/>
            <ac:spMk id="56" creationId="{D73F5BD5-94B5-2532-E32D-6C4B44178B9D}"/>
          </ac:spMkLst>
        </pc:spChg>
        <pc:spChg chg="mod">
          <ac:chgData name="chethan kalyan" userId="c1370a218002e0be" providerId="LiveId" clId="{2D53C083-D1FA-4AFF-9038-BC477B0ABBA7}" dt="2024-11-07T08:44:24.167" v="4823"/>
          <ac:spMkLst>
            <pc:docMk/>
            <pc:sldMk cId="504312664" sldId="271"/>
            <ac:spMk id="57" creationId="{80FAB835-F7E0-98EA-CC9F-5053DBCD5ECF}"/>
          </ac:spMkLst>
        </pc:spChg>
        <pc:spChg chg="mod">
          <ac:chgData name="chethan kalyan" userId="c1370a218002e0be" providerId="LiveId" clId="{2D53C083-D1FA-4AFF-9038-BC477B0ABBA7}" dt="2024-11-07T08:44:24.167" v="4823"/>
          <ac:spMkLst>
            <pc:docMk/>
            <pc:sldMk cId="504312664" sldId="271"/>
            <ac:spMk id="58" creationId="{CC4AA262-C599-696A-8D3E-9261B0CDC65B}"/>
          </ac:spMkLst>
        </pc:spChg>
        <pc:spChg chg="mod">
          <ac:chgData name="chethan kalyan" userId="c1370a218002e0be" providerId="LiveId" clId="{2D53C083-D1FA-4AFF-9038-BC477B0ABBA7}" dt="2024-11-07T08:44:24.167" v="4823"/>
          <ac:spMkLst>
            <pc:docMk/>
            <pc:sldMk cId="504312664" sldId="271"/>
            <ac:spMk id="59" creationId="{6C7854A8-E23A-ED49-80EE-56B599ABF7D0}"/>
          </ac:spMkLst>
        </pc:spChg>
        <pc:spChg chg="mod">
          <ac:chgData name="chethan kalyan" userId="c1370a218002e0be" providerId="LiveId" clId="{2D53C083-D1FA-4AFF-9038-BC477B0ABBA7}" dt="2024-11-07T08:44:24.167" v="4823"/>
          <ac:spMkLst>
            <pc:docMk/>
            <pc:sldMk cId="504312664" sldId="271"/>
            <ac:spMk id="60" creationId="{E689327D-786D-5876-296A-0F4B2AD67AE4}"/>
          </ac:spMkLst>
        </pc:spChg>
        <pc:spChg chg="mod">
          <ac:chgData name="chethan kalyan" userId="c1370a218002e0be" providerId="LiveId" clId="{2D53C083-D1FA-4AFF-9038-BC477B0ABBA7}" dt="2024-11-07T08:44:24.167" v="4823"/>
          <ac:spMkLst>
            <pc:docMk/>
            <pc:sldMk cId="504312664" sldId="271"/>
            <ac:spMk id="61" creationId="{C52F77C0-9E90-D47C-A46F-4156CAD417CF}"/>
          </ac:spMkLst>
        </pc:spChg>
        <pc:spChg chg="mod">
          <ac:chgData name="chethan kalyan" userId="c1370a218002e0be" providerId="LiveId" clId="{2D53C083-D1FA-4AFF-9038-BC477B0ABBA7}" dt="2024-11-07T08:44:24.167" v="4823"/>
          <ac:spMkLst>
            <pc:docMk/>
            <pc:sldMk cId="504312664" sldId="271"/>
            <ac:spMk id="62" creationId="{31AD2C81-7328-6714-45BA-9279176FDE27}"/>
          </ac:spMkLst>
        </pc:spChg>
        <pc:spChg chg="mod">
          <ac:chgData name="chethan kalyan" userId="c1370a218002e0be" providerId="LiveId" clId="{2D53C083-D1FA-4AFF-9038-BC477B0ABBA7}" dt="2024-11-07T08:44:24.167" v="4823"/>
          <ac:spMkLst>
            <pc:docMk/>
            <pc:sldMk cId="504312664" sldId="271"/>
            <ac:spMk id="63" creationId="{F3965D21-6B95-74BF-2B33-CDFF5A9753FA}"/>
          </ac:spMkLst>
        </pc:spChg>
        <pc:spChg chg="mod">
          <ac:chgData name="chethan kalyan" userId="c1370a218002e0be" providerId="LiveId" clId="{2D53C083-D1FA-4AFF-9038-BC477B0ABBA7}" dt="2024-11-07T08:44:24.167" v="4823"/>
          <ac:spMkLst>
            <pc:docMk/>
            <pc:sldMk cId="504312664" sldId="271"/>
            <ac:spMk id="64" creationId="{EF310BF9-8C36-3E1A-7D97-5E61C7731B94}"/>
          </ac:spMkLst>
        </pc:spChg>
        <pc:spChg chg="mod">
          <ac:chgData name="chethan kalyan" userId="c1370a218002e0be" providerId="LiveId" clId="{2D53C083-D1FA-4AFF-9038-BC477B0ABBA7}" dt="2024-11-07T08:44:24.167" v="4823"/>
          <ac:spMkLst>
            <pc:docMk/>
            <pc:sldMk cId="504312664" sldId="271"/>
            <ac:spMk id="65" creationId="{A91EC69D-98F2-C12F-9DAF-45372C455715}"/>
          </ac:spMkLst>
        </pc:spChg>
        <pc:spChg chg="mod">
          <ac:chgData name="chethan kalyan" userId="c1370a218002e0be" providerId="LiveId" clId="{2D53C083-D1FA-4AFF-9038-BC477B0ABBA7}" dt="2024-11-07T08:44:24.167" v="4823"/>
          <ac:spMkLst>
            <pc:docMk/>
            <pc:sldMk cId="504312664" sldId="271"/>
            <ac:spMk id="66" creationId="{DC877ECC-09C4-E7FC-FD42-730EF5ECC779}"/>
          </ac:spMkLst>
        </pc:spChg>
        <pc:spChg chg="mod">
          <ac:chgData name="chethan kalyan" userId="c1370a218002e0be" providerId="LiveId" clId="{2D53C083-D1FA-4AFF-9038-BC477B0ABBA7}" dt="2024-11-07T08:44:24.167" v="4823"/>
          <ac:spMkLst>
            <pc:docMk/>
            <pc:sldMk cId="504312664" sldId="271"/>
            <ac:spMk id="67" creationId="{7FB6913D-A798-4F6D-415D-63ABF037609E}"/>
          </ac:spMkLst>
        </pc:spChg>
        <pc:spChg chg="mod">
          <ac:chgData name="chethan kalyan" userId="c1370a218002e0be" providerId="LiveId" clId="{2D53C083-D1FA-4AFF-9038-BC477B0ABBA7}" dt="2024-11-07T08:44:24.167" v="4823"/>
          <ac:spMkLst>
            <pc:docMk/>
            <pc:sldMk cId="504312664" sldId="271"/>
            <ac:spMk id="68" creationId="{0E7BA929-6DF1-75B3-FA0E-115FC6BBD1C4}"/>
          </ac:spMkLst>
        </pc:spChg>
        <pc:spChg chg="mod">
          <ac:chgData name="chethan kalyan" userId="c1370a218002e0be" providerId="LiveId" clId="{2D53C083-D1FA-4AFF-9038-BC477B0ABBA7}" dt="2024-11-07T08:44:24.167" v="4823"/>
          <ac:spMkLst>
            <pc:docMk/>
            <pc:sldMk cId="504312664" sldId="271"/>
            <ac:spMk id="69" creationId="{92840380-16FF-EE75-30E8-8A5AE2463510}"/>
          </ac:spMkLst>
        </pc:spChg>
        <pc:spChg chg="mod">
          <ac:chgData name="chethan kalyan" userId="c1370a218002e0be" providerId="LiveId" clId="{2D53C083-D1FA-4AFF-9038-BC477B0ABBA7}" dt="2024-11-07T08:44:24.167" v="4823"/>
          <ac:spMkLst>
            <pc:docMk/>
            <pc:sldMk cId="504312664" sldId="271"/>
            <ac:spMk id="70" creationId="{ED129D03-2B65-005F-1447-F5E03350D082}"/>
          </ac:spMkLst>
        </pc:spChg>
        <pc:spChg chg="mod">
          <ac:chgData name="chethan kalyan" userId="c1370a218002e0be" providerId="LiveId" clId="{2D53C083-D1FA-4AFF-9038-BC477B0ABBA7}" dt="2024-11-07T08:44:24.167" v="4823"/>
          <ac:spMkLst>
            <pc:docMk/>
            <pc:sldMk cId="504312664" sldId="271"/>
            <ac:spMk id="71" creationId="{F71960F0-5AAC-E00A-0487-D3CC58414D72}"/>
          </ac:spMkLst>
        </pc:spChg>
        <pc:spChg chg="mod">
          <ac:chgData name="chethan kalyan" userId="c1370a218002e0be" providerId="LiveId" clId="{2D53C083-D1FA-4AFF-9038-BC477B0ABBA7}" dt="2024-11-07T08:44:24.167" v="4823"/>
          <ac:spMkLst>
            <pc:docMk/>
            <pc:sldMk cId="504312664" sldId="271"/>
            <ac:spMk id="72" creationId="{070E0E03-D8F0-80CE-5DE4-D5A3D7267A73}"/>
          </ac:spMkLst>
        </pc:spChg>
        <pc:spChg chg="mod">
          <ac:chgData name="chethan kalyan" userId="c1370a218002e0be" providerId="LiveId" clId="{2D53C083-D1FA-4AFF-9038-BC477B0ABBA7}" dt="2024-11-07T08:44:24.167" v="4823"/>
          <ac:spMkLst>
            <pc:docMk/>
            <pc:sldMk cId="504312664" sldId="271"/>
            <ac:spMk id="73" creationId="{CE9D5168-08C0-E00B-0CC0-5F21A2E4F767}"/>
          </ac:spMkLst>
        </pc:spChg>
        <pc:spChg chg="mod">
          <ac:chgData name="chethan kalyan" userId="c1370a218002e0be" providerId="LiveId" clId="{2D53C083-D1FA-4AFF-9038-BC477B0ABBA7}" dt="2024-11-07T08:44:24.167" v="4823"/>
          <ac:spMkLst>
            <pc:docMk/>
            <pc:sldMk cId="504312664" sldId="271"/>
            <ac:spMk id="74" creationId="{398D91A1-C56E-8503-9D61-8F45B20A52B9}"/>
          </ac:spMkLst>
        </pc:spChg>
        <pc:spChg chg="mod">
          <ac:chgData name="chethan kalyan" userId="c1370a218002e0be" providerId="LiveId" clId="{2D53C083-D1FA-4AFF-9038-BC477B0ABBA7}" dt="2024-11-07T08:44:24.167" v="4823"/>
          <ac:spMkLst>
            <pc:docMk/>
            <pc:sldMk cId="504312664" sldId="271"/>
            <ac:spMk id="75" creationId="{FAD6E521-32A4-D42B-41B5-DAEBFB74CA87}"/>
          </ac:spMkLst>
        </pc:spChg>
        <pc:spChg chg="mod">
          <ac:chgData name="chethan kalyan" userId="c1370a218002e0be" providerId="LiveId" clId="{2D53C083-D1FA-4AFF-9038-BC477B0ABBA7}" dt="2024-11-07T08:44:24.167" v="4823"/>
          <ac:spMkLst>
            <pc:docMk/>
            <pc:sldMk cId="504312664" sldId="271"/>
            <ac:spMk id="76" creationId="{97BDD919-8532-29DB-0DC8-DE76B39B0BF0}"/>
          </ac:spMkLst>
        </pc:spChg>
        <pc:spChg chg="mod">
          <ac:chgData name="chethan kalyan" userId="c1370a218002e0be" providerId="LiveId" clId="{2D53C083-D1FA-4AFF-9038-BC477B0ABBA7}" dt="2024-11-07T08:44:24.167" v="4823"/>
          <ac:spMkLst>
            <pc:docMk/>
            <pc:sldMk cId="504312664" sldId="271"/>
            <ac:spMk id="77" creationId="{61D771FD-3E68-4DEE-A3CC-DF4F1A92E6E5}"/>
          </ac:spMkLst>
        </pc:spChg>
        <pc:spChg chg="mod">
          <ac:chgData name="chethan kalyan" userId="c1370a218002e0be" providerId="LiveId" clId="{2D53C083-D1FA-4AFF-9038-BC477B0ABBA7}" dt="2024-11-07T08:44:24.167" v="4823"/>
          <ac:spMkLst>
            <pc:docMk/>
            <pc:sldMk cId="504312664" sldId="271"/>
            <ac:spMk id="78" creationId="{0FAEE3BC-C3DB-03A0-FDBB-65E1C3607D3F}"/>
          </ac:spMkLst>
        </pc:spChg>
        <pc:spChg chg="mod">
          <ac:chgData name="chethan kalyan" userId="c1370a218002e0be" providerId="LiveId" clId="{2D53C083-D1FA-4AFF-9038-BC477B0ABBA7}" dt="2024-11-07T08:44:24.167" v="4823"/>
          <ac:spMkLst>
            <pc:docMk/>
            <pc:sldMk cId="504312664" sldId="271"/>
            <ac:spMk id="79" creationId="{FC830349-D264-54A2-B598-3A585AD729BF}"/>
          </ac:spMkLst>
        </pc:spChg>
        <pc:spChg chg="mod">
          <ac:chgData name="chethan kalyan" userId="c1370a218002e0be" providerId="LiveId" clId="{2D53C083-D1FA-4AFF-9038-BC477B0ABBA7}" dt="2024-11-07T08:44:24.167" v="4823"/>
          <ac:spMkLst>
            <pc:docMk/>
            <pc:sldMk cId="504312664" sldId="271"/>
            <ac:spMk id="80" creationId="{58E4C510-CB36-4FB3-4067-41035F218A1C}"/>
          </ac:spMkLst>
        </pc:spChg>
        <pc:spChg chg="mod">
          <ac:chgData name="chethan kalyan" userId="c1370a218002e0be" providerId="LiveId" clId="{2D53C083-D1FA-4AFF-9038-BC477B0ABBA7}" dt="2024-11-07T08:44:24.167" v="4823"/>
          <ac:spMkLst>
            <pc:docMk/>
            <pc:sldMk cId="504312664" sldId="271"/>
            <ac:spMk id="81" creationId="{F571F077-D2A0-DEAA-EC1E-2CA98728BCEE}"/>
          </ac:spMkLst>
        </pc:spChg>
        <pc:spChg chg="mod">
          <ac:chgData name="chethan kalyan" userId="c1370a218002e0be" providerId="LiveId" clId="{2D53C083-D1FA-4AFF-9038-BC477B0ABBA7}" dt="2024-11-07T08:44:24.167" v="4823"/>
          <ac:spMkLst>
            <pc:docMk/>
            <pc:sldMk cId="504312664" sldId="271"/>
            <ac:spMk id="82" creationId="{C89A1E18-7CEA-CC68-17AA-5BEB8ECBE113}"/>
          </ac:spMkLst>
        </pc:spChg>
        <pc:spChg chg="mod">
          <ac:chgData name="chethan kalyan" userId="c1370a218002e0be" providerId="LiveId" clId="{2D53C083-D1FA-4AFF-9038-BC477B0ABBA7}" dt="2024-11-07T08:44:24.167" v="4823"/>
          <ac:spMkLst>
            <pc:docMk/>
            <pc:sldMk cId="504312664" sldId="271"/>
            <ac:spMk id="83" creationId="{150B15DF-6F71-DDDE-C212-398168ABFFE9}"/>
          </ac:spMkLst>
        </pc:spChg>
        <pc:spChg chg="mod">
          <ac:chgData name="chethan kalyan" userId="c1370a218002e0be" providerId="LiveId" clId="{2D53C083-D1FA-4AFF-9038-BC477B0ABBA7}" dt="2024-11-07T08:44:24.167" v="4823"/>
          <ac:spMkLst>
            <pc:docMk/>
            <pc:sldMk cId="504312664" sldId="271"/>
            <ac:spMk id="84" creationId="{8A822945-F7C8-B206-27E7-2709BF52FE15}"/>
          </ac:spMkLst>
        </pc:spChg>
        <pc:spChg chg="mod">
          <ac:chgData name="chethan kalyan" userId="c1370a218002e0be" providerId="LiveId" clId="{2D53C083-D1FA-4AFF-9038-BC477B0ABBA7}" dt="2024-11-07T08:44:24.167" v="4823"/>
          <ac:spMkLst>
            <pc:docMk/>
            <pc:sldMk cId="504312664" sldId="271"/>
            <ac:spMk id="85" creationId="{1FF62036-F6BE-EB21-A375-13DE630CFBDE}"/>
          </ac:spMkLst>
        </pc:spChg>
        <pc:spChg chg="mod">
          <ac:chgData name="chethan kalyan" userId="c1370a218002e0be" providerId="LiveId" clId="{2D53C083-D1FA-4AFF-9038-BC477B0ABBA7}" dt="2024-11-07T08:44:24.167" v="4823"/>
          <ac:spMkLst>
            <pc:docMk/>
            <pc:sldMk cId="504312664" sldId="271"/>
            <ac:spMk id="86" creationId="{9100E433-BED8-825A-0C6D-E44BB867923D}"/>
          </ac:spMkLst>
        </pc:spChg>
        <pc:spChg chg="mod">
          <ac:chgData name="chethan kalyan" userId="c1370a218002e0be" providerId="LiveId" clId="{2D53C083-D1FA-4AFF-9038-BC477B0ABBA7}" dt="2024-11-07T08:44:24.167" v="4823"/>
          <ac:spMkLst>
            <pc:docMk/>
            <pc:sldMk cId="504312664" sldId="271"/>
            <ac:spMk id="87" creationId="{EC86A913-76DC-8BCF-09C2-ACFC3C335B2C}"/>
          </ac:spMkLst>
        </pc:spChg>
        <pc:spChg chg="mod">
          <ac:chgData name="chethan kalyan" userId="c1370a218002e0be" providerId="LiveId" clId="{2D53C083-D1FA-4AFF-9038-BC477B0ABBA7}" dt="2024-11-07T08:44:24.167" v="4823"/>
          <ac:spMkLst>
            <pc:docMk/>
            <pc:sldMk cId="504312664" sldId="271"/>
            <ac:spMk id="88" creationId="{8BD519E5-054A-E013-20E6-70AFBAFA1D7A}"/>
          </ac:spMkLst>
        </pc:spChg>
        <pc:spChg chg="mod">
          <ac:chgData name="chethan kalyan" userId="c1370a218002e0be" providerId="LiveId" clId="{2D53C083-D1FA-4AFF-9038-BC477B0ABBA7}" dt="2024-11-07T08:44:24.167" v="4823"/>
          <ac:spMkLst>
            <pc:docMk/>
            <pc:sldMk cId="504312664" sldId="271"/>
            <ac:spMk id="89" creationId="{1ACDAA17-962B-7112-99BA-A9DBB9F239C5}"/>
          </ac:spMkLst>
        </pc:spChg>
        <pc:spChg chg="mod">
          <ac:chgData name="chethan kalyan" userId="c1370a218002e0be" providerId="LiveId" clId="{2D53C083-D1FA-4AFF-9038-BC477B0ABBA7}" dt="2024-11-07T08:44:24.167" v="4823"/>
          <ac:spMkLst>
            <pc:docMk/>
            <pc:sldMk cId="504312664" sldId="271"/>
            <ac:spMk id="90" creationId="{4FC24D3D-1022-388E-5ED5-C6F9584EBA42}"/>
          </ac:spMkLst>
        </pc:spChg>
        <pc:spChg chg="mod">
          <ac:chgData name="chethan kalyan" userId="c1370a218002e0be" providerId="LiveId" clId="{2D53C083-D1FA-4AFF-9038-BC477B0ABBA7}" dt="2024-11-07T08:44:24.167" v="4823"/>
          <ac:spMkLst>
            <pc:docMk/>
            <pc:sldMk cId="504312664" sldId="271"/>
            <ac:spMk id="91" creationId="{66B516E6-0843-F5E6-A446-22839A54244A}"/>
          </ac:spMkLst>
        </pc:spChg>
        <pc:spChg chg="mod">
          <ac:chgData name="chethan kalyan" userId="c1370a218002e0be" providerId="LiveId" clId="{2D53C083-D1FA-4AFF-9038-BC477B0ABBA7}" dt="2024-11-07T08:44:24.167" v="4823"/>
          <ac:spMkLst>
            <pc:docMk/>
            <pc:sldMk cId="504312664" sldId="271"/>
            <ac:spMk id="92" creationId="{87E405DE-2833-777D-45F2-4DCED0D75F5F}"/>
          </ac:spMkLst>
        </pc:spChg>
        <pc:spChg chg="mod">
          <ac:chgData name="chethan kalyan" userId="c1370a218002e0be" providerId="LiveId" clId="{2D53C083-D1FA-4AFF-9038-BC477B0ABBA7}" dt="2024-11-07T08:44:24.167" v="4823"/>
          <ac:spMkLst>
            <pc:docMk/>
            <pc:sldMk cId="504312664" sldId="271"/>
            <ac:spMk id="93" creationId="{F8A7A8E0-513F-8304-3297-13A6F86428C5}"/>
          </ac:spMkLst>
        </pc:spChg>
        <pc:spChg chg="mod">
          <ac:chgData name="chethan kalyan" userId="c1370a218002e0be" providerId="LiveId" clId="{2D53C083-D1FA-4AFF-9038-BC477B0ABBA7}" dt="2024-11-07T08:44:24.167" v="4823"/>
          <ac:spMkLst>
            <pc:docMk/>
            <pc:sldMk cId="504312664" sldId="271"/>
            <ac:spMk id="94" creationId="{A4EA28C6-17B3-1AA1-BEB2-F295C1F0C455}"/>
          </ac:spMkLst>
        </pc:spChg>
        <pc:spChg chg="mod">
          <ac:chgData name="chethan kalyan" userId="c1370a218002e0be" providerId="LiveId" clId="{2D53C083-D1FA-4AFF-9038-BC477B0ABBA7}" dt="2024-11-07T08:44:24.167" v="4823"/>
          <ac:spMkLst>
            <pc:docMk/>
            <pc:sldMk cId="504312664" sldId="271"/>
            <ac:spMk id="95" creationId="{BBD6D414-06AC-56B9-F0FE-128A99013621}"/>
          </ac:spMkLst>
        </pc:spChg>
        <pc:spChg chg="mod">
          <ac:chgData name="chethan kalyan" userId="c1370a218002e0be" providerId="LiveId" clId="{2D53C083-D1FA-4AFF-9038-BC477B0ABBA7}" dt="2024-11-07T08:44:24.167" v="4823"/>
          <ac:spMkLst>
            <pc:docMk/>
            <pc:sldMk cId="504312664" sldId="271"/>
            <ac:spMk id="96" creationId="{F5679A71-0FBA-1941-ACD6-0F4B25CCA6FA}"/>
          </ac:spMkLst>
        </pc:spChg>
        <pc:spChg chg="mod">
          <ac:chgData name="chethan kalyan" userId="c1370a218002e0be" providerId="LiveId" clId="{2D53C083-D1FA-4AFF-9038-BC477B0ABBA7}" dt="2024-11-07T08:44:24.167" v="4823"/>
          <ac:spMkLst>
            <pc:docMk/>
            <pc:sldMk cId="504312664" sldId="271"/>
            <ac:spMk id="97" creationId="{A2DC97CC-DF08-434D-A078-6BAFC5F7DDB6}"/>
          </ac:spMkLst>
        </pc:spChg>
        <pc:spChg chg="mod">
          <ac:chgData name="chethan kalyan" userId="c1370a218002e0be" providerId="LiveId" clId="{2D53C083-D1FA-4AFF-9038-BC477B0ABBA7}" dt="2024-11-07T08:44:24.167" v="4823"/>
          <ac:spMkLst>
            <pc:docMk/>
            <pc:sldMk cId="504312664" sldId="271"/>
            <ac:spMk id="98" creationId="{0786524E-D1C7-A960-27EB-E4C65A987A1A}"/>
          </ac:spMkLst>
        </pc:spChg>
        <pc:spChg chg="mod">
          <ac:chgData name="chethan kalyan" userId="c1370a218002e0be" providerId="LiveId" clId="{2D53C083-D1FA-4AFF-9038-BC477B0ABBA7}" dt="2024-11-07T08:44:24.167" v="4823"/>
          <ac:spMkLst>
            <pc:docMk/>
            <pc:sldMk cId="504312664" sldId="271"/>
            <ac:spMk id="99" creationId="{175DD8EA-6D02-3F4E-3B10-7B75364CAFE0}"/>
          </ac:spMkLst>
        </pc:spChg>
        <pc:spChg chg="mod">
          <ac:chgData name="chethan kalyan" userId="c1370a218002e0be" providerId="LiveId" clId="{2D53C083-D1FA-4AFF-9038-BC477B0ABBA7}" dt="2024-11-07T08:44:24.167" v="4823"/>
          <ac:spMkLst>
            <pc:docMk/>
            <pc:sldMk cId="504312664" sldId="271"/>
            <ac:spMk id="100" creationId="{D2ABAEE2-9C75-16B5-7B5C-33E116F4031B}"/>
          </ac:spMkLst>
        </pc:spChg>
        <pc:spChg chg="mod">
          <ac:chgData name="chethan kalyan" userId="c1370a218002e0be" providerId="LiveId" clId="{2D53C083-D1FA-4AFF-9038-BC477B0ABBA7}" dt="2024-11-07T08:44:24.167" v="4823"/>
          <ac:spMkLst>
            <pc:docMk/>
            <pc:sldMk cId="504312664" sldId="271"/>
            <ac:spMk id="101" creationId="{90A1499A-7760-7800-D84C-6E2793921EE3}"/>
          </ac:spMkLst>
        </pc:spChg>
        <pc:spChg chg="mod">
          <ac:chgData name="chethan kalyan" userId="c1370a218002e0be" providerId="LiveId" clId="{2D53C083-D1FA-4AFF-9038-BC477B0ABBA7}" dt="2024-11-07T08:44:24.167" v="4823"/>
          <ac:spMkLst>
            <pc:docMk/>
            <pc:sldMk cId="504312664" sldId="271"/>
            <ac:spMk id="102" creationId="{25D41829-1358-D8B3-4362-F04E344683C8}"/>
          </ac:spMkLst>
        </pc:spChg>
        <pc:spChg chg="mod">
          <ac:chgData name="chethan kalyan" userId="c1370a218002e0be" providerId="LiveId" clId="{2D53C083-D1FA-4AFF-9038-BC477B0ABBA7}" dt="2024-11-07T08:44:24.167" v="4823"/>
          <ac:spMkLst>
            <pc:docMk/>
            <pc:sldMk cId="504312664" sldId="271"/>
            <ac:spMk id="103" creationId="{298EC066-4E0D-030E-1DDA-C32A85063EC4}"/>
          </ac:spMkLst>
        </pc:spChg>
        <pc:spChg chg="mod">
          <ac:chgData name="chethan kalyan" userId="c1370a218002e0be" providerId="LiveId" clId="{2D53C083-D1FA-4AFF-9038-BC477B0ABBA7}" dt="2024-11-07T08:44:24.167" v="4823"/>
          <ac:spMkLst>
            <pc:docMk/>
            <pc:sldMk cId="504312664" sldId="271"/>
            <ac:spMk id="104" creationId="{EEE9444F-B842-79F0-402E-54509AECFFDA}"/>
          </ac:spMkLst>
        </pc:spChg>
        <pc:spChg chg="mod">
          <ac:chgData name="chethan kalyan" userId="c1370a218002e0be" providerId="LiveId" clId="{2D53C083-D1FA-4AFF-9038-BC477B0ABBA7}" dt="2024-11-07T08:44:24.167" v="4823"/>
          <ac:spMkLst>
            <pc:docMk/>
            <pc:sldMk cId="504312664" sldId="271"/>
            <ac:spMk id="105" creationId="{558C9773-9195-3E06-7673-8AEB4DE0608E}"/>
          </ac:spMkLst>
        </pc:spChg>
        <pc:spChg chg="mod">
          <ac:chgData name="chethan kalyan" userId="c1370a218002e0be" providerId="LiveId" clId="{2D53C083-D1FA-4AFF-9038-BC477B0ABBA7}" dt="2024-11-07T08:44:24.167" v="4823"/>
          <ac:spMkLst>
            <pc:docMk/>
            <pc:sldMk cId="504312664" sldId="271"/>
            <ac:spMk id="106" creationId="{87D65CE5-3409-D77F-0B11-82B55AE2C3A3}"/>
          </ac:spMkLst>
        </pc:spChg>
        <pc:spChg chg="mod">
          <ac:chgData name="chethan kalyan" userId="c1370a218002e0be" providerId="LiveId" clId="{2D53C083-D1FA-4AFF-9038-BC477B0ABBA7}" dt="2024-11-07T08:44:24.167" v="4823"/>
          <ac:spMkLst>
            <pc:docMk/>
            <pc:sldMk cId="504312664" sldId="271"/>
            <ac:spMk id="107" creationId="{60964436-63BC-34A0-5EC1-0F1430EFC7E9}"/>
          </ac:spMkLst>
        </pc:spChg>
        <pc:spChg chg="mod">
          <ac:chgData name="chethan kalyan" userId="c1370a218002e0be" providerId="LiveId" clId="{2D53C083-D1FA-4AFF-9038-BC477B0ABBA7}" dt="2024-11-07T08:44:24.167" v="4823"/>
          <ac:spMkLst>
            <pc:docMk/>
            <pc:sldMk cId="504312664" sldId="271"/>
            <ac:spMk id="108" creationId="{F09C24C9-868D-DE87-A470-6E1A1F4C774F}"/>
          </ac:spMkLst>
        </pc:spChg>
        <pc:spChg chg="mod">
          <ac:chgData name="chethan kalyan" userId="c1370a218002e0be" providerId="LiveId" clId="{2D53C083-D1FA-4AFF-9038-BC477B0ABBA7}" dt="2024-11-07T08:44:24.167" v="4823"/>
          <ac:spMkLst>
            <pc:docMk/>
            <pc:sldMk cId="504312664" sldId="271"/>
            <ac:spMk id="109" creationId="{AE6C547A-7BBB-30A4-3DA0-12202CDE18BC}"/>
          </ac:spMkLst>
        </pc:spChg>
        <pc:spChg chg="mod">
          <ac:chgData name="chethan kalyan" userId="c1370a218002e0be" providerId="LiveId" clId="{2D53C083-D1FA-4AFF-9038-BC477B0ABBA7}" dt="2024-11-07T08:44:24.167" v="4823"/>
          <ac:spMkLst>
            <pc:docMk/>
            <pc:sldMk cId="504312664" sldId="271"/>
            <ac:spMk id="110" creationId="{2CC6847B-56E9-D75A-1C03-BF99F8DBA638}"/>
          </ac:spMkLst>
        </pc:spChg>
        <pc:spChg chg="mod">
          <ac:chgData name="chethan kalyan" userId="c1370a218002e0be" providerId="LiveId" clId="{2D53C083-D1FA-4AFF-9038-BC477B0ABBA7}" dt="2024-11-07T08:44:24.167" v="4823"/>
          <ac:spMkLst>
            <pc:docMk/>
            <pc:sldMk cId="504312664" sldId="271"/>
            <ac:spMk id="111" creationId="{E8D3A6A7-59A1-9ECA-CAC2-88ADAD615D8C}"/>
          </ac:spMkLst>
        </pc:spChg>
        <pc:spChg chg="mod">
          <ac:chgData name="chethan kalyan" userId="c1370a218002e0be" providerId="LiveId" clId="{2D53C083-D1FA-4AFF-9038-BC477B0ABBA7}" dt="2024-11-07T08:44:24.167" v="4823"/>
          <ac:spMkLst>
            <pc:docMk/>
            <pc:sldMk cId="504312664" sldId="271"/>
            <ac:spMk id="112" creationId="{D51D5557-8DC4-818A-497A-ECFEBE6FB634}"/>
          </ac:spMkLst>
        </pc:spChg>
        <pc:spChg chg="mod">
          <ac:chgData name="chethan kalyan" userId="c1370a218002e0be" providerId="LiveId" clId="{2D53C083-D1FA-4AFF-9038-BC477B0ABBA7}" dt="2024-11-07T08:44:24.167" v="4823"/>
          <ac:spMkLst>
            <pc:docMk/>
            <pc:sldMk cId="504312664" sldId="271"/>
            <ac:spMk id="113" creationId="{3BDFB2E4-8A1C-E3B3-54E6-C57B640DD1A4}"/>
          </ac:spMkLst>
        </pc:spChg>
        <pc:spChg chg="mod">
          <ac:chgData name="chethan kalyan" userId="c1370a218002e0be" providerId="LiveId" clId="{2D53C083-D1FA-4AFF-9038-BC477B0ABBA7}" dt="2024-11-07T08:44:24.167" v="4823"/>
          <ac:spMkLst>
            <pc:docMk/>
            <pc:sldMk cId="504312664" sldId="271"/>
            <ac:spMk id="114" creationId="{873D4028-7EC2-9B43-3054-038F3D003734}"/>
          </ac:spMkLst>
        </pc:spChg>
        <pc:spChg chg="mod">
          <ac:chgData name="chethan kalyan" userId="c1370a218002e0be" providerId="LiveId" clId="{2D53C083-D1FA-4AFF-9038-BC477B0ABBA7}" dt="2024-11-07T08:44:24.167" v="4823"/>
          <ac:spMkLst>
            <pc:docMk/>
            <pc:sldMk cId="504312664" sldId="271"/>
            <ac:spMk id="115" creationId="{D45FBE69-B76B-D1CA-EFD7-75AD4DF608EC}"/>
          </ac:spMkLst>
        </pc:spChg>
        <pc:spChg chg="mod">
          <ac:chgData name="chethan kalyan" userId="c1370a218002e0be" providerId="LiveId" clId="{2D53C083-D1FA-4AFF-9038-BC477B0ABBA7}" dt="2024-11-07T08:44:24.167" v="4823"/>
          <ac:spMkLst>
            <pc:docMk/>
            <pc:sldMk cId="504312664" sldId="271"/>
            <ac:spMk id="116" creationId="{46755922-9358-03F0-1B52-3489F1B61620}"/>
          </ac:spMkLst>
        </pc:spChg>
        <pc:spChg chg="mod">
          <ac:chgData name="chethan kalyan" userId="c1370a218002e0be" providerId="LiveId" clId="{2D53C083-D1FA-4AFF-9038-BC477B0ABBA7}" dt="2024-11-07T08:44:24.167" v="4823"/>
          <ac:spMkLst>
            <pc:docMk/>
            <pc:sldMk cId="504312664" sldId="271"/>
            <ac:spMk id="117" creationId="{499F9D4D-1C77-A1E0-2132-902CC34F50D9}"/>
          </ac:spMkLst>
        </pc:spChg>
        <pc:spChg chg="mod">
          <ac:chgData name="chethan kalyan" userId="c1370a218002e0be" providerId="LiveId" clId="{2D53C083-D1FA-4AFF-9038-BC477B0ABBA7}" dt="2024-11-07T08:44:24.167" v="4823"/>
          <ac:spMkLst>
            <pc:docMk/>
            <pc:sldMk cId="504312664" sldId="271"/>
            <ac:spMk id="118" creationId="{15159DD1-DCA6-47D8-D940-6359CBD1E0E7}"/>
          </ac:spMkLst>
        </pc:spChg>
        <pc:spChg chg="mod">
          <ac:chgData name="chethan kalyan" userId="c1370a218002e0be" providerId="LiveId" clId="{2D53C083-D1FA-4AFF-9038-BC477B0ABBA7}" dt="2024-11-07T08:44:24.167" v="4823"/>
          <ac:spMkLst>
            <pc:docMk/>
            <pc:sldMk cId="504312664" sldId="271"/>
            <ac:spMk id="119" creationId="{B8890881-1E5A-9886-9571-455C21A9A525}"/>
          </ac:spMkLst>
        </pc:spChg>
        <pc:spChg chg="mod">
          <ac:chgData name="chethan kalyan" userId="c1370a218002e0be" providerId="LiveId" clId="{2D53C083-D1FA-4AFF-9038-BC477B0ABBA7}" dt="2024-11-07T08:44:24.167" v="4823"/>
          <ac:spMkLst>
            <pc:docMk/>
            <pc:sldMk cId="504312664" sldId="271"/>
            <ac:spMk id="120" creationId="{532C8CF0-0C12-1BE1-C4F3-759FD6D6FA94}"/>
          </ac:spMkLst>
        </pc:spChg>
        <pc:spChg chg="mod">
          <ac:chgData name="chethan kalyan" userId="c1370a218002e0be" providerId="LiveId" clId="{2D53C083-D1FA-4AFF-9038-BC477B0ABBA7}" dt="2024-11-07T08:44:24.167" v="4823"/>
          <ac:spMkLst>
            <pc:docMk/>
            <pc:sldMk cId="504312664" sldId="271"/>
            <ac:spMk id="121" creationId="{120FD7B2-90FB-4846-B863-6274423E517E}"/>
          </ac:spMkLst>
        </pc:spChg>
        <pc:spChg chg="mod">
          <ac:chgData name="chethan kalyan" userId="c1370a218002e0be" providerId="LiveId" clId="{2D53C083-D1FA-4AFF-9038-BC477B0ABBA7}" dt="2024-11-07T08:44:24.167" v="4823"/>
          <ac:spMkLst>
            <pc:docMk/>
            <pc:sldMk cId="504312664" sldId="271"/>
            <ac:spMk id="122" creationId="{4FBB4A91-F5CC-E8EC-ED1E-CA8D560723E6}"/>
          </ac:spMkLst>
        </pc:spChg>
        <pc:spChg chg="mod">
          <ac:chgData name="chethan kalyan" userId="c1370a218002e0be" providerId="LiveId" clId="{2D53C083-D1FA-4AFF-9038-BC477B0ABBA7}" dt="2024-11-07T08:44:24.167" v="4823"/>
          <ac:spMkLst>
            <pc:docMk/>
            <pc:sldMk cId="504312664" sldId="271"/>
            <ac:spMk id="123" creationId="{DAEDA02B-3CD2-0336-5E8E-B58B3CE32E7A}"/>
          </ac:spMkLst>
        </pc:spChg>
        <pc:spChg chg="mod">
          <ac:chgData name="chethan kalyan" userId="c1370a218002e0be" providerId="LiveId" clId="{2D53C083-D1FA-4AFF-9038-BC477B0ABBA7}" dt="2024-11-07T08:44:24.167" v="4823"/>
          <ac:spMkLst>
            <pc:docMk/>
            <pc:sldMk cId="504312664" sldId="271"/>
            <ac:spMk id="124" creationId="{46203C93-30DF-4292-C227-51682D087901}"/>
          </ac:spMkLst>
        </pc:spChg>
        <pc:spChg chg="mod">
          <ac:chgData name="chethan kalyan" userId="c1370a218002e0be" providerId="LiveId" clId="{2D53C083-D1FA-4AFF-9038-BC477B0ABBA7}" dt="2024-11-07T08:44:24.167" v="4823"/>
          <ac:spMkLst>
            <pc:docMk/>
            <pc:sldMk cId="504312664" sldId="271"/>
            <ac:spMk id="125" creationId="{1FEF8EE3-7094-9920-7F03-AA18CCF0183B}"/>
          </ac:spMkLst>
        </pc:spChg>
        <pc:spChg chg="mod">
          <ac:chgData name="chethan kalyan" userId="c1370a218002e0be" providerId="LiveId" clId="{2D53C083-D1FA-4AFF-9038-BC477B0ABBA7}" dt="2024-11-07T08:44:24.167" v="4823"/>
          <ac:spMkLst>
            <pc:docMk/>
            <pc:sldMk cId="504312664" sldId="271"/>
            <ac:spMk id="126" creationId="{D3E75E9E-323E-49F4-61D5-2167DF5911F3}"/>
          </ac:spMkLst>
        </pc:spChg>
        <pc:spChg chg="mod">
          <ac:chgData name="chethan kalyan" userId="c1370a218002e0be" providerId="LiveId" clId="{2D53C083-D1FA-4AFF-9038-BC477B0ABBA7}" dt="2024-11-07T08:44:24.167" v="4823"/>
          <ac:spMkLst>
            <pc:docMk/>
            <pc:sldMk cId="504312664" sldId="271"/>
            <ac:spMk id="127" creationId="{3F6939C6-1657-5C82-17F2-D2121B072E78}"/>
          </ac:spMkLst>
        </pc:spChg>
        <pc:spChg chg="mod">
          <ac:chgData name="chethan kalyan" userId="c1370a218002e0be" providerId="LiveId" clId="{2D53C083-D1FA-4AFF-9038-BC477B0ABBA7}" dt="2024-11-07T08:44:24.167" v="4823"/>
          <ac:spMkLst>
            <pc:docMk/>
            <pc:sldMk cId="504312664" sldId="271"/>
            <ac:spMk id="128" creationId="{8786577F-B18C-1EAF-52F3-FB3441E3D87F}"/>
          </ac:spMkLst>
        </pc:spChg>
        <pc:spChg chg="mod">
          <ac:chgData name="chethan kalyan" userId="c1370a218002e0be" providerId="LiveId" clId="{2D53C083-D1FA-4AFF-9038-BC477B0ABBA7}" dt="2024-11-07T08:44:24.167" v="4823"/>
          <ac:spMkLst>
            <pc:docMk/>
            <pc:sldMk cId="504312664" sldId="271"/>
            <ac:spMk id="129" creationId="{A4A23508-39D9-DE9F-CE81-70EB929B07B3}"/>
          </ac:spMkLst>
        </pc:spChg>
        <pc:spChg chg="mod">
          <ac:chgData name="chethan kalyan" userId="c1370a218002e0be" providerId="LiveId" clId="{2D53C083-D1FA-4AFF-9038-BC477B0ABBA7}" dt="2024-11-07T08:44:24.167" v="4823"/>
          <ac:spMkLst>
            <pc:docMk/>
            <pc:sldMk cId="504312664" sldId="271"/>
            <ac:spMk id="130" creationId="{E27A2445-F5AD-F89D-219F-CC92AB66963E}"/>
          </ac:spMkLst>
        </pc:spChg>
        <pc:spChg chg="mod">
          <ac:chgData name="chethan kalyan" userId="c1370a218002e0be" providerId="LiveId" clId="{2D53C083-D1FA-4AFF-9038-BC477B0ABBA7}" dt="2024-11-07T08:44:24.167" v="4823"/>
          <ac:spMkLst>
            <pc:docMk/>
            <pc:sldMk cId="504312664" sldId="271"/>
            <ac:spMk id="131" creationId="{03092C27-93D5-CC74-B8B0-3E0D0CE84582}"/>
          </ac:spMkLst>
        </pc:spChg>
        <pc:spChg chg="mod">
          <ac:chgData name="chethan kalyan" userId="c1370a218002e0be" providerId="LiveId" clId="{2D53C083-D1FA-4AFF-9038-BC477B0ABBA7}" dt="2024-11-07T08:44:24.167" v="4823"/>
          <ac:spMkLst>
            <pc:docMk/>
            <pc:sldMk cId="504312664" sldId="271"/>
            <ac:spMk id="132" creationId="{A6E0447B-69B3-E33B-ECDC-197CF598A1EF}"/>
          </ac:spMkLst>
        </pc:spChg>
        <pc:spChg chg="mod">
          <ac:chgData name="chethan kalyan" userId="c1370a218002e0be" providerId="LiveId" clId="{2D53C083-D1FA-4AFF-9038-BC477B0ABBA7}" dt="2024-11-07T08:44:24.167" v="4823"/>
          <ac:spMkLst>
            <pc:docMk/>
            <pc:sldMk cId="504312664" sldId="271"/>
            <ac:spMk id="133" creationId="{CEA6AD0B-01F4-9C91-149E-D8B683135A76}"/>
          </ac:spMkLst>
        </pc:spChg>
        <pc:spChg chg="mod">
          <ac:chgData name="chethan kalyan" userId="c1370a218002e0be" providerId="LiveId" clId="{2D53C083-D1FA-4AFF-9038-BC477B0ABBA7}" dt="2024-11-07T08:44:24.167" v="4823"/>
          <ac:spMkLst>
            <pc:docMk/>
            <pc:sldMk cId="504312664" sldId="271"/>
            <ac:spMk id="134" creationId="{F451FD59-3585-71A0-0DCD-A8A27D1DF581}"/>
          </ac:spMkLst>
        </pc:spChg>
        <pc:spChg chg="mod">
          <ac:chgData name="chethan kalyan" userId="c1370a218002e0be" providerId="LiveId" clId="{2D53C083-D1FA-4AFF-9038-BC477B0ABBA7}" dt="2024-11-07T08:44:24.167" v="4823"/>
          <ac:spMkLst>
            <pc:docMk/>
            <pc:sldMk cId="504312664" sldId="271"/>
            <ac:spMk id="135" creationId="{325A9665-291E-1B0C-0A8D-5FB369CC4B14}"/>
          </ac:spMkLst>
        </pc:spChg>
        <pc:spChg chg="mod">
          <ac:chgData name="chethan kalyan" userId="c1370a218002e0be" providerId="LiveId" clId="{2D53C083-D1FA-4AFF-9038-BC477B0ABBA7}" dt="2024-11-07T08:44:24.167" v="4823"/>
          <ac:spMkLst>
            <pc:docMk/>
            <pc:sldMk cId="504312664" sldId="271"/>
            <ac:spMk id="136" creationId="{8AD27C27-3450-7A5C-517E-2F8EA8C7B439}"/>
          </ac:spMkLst>
        </pc:spChg>
        <pc:spChg chg="mod">
          <ac:chgData name="chethan kalyan" userId="c1370a218002e0be" providerId="LiveId" clId="{2D53C083-D1FA-4AFF-9038-BC477B0ABBA7}" dt="2024-11-07T08:44:24.167" v="4823"/>
          <ac:spMkLst>
            <pc:docMk/>
            <pc:sldMk cId="504312664" sldId="271"/>
            <ac:spMk id="137" creationId="{82E0C1FF-9A9F-FFDF-F7FE-2B7F77EA8257}"/>
          </ac:spMkLst>
        </pc:spChg>
        <pc:spChg chg="mod">
          <ac:chgData name="chethan kalyan" userId="c1370a218002e0be" providerId="LiveId" clId="{2D53C083-D1FA-4AFF-9038-BC477B0ABBA7}" dt="2024-11-07T08:44:24.167" v="4823"/>
          <ac:spMkLst>
            <pc:docMk/>
            <pc:sldMk cId="504312664" sldId="271"/>
            <ac:spMk id="138" creationId="{364CD9D0-6210-67B9-F0B2-1F9206DC5B50}"/>
          </ac:spMkLst>
        </pc:spChg>
        <pc:spChg chg="mod">
          <ac:chgData name="chethan kalyan" userId="c1370a218002e0be" providerId="LiveId" clId="{2D53C083-D1FA-4AFF-9038-BC477B0ABBA7}" dt="2024-11-07T08:44:24.167" v="4823"/>
          <ac:spMkLst>
            <pc:docMk/>
            <pc:sldMk cId="504312664" sldId="271"/>
            <ac:spMk id="139" creationId="{C006658B-4905-D04E-651C-FEFD0426AA13}"/>
          </ac:spMkLst>
        </pc:spChg>
        <pc:spChg chg="mod">
          <ac:chgData name="chethan kalyan" userId="c1370a218002e0be" providerId="LiveId" clId="{2D53C083-D1FA-4AFF-9038-BC477B0ABBA7}" dt="2024-11-07T08:44:24.167" v="4823"/>
          <ac:spMkLst>
            <pc:docMk/>
            <pc:sldMk cId="504312664" sldId="271"/>
            <ac:spMk id="140" creationId="{F048B975-F4DB-6F54-4494-A1D0935B7A5E}"/>
          </ac:spMkLst>
        </pc:spChg>
        <pc:spChg chg="mod">
          <ac:chgData name="chethan kalyan" userId="c1370a218002e0be" providerId="LiveId" clId="{2D53C083-D1FA-4AFF-9038-BC477B0ABBA7}" dt="2024-11-07T08:44:24.167" v="4823"/>
          <ac:spMkLst>
            <pc:docMk/>
            <pc:sldMk cId="504312664" sldId="271"/>
            <ac:spMk id="141" creationId="{FB51EE0E-DAFC-23EF-CE8C-D392CE56FF9C}"/>
          </ac:spMkLst>
        </pc:spChg>
        <pc:spChg chg="mod">
          <ac:chgData name="chethan kalyan" userId="c1370a218002e0be" providerId="LiveId" clId="{2D53C083-D1FA-4AFF-9038-BC477B0ABBA7}" dt="2024-11-07T08:44:24.167" v="4823"/>
          <ac:spMkLst>
            <pc:docMk/>
            <pc:sldMk cId="504312664" sldId="271"/>
            <ac:spMk id="142" creationId="{8BEC7B81-65EC-C7CE-8757-99201BBEFF06}"/>
          </ac:spMkLst>
        </pc:spChg>
        <pc:spChg chg="mod">
          <ac:chgData name="chethan kalyan" userId="c1370a218002e0be" providerId="LiveId" clId="{2D53C083-D1FA-4AFF-9038-BC477B0ABBA7}" dt="2024-11-07T08:44:24.167" v="4823"/>
          <ac:spMkLst>
            <pc:docMk/>
            <pc:sldMk cId="504312664" sldId="271"/>
            <ac:spMk id="143" creationId="{95740375-C0AB-825E-44CD-63B3F64D6F35}"/>
          </ac:spMkLst>
        </pc:spChg>
        <pc:spChg chg="mod">
          <ac:chgData name="chethan kalyan" userId="c1370a218002e0be" providerId="LiveId" clId="{2D53C083-D1FA-4AFF-9038-BC477B0ABBA7}" dt="2024-11-07T08:44:24.167" v="4823"/>
          <ac:spMkLst>
            <pc:docMk/>
            <pc:sldMk cId="504312664" sldId="271"/>
            <ac:spMk id="144" creationId="{466DBB91-85A5-1AAF-0FA9-94E01909F429}"/>
          </ac:spMkLst>
        </pc:spChg>
        <pc:spChg chg="mod">
          <ac:chgData name="chethan kalyan" userId="c1370a218002e0be" providerId="LiveId" clId="{2D53C083-D1FA-4AFF-9038-BC477B0ABBA7}" dt="2024-11-07T08:44:24.167" v="4823"/>
          <ac:spMkLst>
            <pc:docMk/>
            <pc:sldMk cId="504312664" sldId="271"/>
            <ac:spMk id="145" creationId="{3E77453B-5FE4-8EBB-64B4-23DF9D097863}"/>
          </ac:spMkLst>
        </pc:spChg>
        <pc:spChg chg="mod">
          <ac:chgData name="chethan kalyan" userId="c1370a218002e0be" providerId="LiveId" clId="{2D53C083-D1FA-4AFF-9038-BC477B0ABBA7}" dt="2024-11-07T08:44:24.167" v="4823"/>
          <ac:spMkLst>
            <pc:docMk/>
            <pc:sldMk cId="504312664" sldId="271"/>
            <ac:spMk id="146" creationId="{2AFB002F-89EC-AD7D-8F89-33C5F3D38C87}"/>
          </ac:spMkLst>
        </pc:spChg>
        <pc:spChg chg="mod">
          <ac:chgData name="chethan kalyan" userId="c1370a218002e0be" providerId="LiveId" clId="{2D53C083-D1FA-4AFF-9038-BC477B0ABBA7}" dt="2024-11-07T08:44:24.167" v="4823"/>
          <ac:spMkLst>
            <pc:docMk/>
            <pc:sldMk cId="504312664" sldId="271"/>
            <ac:spMk id="147" creationId="{E9F019B7-B33C-6A5B-DBD1-EE0CC876BF1F}"/>
          </ac:spMkLst>
        </pc:spChg>
        <pc:spChg chg="mod">
          <ac:chgData name="chethan kalyan" userId="c1370a218002e0be" providerId="LiveId" clId="{2D53C083-D1FA-4AFF-9038-BC477B0ABBA7}" dt="2024-11-07T08:44:24.167" v="4823"/>
          <ac:spMkLst>
            <pc:docMk/>
            <pc:sldMk cId="504312664" sldId="271"/>
            <ac:spMk id="148" creationId="{4084AB2C-5140-1C69-C548-D9F8D7F085EA}"/>
          </ac:spMkLst>
        </pc:spChg>
        <pc:spChg chg="mod">
          <ac:chgData name="chethan kalyan" userId="c1370a218002e0be" providerId="LiveId" clId="{2D53C083-D1FA-4AFF-9038-BC477B0ABBA7}" dt="2024-11-07T08:44:24.167" v="4823"/>
          <ac:spMkLst>
            <pc:docMk/>
            <pc:sldMk cId="504312664" sldId="271"/>
            <ac:spMk id="149" creationId="{3C2AFE84-5942-C531-3C16-A8649F5EBE31}"/>
          </ac:spMkLst>
        </pc:spChg>
        <pc:spChg chg="mod">
          <ac:chgData name="chethan kalyan" userId="c1370a218002e0be" providerId="LiveId" clId="{2D53C083-D1FA-4AFF-9038-BC477B0ABBA7}" dt="2024-11-07T08:44:24.167" v="4823"/>
          <ac:spMkLst>
            <pc:docMk/>
            <pc:sldMk cId="504312664" sldId="271"/>
            <ac:spMk id="150" creationId="{B15A2A4E-045E-B859-7FD9-1F3A1CEAFC66}"/>
          </ac:spMkLst>
        </pc:spChg>
        <pc:spChg chg="mod">
          <ac:chgData name="chethan kalyan" userId="c1370a218002e0be" providerId="LiveId" clId="{2D53C083-D1FA-4AFF-9038-BC477B0ABBA7}" dt="2024-11-07T08:44:24.167" v="4823"/>
          <ac:spMkLst>
            <pc:docMk/>
            <pc:sldMk cId="504312664" sldId="271"/>
            <ac:spMk id="151" creationId="{D2A8808A-73D0-2672-F1C0-F2131AE1CF5E}"/>
          </ac:spMkLst>
        </pc:spChg>
        <pc:spChg chg="mod">
          <ac:chgData name="chethan kalyan" userId="c1370a218002e0be" providerId="LiveId" clId="{2D53C083-D1FA-4AFF-9038-BC477B0ABBA7}" dt="2024-11-07T08:44:24.167" v="4823"/>
          <ac:spMkLst>
            <pc:docMk/>
            <pc:sldMk cId="504312664" sldId="271"/>
            <ac:spMk id="152" creationId="{9FC62074-297E-B4AE-D464-F2556830A5CB}"/>
          </ac:spMkLst>
        </pc:spChg>
        <pc:spChg chg="mod">
          <ac:chgData name="chethan kalyan" userId="c1370a218002e0be" providerId="LiveId" clId="{2D53C083-D1FA-4AFF-9038-BC477B0ABBA7}" dt="2024-11-07T08:44:24.167" v="4823"/>
          <ac:spMkLst>
            <pc:docMk/>
            <pc:sldMk cId="504312664" sldId="271"/>
            <ac:spMk id="153" creationId="{2A09C0A2-ED95-FCD5-36FF-91469AB6D22F}"/>
          </ac:spMkLst>
        </pc:spChg>
        <pc:spChg chg="mod">
          <ac:chgData name="chethan kalyan" userId="c1370a218002e0be" providerId="LiveId" clId="{2D53C083-D1FA-4AFF-9038-BC477B0ABBA7}" dt="2024-11-07T08:44:24.167" v="4823"/>
          <ac:spMkLst>
            <pc:docMk/>
            <pc:sldMk cId="504312664" sldId="271"/>
            <ac:spMk id="154" creationId="{AB14A91C-34BA-375E-62E5-59C345A4C0C8}"/>
          </ac:spMkLst>
        </pc:spChg>
        <pc:spChg chg="mod">
          <ac:chgData name="chethan kalyan" userId="c1370a218002e0be" providerId="LiveId" clId="{2D53C083-D1FA-4AFF-9038-BC477B0ABBA7}" dt="2024-11-07T08:44:24.167" v="4823"/>
          <ac:spMkLst>
            <pc:docMk/>
            <pc:sldMk cId="504312664" sldId="271"/>
            <ac:spMk id="155" creationId="{88BA40BA-E88E-5DC2-A485-56E186E9DE47}"/>
          </ac:spMkLst>
        </pc:spChg>
        <pc:spChg chg="mod">
          <ac:chgData name="chethan kalyan" userId="c1370a218002e0be" providerId="LiveId" clId="{2D53C083-D1FA-4AFF-9038-BC477B0ABBA7}" dt="2024-11-07T08:44:24.167" v="4823"/>
          <ac:spMkLst>
            <pc:docMk/>
            <pc:sldMk cId="504312664" sldId="271"/>
            <ac:spMk id="156" creationId="{B8F8F880-2A8B-25E2-9CA4-89DFA43C4BBC}"/>
          </ac:spMkLst>
        </pc:spChg>
        <pc:spChg chg="mod">
          <ac:chgData name="chethan kalyan" userId="c1370a218002e0be" providerId="LiveId" clId="{2D53C083-D1FA-4AFF-9038-BC477B0ABBA7}" dt="2024-11-07T08:44:24.167" v="4823"/>
          <ac:spMkLst>
            <pc:docMk/>
            <pc:sldMk cId="504312664" sldId="271"/>
            <ac:spMk id="157" creationId="{7B86868A-DA29-065B-B215-4E8E876D0212}"/>
          </ac:spMkLst>
        </pc:spChg>
        <pc:spChg chg="mod">
          <ac:chgData name="chethan kalyan" userId="c1370a218002e0be" providerId="LiveId" clId="{2D53C083-D1FA-4AFF-9038-BC477B0ABBA7}" dt="2024-11-07T08:44:24.167" v="4823"/>
          <ac:spMkLst>
            <pc:docMk/>
            <pc:sldMk cId="504312664" sldId="271"/>
            <ac:spMk id="158" creationId="{F177EEDC-D22A-8F99-1BF3-0A6B2BA08518}"/>
          </ac:spMkLst>
        </pc:spChg>
        <pc:spChg chg="mod">
          <ac:chgData name="chethan kalyan" userId="c1370a218002e0be" providerId="LiveId" clId="{2D53C083-D1FA-4AFF-9038-BC477B0ABBA7}" dt="2024-11-07T08:44:24.167" v="4823"/>
          <ac:spMkLst>
            <pc:docMk/>
            <pc:sldMk cId="504312664" sldId="271"/>
            <ac:spMk id="159" creationId="{F8E1864D-6A7D-1826-9BC6-904692862F5D}"/>
          </ac:spMkLst>
        </pc:spChg>
        <pc:spChg chg="mod">
          <ac:chgData name="chethan kalyan" userId="c1370a218002e0be" providerId="LiveId" clId="{2D53C083-D1FA-4AFF-9038-BC477B0ABBA7}" dt="2024-11-07T08:44:24.167" v="4823"/>
          <ac:spMkLst>
            <pc:docMk/>
            <pc:sldMk cId="504312664" sldId="271"/>
            <ac:spMk id="160" creationId="{A193F6CD-8F49-3B70-680E-30F4AC742149}"/>
          </ac:spMkLst>
        </pc:spChg>
        <pc:spChg chg="mod">
          <ac:chgData name="chethan kalyan" userId="c1370a218002e0be" providerId="LiveId" clId="{2D53C083-D1FA-4AFF-9038-BC477B0ABBA7}" dt="2024-11-07T08:44:24.167" v="4823"/>
          <ac:spMkLst>
            <pc:docMk/>
            <pc:sldMk cId="504312664" sldId="271"/>
            <ac:spMk id="161" creationId="{9C458515-925C-953B-4682-C883066DF43F}"/>
          </ac:spMkLst>
        </pc:spChg>
        <pc:spChg chg="mod">
          <ac:chgData name="chethan kalyan" userId="c1370a218002e0be" providerId="LiveId" clId="{2D53C083-D1FA-4AFF-9038-BC477B0ABBA7}" dt="2024-11-07T08:44:24.167" v="4823"/>
          <ac:spMkLst>
            <pc:docMk/>
            <pc:sldMk cId="504312664" sldId="271"/>
            <ac:spMk id="162" creationId="{17CA9804-AB08-0546-DD51-9EEB7A315F18}"/>
          </ac:spMkLst>
        </pc:spChg>
        <pc:spChg chg="mod">
          <ac:chgData name="chethan kalyan" userId="c1370a218002e0be" providerId="LiveId" clId="{2D53C083-D1FA-4AFF-9038-BC477B0ABBA7}" dt="2024-11-07T08:44:24.167" v="4823"/>
          <ac:spMkLst>
            <pc:docMk/>
            <pc:sldMk cId="504312664" sldId="271"/>
            <ac:spMk id="163" creationId="{1EA2CBE5-5F95-97EF-162F-688357A4C798}"/>
          </ac:spMkLst>
        </pc:spChg>
        <pc:spChg chg="mod">
          <ac:chgData name="chethan kalyan" userId="c1370a218002e0be" providerId="LiveId" clId="{2D53C083-D1FA-4AFF-9038-BC477B0ABBA7}" dt="2024-11-07T08:44:24.167" v="4823"/>
          <ac:spMkLst>
            <pc:docMk/>
            <pc:sldMk cId="504312664" sldId="271"/>
            <ac:spMk id="164" creationId="{294A3249-8650-984A-809A-A9F5DBB50564}"/>
          </ac:spMkLst>
        </pc:spChg>
        <pc:spChg chg="mod">
          <ac:chgData name="chethan kalyan" userId="c1370a218002e0be" providerId="LiveId" clId="{2D53C083-D1FA-4AFF-9038-BC477B0ABBA7}" dt="2024-11-07T08:44:24.167" v="4823"/>
          <ac:spMkLst>
            <pc:docMk/>
            <pc:sldMk cId="504312664" sldId="271"/>
            <ac:spMk id="165" creationId="{CF0164E7-45C7-0F15-CA23-C93E359F97CD}"/>
          </ac:spMkLst>
        </pc:spChg>
        <pc:spChg chg="mod">
          <ac:chgData name="chethan kalyan" userId="c1370a218002e0be" providerId="LiveId" clId="{2D53C083-D1FA-4AFF-9038-BC477B0ABBA7}" dt="2024-11-07T08:44:24.167" v="4823"/>
          <ac:spMkLst>
            <pc:docMk/>
            <pc:sldMk cId="504312664" sldId="271"/>
            <ac:spMk id="166" creationId="{01404228-F7A6-43F8-0031-CF6F53E41478}"/>
          </ac:spMkLst>
        </pc:spChg>
        <pc:spChg chg="mod">
          <ac:chgData name="chethan kalyan" userId="c1370a218002e0be" providerId="LiveId" clId="{2D53C083-D1FA-4AFF-9038-BC477B0ABBA7}" dt="2024-11-07T08:44:24.167" v="4823"/>
          <ac:spMkLst>
            <pc:docMk/>
            <pc:sldMk cId="504312664" sldId="271"/>
            <ac:spMk id="167" creationId="{A0DF2230-9CC5-5970-5C13-B6FB32B84A55}"/>
          </ac:spMkLst>
        </pc:spChg>
        <pc:spChg chg="mod">
          <ac:chgData name="chethan kalyan" userId="c1370a218002e0be" providerId="LiveId" clId="{2D53C083-D1FA-4AFF-9038-BC477B0ABBA7}" dt="2024-11-07T08:44:24.167" v="4823"/>
          <ac:spMkLst>
            <pc:docMk/>
            <pc:sldMk cId="504312664" sldId="271"/>
            <ac:spMk id="168" creationId="{A2E52164-2664-9422-5EC6-2DFC8431F24A}"/>
          </ac:spMkLst>
        </pc:spChg>
        <pc:spChg chg="mod">
          <ac:chgData name="chethan kalyan" userId="c1370a218002e0be" providerId="LiveId" clId="{2D53C083-D1FA-4AFF-9038-BC477B0ABBA7}" dt="2024-11-07T08:44:24.167" v="4823"/>
          <ac:spMkLst>
            <pc:docMk/>
            <pc:sldMk cId="504312664" sldId="271"/>
            <ac:spMk id="169" creationId="{F89FCC7A-3A4C-DB1E-DD79-78BAEF87B470}"/>
          </ac:spMkLst>
        </pc:spChg>
        <pc:spChg chg="mod">
          <ac:chgData name="chethan kalyan" userId="c1370a218002e0be" providerId="LiveId" clId="{2D53C083-D1FA-4AFF-9038-BC477B0ABBA7}" dt="2024-11-07T08:44:24.167" v="4823"/>
          <ac:spMkLst>
            <pc:docMk/>
            <pc:sldMk cId="504312664" sldId="271"/>
            <ac:spMk id="170" creationId="{CDE0FA82-C111-B104-3966-A1F7691EC340}"/>
          </ac:spMkLst>
        </pc:spChg>
        <pc:spChg chg="mod">
          <ac:chgData name="chethan kalyan" userId="c1370a218002e0be" providerId="LiveId" clId="{2D53C083-D1FA-4AFF-9038-BC477B0ABBA7}" dt="2024-11-07T08:44:24.167" v="4823"/>
          <ac:spMkLst>
            <pc:docMk/>
            <pc:sldMk cId="504312664" sldId="271"/>
            <ac:spMk id="171" creationId="{08D025CC-868D-B299-3D43-52BC61580D85}"/>
          </ac:spMkLst>
        </pc:spChg>
        <pc:spChg chg="mod">
          <ac:chgData name="chethan kalyan" userId="c1370a218002e0be" providerId="LiveId" clId="{2D53C083-D1FA-4AFF-9038-BC477B0ABBA7}" dt="2024-11-07T08:44:24.167" v="4823"/>
          <ac:spMkLst>
            <pc:docMk/>
            <pc:sldMk cId="504312664" sldId="271"/>
            <ac:spMk id="172" creationId="{A9FCB9BB-2C44-B78B-F28F-295D70A9FEAE}"/>
          </ac:spMkLst>
        </pc:spChg>
        <pc:spChg chg="mod">
          <ac:chgData name="chethan kalyan" userId="c1370a218002e0be" providerId="LiveId" clId="{2D53C083-D1FA-4AFF-9038-BC477B0ABBA7}" dt="2024-11-07T08:44:24.167" v="4823"/>
          <ac:spMkLst>
            <pc:docMk/>
            <pc:sldMk cId="504312664" sldId="271"/>
            <ac:spMk id="173" creationId="{31C9B1F1-AD79-CF31-8088-5C6B35E43D4A}"/>
          </ac:spMkLst>
        </pc:spChg>
        <pc:spChg chg="mod">
          <ac:chgData name="chethan kalyan" userId="c1370a218002e0be" providerId="LiveId" clId="{2D53C083-D1FA-4AFF-9038-BC477B0ABBA7}" dt="2024-11-07T08:44:24.167" v="4823"/>
          <ac:spMkLst>
            <pc:docMk/>
            <pc:sldMk cId="504312664" sldId="271"/>
            <ac:spMk id="174" creationId="{EFF93A9A-4B01-D2E6-67D4-C1FE365D78D8}"/>
          </ac:spMkLst>
        </pc:spChg>
        <pc:spChg chg="mod">
          <ac:chgData name="chethan kalyan" userId="c1370a218002e0be" providerId="LiveId" clId="{2D53C083-D1FA-4AFF-9038-BC477B0ABBA7}" dt="2024-11-07T08:44:24.167" v="4823"/>
          <ac:spMkLst>
            <pc:docMk/>
            <pc:sldMk cId="504312664" sldId="271"/>
            <ac:spMk id="175" creationId="{C0054DE0-5489-9405-95A1-66DB878AEACB}"/>
          </ac:spMkLst>
        </pc:spChg>
        <pc:spChg chg="mod">
          <ac:chgData name="chethan kalyan" userId="c1370a218002e0be" providerId="LiveId" clId="{2D53C083-D1FA-4AFF-9038-BC477B0ABBA7}" dt="2024-11-07T08:44:24.167" v="4823"/>
          <ac:spMkLst>
            <pc:docMk/>
            <pc:sldMk cId="504312664" sldId="271"/>
            <ac:spMk id="176" creationId="{F1BDB16C-AFD2-4846-155B-FE016A924B7F}"/>
          </ac:spMkLst>
        </pc:spChg>
        <pc:spChg chg="mod">
          <ac:chgData name="chethan kalyan" userId="c1370a218002e0be" providerId="LiveId" clId="{2D53C083-D1FA-4AFF-9038-BC477B0ABBA7}" dt="2024-11-07T08:44:24.167" v="4823"/>
          <ac:spMkLst>
            <pc:docMk/>
            <pc:sldMk cId="504312664" sldId="271"/>
            <ac:spMk id="177" creationId="{C52E8E8A-82F6-47FE-3EF2-9DE42C9FABBD}"/>
          </ac:spMkLst>
        </pc:spChg>
        <pc:spChg chg="mod">
          <ac:chgData name="chethan kalyan" userId="c1370a218002e0be" providerId="LiveId" clId="{2D53C083-D1FA-4AFF-9038-BC477B0ABBA7}" dt="2024-11-07T08:44:24.167" v="4823"/>
          <ac:spMkLst>
            <pc:docMk/>
            <pc:sldMk cId="504312664" sldId="271"/>
            <ac:spMk id="178" creationId="{E9BF9A9F-A1E5-1A95-C86C-1A445CD407F5}"/>
          </ac:spMkLst>
        </pc:spChg>
        <pc:spChg chg="mod">
          <ac:chgData name="chethan kalyan" userId="c1370a218002e0be" providerId="LiveId" clId="{2D53C083-D1FA-4AFF-9038-BC477B0ABBA7}" dt="2024-11-07T08:44:24.167" v="4823"/>
          <ac:spMkLst>
            <pc:docMk/>
            <pc:sldMk cId="504312664" sldId="271"/>
            <ac:spMk id="179" creationId="{02CBB7C8-D61C-EF4C-96DF-2D0E71C6833E}"/>
          </ac:spMkLst>
        </pc:spChg>
        <pc:spChg chg="mod">
          <ac:chgData name="chethan kalyan" userId="c1370a218002e0be" providerId="LiveId" clId="{2D53C083-D1FA-4AFF-9038-BC477B0ABBA7}" dt="2024-11-07T08:44:24.167" v="4823"/>
          <ac:spMkLst>
            <pc:docMk/>
            <pc:sldMk cId="504312664" sldId="271"/>
            <ac:spMk id="180" creationId="{6A9FC8E8-4961-1E6B-CBD6-C1C5E8417F77}"/>
          </ac:spMkLst>
        </pc:spChg>
        <pc:spChg chg="mod">
          <ac:chgData name="chethan kalyan" userId="c1370a218002e0be" providerId="LiveId" clId="{2D53C083-D1FA-4AFF-9038-BC477B0ABBA7}" dt="2024-11-07T08:44:24.167" v="4823"/>
          <ac:spMkLst>
            <pc:docMk/>
            <pc:sldMk cId="504312664" sldId="271"/>
            <ac:spMk id="181" creationId="{E6EF8F4E-9239-A16D-DF05-670D302F11F1}"/>
          </ac:spMkLst>
        </pc:spChg>
        <pc:spChg chg="mod">
          <ac:chgData name="chethan kalyan" userId="c1370a218002e0be" providerId="LiveId" clId="{2D53C083-D1FA-4AFF-9038-BC477B0ABBA7}" dt="2024-11-07T08:44:24.167" v="4823"/>
          <ac:spMkLst>
            <pc:docMk/>
            <pc:sldMk cId="504312664" sldId="271"/>
            <ac:spMk id="182" creationId="{B7411BBE-D225-926D-8BEC-35FD049C3DE3}"/>
          </ac:spMkLst>
        </pc:spChg>
        <pc:spChg chg="mod">
          <ac:chgData name="chethan kalyan" userId="c1370a218002e0be" providerId="LiveId" clId="{2D53C083-D1FA-4AFF-9038-BC477B0ABBA7}" dt="2024-11-07T08:44:24.167" v="4823"/>
          <ac:spMkLst>
            <pc:docMk/>
            <pc:sldMk cId="504312664" sldId="271"/>
            <ac:spMk id="183" creationId="{AAB89406-7B93-9D77-58FD-2CD60DD4CB42}"/>
          </ac:spMkLst>
        </pc:spChg>
        <pc:spChg chg="mod">
          <ac:chgData name="chethan kalyan" userId="c1370a218002e0be" providerId="LiveId" clId="{2D53C083-D1FA-4AFF-9038-BC477B0ABBA7}" dt="2024-11-07T08:44:24.167" v="4823"/>
          <ac:spMkLst>
            <pc:docMk/>
            <pc:sldMk cId="504312664" sldId="271"/>
            <ac:spMk id="184" creationId="{41867808-9646-9421-B267-1B27905DCB86}"/>
          </ac:spMkLst>
        </pc:spChg>
        <pc:spChg chg="mod">
          <ac:chgData name="chethan kalyan" userId="c1370a218002e0be" providerId="LiveId" clId="{2D53C083-D1FA-4AFF-9038-BC477B0ABBA7}" dt="2024-11-07T08:44:24.167" v="4823"/>
          <ac:spMkLst>
            <pc:docMk/>
            <pc:sldMk cId="504312664" sldId="271"/>
            <ac:spMk id="185" creationId="{7C79E320-8F3E-9F90-6C4B-B38BA92BC674}"/>
          </ac:spMkLst>
        </pc:spChg>
        <pc:spChg chg="mod">
          <ac:chgData name="chethan kalyan" userId="c1370a218002e0be" providerId="LiveId" clId="{2D53C083-D1FA-4AFF-9038-BC477B0ABBA7}" dt="2024-11-07T08:44:24.167" v="4823"/>
          <ac:spMkLst>
            <pc:docMk/>
            <pc:sldMk cId="504312664" sldId="271"/>
            <ac:spMk id="186" creationId="{7AC337D0-354A-9F1A-3C20-C94DA0928951}"/>
          </ac:spMkLst>
        </pc:spChg>
        <pc:spChg chg="mod">
          <ac:chgData name="chethan kalyan" userId="c1370a218002e0be" providerId="LiveId" clId="{2D53C083-D1FA-4AFF-9038-BC477B0ABBA7}" dt="2024-11-07T08:44:24.167" v="4823"/>
          <ac:spMkLst>
            <pc:docMk/>
            <pc:sldMk cId="504312664" sldId="271"/>
            <ac:spMk id="187" creationId="{F1CF8B5E-D1EB-06B0-4898-A9609A73B610}"/>
          </ac:spMkLst>
        </pc:spChg>
        <pc:spChg chg="mod">
          <ac:chgData name="chethan kalyan" userId="c1370a218002e0be" providerId="LiveId" clId="{2D53C083-D1FA-4AFF-9038-BC477B0ABBA7}" dt="2024-11-07T08:44:24.167" v="4823"/>
          <ac:spMkLst>
            <pc:docMk/>
            <pc:sldMk cId="504312664" sldId="271"/>
            <ac:spMk id="188" creationId="{374B085E-2C67-3682-5A70-310274AB6133}"/>
          </ac:spMkLst>
        </pc:spChg>
        <pc:spChg chg="mod">
          <ac:chgData name="chethan kalyan" userId="c1370a218002e0be" providerId="LiveId" clId="{2D53C083-D1FA-4AFF-9038-BC477B0ABBA7}" dt="2024-11-07T08:44:24.167" v="4823"/>
          <ac:spMkLst>
            <pc:docMk/>
            <pc:sldMk cId="504312664" sldId="271"/>
            <ac:spMk id="189" creationId="{7988AD28-8DF3-CA92-418D-02C3D7BC62C8}"/>
          </ac:spMkLst>
        </pc:spChg>
        <pc:spChg chg="mod">
          <ac:chgData name="chethan kalyan" userId="c1370a218002e0be" providerId="LiveId" clId="{2D53C083-D1FA-4AFF-9038-BC477B0ABBA7}" dt="2024-11-07T08:44:24.167" v="4823"/>
          <ac:spMkLst>
            <pc:docMk/>
            <pc:sldMk cId="504312664" sldId="271"/>
            <ac:spMk id="190" creationId="{AE01C5FB-EA1B-B90F-D1E3-82A1717509B4}"/>
          </ac:spMkLst>
        </pc:spChg>
        <pc:spChg chg="mod">
          <ac:chgData name="chethan kalyan" userId="c1370a218002e0be" providerId="LiveId" clId="{2D53C083-D1FA-4AFF-9038-BC477B0ABBA7}" dt="2024-11-07T08:44:24.167" v="4823"/>
          <ac:spMkLst>
            <pc:docMk/>
            <pc:sldMk cId="504312664" sldId="271"/>
            <ac:spMk id="191" creationId="{F6B16503-2BEA-9EC1-4A7C-C33AAB78AD99}"/>
          </ac:spMkLst>
        </pc:spChg>
        <pc:spChg chg="mod">
          <ac:chgData name="chethan kalyan" userId="c1370a218002e0be" providerId="LiveId" clId="{2D53C083-D1FA-4AFF-9038-BC477B0ABBA7}" dt="2024-11-07T08:44:24.167" v="4823"/>
          <ac:spMkLst>
            <pc:docMk/>
            <pc:sldMk cId="504312664" sldId="271"/>
            <ac:spMk id="192" creationId="{3C026C83-D25F-C167-E826-58E07B9B96DB}"/>
          </ac:spMkLst>
        </pc:spChg>
        <pc:spChg chg="mod">
          <ac:chgData name="chethan kalyan" userId="c1370a218002e0be" providerId="LiveId" clId="{2D53C083-D1FA-4AFF-9038-BC477B0ABBA7}" dt="2024-11-07T08:44:24.167" v="4823"/>
          <ac:spMkLst>
            <pc:docMk/>
            <pc:sldMk cId="504312664" sldId="271"/>
            <ac:spMk id="193" creationId="{2E5A90B3-AB88-9ED5-0A62-B02068E7C579}"/>
          </ac:spMkLst>
        </pc:spChg>
        <pc:spChg chg="mod">
          <ac:chgData name="chethan kalyan" userId="c1370a218002e0be" providerId="LiveId" clId="{2D53C083-D1FA-4AFF-9038-BC477B0ABBA7}" dt="2024-11-07T08:44:24.167" v="4823"/>
          <ac:spMkLst>
            <pc:docMk/>
            <pc:sldMk cId="504312664" sldId="271"/>
            <ac:spMk id="194" creationId="{C84227D7-8F59-40A6-F2A4-B77ACC5F315B}"/>
          </ac:spMkLst>
        </pc:spChg>
        <pc:spChg chg="mod">
          <ac:chgData name="chethan kalyan" userId="c1370a218002e0be" providerId="LiveId" clId="{2D53C083-D1FA-4AFF-9038-BC477B0ABBA7}" dt="2024-11-07T08:44:24.167" v="4823"/>
          <ac:spMkLst>
            <pc:docMk/>
            <pc:sldMk cId="504312664" sldId="271"/>
            <ac:spMk id="195" creationId="{94D5BED0-313C-AD6E-1C00-84F9C9CC133C}"/>
          </ac:spMkLst>
        </pc:spChg>
        <pc:spChg chg="mod">
          <ac:chgData name="chethan kalyan" userId="c1370a218002e0be" providerId="LiveId" clId="{2D53C083-D1FA-4AFF-9038-BC477B0ABBA7}" dt="2024-11-07T08:44:24.167" v="4823"/>
          <ac:spMkLst>
            <pc:docMk/>
            <pc:sldMk cId="504312664" sldId="271"/>
            <ac:spMk id="196" creationId="{4EB19DA3-0DD3-3EF1-188C-1662F85C51C3}"/>
          </ac:spMkLst>
        </pc:spChg>
        <pc:spChg chg="mod">
          <ac:chgData name="chethan kalyan" userId="c1370a218002e0be" providerId="LiveId" clId="{2D53C083-D1FA-4AFF-9038-BC477B0ABBA7}" dt="2024-11-07T08:44:24.167" v="4823"/>
          <ac:spMkLst>
            <pc:docMk/>
            <pc:sldMk cId="504312664" sldId="271"/>
            <ac:spMk id="197" creationId="{64FB3F28-A26A-F88C-29D1-B250047BA7E0}"/>
          </ac:spMkLst>
        </pc:spChg>
        <pc:spChg chg="mod">
          <ac:chgData name="chethan kalyan" userId="c1370a218002e0be" providerId="LiveId" clId="{2D53C083-D1FA-4AFF-9038-BC477B0ABBA7}" dt="2024-11-07T08:44:24.167" v="4823"/>
          <ac:spMkLst>
            <pc:docMk/>
            <pc:sldMk cId="504312664" sldId="271"/>
            <ac:spMk id="198" creationId="{9DC1BFC4-A41E-CAD0-5F4A-6042BCCB4D26}"/>
          </ac:spMkLst>
        </pc:spChg>
        <pc:spChg chg="mod">
          <ac:chgData name="chethan kalyan" userId="c1370a218002e0be" providerId="LiveId" clId="{2D53C083-D1FA-4AFF-9038-BC477B0ABBA7}" dt="2024-11-07T08:44:24.167" v="4823"/>
          <ac:spMkLst>
            <pc:docMk/>
            <pc:sldMk cId="504312664" sldId="271"/>
            <ac:spMk id="199" creationId="{ACBEEBD1-C6B2-AE0F-42C3-038872E80A86}"/>
          </ac:spMkLst>
        </pc:spChg>
        <pc:spChg chg="mod">
          <ac:chgData name="chethan kalyan" userId="c1370a218002e0be" providerId="LiveId" clId="{2D53C083-D1FA-4AFF-9038-BC477B0ABBA7}" dt="2024-11-07T08:44:24.167" v="4823"/>
          <ac:spMkLst>
            <pc:docMk/>
            <pc:sldMk cId="504312664" sldId="271"/>
            <ac:spMk id="200" creationId="{8D1D4962-B19D-6305-5741-C864AD485593}"/>
          </ac:spMkLst>
        </pc:spChg>
        <pc:spChg chg="mod">
          <ac:chgData name="chethan kalyan" userId="c1370a218002e0be" providerId="LiveId" clId="{2D53C083-D1FA-4AFF-9038-BC477B0ABBA7}" dt="2024-11-07T08:44:24.167" v="4823"/>
          <ac:spMkLst>
            <pc:docMk/>
            <pc:sldMk cId="504312664" sldId="271"/>
            <ac:spMk id="201" creationId="{F1BACF91-285A-AD94-0865-BEDCEA6C88E2}"/>
          </ac:spMkLst>
        </pc:spChg>
        <pc:spChg chg="mod">
          <ac:chgData name="chethan kalyan" userId="c1370a218002e0be" providerId="LiveId" clId="{2D53C083-D1FA-4AFF-9038-BC477B0ABBA7}" dt="2024-11-07T08:44:24.167" v="4823"/>
          <ac:spMkLst>
            <pc:docMk/>
            <pc:sldMk cId="504312664" sldId="271"/>
            <ac:spMk id="202" creationId="{4535EB6C-38A9-26C5-8133-2ADBD0EB436A}"/>
          </ac:spMkLst>
        </pc:spChg>
        <pc:spChg chg="mod">
          <ac:chgData name="chethan kalyan" userId="c1370a218002e0be" providerId="LiveId" clId="{2D53C083-D1FA-4AFF-9038-BC477B0ABBA7}" dt="2024-11-07T08:44:24.167" v="4823"/>
          <ac:spMkLst>
            <pc:docMk/>
            <pc:sldMk cId="504312664" sldId="271"/>
            <ac:spMk id="203" creationId="{0520E0FF-F9D1-7CC1-6FB8-E47C3D358EF6}"/>
          </ac:spMkLst>
        </pc:spChg>
        <pc:spChg chg="mod">
          <ac:chgData name="chethan kalyan" userId="c1370a218002e0be" providerId="LiveId" clId="{2D53C083-D1FA-4AFF-9038-BC477B0ABBA7}" dt="2024-11-07T08:44:24.167" v="4823"/>
          <ac:spMkLst>
            <pc:docMk/>
            <pc:sldMk cId="504312664" sldId="271"/>
            <ac:spMk id="204" creationId="{486B80D9-08D1-2B5A-8BDF-B48C30BA0A91}"/>
          </ac:spMkLst>
        </pc:spChg>
        <pc:spChg chg="mod">
          <ac:chgData name="chethan kalyan" userId="c1370a218002e0be" providerId="LiveId" clId="{2D53C083-D1FA-4AFF-9038-BC477B0ABBA7}" dt="2024-11-07T08:44:24.167" v="4823"/>
          <ac:spMkLst>
            <pc:docMk/>
            <pc:sldMk cId="504312664" sldId="271"/>
            <ac:spMk id="205" creationId="{11B7E92E-EAC6-40FB-F94B-42D3739EDC98}"/>
          </ac:spMkLst>
        </pc:spChg>
        <pc:spChg chg="mod">
          <ac:chgData name="chethan kalyan" userId="c1370a218002e0be" providerId="LiveId" clId="{2D53C083-D1FA-4AFF-9038-BC477B0ABBA7}" dt="2024-11-07T08:44:24.167" v="4823"/>
          <ac:spMkLst>
            <pc:docMk/>
            <pc:sldMk cId="504312664" sldId="271"/>
            <ac:spMk id="206" creationId="{3729C9A9-185A-E861-7617-1AAE939125AB}"/>
          </ac:spMkLst>
        </pc:spChg>
        <pc:spChg chg="mod">
          <ac:chgData name="chethan kalyan" userId="c1370a218002e0be" providerId="LiveId" clId="{2D53C083-D1FA-4AFF-9038-BC477B0ABBA7}" dt="2024-11-07T08:44:24.167" v="4823"/>
          <ac:spMkLst>
            <pc:docMk/>
            <pc:sldMk cId="504312664" sldId="271"/>
            <ac:spMk id="207" creationId="{917ED1BD-A282-144A-383E-E3460B32B75A}"/>
          </ac:spMkLst>
        </pc:spChg>
        <pc:spChg chg="mod">
          <ac:chgData name="chethan kalyan" userId="c1370a218002e0be" providerId="LiveId" clId="{2D53C083-D1FA-4AFF-9038-BC477B0ABBA7}" dt="2024-11-07T08:44:24.167" v="4823"/>
          <ac:spMkLst>
            <pc:docMk/>
            <pc:sldMk cId="504312664" sldId="271"/>
            <ac:spMk id="208" creationId="{D788C484-0955-FB48-AF76-E01D6CCA42CF}"/>
          </ac:spMkLst>
        </pc:spChg>
        <pc:spChg chg="mod">
          <ac:chgData name="chethan kalyan" userId="c1370a218002e0be" providerId="LiveId" clId="{2D53C083-D1FA-4AFF-9038-BC477B0ABBA7}" dt="2024-11-07T08:44:24.167" v="4823"/>
          <ac:spMkLst>
            <pc:docMk/>
            <pc:sldMk cId="504312664" sldId="271"/>
            <ac:spMk id="209" creationId="{B5478BF0-E082-E794-1646-C329A5F930A6}"/>
          </ac:spMkLst>
        </pc:spChg>
        <pc:spChg chg="mod">
          <ac:chgData name="chethan kalyan" userId="c1370a218002e0be" providerId="LiveId" clId="{2D53C083-D1FA-4AFF-9038-BC477B0ABBA7}" dt="2024-11-07T08:44:24.167" v="4823"/>
          <ac:spMkLst>
            <pc:docMk/>
            <pc:sldMk cId="504312664" sldId="271"/>
            <ac:spMk id="210" creationId="{E8590D8F-F648-358F-BF14-9FFDA8664AAA}"/>
          </ac:spMkLst>
        </pc:spChg>
        <pc:spChg chg="mod">
          <ac:chgData name="chethan kalyan" userId="c1370a218002e0be" providerId="LiveId" clId="{2D53C083-D1FA-4AFF-9038-BC477B0ABBA7}" dt="2024-11-07T08:44:24.167" v="4823"/>
          <ac:spMkLst>
            <pc:docMk/>
            <pc:sldMk cId="504312664" sldId="271"/>
            <ac:spMk id="211" creationId="{7F7DC111-48F7-187B-3AC7-3E7E43D7DEDE}"/>
          </ac:spMkLst>
        </pc:spChg>
        <pc:spChg chg="mod">
          <ac:chgData name="chethan kalyan" userId="c1370a218002e0be" providerId="LiveId" clId="{2D53C083-D1FA-4AFF-9038-BC477B0ABBA7}" dt="2024-11-07T08:44:24.167" v="4823"/>
          <ac:spMkLst>
            <pc:docMk/>
            <pc:sldMk cId="504312664" sldId="271"/>
            <ac:spMk id="212" creationId="{512CEAE4-C5B1-02BB-9C39-B0A10AF3DD77}"/>
          </ac:spMkLst>
        </pc:spChg>
        <pc:spChg chg="mod">
          <ac:chgData name="chethan kalyan" userId="c1370a218002e0be" providerId="LiveId" clId="{2D53C083-D1FA-4AFF-9038-BC477B0ABBA7}" dt="2024-11-07T08:44:24.167" v="4823"/>
          <ac:spMkLst>
            <pc:docMk/>
            <pc:sldMk cId="504312664" sldId="271"/>
            <ac:spMk id="213" creationId="{8D3CA278-EF76-19EC-F5D2-08DF3FE802F3}"/>
          </ac:spMkLst>
        </pc:spChg>
        <pc:spChg chg="mod">
          <ac:chgData name="chethan kalyan" userId="c1370a218002e0be" providerId="LiveId" clId="{2D53C083-D1FA-4AFF-9038-BC477B0ABBA7}" dt="2024-11-07T08:44:24.167" v="4823"/>
          <ac:spMkLst>
            <pc:docMk/>
            <pc:sldMk cId="504312664" sldId="271"/>
            <ac:spMk id="214" creationId="{0CA43109-A3B6-07B0-2DD2-6DE386EAEC0E}"/>
          </ac:spMkLst>
        </pc:spChg>
        <pc:spChg chg="mod">
          <ac:chgData name="chethan kalyan" userId="c1370a218002e0be" providerId="LiveId" clId="{2D53C083-D1FA-4AFF-9038-BC477B0ABBA7}" dt="2024-11-07T08:44:24.167" v="4823"/>
          <ac:spMkLst>
            <pc:docMk/>
            <pc:sldMk cId="504312664" sldId="271"/>
            <ac:spMk id="215" creationId="{AE238409-8117-8C52-01CF-A6742D56BB9D}"/>
          </ac:spMkLst>
        </pc:spChg>
        <pc:spChg chg="mod">
          <ac:chgData name="chethan kalyan" userId="c1370a218002e0be" providerId="LiveId" clId="{2D53C083-D1FA-4AFF-9038-BC477B0ABBA7}" dt="2024-11-07T08:44:24.167" v="4823"/>
          <ac:spMkLst>
            <pc:docMk/>
            <pc:sldMk cId="504312664" sldId="271"/>
            <ac:spMk id="216" creationId="{98CD561C-6001-4853-B58D-D47225E83434}"/>
          </ac:spMkLst>
        </pc:spChg>
        <pc:spChg chg="mod">
          <ac:chgData name="chethan kalyan" userId="c1370a218002e0be" providerId="LiveId" clId="{2D53C083-D1FA-4AFF-9038-BC477B0ABBA7}" dt="2024-11-07T08:44:24.167" v="4823"/>
          <ac:spMkLst>
            <pc:docMk/>
            <pc:sldMk cId="504312664" sldId="271"/>
            <ac:spMk id="217" creationId="{4B604DFE-8C32-20AC-3C28-EB5C8AF5CCB8}"/>
          </ac:spMkLst>
        </pc:spChg>
        <pc:spChg chg="mod">
          <ac:chgData name="chethan kalyan" userId="c1370a218002e0be" providerId="LiveId" clId="{2D53C083-D1FA-4AFF-9038-BC477B0ABBA7}" dt="2024-11-07T08:44:24.167" v="4823"/>
          <ac:spMkLst>
            <pc:docMk/>
            <pc:sldMk cId="504312664" sldId="271"/>
            <ac:spMk id="218" creationId="{CB8CF6D2-7F3E-E802-F0F7-4387AEA7890D}"/>
          </ac:spMkLst>
        </pc:spChg>
        <pc:spChg chg="mod">
          <ac:chgData name="chethan kalyan" userId="c1370a218002e0be" providerId="LiveId" clId="{2D53C083-D1FA-4AFF-9038-BC477B0ABBA7}" dt="2024-11-07T08:44:24.167" v="4823"/>
          <ac:spMkLst>
            <pc:docMk/>
            <pc:sldMk cId="504312664" sldId="271"/>
            <ac:spMk id="219" creationId="{36E56DA1-BB11-CA4F-67E7-93F62D203A42}"/>
          </ac:spMkLst>
        </pc:spChg>
        <pc:spChg chg="mod">
          <ac:chgData name="chethan kalyan" userId="c1370a218002e0be" providerId="LiveId" clId="{2D53C083-D1FA-4AFF-9038-BC477B0ABBA7}" dt="2024-11-07T08:44:24.167" v="4823"/>
          <ac:spMkLst>
            <pc:docMk/>
            <pc:sldMk cId="504312664" sldId="271"/>
            <ac:spMk id="220" creationId="{22E302FA-6D53-6AA5-9614-06F3333AA787}"/>
          </ac:spMkLst>
        </pc:spChg>
        <pc:spChg chg="mod">
          <ac:chgData name="chethan kalyan" userId="c1370a218002e0be" providerId="LiveId" clId="{2D53C083-D1FA-4AFF-9038-BC477B0ABBA7}" dt="2024-11-07T08:44:24.167" v="4823"/>
          <ac:spMkLst>
            <pc:docMk/>
            <pc:sldMk cId="504312664" sldId="271"/>
            <ac:spMk id="221" creationId="{5822A7DB-3215-A517-8D2E-02D9796B3E53}"/>
          </ac:spMkLst>
        </pc:spChg>
        <pc:spChg chg="mod">
          <ac:chgData name="chethan kalyan" userId="c1370a218002e0be" providerId="LiveId" clId="{2D53C083-D1FA-4AFF-9038-BC477B0ABBA7}" dt="2024-11-07T08:44:24.167" v="4823"/>
          <ac:spMkLst>
            <pc:docMk/>
            <pc:sldMk cId="504312664" sldId="271"/>
            <ac:spMk id="222" creationId="{B0A6DCE4-87FD-82BC-4E11-AA704D88EBBE}"/>
          </ac:spMkLst>
        </pc:spChg>
        <pc:spChg chg="mod">
          <ac:chgData name="chethan kalyan" userId="c1370a218002e0be" providerId="LiveId" clId="{2D53C083-D1FA-4AFF-9038-BC477B0ABBA7}" dt="2024-11-07T08:44:24.167" v="4823"/>
          <ac:spMkLst>
            <pc:docMk/>
            <pc:sldMk cId="504312664" sldId="271"/>
            <ac:spMk id="223" creationId="{402CB475-EA10-E487-73C4-57BFFB9243BE}"/>
          </ac:spMkLst>
        </pc:spChg>
        <pc:spChg chg="mod">
          <ac:chgData name="chethan kalyan" userId="c1370a218002e0be" providerId="LiveId" clId="{2D53C083-D1FA-4AFF-9038-BC477B0ABBA7}" dt="2024-11-07T08:44:24.167" v="4823"/>
          <ac:spMkLst>
            <pc:docMk/>
            <pc:sldMk cId="504312664" sldId="271"/>
            <ac:spMk id="224" creationId="{C8AAE71C-4F83-DCA5-CF34-B239A5772452}"/>
          </ac:spMkLst>
        </pc:spChg>
        <pc:spChg chg="mod">
          <ac:chgData name="chethan kalyan" userId="c1370a218002e0be" providerId="LiveId" clId="{2D53C083-D1FA-4AFF-9038-BC477B0ABBA7}" dt="2024-11-07T08:44:24.167" v="4823"/>
          <ac:spMkLst>
            <pc:docMk/>
            <pc:sldMk cId="504312664" sldId="271"/>
            <ac:spMk id="225" creationId="{5D74ED37-446B-F9FF-2279-374E765FFDA5}"/>
          </ac:spMkLst>
        </pc:spChg>
        <pc:spChg chg="mod">
          <ac:chgData name="chethan kalyan" userId="c1370a218002e0be" providerId="LiveId" clId="{2D53C083-D1FA-4AFF-9038-BC477B0ABBA7}" dt="2024-11-07T08:44:24.167" v="4823"/>
          <ac:spMkLst>
            <pc:docMk/>
            <pc:sldMk cId="504312664" sldId="271"/>
            <ac:spMk id="226" creationId="{B1210B8A-92A1-4CF2-6165-AABE56855FA8}"/>
          </ac:spMkLst>
        </pc:spChg>
        <pc:spChg chg="mod">
          <ac:chgData name="chethan kalyan" userId="c1370a218002e0be" providerId="LiveId" clId="{2D53C083-D1FA-4AFF-9038-BC477B0ABBA7}" dt="2024-11-07T08:44:24.167" v="4823"/>
          <ac:spMkLst>
            <pc:docMk/>
            <pc:sldMk cId="504312664" sldId="271"/>
            <ac:spMk id="227" creationId="{67C7C939-D2B9-22DB-0DFF-4A80B09FCD86}"/>
          </ac:spMkLst>
        </pc:spChg>
        <pc:spChg chg="mod">
          <ac:chgData name="chethan kalyan" userId="c1370a218002e0be" providerId="LiveId" clId="{2D53C083-D1FA-4AFF-9038-BC477B0ABBA7}" dt="2024-11-07T08:44:24.167" v="4823"/>
          <ac:spMkLst>
            <pc:docMk/>
            <pc:sldMk cId="504312664" sldId="271"/>
            <ac:spMk id="228" creationId="{3BCA82E3-BB5B-1958-14AF-A3064B5146AA}"/>
          </ac:spMkLst>
        </pc:spChg>
        <pc:spChg chg="mod">
          <ac:chgData name="chethan kalyan" userId="c1370a218002e0be" providerId="LiveId" clId="{2D53C083-D1FA-4AFF-9038-BC477B0ABBA7}" dt="2024-11-07T08:44:24.167" v="4823"/>
          <ac:spMkLst>
            <pc:docMk/>
            <pc:sldMk cId="504312664" sldId="271"/>
            <ac:spMk id="229" creationId="{CA58C14F-6E44-AC97-D328-966C3CF35445}"/>
          </ac:spMkLst>
        </pc:spChg>
        <pc:spChg chg="mod">
          <ac:chgData name="chethan kalyan" userId="c1370a218002e0be" providerId="LiveId" clId="{2D53C083-D1FA-4AFF-9038-BC477B0ABBA7}" dt="2024-11-07T08:44:24.167" v="4823"/>
          <ac:spMkLst>
            <pc:docMk/>
            <pc:sldMk cId="504312664" sldId="271"/>
            <ac:spMk id="230" creationId="{D8414725-6900-1F3A-ACD4-85FBF0D02A05}"/>
          </ac:spMkLst>
        </pc:spChg>
        <pc:spChg chg="mod">
          <ac:chgData name="chethan kalyan" userId="c1370a218002e0be" providerId="LiveId" clId="{2D53C083-D1FA-4AFF-9038-BC477B0ABBA7}" dt="2024-11-07T08:44:24.167" v="4823"/>
          <ac:spMkLst>
            <pc:docMk/>
            <pc:sldMk cId="504312664" sldId="271"/>
            <ac:spMk id="231" creationId="{99F90885-5701-434E-7CFB-BD3D17FDC544}"/>
          </ac:spMkLst>
        </pc:spChg>
        <pc:spChg chg="mod">
          <ac:chgData name="chethan kalyan" userId="c1370a218002e0be" providerId="LiveId" clId="{2D53C083-D1FA-4AFF-9038-BC477B0ABBA7}" dt="2024-11-07T08:44:24.167" v="4823"/>
          <ac:spMkLst>
            <pc:docMk/>
            <pc:sldMk cId="504312664" sldId="271"/>
            <ac:spMk id="232" creationId="{4219DFAE-166E-5F04-CC0C-E926AC9C57CA}"/>
          </ac:spMkLst>
        </pc:spChg>
        <pc:spChg chg="mod">
          <ac:chgData name="chethan kalyan" userId="c1370a218002e0be" providerId="LiveId" clId="{2D53C083-D1FA-4AFF-9038-BC477B0ABBA7}" dt="2024-11-07T08:44:24.167" v="4823"/>
          <ac:spMkLst>
            <pc:docMk/>
            <pc:sldMk cId="504312664" sldId="271"/>
            <ac:spMk id="233" creationId="{4BD1402C-23B0-AD2F-9D32-2396E26E59EC}"/>
          </ac:spMkLst>
        </pc:spChg>
        <pc:spChg chg="mod">
          <ac:chgData name="chethan kalyan" userId="c1370a218002e0be" providerId="LiveId" clId="{2D53C083-D1FA-4AFF-9038-BC477B0ABBA7}" dt="2024-11-07T08:44:24.167" v="4823"/>
          <ac:spMkLst>
            <pc:docMk/>
            <pc:sldMk cId="504312664" sldId="271"/>
            <ac:spMk id="234" creationId="{2A894B6C-67FC-3243-CEA6-CEB35319D186}"/>
          </ac:spMkLst>
        </pc:spChg>
        <pc:spChg chg="mod">
          <ac:chgData name="chethan kalyan" userId="c1370a218002e0be" providerId="LiveId" clId="{2D53C083-D1FA-4AFF-9038-BC477B0ABBA7}" dt="2024-11-07T08:44:24.167" v="4823"/>
          <ac:spMkLst>
            <pc:docMk/>
            <pc:sldMk cId="504312664" sldId="271"/>
            <ac:spMk id="235" creationId="{6A0E900D-4BF9-927D-F497-FA4C5A5CB405}"/>
          </ac:spMkLst>
        </pc:spChg>
        <pc:spChg chg="mod">
          <ac:chgData name="chethan kalyan" userId="c1370a218002e0be" providerId="LiveId" clId="{2D53C083-D1FA-4AFF-9038-BC477B0ABBA7}" dt="2024-11-07T08:44:24.167" v="4823"/>
          <ac:spMkLst>
            <pc:docMk/>
            <pc:sldMk cId="504312664" sldId="271"/>
            <ac:spMk id="236" creationId="{A748DA3A-CB93-F841-41D6-60795DD3BF2D}"/>
          </ac:spMkLst>
        </pc:spChg>
        <pc:spChg chg="mod">
          <ac:chgData name="chethan kalyan" userId="c1370a218002e0be" providerId="LiveId" clId="{2D53C083-D1FA-4AFF-9038-BC477B0ABBA7}" dt="2024-11-07T08:44:24.167" v="4823"/>
          <ac:spMkLst>
            <pc:docMk/>
            <pc:sldMk cId="504312664" sldId="271"/>
            <ac:spMk id="237" creationId="{6E77AD22-1E34-DC8C-4972-B68CDB43C936}"/>
          </ac:spMkLst>
        </pc:spChg>
        <pc:spChg chg="mod">
          <ac:chgData name="chethan kalyan" userId="c1370a218002e0be" providerId="LiveId" clId="{2D53C083-D1FA-4AFF-9038-BC477B0ABBA7}" dt="2024-11-07T08:44:24.167" v="4823"/>
          <ac:spMkLst>
            <pc:docMk/>
            <pc:sldMk cId="504312664" sldId="271"/>
            <ac:spMk id="238" creationId="{C9D32448-E69A-C57E-2FA6-0829C2A8D8ED}"/>
          </ac:spMkLst>
        </pc:spChg>
        <pc:spChg chg="mod">
          <ac:chgData name="chethan kalyan" userId="c1370a218002e0be" providerId="LiveId" clId="{2D53C083-D1FA-4AFF-9038-BC477B0ABBA7}" dt="2024-11-07T08:44:24.167" v="4823"/>
          <ac:spMkLst>
            <pc:docMk/>
            <pc:sldMk cId="504312664" sldId="271"/>
            <ac:spMk id="239" creationId="{28B504A9-2BA8-74D4-1D3B-8CC11A984780}"/>
          </ac:spMkLst>
        </pc:spChg>
        <pc:spChg chg="mod">
          <ac:chgData name="chethan kalyan" userId="c1370a218002e0be" providerId="LiveId" clId="{2D53C083-D1FA-4AFF-9038-BC477B0ABBA7}" dt="2024-11-07T08:44:24.167" v="4823"/>
          <ac:spMkLst>
            <pc:docMk/>
            <pc:sldMk cId="504312664" sldId="271"/>
            <ac:spMk id="240" creationId="{FB87160A-6707-DD53-175A-C9CD994656CD}"/>
          </ac:spMkLst>
        </pc:spChg>
        <pc:spChg chg="mod">
          <ac:chgData name="chethan kalyan" userId="c1370a218002e0be" providerId="LiveId" clId="{2D53C083-D1FA-4AFF-9038-BC477B0ABBA7}" dt="2024-11-07T08:44:24.167" v="4823"/>
          <ac:spMkLst>
            <pc:docMk/>
            <pc:sldMk cId="504312664" sldId="271"/>
            <ac:spMk id="241" creationId="{4E77FBD6-EB1B-DCDF-07E7-C8DC5E05656E}"/>
          </ac:spMkLst>
        </pc:spChg>
        <pc:spChg chg="mod">
          <ac:chgData name="chethan kalyan" userId="c1370a218002e0be" providerId="LiveId" clId="{2D53C083-D1FA-4AFF-9038-BC477B0ABBA7}" dt="2024-11-07T08:44:24.167" v="4823"/>
          <ac:spMkLst>
            <pc:docMk/>
            <pc:sldMk cId="504312664" sldId="271"/>
            <ac:spMk id="242" creationId="{5B1F9F92-7319-435F-7F53-5C17229E3C15}"/>
          </ac:spMkLst>
        </pc:spChg>
        <pc:spChg chg="mod">
          <ac:chgData name="chethan kalyan" userId="c1370a218002e0be" providerId="LiveId" clId="{2D53C083-D1FA-4AFF-9038-BC477B0ABBA7}" dt="2024-11-07T08:44:24.167" v="4823"/>
          <ac:spMkLst>
            <pc:docMk/>
            <pc:sldMk cId="504312664" sldId="271"/>
            <ac:spMk id="243" creationId="{47FE72D8-867D-C892-CB97-B2773750E3A7}"/>
          </ac:spMkLst>
        </pc:spChg>
        <pc:spChg chg="mod">
          <ac:chgData name="chethan kalyan" userId="c1370a218002e0be" providerId="LiveId" clId="{2D53C083-D1FA-4AFF-9038-BC477B0ABBA7}" dt="2024-11-07T08:44:24.167" v="4823"/>
          <ac:spMkLst>
            <pc:docMk/>
            <pc:sldMk cId="504312664" sldId="271"/>
            <ac:spMk id="244" creationId="{CE574905-CBCA-B21B-317B-87A25147FA6B}"/>
          </ac:spMkLst>
        </pc:spChg>
        <pc:spChg chg="mod">
          <ac:chgData name="chethan kalyan" userId="c1370a218002e0be" providerId="LiveId" clId="{2D53C083-D1FA-4AFF-9038-BC477B0ABBA7}" dt="2024-11-07T08:44:24.167" v="4823"/>
          <ac:spMkLst>
            <pc:docMk/>
            <pc:sldMk cId="504312664" sldId="271"/>
            <ac:spMk id="245" creationId="{775F5AF0-8967-3CDD-1F66-17D4319DABF0}"/>
          </ac:spMkLst>
        </pc:spChg>
        <pc:spChg chg="mod">
          <ac:chgData name="chethan kalyan" userId="c1370a218002e0be" providerId="LiveId" clId="{2D53C083-D1FA-4AFF-9038-BC477B0ABBA7}" dt="2024-11-07T08:44:24.167" v="4823"/>
          <ac:spMkLst>
            <pc:docMk/>
            <pc:sldMk cId="504312664" sldId="271"/>
            <ac:spMk id="246" creationId="{E9FAFBB5-C6B8-2386-8426-453D3B2B30E3}"/>
          </ac:spMkLst>
        </pc:spChg>
        <pc:spChg chg="mod">
          <ac:chgData name="chethan kalyan" userId="c1370a218002e0be" providerId="LiveId" clId="{2D53C083-D1FA-4AFF-9038-BC477B0ABBA7}" dt="2024-11-07T08:44:24.167" v="4823"/>
          <ac:spMkLst>
            <pc:docMk/>
            <pc:sldMk cId="504312664" sldId="271"/>
            <ac:spMk id="247" creationId="{55892FC5-5D1C-D727-9D4B-966ECCE971BE}"/>
          </ac:spMkLst>
        </pc:spChg>
        <pc:spChg chg="mod">
          <ac:chgData name="chethan kalyan" userId="c1370a218002e0be" providerId="LiveId" clId="{2D53C083-D1FA-4AFF-9038-BC477B0ABBA7}" dt="2024-11-07T08:44:24.167" v="4823"/>
          <ac:spMkLst>
            <pc:docMk/>
            <pc:sldMk cId="504312664" sldId="271"/>
            <ac:spMk id="248" creationId="{508D0483-110C-2A83-368F-767B90A5C71D}"/>
          </ac:spMkLst>
        </pc:spChg>
        <pc:spChg chg="mod">
          <ac:chgData name="chethan kalyan" userId="c1370a218002e0be" providerId="LiveId" clId="{2D53C083-D1FA-4AFF-9038-BC477B0ABBA7}" dt="2024-11-07T08:44:24.167" v="4823"/>
          <ac:spMkLst>
            <pc:docMk/>
            <pc:sldMk cId="504312664" sldId="271"/>
            <ac:spMk id="249" creationId="{86609CDE-FE21-5499-F6C9-8D33DA192E21}"/>
          </ac:spMkLst>
        </pc:spChg>
        <pc:spChg chg="mod">
          <ac:chgData name="chethan kalyan" userId="c1370a218002e0be" providerId="LiveId" clId="{2D53C083-D1FA-4AFF-9038-BC477B0ABBA7}" dt="2024-11-07T08:44:24.167" v="4823"/>
          <ac:spMkLst>
            <pc:docMk/>
            <pc:sldMk cId="504312664" sldId="271"/>
            <ac:spMk id="250" creationId="{2FD01352-F41D-69D3-9C08-2FAE2FEE6BF1}"/>
          </ac:spMkLst>
        </pc:spChg>
        <pc:spChg chg="mod">
          <ac:chgData name="chethan kalyan" userId="c1370a218002e0be" providerId="LiveId" clId="{2D53C083-D1FA-4AFF-9038-BC477B0ABBA7}" dt="2024-11-07T08:44:24.167" v="4823"/>
          <ac:spMkLst>
            <pc:docMk/>
            <pc:sldMk cId="504312664" sldId="271"/>
            <ac:spMk id="251" creationId="{FF5EC493-DC61-9AA5-7027-5F63D255E4E4}"/>
          </ac:spMkLst>
        </pc:spChg>
        <pc:spChg chg="mod">
          <ac:chgData name="chethan kalyan" userId="c1370a218002e0be" providerId="LiveId" clId="{2D53C083-D1FA-4AFF-9038-BC477B0ABBA7}" dt="2024-11-07T08:44:24.167" v="4823"/>
          <ac:spMkLst>
            <pc:docMk/>
            <pc:sldMk cId="504312664" sldId="271"/>
            <ac:spMk id="252" creationId="{6692D30B-41D2-DE3B-9F04-D47A1EB86DE6}"/>
          </ac:spMkLst>
        </pc:spChg>
        <pc:spChg chg="mod">
          <ac:chgData name="chethan kalyan" userId="c1370a218002e0be" providerId="LiveId" clId="{2D53C083-D1FA-4AFF-9038-BC477B0ABBA7}" dt="2024-11-07T08:44:24.167" v="4823"/>
          <ac:spMkLst>
            <pc:docMk/>
            <pc:sldMk cId="504312664" sldId="271"/>
            <ac:spMk id="253" creationId="{60614061-3D25-6936-206E-2F7B476043FD}"/>
          </ac:spMkLst>
        </pc:spChg>
        <pc:spChg chg="mod">
          <ac:chgData name="chethan kalyan" userId="c1370a218002e0be" providerId="LiveId" clId="{2D53C083-D1FA-4AFF-9038-BC477B0ABBA7}" dt="2024-11-07T08:44:24.167" v="4823"/>
          <ac:spMkLst>
            <pc:docMk/>
            <pc:sldMk cId="504312664" sldId="271"/>
            <ac:spMk id="254" creationId="{6CC1B9AC-12FF-B27F-F5E5-05533A3C4029}"/>
          </ac:spMkLst>
        </pc:spChg>
        <pc:spChg chg="mod">
          <ac:chgData name="chethan kalyan" userId="c1370a218002e0be" providerId="LiveId" clId="{2D53C083-D1FA-4AFF-9038-BC477B0ABBA7}" dt="2024-11-07T08:44:24.167" v="4823"/>
          <ac:spMkLst>
            <pc:docMk/>
            <pc:sldMk cId="504312664" sldId="271"/>
            <ac:spMk id="255" creationId="{9EB52199-B65A-46B3-B8AF-6A77EACA1DB8}"/>
          </ac:spMkLst>
        </pc:spChg>
        <pc:spChg chg="mod">
          <ac:chgData name="chethan kalyan" userId="c1370a218002e0be" providerId="LiveId" clId="{2D53C083-D1FA-4AFF-9038-BC477B0ABBA7}" dt="2024-11-07T08:44:24.167" v="4823"/>
          <ac:spMkLst>
            <pc:docMk/>
            <pc:sldMk cId="504312664" sldId="271"/>
            <ac:spMk id="256" creationId="{6724C952-A8DC-0A7C-733C-3355B1A965C5}"/>
          </ac:spMkLst>
        </pc:spChg>
        <pc:spChg chg="mod">
          <ac:chgData name="chethan kalyan" userId="c1370a218002e0be" providerId="LiveId" clId="{2D53C083-D1FA-4AFF-9038-BC477B0ABBA7}" dt="2024-11-07T08:44:24.167" v="4823"/>
          <ac:spMkLst>
            <pc:docMk/>
            <pc:sldMk cId="504312664" sldId="271"/>
            <ac:spMk id="257" creationId="{E6BD6D62-4D61-2810-90B9-FEB2F00F9F25}"/>
          </ac:spMkLst>
        </pc:spChg>
        <pc:spChg chg="mod">
          <ac:chgData name="chethan kalyan" userId="c1370a218002e0be" providerId="LiveId" clId="{2D53C083-D1FA-4AFF-9038-BC477B0ABBA7}" dt="2024-11-07T08:44:24.167" v="4823"/>
          <ac:spMkLst>
            <pc:docMk/>
            <pc:sldMk cId="504312664" sldId="271"/>
            <ac:spMk id="258" creationId="{57E001C3-8BFF-D386-688E-E3357972599B}"/>
          </ac:spMkLst>
        </pc:spChg>
        <pc:spChg chg="mod">
          <ac:chgData name="chethan kalyan" userId="c1370a218002e0be" providerId="LiveId" clId="{2D53C083-D1FA-4AFF-9038-BC477B0ABBA7}" dt="2024-11-07T08:44:24.167" v="4823"/>
          <ac:spMkLst>
            <pc:docMk/>
            <pc:sldMk cId="504312664" sldId="271"/>
            <ac:spMk id="259" creationId="{98C583F9-6F65-2699-DEF3-81FFCD3DE428}"/>
          </ac:spMkLst>
        </pc:spChg>
        <pc:spChg chg="mod">
          <ac:chgData name="chethan kalyan" userId="c1370a218002e0be" providerId="LiveId" clId="{2D53C083-D1FA-4AFF-9038-BC477B0ABBA7}" dt="2024-11-07T08:44:24.167" v="4823"/>
          <ac:spMkLst>
            <pc:docMk/>
            <pc:sldMk cId="504312664" sldId="271"/>
            <ac:spMk id="260" creationId="{A14DE408-5718-CBEA-3141-4A20B699767E}"/>
          </ac:spMkLst>
        </pc:spChg>
        <pc:spChg chg="mod">
          <ac:chgData name="chethan kalyan" userId="c1370a218002e0be" providerId="LiveId" clId="{2D53C083-D1FA-4AFF-9038-BC477B0ABBA7}" dt="2024-11-07T08:44:24.167" v="4823"/>
          <ac:spMkLst>
            <pc:docMk/>
            <pc:sldMk cId="504312664" sldId="271"/>
            <ac:spMk id="261" creationId="{2D802BDA-5092-9A75-E78B-CD4E1925B0AD}"/>
          </ac:spMkLst>
        </pc:spChg>
        <pc:spChg chg="mod">
          <ac:chgData name="chethan kalyan" userId="c1370a218002e0be" providerId="LiveId" clId="{2D53C083-D1FA-4AFF-9038-BC477B0ABBA7}" dt="2024-11-07T08:44:24.167" v="4823"/>
          <ac:spMkLst>
            <pc:docMk/>
            <pc:sldMk cId="504312664" sldId="271"/>
            <ac:spMk id="262" creationId="{BB46B00B-5FC2-8C3B-B5F4-EC0AB043DF9B}"/>
          </ac:spMkLst>
        </pc:spChg>
        <pc:spChg chg="mod">
          <ac:chgData name="chethan kalyan" userId="c1370a218002e0be" providerId="LiveId" clId="{2D53C083-D1FA-4AFF-9038-BC477B0ABBA7}" dt="2024-11-07T08:44:24.167" v="4823"/>
          <ac:spMkLst>
            <pc:docMk/>
            <pc:sldMk cId="504312664" sldId="271"/>
            <ac:spMk id="263" creationId="{4E69E7F9-B0DC-ECFA-CCD0-B6703C1ED5F7}"/>
          </ac:spMkLst>
        </pc:spChg>
        <pc:spChg chg="mod">
          <ac:chgData name="chethan kalyan" userId="c1370a218002e0be" providerId="LiveId" clId="{2D53C083-D1FA-4AFF-9038-BC477B0ABBA7}" dt="2024-11-07T08:44:24.167" v="4823"/>
          <ac:spMkLst>
            <pc:docMk/>
            <pc:sldMk cId="504312664" sldId="271"/>
            <ac:spMk id="264" creationId="{CF47E3F9-7F07-28C5-3782-7A8C809B7135}"/>
          </ac:spMkLst>
        </pc:spChg>
        <pc:spChg chg="mod">
          <ac:chgData name="chethan kalyan" userId="c1370a218002e0be" providerId="LiveId" clId="{2D53C083-D1FA-4AFF-9038-BC477B0ABBA7}" dt="2024-11-07T08:44:24.167" v="4823"/>
          <ac:spMkLst>
            <pc:docMk/>
            <pc:sldMk cId="504312664" sldId="271"/>
            <ac:spMk id="265" creationId="{6EE5EC9A-4288-DADC-A02A-9C87EDB14BCF}"/>
          </ac:spMkLst>
        </pc:spChg>
        <pc:spChg chg="mod">
          <ac:chgData name="chethan kalyan" userId="c1370a218002e0be" providerId="LiveId" clId="{2D53C083-D1FA-4AFF-9038-BC477B0ABBA7}" dt="2024-11-07T08:44:24.167" v="4823"/>
          <ac:spMkLst>
            <pc:docMk/>
            <pc:sldMk cId="504312664" sldId="271"/>
            <ac:spMk id="266" creationId="{D7BFAF6D-0F91-10DB-B565-70A7D5857626}"/>
          </ac:spMkLst>
        </pc:spChg>
        <pc:spChg chg="mod">
          <ac:chgData name="chethan kalyan" userId="c1370a218002e0be" providerId="LiveId" clId="{2D53C083-D1FA-4AFF-9038-BC477B0ABBA7}" dt="2024-11-07T08:44:24.167" v="4823"/>
          <ac:spMkLst>
            <pc:docMk/>
            <pc:sldMk cId="504312664" sldId="271"/>
            <ac:spMk id="267" creationId="{DD7F05A0-BC88-62FC-8CB0-1646EB599DE2}"/>
          </ac:spMkLst>
        </pc:spChg>
        <pc:spChg chg="mod">
          <ac:chgData name="chethan kalyan" userId="c1370a218002e0be" providerId="LiveId" clId="{2D53C083-D1FA-4AFF-9038-BC477B0ABBA7}" dt="2024-11-07T08:44:24.167" v="4823"/>
          <ac:spMkLst>
            <pc:docMk/>
            <pc:sldMk cId="504312664" sldId="271"/>
            <ac:spMk id="268" creationId="{FCA7CE90-7695-DB37-32E5-AB2653595108}"/>
          </ac:spMkLst>
        </pc:spChg>
        <pc:spChg chg="mod">
          <ac:chgData name="chethan kalyan" userId="c1370a218002e0be" providerId="LiveId" clId="{2D53C083-D1FA-4AFF-9038-BC477B0ABBA7}" dt="2024-11-07T08:44:24.167" v="4823"/>
          <ac:spMkLst>
            <pc:docMk/>
            <pc:sldMk cId="504312664" sldId="271"/>
            <ac:spMk id="269" creationId="{93DA24F3-7473-A027-5373-EA2456D414B5}"/>
          </ac:spMkLst>
        </pc:spChg>
        <pc:spChg chg="mod">
          <ac:chgData name="chethan kalyan" userId="c1370a218002e0be" providerId="LiveId" clId="{2D53C083-D1FA-4AFF-9038-BC477B0ABBA7}" dt="2024-11-07T08:44:24.167" v="4823"/>
          <ac:spMkLst>
            <pc:docMk/>
            <pc:sldMk cId="504312664" sldId="271"/>
            <ac:spMk id="270" creationId="{A54ADFDE-A94C-5D16-E50A-B973C6557B50}"/>
          </ac:spMkLst>
        </pc:spChg>
        <pc:spChg chg="mod">
          <ac:chgData name="chethan kalyan" userId="c1370a218002e0be" providerId="LiveId" clId="{2D53C083-D1FA-4AFF-9038-BC477B0ABBA7}" dt="2024-11-07T08:44:24.167" v="4823"/>
          <ac:spMkLst>
            <pc:docMk/>
            <pc:sldMk cId="504312664" sldId="271"/>
            <ac:spMk id="271" creationId="{CA9771BB-8ECD-B5B2-3994-43F9D8FD85F0}"/>
          </ac:spMkLst>
        </pc:spChg>
        <pc:spChg chg="mod">
          <ac:chgData name="chethan kalyan" userId="c1370a218002e0be" providerId="LiveId" clId="{2D53C083-D1FA-4AFF-9038-BC477B0ABBA7}" dt="2024-11-07T08:44:24.167" v="4823"/>
          <ac:spMkLst>
            <pc:docMk/>
            <pc:sldMk cId="504312664" sldId="271"/>
            <ac:spMk id="272" creationId="{95D68795-6A6D-29FE-55A7-7825E27AFA27}"/>
          </ac:spMkLst>
        </pc:spChg>
        <pc:spChg chg="mod">
          <ac:chgData name="chethan kalyan" userId="c1370a218002e0be" providerId="LiveId" clId="{2D53C083-D1FA-4AFF-9038-BC477B0ABBA7}" dt="2024-11-07T08:44:24.167" v="4823"/>
          <ac:spMkLst>
            <pc:docMk/>
            <pc:sldMk cId="504312664" sldId="271"/>
            <ac:spMk id="273" creationId="{FC678124-0FD0-FDD5-05A1-8F236149B285}"/>
          </ac:spMkLst>
        </pc:spChg>
        <pc:spChg chg="mod">
          <ac:chgData name="chethan kalyan" userId="c1370a218002e0be" providerId="LiveId" clId="{2D53C083-D1FA-4AFF-9038-BC477B0ABBA7}" dt="2024-11-07T08:44:24.167" v="4823"/>
          <ac:spMkLst>
            <pc:docMk/>
            <pc:sldMk cId="504312664" sldId="271"/>
            <ac:spMk id="274" creationId="{4B6C009D-0955-52A6-444F-EF0C9790A154}"/>
          </ac:spMkLst>
        </pc:spChg>
        <pc:spChg chg="mod">
          <ac:chgData name="chethan kalyan" userId="c1370a218002e0be" providerId="LiveId" clId="{2D53C083-D1FA-4AFF-9038-BC477B0ABBA7}" dt="2024-11-07T08:44:24.167" v="4823"/>
          <ac:spMkLst>
            <pc:docMk/>
            <pc:sldMk cId="504312664" sldId="271"/>
            <ac:spMk id="275" creationId="{45D524D1-ABCB-3FB4-6453-D5B91E755F22}"/>
          </ac:spMkLst>
        </pc:spChg>
        <pc:spChg chg="mod">
          <ac:chgData name="chethan kalyan" userId="c1370a218002e0be" providerId="LiveId" clId="{2D53C083-D1FA-4AFF-9038-BC477B0ABBA7}" dt="2024-11-07T08:44:24.167" v="4823"/>
          <ac:spMkLst>
            <pc:docMk/>
            <pc:sldMk cId="504312664" sldId="271"/>
            <ac:spMk id="276" creationId="{ED05507A-0260-963E-E0C2-4C07B541AF29}"/>
          </ac:spMkLst>
        </pc:spChg>
        <pc:spChg chg="mod">
          <ac:chgData name="chethan kalyan" userId="c1370a218002e0be" providerId="LiveId" clId="{2D53C083-D1FA-4AFF-9038-BC477B0ABBA7}" dt="2024-11-07T08:44:24.167" v="4823"/>
          <ac:spMkLst>
            <pc:docMk/>
            <pc:sldMk cId="504312664" sldId="271"/>
            <ac:spMk id="277" creationId="{E14A59A3-374E-1303-0FC2-7757DD8B7AD2}"/>
          </ac:spMkLst>
        </pc:spChg>
        <pc:spChg chg="mod">
          <ac:chgData name="chethan kalyan" userId="c1370a218002e0be" providerId="LiveId" clId="{2D53C083-D1FA-4AFF-9038-BC477B0ABBA7}" dt="2024-11-07T08:44:24.167" v="4823"/>
          <ac:spMkLst>
            <pc:docMk/>
            <pc:sldMk cId="504312664" sldId="271"/>
            <ac:spMk id="278" creationId="{B0D8DAA6-8A42-A775-3A3F-8923DB8BAE1C}"/>
          </ac:spMkLst>
        </pc:spChg>
        <pc:spChg chg="mod">
          <ac:chgData name="chethan kalyan" userId="c1370a218002e0be" providerId="LiveId" clId="{2D53C083-D1FA-4AFF-9038-BC477B0ABBA7}" dt="2024-11-07T08:44:24.167" v="4823"/>
          <ac:spMkLst>
            <pc:docMk/>
            <pc:sldMk cId="504312664" sldId="271"/>
            <ac:spMk id="279" creationId="{E61C0DEB-0717-9887-D8BE-911F9F94C3E1}"/>
          </ac:spMkLst>
        </pc:spChg>
        <pc:spChg chg="mod">
          <ac:chgData name="chethan kalyan" userId="c1370a218002e0be" providerId="LiveId" clId="{2D53C083-D1FA-4AFF-9038-BC477B0ABBA7}" dt="2024-11-07T08:44:24.167" v="4823"/>
          <ac:spMkLst>
            <pc:docMk/>
            <pc:sldMk cId="504312664" sldId="271"/>
            <ac:spMk id="280" creationId="{E611C648-9B83-B711-1DB9-D2BA669686C0}"/>
          </ac:spMkLst>
        </pc:spChg>
        <pc:spChg chg="mod">
          <ac:chgData name="chethan kalyan" userId="c1370a218002e0be" providerId="LiveId" clId="{2D53C083-D1FA-4AFF-9038-BC477B0ABBA7}" dt="2024-11-07T08:44:24.167" v="4823"/>
          <ac:spMkLst>
            <pc:docMk/>
            <pc:sldMk cId="504312664" sldId="271"/>
            <ac:spMk id="281" creationId="{8B5786F7-6776-A790-0557-5C3EDA2FAF47}"/>
          </ac:spMkLst>
        </pc:spChg>
        <pc:spChg chg="mod">
          <ac:chgData name="chethan kalyan" userId="c1370a218002e0be" providerId="LiveId" clId="{2D53C083-D1FA-4AFF-9038-BC477B0ABBA7}" dt="2024-11-07T08:44:24.167" v="4823"/>
          <ac:spMkLst>
            <pc:docMk/>
            <pc:sldMk cId="504312664" sldId="271"/>
            <ac:spMk id="282" creationId="{9B464F83-A48C-950D-A508-7E33DAEAB8D8}"/>
          </ac:spMkLst>
        </pc:spChg>
        <pc:spChg chg="mod">
          <ac:chgData name="chethan kalyan" userId="c1370a218002e0be" providerId="LiveId" clId="{2D53C083-D1FA-4AFF-9038-BC477B0ABBA7}" dt="2024-11-07T08:44:24.167" v="4823"/>
          <ac:spMkLst>
            <pc:docMk/>
            <pc:sldMk cId="504312664" sldId="271"/>
            <ac:spMk id="283" creationId="{C13F746F-EB98-6849-6149-D86613BE7C4C}"/>
          </ac:spMkLst>
        </pc:spChg>
        <pc:spChg chg="mod">
          <ac:chgData name="chethan kalyan" userId="c1370a218002e0be" providerId="LiveId" clId="{2D53C083-D1FA-4AFF-9038-BC477B0ABBA7}" dt="2024-11-07T08:44:24.167" v="4823"/>
          <ac:spMkLst>
            <pc:docMk/>
            <pc:sldMk cId="504312664" sldId="271"/>
            <ac:spMk id="284" creationId="{5B1DE202-9C2B-8982-0973-6730FA732A3E}"/>
          </ac:spMkLst>
        </pc:spChg>
        <pc:spChg chg="mod">
          <ac:chgData name="chethan kalyan" userId="c1370a218002e0be" providerId="LiveId" clId="{2D53C083-D1FA-4AFF-9038-BC477B0ABBA7}" dt="2024-11-07T08:44:24.167" v="4823"/>
          <ac:spMkLst>
            <pc:docMk/>
            <pc:sldMk cId="504312664" sldId="271"/>
            <ac:spMk id="285" creationId="{D2B07418-6025-4182-B039-25526A54B791}"/>
          </ac:spMkLst>
        </pc:spChg>
        <pc:spChg chg="mod">
          <ac:chgData name="chethan kalyan" userId="c1370a218002e0be" providerId="LiveId" clId="{2D53C083-D1FA-4AFF-9038-BC477B0ABBA7}" dt="2024-11-07T08:44:24.167" v="4823"/>
          <ac:spMkLst>
            <pc:docMk/>
            <pc:sldMk cId="504312664" sldId="271"/>
            <ac:spMk id="286" creationId="{C52865A2-1D16-5785-7627-29777074B879}"/>
          </ac:spMkLst>
        </pc:spChg>
        <pc:spChg chg="mod">
          <ac:chgData name="chethan kalyan" userId="c1370a218002e0be" providerId="LiveId" clId="{2D53C083-D1FA-4AFF-9038-BC477B0ABBA7}" dt="2024-11-07T08:44:24.167" v="4823"/>
          <ac:spMkLst>
            <pc:docMk/>
            <pc:sldMk cId="504312664" sldId="271"/>
            <ac:spMk id="287" creationId="{22821F34-5AAC-C29A-EBB9-FB88D224CD5B}"/>
          </ac:spMkLst>
        </pc:spChg>
        <pc:spChg chg="mod">
          <ac:chgData name="chethan kalyan" userId="c1370a218002e0be" providerId="LiveId" clId="{2D53C083-D1FA-4AFF-9038-BC477B0ABBA7}" dt="2024-11-07T08:44:24.167" v="4823"/>
          <ac:spMkLst>
            <pc:docMk/>
            <pc:sldMk cId="504312664" sldId="271"/>
            <ac:spMk id="288" creationId="{1CA114FD-CE00-E9A9-0763-DEEF8169FF4A}"/>
          </ac:spMkLst>
        </pc:spChg>
        <pc:spChg chg="mod">
          <ac:chgData name="chethan kalyan" userId="c1370a218002e0be" providerId="LiveId" clId="{2D53C083-D1FA-4AFF-9038-BC477B0ABBA7}" dt="2024-11-07T08:44:24.167" v="4823"/>
          <ac:spMkLst>
            <pc:docMk/>
            <pc:sldMk cId="504312664" sldId="271"/>
            <ac:spMk id="289" creationId="{0BAB229C-6ACB-4847-B199-8CD484EB2F52}"/>
          </ac:spMkLst>
        </pc:spChg>
        <pc:spChg chg="mod">
          <ac:chgData name="chethan kalyan" userId="c1370a218002e0be" providerId="LiveId" clId="{2D53C083-D1FA-4AFF-9038-BC477B0ABBA7}" dt="2024-11-07T08:44:24.167" v="4823"/>
          <ac:spMkLst>
            <pc:docMk/>
            <pc:sldMk cId="504312664" sldId="271"/>
            <ac:spMk id="290" creationId="{FAD60591-ADA7-D324-5FDA-AB81EB189AC6}"/>
          </ac:spMkLst>
        </pc:spChg>
        <pc:spChg chg="mod">
          <ac:chgData name="chethan kalyan" userId="c1370a218002e0be" providerId="LiveId" clId="{2D53C083-D1FA-4AFF-9038-BC477B0ABBA7}" dt="2024-11-07T08:44:24.167" v="4823"/>
          <ac:spMkLst>
            <pc:docMk/>
            <pc:sldMk cId="504312664" sldId="271"/>
            <ac:spMk id="291" creationId="{A4B171C7-EA14-90C2-AB95-A2DAB46BD8E8}"/>
          </ac:spMkLst>
        </pc:spChg>
        <pc:spChg chg="mod">
          <ac:chgData name="chethan kalyan" userId="c1370a218002e0be" providerId="LiveId" clId="{2D53C083-D1FA-4AFF-9038-BC477B0ABBA7}" dt="2024-11-07T08:44:24.167" v="4823"/>
          <ac:spMkLst>
            <pc:docMk/>
            <pc:sldMk cId="504312664" sldId="271"/>
            <ac:spMk id="292" creationId="{04FAB813-4C46-A215-245F-D309C5D8875D}"/>
          </ac:spMkLst>
        </pc:spChg>
        <pc:spChg chg="mod">
          <ac:chgData name="chethan kalyan" userId="c1370a218002e0be" providerId="LiveId" clId="{2D53C083-D1FA-4AFF-9038-BC477B0ABBA7}" dt="2024-11-07T08:44:24.167" v="4823"/>
          <ac:spMkLst>
            <pc:docMk/>
            <pc:sldMk cId="504312664" sldId="271"/>
            <ac:spMk id="293" creationId="{C953D3A8-1201-5F2E-D3B4-B1EF7410E8E6}"/>
          </ac:spMkLst>
        </pc:spChg>
        <pc:spChg chg="mod">
          <ac:chgData name="chethan kalyan" userId="c1370a218002e0be" providerId="LiveId" clId="{2D53C083-D1FA-4AFF-9038-BC477B0ABBA7}" dt="2024-11-07T08:44:24.167" v="4823"/>
          <ac:spMkLst>
            <pc:docMk/>
            <pc:sldMk cId="504312664" sldId="271"/>
            <ac:spMk id="294" creationId="{B088DF52-ECC1-6E15-ECCD-800C673593FA}"/>
          </ac:spMkLst>
        </pc:spChg>
        <pc:spChg chg="mod">
          <ac:chgData name="chethan kalyan" userId="c1370a218002e0be" providerId="LiveId" clId="{2D53C083-D1FA-4AFF-9038-BC477B0ABBA7}" dt="2024-11-07T08:44:24.167" v="4823"/>
          <ac:spMkLst>
            <pc:docMk/>
            <pc:sldMk cId="504312664" sldId="271"/>
            <ac:spMk id="295" creationId="{9DCB83FF-7FDB-27DF-C218-DBA16508D4CB}"/>
          </ac:spMkLst>
        </pc:spChg>
        <pc:spChg chg="mod">
          <ac:chgData name="chethan kalyan" userId="c1370a218002e0be" providerId="LiveId" clId="{2D53C083-D1FA-4AFF-9038-BC477B0ABBA7}" dt="2024-11-07T08:44:24.167" v="4823"/>
          <ac:spMkLst>
            <pc:docMk/>
            <pc:sldMk cId="504312664" sldId="271"/>
            <ac:spMk id="296" creationId="{B074668D-63F4-9AF8-1D01-460A76D762F0}"/>
          </ac:spMkLst>
        </pc:spChg>
        <pc:spChg chg="mod">
          <ac:chgData name="chethan kalyan" userId="c1370a218002e0be" providerId="LiveId" clId="{2D53C083-D1FA-4AFF-9038-BC477B0ABBA7}" dt="2024-11-07T08:44:24.167" v="4823"/>
          <ac:spMkLst>
            <pc:docMk/>
            <pc:sldMk cId="504312664" sldId="271"/>
            <ac:spMk id="297" creationId="{B5CDF3F5-6525-1E01-4FF3-9E65D8AC028C}"/>
          </ac:spMkLst>
        </pc:spChg>
        <pc:spChg chg="mod">
          <ac:chgData name="chethan kalyan" userId="c1370a218002e0be" providerId="LiveId" clId="{2D53C083-D1FA-4AFF-9038-BC477B0ABBA7}" dt="2024-11-07T08:44:24.167" v="4823"/>
          <ac:spMkLst>
            <pc:docMk/>
            <pc:sldMk cId="504312664" sldId="271"/>
            <ac:spMk id="298" creationId="{F381CA2F-B98D-E022-FFE5-8E16B829AFDC}"/>
          </ac:spMkLst>
        </pc:spChg>
        <pc:spChg chg="mod">
          <ac:chgData name="chethan kalyan" userId="c1370a218002e0be" providerId="LiveId" clId="{2D53C083-D1FA-4AFF-9038-BC477B0ABBA7}" dt="2024-11-07T08:44:24.167" v="4823"/>
          <ac:spMkLst>
            <pc:docMk/>
            <pc:sldMk cId="504312664" sldId="271"/>
            <ac:spMk id="299" creationId="{812674DA-912F-4728-7CBF-8C5AC79EF51E}"/>
          </ac:spMkLst>
        </pc:spChg>
        <pc:spChg chg="mod">
          <ac:chgData name="chethan kalyan" userId="c1370a218002e0be" providerId="LiveId" clId="{2D53C083-D1FA-4AFF-9038-BC477B0ABBA7}" dt="2024-11-07T08:44:24.167" v="4823"/>
          <ac:spMkLst>
            <pc:docMk/>
            <pc:sldMk cId="504312664" sldId="271"/>
            <ac:spMk id="300" creationId="{649A927F-7CB8-F7F1-4617-DEFBB9A59870}"/>
          </ac:spMkLst>
        </pc:spChg>
        <pc:spChg chg="mod">
          <ac:chgData name="chethan kalyan" userId="c1370a218002e0be" providerId="LiveId" clId="{2D53C083-D1FA-4AFF-9038-BC477B0ABBA7}" dt="2024-11-07T08:44:24.167" v="4823"/>
          <ac:spMkLst>
            <pc:docMk/>
            <pc:sldMk cId="504312664" sldId="271"/>
            <ac:spMk id="301" creationId="{0BE269EB-437D-C03B-98D2-2D2CBB26AF3A}"/>
          </ac:spMkLst>
        </pc:spChg>
        <pc:spChg chg="mod">
          <ac:chgData name="chethan kalyan" userId="c1370a218002e0be" providerId="LiveId" clId="{2D53C083-D1FA-4AFF-9038-BC477B0ABBA7}" dt="2024-11-07T08:44:24.167" v="4823"/>
          <ac:spMkLst>
            <pc:docMk/>
            <pc:sldMk cId="504312664" sldId="271"/>
            <ac:spMk id="302" creationId="{33A01616-876E-3D2E-51E4-3C00224743FC}"/>
          </ac:spMkLst>
        </pc:spChg>
        <pc:spChg chg="mod">
          <ac:chgData name="chethan kalyan" userId="c1370a218002e0be" providerId="LiveId" clId="{2D53C083-D1FA-4AFF-9038-BC477B0ABBA7}" dt="2024-11-07T08:44:24.167" v="4823"/>
          <ac:spMkLst>
            <pc:docMk/>
            <pc:sldMk cId="504312664" sldId="271"/>
            <ac:spMk id="303" creationId="{7750BE8C-5F64-F6EA-112F-AE9BC1885D9C}"/>
          </ac:spMkLst>
        </pc:spChg>
        <pc:spChg chg="mod">
          <ac:chgData name="chethan kalyan" userId="c1370a218002e0be" providerId="LiveId" clId="{2D53C083-D1FA-4AFF-9038-BC477B0ABBA7}" dt="2024-11-07T08:44:24.167" v="4823"/>
          <ac:spMkLst>
            <pc:docMk/>
            <pc:sldMk cId="504312664" sldId="271"/>
            <ac:spMk id="304" creationId="{BEE9300D-7F42-3BF1-B47B-85065E9591D0}"/>
          </ac:spMkLst>
        </pc:spChg>
        <pc:spChg chg="mod">
          <ac:chgData name="chethan kalyan" userId="c1370a218002e0be" providerId="LiveId" clId="{2D53C083-D1FA-4AFF-9038-BC477B0ABBA7}" dt="2024-11-07T08:44:24.167" v="4823"/>
          <ac:spMkLst>
            <pc:docMk/>
            <pc:sldMk cId="504312664" sldId="271"/>
            <ac:spMk id="305" creationId="{5A116055-FCC0-7A6D-8A2E-7687BDB41FF3}"/>
          </ac:spMkLst>
        </pc:spChg>
        <pc:spChg chg="mod">
          <ac:chgData name="chethan kalyan" userId="c1370a218002e0be" providerId="LiveId" clId="{2D53C083-D1FA-4AFF-9038-BC477B0ABBA7}" dt="2024-11-07T08:44:24.167" v="4823"/>
          <ac:spMkLst>
            <pc:docMk/>
            <pc:sldMk cId="504312664" sldId="271"/>
            <ac:spMk id="306" creationId="{9EC3A604-C568-4F62-0D89-19270ACEBE8D}"/>
          </ac:spMkLst>
        </pc:spChg>
        <pc:spChg chg="mod">
          <ac:chgData name="chethan kalyan" userId="c1370a218002e0be" providerId="LiveId" clId="{2D53C083-D1FA-4AFF-9038-BC477B0ABBA7}" dt="2024-11-07T08:44:24.167" v="4823"/>
          <ac:spMkLst>
            <pc:docMk/>
            <pc:sldMk cId="504312664" sldId="271"/>
            <ac:spMk id="307" creationId="{8CC12147-CEA0-AD87-A5AE-A837FAFAC74C}"/>
          </ac:spMkLst>
        </pc:spChg>
        <pc:spChg chg="mod">
          <ac:chgData name="chethan kalyan" userId="c1370a218002e0be" providerId="LiveId" clId="{2D53C083-D1FA-4AFF-9038-BC477B0ABBA7}" dt="2024-11-07T08:44:24.167" v="4823"/>
          <ac:spMkLst>
            <pc:docMk/>
            <pc:sldMk cId="504312664" sldId="271"/>
            <ac:spMk id="308" creationId="{8A6C73AD-5FD9-7573-AB88-D52274204E9E}"/>
          </ac:spMkLst>
        </pc:spChg>
        <pc:spChg chg="mod">
          <ac:chgData name="chethan kalyan" userId="c1370a218002e0be" providerId="LiveId" clId="{2D53C083-D1FA-4AFF-9038-BC477B0ABBA7}" dt="2024-11-07T08:44:24.167" v="4823"/>
          <ac:spMkLst>
            <pc:docMk/>
            <pc:sldMk cId="504312664" sldId="271"/>
            <ac:spMk id="309" creationId="{76B8644B-9C53-09AF-457C-FB949229E3F8}"/>
          </ac:spMkLst>
        </pc:spChg>
        <pc:spChg chg="mod">
          <ac:chgData name="chethan kalyan" userId="c1370a218002e0be" providerId="LiveId" clId="{2D53C083-D1FA-4AFF-9038-BC477B0ABBA7}" dt="2024-11-07T08:44:24.167" v="4823"/>
          <ac:spMkLst>
            <pc:docMk/>
            <pc:sldMk cId="504312664" sldId="271"/>
            <ac:spMk id="310" creationId="{C464DC2B-EAB7-7A05-496D-78851725A84F}"/>
          </ac:spMkLst>
        </pc:spChg>
        <pc:spChg chg="mod">
          <ac:chgData name="chethan kalyan" userId="c1370a218002e0be" providerId="LiveId" clId="{2D53C083-D1FA-4AFF-9038-BC477B0ABBA7}" dt="2024-11-07T08:44:24.167" v="4823"/>
          <ac:spMkLst>
            <pc:docMk/>
            <pc:sldMk cId="504312664" sldId="271"/>
            <ac:spMk id="311" creationId="{858D413D-1549-7D6D-FEEF-0E83C82700C6}"/>
          </ac:spMkLst>
        </pc:spChg>
        <pc:spChg chg="mod">
          <ac:chgData name="chethan kalyan" userId="c1370a218002e0be" providerId="LiveId" clId="{2D53C083-D1FA-4AFF-9038-BC477B0ABBA7}" dt="2024-11-07T08:44:24.167" v="4823"/>
          <ac:spMkLst>
            <pc:docMk/>
            <pc:sldMk cId="504312664" sldId="271"/>
            <ac:spMk id="312" creationId="{909D0509-8A43-79AF-E284-6ACBCE808910}"/>
          </ac:spMkLst>
        </pc:spChg>
        <pc:spChg chg="mod">
          <ac:chgData name="chethan kalyan" userId="c1370a218002e0be" providerId="LiveId" clId="{2D53C083-D1FA-4AFF-9038-BC477B0ABBA7}" dt="2024-11-07T08:44:24.167" v="4823"/>
          <ac:spMkLst>
            <pc:docMk/>
            <pc:sldMk cId="504312664" sldId="271"/>
            <ac:spMk id="313" creationId="{1C01E6C9-C57F-5AAE-2883-931FBD0D1151}"/>
          </ac:spMkLst>
        </pc:spChg>
        <pc:spChg chg="mod">
          <ac:chgData name="chethan kalyan" userId="c1370a218002e0be" providerId="LiveId" clId="{2D53C083-D1FA-4AFF-9038-BC477B0ABBA7}" dt="2024-11-07T08:44:24.167" v="4823"/>
          <ac:spMkLst>
            <pc:docMk/>
            <pc:sldMk cId="504312664" sldId="271"/>
            <ac:spMk id="314" creationId="{0AEB1FF3-4A99-29D7-D4B9-868771D148FF}"/>
          </ac:spMkLst>
        </pc:spChg>
        <pc:spChg chg="mod">
          <ac:chgData name="chethan kalyan" userId="c1370a218002e0be" providerId="LiveId" clId="{2D53C083-D1FA-4AFF-9038-BC477B0ABBA7}" dt="2024-11-07T08:44:24.167" v="4823"/>
          <ac:spMkLst>
            <pc:docMk/>
            <pc:sldMk cId="504312664" sldId="271"/>
            <ac:spMk id="315" creationId="{F3DAE19F-B44F-F512-CA34-BA130EE3A3CD}"/>
          </ac:spMkLst>
        </pc:spChg>
        <pc:spChg chg="mod">
          <ac:chgData name="chethan kalyan" userId="c1370a218002e0be" providerId="LiveId" clId="{2D53C083-D1FA-4AFF-9038-BC477B0ABBA7}" dt="2024-11-07T08:44:24.167" v="4823"/>
          <ac:spMkLst>
            <pc:docMk/>
            <pc:sldMk cId="504312664" sldId="271"/>
            <ac:spMk id="316" creationId="{959E1CD1-3224-65E1-81A8-481BF8E2F4D1}"/>
          </ac:spMkLst>
        </pc:spChg>
        <pc:spChg chg="mod">
          <ac:chgData name="chethan kalyan" userId="c1370a218002e0be" providerId="LiveId" clId="{2D53C083-D1FA-4AFF-9038-BC477B0ABBA7}" dt="2024-11-07T08:44:24.167" v="4823"/>
          <ac:spMkLst>
            <pc:docMk/>
            <pc:sldMk cId="504312664" sldId="271"/>
            <ac:spMk id="317" creationId="{94862294-7A63-8160-D496-8C3FB6F38491}"/>
          </ac:spMkLst>
        </pc:spChg>
        <pc:spChg chg="mod">
          <ac:chgData name="chethan kalyan" userId="c1370a218002e0be" providerId="LiveId" clId="{2D53C083-D1FA-4AFF-9038-BC477B0ABBA7}" dt="2024-11-07T08:44:24.167" v="4823"/>
          <ac:spMkLst>
            <pc:docMk/>
            <pc:sldMk cId="504312664" sldId="271"/>
            <ac:spMk id="318" creationId="{61E97CEB-1B30-BBEA-F883-3CCBA78F094C}"/>
          </ac:spMkLst>
        </pc:spChg>
        <pc:spChg chg="mod">
          <ac:chgData name="chethan kalyan" userId="c1370a218002e0be" providerId="LiveId" clId="{2D53C083-D1FA-4AFF-9038-BC477B0ABBA7}" dt="2024-11-07T08:44:24.167" v="4823"/>
          <ac:spMkLst>
            <pc:docMk/>
            <pc:sldMk cId="504312664" sldId="271"/>
            <ac:spMk id="319" creationId="{6DFE9D6C-B791-CE80-801C-5A567F344237}"/>
          </ac:spMkLst>
        </pc:spChg>
        <pc:spChg chg="mod">
          <ac:chgData name="chethan kalyan" userId="c1370a218002e0be" providerId="LiveId" clId="{2D53C083-D1FA-4AFF-9038-BC477B0ABBA7}" dt="2024-11-07T08:44:24.167" v="4823"/>
          <ac:spMkLst>
            <pc:docMk/>
            <pc:sldMk cId="504312664" sldId="271"/>
            <ac:spMk id="320" creationId="{67FD58A1-8683-AA52-4103-13E1EE0C56A6}"/>
          </ac:spMkLst>
        </pc:spChg>
        <pc:spChg chg="mod">
          <ac:chgData name="chethan kalyan" userId="c1370a218002e0be" providerId="LiveId" clId="{2D53C083-D1FA-4AFF-9038-BC477B0ABBA7}" dt="2024-11-07T08:44:24.167" v="4823"/>
          <ac:spMkLst>
            <pc:docMk/>
            <pc:sldMk cId="504312664" sldId="271"/>
            <ac:spMk id="321" creationId="{91FFBECB-6855-ADEE-4EAD-B8083D912696}"/>
          </ac:spMkLst>
        </pc:spChg>
        <pc:spChg chg="mod">
          <ac:chgData name="chethan kalyan" userId="c1370a218002e0be" providerId="LiveId" clId="{2D53C083-D1FA-4AFF-9038-BC477B0ABBA7}" dt="2024-11-07T08:44:24.167" v="4823"/>
          <ac:spMkLst>
            <pc:docMk/>
            <pc:sldMk cId="504312664" sldId="271"/>
            <ac:spMk id="322" creationId="{226F1B9C-88BF-2466-4C11-18CF1648EC92}"/>
          </ac:spMkLst>
        </pc:spChg>
        <pc:spChg chg="mod">
          <ac:chgData name="chethan kalyan" userId="c1370a218002e0be" providerId="LiveId" clId="{2D53C083-D1FA-4AFF-9038-BC477B0ABBA7}" dt="2024-11-07T08:44:24.167" v="4823"/>
          <ac:spMkLst>
            <pc:docMk/>
            <pc:sldMk cId="504312664" sldId="271"/>
            <ac:spMk id="323" creationId="{2CB42DBC-53B1-C109-D95D-ED593E1467B8}"/>
          </ac:spMkLst>
        </pc:spChg>
        <pc:spChg chg="mod">
          <ac:chgData name="chethan kalyan" userId="c1370a218002e0be" providerId="LiveId" clId="{2D53C083-D1FA-4AFF-9038-BC477B0ABBA7}" dt="2024-11-07T08:44:24.167" v="4823"/>
          <ac:spMkLst>
            <pc:docMk/>
            <pc:sldMk cId="504312664" sldId="271"/>
            <ac:spMk id="324" creationId="{B3B5DC29-ED1E-4787-C602-44295C53DBF6}"/>
          </ac:spMkLst>
        </pc:spChg>
        <pc:spChg chg="mod">
          <ac:chgData name="chethan kalyan" userId="c1370a218002e0be" providerId="LiveId" clId="{2D53C083-D1FA-4AFF-9038-BC477B0ABBA7}" dt="2024-11-07T08:44:24.167" v="4823"/>
          <ac:spMkLst>
            <pc:docMk/>
            <pc:sldMk cId="504312664" sldId="271"/>
            <ac:spMk id="325" creationId="{4C5C190F-8FE2-98FC-0226-E702116F07C9}"/>
          </ac:spMkLst>
        </pc:spChg>
        <pc:spChg chg="mod">
          <ac:chgData name="chethan kalyan" userId="c1370a218002e0be" providerId="LiveId" clId="{2D53C083-D1FA-4AFF-9038-BC477B0ABBA7}" dt="2024-11-07T08:44:24.167" v="4823"/>
          <ac:spMkLst>
            <pc:docMk/>
            <pc:sldMk cId="504312664" sldId="271"/>
            <ac:spMk id="326" creationId="{E7208647-2632-40DF-F085-A5533FFC6566}"/>
          </ac:spMkLst>
        </pc:spChg>
        <pc:spChg chg="mod">
          <ac:chgData name="chethan kalyan" userId="c1370a218002e0be" providerId="LiveId" clId="{2D53C083-D1FA-4AFF-9038-BC477B0ABBA7}" dt="2024-11-07T08:44:24.167" v="4823"/>
          <ac:spMkLst>
            <pc:docMk/>
            <pc:sldMk cId="504312664" sldId="271"/>
            <ac:spMk id="327" creationId="{FD6D4EB3-790C-C7FC-A334-611495F0C678}"/>
          </ac:spMkLst>
        </pc:spChg>
        <pc:spChg chg="mod">
          <ac:chgData name="chethan kalyan" userId="c1370a218002e0be" providerId="LiveId" clId="{2D53C083-D1FA-4AFF-9038-BC477B0ABBA7}" dt="2024-11-07T08:44:24.167" v="4823"/>
          <ac:spMkLst>
            <pc:docMk/>
            <pc:sldMk cId="504312664" sldId="271"/>
            <ac:spMk id="328" creationId="{19010C51-07CB-378B-2CE7-93C604D76E1D}"/>
          </ac:spMkLst>
        </pc:spChg>
        <pc:spChg chg="mod">
          <ac:chgData name="chethan kalyan" userId="c1370a218002e0be" providerId="LiveId" clId="{2D53C083-D1FA-4AFF-9038-BC477B0ABBA7}" dt="2024-11-07T08:44:24.167" v="4823"/>
          <ac:spMkLst>
            <pc:docMk/>
            <pc:sldMk cId="504312664" sldId="271"/>
            <ac:spMk id="329" creationId="{65239234-6123-A397-9B22-95928F9F2E11}"/>
          </ac:spMkLst>
        </pc:spChg>
        <pc:spChg chg="mod">
          <ac:chgData name="chethan kalyan" userId="c1370a218002e0be" providerId="LiveId" clId="{2D53C083-D1FA-4AFF-9038-BC477B0ABBA7}" dt="2024-11-07T08:44:24.167" v="4823"/>
          <ac:spMkLst>
            <pc:docMk/>
            <pc:sldMk cId="504312664" sldId="271"/>
            <ac:spMk id="330" creationId="{064BE436-6E76-F5DF-DD77-0CDF1A23386B}"/>
          </ac:spMkLst>
        </pc:spChg>
        <pc:spChg chg="mod">
          <ac:chgData name="chethan kalyan" userId="c1370a218002e0be" providerId="LiveId" clId="{2D53C083-D1FA-4AFF-9038-BC477B0ABBA7}" dt="2024-11-07T08:44:24.167" v="4823"/>
          <ac:spMkLst>
            <pc:docMk/>
            <pc:sldMk cId="504312664" sldId="271"/>
            <ac:spMk id="331" creationId="{6AB1587B-D19F-697A-19DD-9E733DA2A35E}"/>
          </ac:spMkLst>
        </pc:spChg>
        <pc:spChg chg="mod">
          <ac:chgData name="chethan kalyan" userId="c1370a218002e0be" providerId="LiveId" clId="{2D53C083-D1FA-4AFF-9038-BC477B0ABBA7}" dt="2024-11-07T08:44:24.167" v="4823"/>
          <ac:spMkLst>
            <pc:docMk/>
            <pc:sldMk cId="504312664" sldId="271"/>
            <ac:spMk id="332" creationId="{EB08500E-D509-6BCD-54AB-7F17C21EC120}"/>
          </ac:spMkLst>
        </pc:spChg>
        <pc:spChg chg="mod">
          <ac:chgData name="chethan kalyan" userId="c1370a218002e0be" providerId="LiveId" clId="{2D53C083-D1FA-4AFF-9038-BC477B0ABBA7}" dt="2024-11-07T08:44:24.167" v="4823"/>
          <ac:spMkLst>
            <pc:docMk/>
            <pc:sldMk cId="504312664" sldId="271"/>
            <ac:spMk id="333" creationId="{3DBEF5E7-1923-92FD-CEB0-9F5D36567BAC}"/>
          </ac:spMkLst>
        </pc:spChg>
        <pc:spChg chg="mod">
          <ac:chgData name="chethan kalyan" userId="c1370a218002e0be" providerId="LiveId" clId="{2D53C083-D1FA-4AFF-9038-BC477B0ABBA7}" dt="2024-11-07T08:44:24.167" v="4823"/>
          <ac:spMkLst>
            <pc:docMk/>
            <pc:sldMk cId="504312664" sldId="271"/>
            <ac:spMk id="334" creationId="{E4951909-879F-DEC2-CF39-76627C4810E9}"/>
          </ac:spMkLst>
        </pc:spChg>
        <pc:spChg chg="mod">
          <ac:chgData name="chethan kalyan" userId="c1370a218002e0be" providerId="LiveId" clId="{2D53C083-D1FA-4AFF-9038-BC477B0ABBA7}" dt="2024-11-07T08:44:24.167" v="4823"/>
          <ac:spMkLst>
            <pc:docMk/>
            <pc:sldMk cId="504312664" sldId="271"/>
            <ac:spMk id="335" creationId="{8F71012B-88A0-AF0A-FB94-9ADE7D1BCA21}"/>
          </ac:spMkLst>
        </pc:spChg>
        <pc:spChg chg="mod">
          <ac:chgData name="chethan kalyan" userId="c1370a218002e0be" providerId="LiveId" clId="{2D53C083-D1FA-4AFF-9038-BC477B0ABBA7}" dt="2024-11-07T08:44:24.167" v="4823"/>
          <ac:spMkLst>
            <pc:docMk/>
            <pc:sldMk cId="504312664" sldId="271"/>
            <ac:spMk id="336" creationId="{09F81818-6B61-55A0-D48B-3E329D676CCC}"/>
          </ac:spMkLst>
        </pc:spChg>
        <pc:spChg chg="mod">
          <ac:chgData name="chethan kalyan" userId="c1370a218002e0be" providerId="LiveId" clId="{2D53C083-D1FA-4AFF-9038-BC477B0ABBA7}" dt="2024-11-07T08:44:24.167" v="4823"/>
          <ac:spMkLst>
            <pc:docMk/>
            <pc:sldMk cId="504312664" sldId="271"/>
            <ac:spMk id="337" creationId="{64FDAD12-4184-25D7-94A4-A0A2B3DCDA56}"/>
          </ac:spMkLst>
        </pc:spChg>
        <pc:spChg chg="mod">
          <ac:chgData name="chethan kalyan" userId="c1370a218002e0be" providerId="LiveId" clId="{2D53C083-D1FA-4AFF-9038-BC477B0ABBA7}" dt="2024-11-07T08:44:24.167" v="4823"/>
          <ac:spMkLst>
            <pc:docMk/>
            <pc:sldMk cId="504312664" sldId="271"/>
            <ac:spMk id="338" creationId="{97586AA2-8311-1CEE-4FA6-5BDDC85D77C4}"/>
          </ac:spMkLst>
        </pc:spChg>
        <pc:spChg chg="mod">
          <ac:chgData name="chethan kalyan" userId="c1370a218002e0be" providerId="LiveId" clId="{2D53C083-D1FA-4AFF-9038-BC477B0ABBA7}" dt="2024-11-07T08:44:24.167" v="4823"/>
          <ac:spMkLst>
            <pc:docMk/>
            <pc:sldMk cId="504312664" sldId="271"/>
            <ac:spMk id="339" creationId="{6F71B4F5-F553-976B-4755-787A7E234241}"/>
          </ac:spMkLst>
        </pc:spChg>
        <pc:spChg chg="mod">
          <ac:chgData name="chethan kalyan" userId="c1370a218002e0be" providerId="LiveId" clId="{2D53C083-D1FA-4AFF-9038-BC477B0ABBA7}" dt="2024-11-07T08:44:24.167" v="4823"/>
          <ac:spMkLst>
            <pc:docMk/>
            <pc:sldMk cId="504312664" sldId="271"/>
            <ac:spMk id="340" creationId="{15EEBDAF-555C-CFCB-4F57-AB85E29A97BC}"/>
          </ac:spMkLst>
        </pc:spChg>
        <pc:spChg chg="mod">
          <ac:chgData name="chethan kalyan" userId="c1370a218002e0be" providerId="LiveId" clId="{2D53C083-D1FA-4AFF-9038-BC477B0ABBA7}" dt="2024-11-07T08:44:24.167" v="4823"/>
          <ac:spMkLst>
            <pc:docMk/>
            <pc:sldMk cId="504312664" sldId="271"/>
            <ac:spMk id="341" creationId="{D91B4C94-1F8B-17B5-3D6F-782A7A69599B}"/>
          </ac:spMkLst>
        </pc:spChg>
        <pc:spChg chg="mod">
          <ac:chgData name="chethan kalyan" userId="c1370a218002e0be" providerId="LiveId" clId="{2D53C083-D1FA-4AFF-9038-BC477B0ABBA7}" dt="2024-11-07T08:44:24.167" v="4823"/>
          <ac:spMkLst>
            <pc:docMk/>
            <pc:sldMk cId="504312664" sldId="271"/>
            <ac:spMk id="342" creationId="{AD3189C6-8349-20F9-CE2B-6F240E13EFDC}"/>
          </ac:spMkLst>
        </pc:spChg>
        <pc:spChg chg="mod">
          <ac:chgData name="chethan kalyan" userId="c1370a218002e0be" providerId="LiveId" clId="{2D53C083-D1FA-4AFF-9038-BC477B0ABBA7}" dt="2024-11-07T08:44:24.167" v="4823"/>
          <ac:spMkLst>
            <pc:docMk/>
            <pc:sldMk cId="504312664" sldId="271"/>
            <ac:spMk id="343" creationId="{12C185AD-386B-7845-06A4-452ABA783917}"/>
          </ac:spMkLst>
        </pc:spChg>
        <pc:spChg chg="mod">
          <ac:chgData name="chethan kalyan" userId="c1370a218002e0be" providerId="LiveId" clId="{2D53C083-D1FA-4AFF-9038-BC477B0ABBA7}" dt="2024-11-07T08:44:24.167" v="4823"/>
          <ac:spMkLst>
            <pc:docMk/>
            <pc:sldMk cId="504312664" sldId="271"/>
            <ac:spMk id="344" creationId="{70BAF6FE-17EF-E16B-1D4D-899DA347DF82}"/>
          </ac:spMkLst>
        </pc:spChg>
        <pc:spChg chg="mod">
          <ac:chgData name="chethan kalyan" userId="c1370a218002e0be" providerId="LiveId" clId="{2D53C083-D1FA-4AFF-9038-BC477B0ABBA7}" dt="2024-11-07T08:44:24.167" v="4823"/>
          <ac:spMkLst>
            <pc:docMk/>
            <pc:sldMk cId="504312664" sldId="271"/>
            <ac:spMk id="345" creationId="{5287B850-CF1A-CB0E-97BE-54358EC4E4DD}"/>
          </ac:spMkLst>
        </pc:spChg>
        <pc:spChg chg="mod">
          <ac:chgData name="chethan kalyan" userId="c1370a218002e0be" providerId="LiveId" clId="{2D53C083-D1FA-4AFF-9038-BC477B0ABBA7}" dt="2024-11-07T08:44:24.167" v="4823"/>
          <ac:spMkLst>
            <pc:docMk/>
            <pc:sldMk cId="504312664" sldId="271"/>
            <ac:spMk id="346" creationId="{70DABA6C-AF28-F84B-D3C3-E53CE27BFD64}"/>
          </ac:spMkLst>
        </pc:spChg>
        <pc:spChg chg="mod">
          <ac:chgData name="chethan kalyan" userId="c1370a218002e0be" providerId="LiveId" clId="{2D53C083-D1FA-4AFF-9038-BC477B0ABBA7}" dt="2024-11-07T08:44:24.167" v="4823"/>
          <ac:spMkLst>
            <pc:docMk/>
            <pc:sldMk cId="504312664" sldId="271"/>
            <ac:spMk id="347" creationId="{C60507FE-149A-78AA-2E92-EF1EA264FFF1}"/>
          </ac:spMkLst>
        </pc:spChg>
        <pc:grpChg chg="add mod">
          <ac:chgData name="chethan kalyan" userId="c1370a218002e0be" providerId="LiveId" clId="{2D53C083-D1FA-4AFF-9038-BC477B0ABBA7}" dt="2024-11-07T08:44:24.167" v="4823"/>
          <ac:grpSpMkLst>
            <pc:docMk/>
            <pc:sldMk cId="504312664" sldId="271"/>
            <ac:grpSpMk id="3" creationId="{0036168A-AB71-924D-BBED-9C7DD0FDA237}"/>
          </ac:grpSpMkLst>
        </pc:grpChg>
        <pc:grpChg chg="mod">
          <ac:chgData name="chethan kalyan" userId="c1370a218002e0be" providerId="LiveId" clId="{2D53C083-D1FA-4AFF-9038-BC477B0ABBA7}" dt="2024-11-07T08:44:24.167" v="4823"/>
          <ac:grpSpMkLst>
            <pc:docMk/>
            <pc:sldMk cId="504312664" sldId="271"/>
            <ac:grpSpMk id="6" creationId="{672DC3D7-35D9-82FC-2FBA-8F8E2586BB52}"/>
          </ac:grpSpMkLst>
        </pc:grpChg>
        <pc:grpChg chg="mod">
          <ac:chgData name="chethan kalyan" userId="c1370a218002e0be" providerId="LiveId" clId="{2D53C083-D1FA-4AFF-9038-BC477B0ABBA7}" dt="2024-11-07T08:44:24.167" v="4823"/>
          <ac:grpSpMkLst>
            <pc:docMk/>
            <pc:sldMk cId="504312664" sldId="271"/>
            <ac:grpSpMk id="9" creationId="{559941A9-E550-0192-B1F7-7A638F6A3AA1}"/>
          </ac:grpSpMkLst>
        </pc:grpChg>
        <pc:graphicFrameChg chg="del">
          <ac:chgData name="chethan kalyan" userId="c1370a218002e0be" providerId="LiveId" clId="{2D53C083-D1FA-4AFF-9038-BC477B0ABBA7}" dt="2024-11-06T16:03:06.965" v="2921" actId="478"/>
          <ac:graphicFrameMkLst>
            <pc:docMk/>
            <pc:sldMk cId="504312664" sldId="271"/>
            <ac:graphicFrameMk id="6" creationId="{76AA86CB-07DC-4906-EE1B-ABAEB7FD4440}"/>
          </ac:graphicFrameMkLst>
        </pc:graphicFrameChg>
        <pc:picChg chg="add mod">
          <ac:chgData name="chethan kalyan" userId="c1370a218002e0be" providerId="LiveId" clId="{2D53C083-D1FA-4AFF-9038-BC477B0ABBA7}" dt="2024-11-07T16:45:26.155" v="4941" actId="14100"/>
          <ac:picMkLst>
            <pc:docMk/>
            <pc:sldMk cId="504312664" sldId="271"/>
            <ac:picMk id="4" creationId="{4966A0CE-6DD7-1D4E-8558-E9F96ACE386D}"/>
          </ac:picMkLst>
        </pc:picChg>
        <pc:picChg chg="mod">
          <ac:chgData name="chethan kalyan" userId="c1370a218002e0be" providerId="LiveId" clId="{2D53C083-D1FA-4AFF-9038-BC477B0ABBA7}" dt="2024-11-06T08:31:50.935" v="47" actId="1076"/>
          <ac:picMkLst>
            <pc:docMk/>
            <pc:sldMk cId="504312664" sldId="271"/>
            <ac:picMk id="5" creationId="{90880756-1A63-6F4A-EDF1-2E8AE846E3B9}"/>
          </ac:picMkLst>
        </pc:picChg>
        <pc:picChg chg="add mod">
          <ac:chgData name="chethan kalyan" userId="c1370a218002e0be" providerId="LiveId" clId="{2D53C083-D1FA-4AFF-9038-BC477B0ABBA7}" dt="2024-11-07T16:45:19.571" v="4940" actId="1076"/>
          <ac:picMkLst>
            <pc:docMk/>
            <pc:sldMk cId="504312664" sldId="271"/>
            <ac:picMk id="8" creationId="{35A9D9A5-EB06-4EEF-2345-C7850DB36E0F}"/>
          </ac:picMkLst>
        </pc:picChg>
        <pc:picChg chg="add del mod">
          <ac:chgData name="chethan kalyan" userId="c1370a218002e0be" providerId="LiveId" clId="{2D53C083-D1FA-4AFF-9038-BC477B0ABBA7}" dt="2024-11-06T16:54:10.974" v="2961" actId="21"/>
          <ac:picMkLst>
            <pc:docMk/>
            <pc:sldMk cId="504312664" sldId="271"/>
            <ac:picMk id="9" creationId="{35A9D9A5-EB06-4EEF-2345-C7850DB36E0F}"/>
          </ac:picMkLst>
        </pc:picChg>
      </pc:sldChg>
      <pc:sldChg chg="addSp delSp modSp mod">
        <pc:chgData name="chethan kalyan" userId="c1370a218002e0be" providerId="LiveId" clId="{2D53C083-D1FA-4AFF-9038-BC477B0ABBA7}" dt="2024-11-07T16:44:28.147" v="4935" actId="14861"/>
        <pc:sldMkLst>
          <pc:docMk/>
          <pc:sldMk cId="250868009" sldId="272"/>
        </pc:sldMkLst>
        <pc:spChg chg="mod">
          <ac:chgData name="chethan kalyan" userId="c1370a218002e0be" providerId="LiveId" clId="{2D53C083-D1FA-4AFF-9038-BC477B0ABBA7}" dt="2024-11-07T08:44:17.139" v="4822" actId="14100"/>
          <ac:spMkLst>
            <pc:docMk/>
            <pc:sldMk cId="250868009" sldId="272"/>
            <ac:spMk id="2" creationId="{573E0F6B-5CA0-9B97-67A1-CB20542191BC}"/>
          </ac:spMkLst>
        </pc:spChg>
        <pc:spChg chg="mod">
          <ac:chgData name="chethan kalyan" userId="c1370a218002e0be" providerId="LiveId" clId="{2D53C083-D1FA-4AFF-9038-BC477B0ABBA7}" dt="2024-11-07T08:43:47.869" v="4812"/>
          <ac:spMkLst>
            <pc:docMk/>
            <pc:sldMk cId="250868009" sldId="272"/>
            <ac:spMk id="9" creationId="{D4258B3E-5491-6955-AE24-9BEC1A8A8E98}"/>
          </ac:spMkLst>
        </pc:spChg>
        <pc:spChg chg="mod">
          <ac:chgData name="chethan kalyan" userId="c1370a218002e0be" providerId="LiveId" clId="{2D53C083-D1FA-4AFF-9038-BC477B0ABBA7}" dt="2024-11-07T08:43:47.869" v="4812"/>
          <ac:spMkLst>
            <pc:docMk/>
            <pc:sldMk cId="250868009" sldId="272"/>
            <ac:spMk id="10" creationId="{EEC474DB-A4D6-6DBD-EC67-B9AF3EF5EE03}"/>
          </ac:spMkLst>
        </pc:spChg>
        <pc:spChg chg="mod">
          <ac:chgData name="chethan kalyan" userId="c1370a218002e0be" providerId="LiveId" clId="{2D53C083-D1FA-4AFF-9038-BC477B0ABBA7}" dt="2024-11-07T08:43:47.869" v="4812"/>
          <ac:spMkLst>
            <pc:docMk/>
            <pc:sldMk cId="250868009" sldId="272"/>
            <ac:spMk id="11" creationId="{8CA7CAD6-1F38-5687-F73A-D905A5E2D668}"/>
          </ac:spMkLst>
        </pc:spChg>
        <pc:spChg chg="mod">
          <ac:chgData name="chethan kalyan" userId="c1370a218002e0be" providerId="LiveId" clId="{2D53C083-D1FA-4AFF-9038-BC477B0ABBA7}" dt="2024-11-07T08:43:47.869" v="4812"/>
          <ac:spMkLst>
            <pc:docMk/>
            <pc:sldMk cId="250868009" sldId="272"/>
            <ac:spMk id="12" creationId="{2A9A9376-1860-DC17-0B08-28BA682CE40A}"/>
          </ac:spMkLst>
        </pc:spChg>
        <pc:spChg chg="mod">
          <ac:chgData name="chethan kalyan" userId="c1370a218002e0be" providerId="LiveId" clId="{2D53C083-D1FA-4AFF-9038-BC477B0ABBA7}" dt="2024-11-07T08:43:47.869" v="4812"/>
          <ac:spMkLst>
            <pc:docMk/>
            <pc:sldMk cId="250868009" sldId="272"/>
            <ac:spMk id="13" creationId="{608BA7F1-93D2-D9C4-5EED-7AC33728D45A}"/>
          </ac:spMkLst>
        </pc:spChg>
        <pc:spChg chg="mod">
          <ac:chgData name="chethan kalyan" userId="c1370a218002e0be" providerId="LiveId" clId="{2D53C083-D1FA-4AFF-9038-BC477B0ABBA7}" dt="2024-11-07T08:43:47.869" v="4812"/>
          <ac:spMkLst>
            <pc:docMk/>
            <pc:sldMk cId="250868009" sldId="272"/>
            <ac:spMk id="16" creationId="{AB75124A-58B7-10C2-E4BE-B1E8BC802874}"/>
          </ac:spMkLst>
        </pc:spChg>
        <pc:spChg chg="mod">
          <ac:chgData name="chethan kalyan" userId="c1370a218002e0be" providerId="LiveId" clId="{2D53C083-D1FA-4AFF-9038-BC477B0ABBA7}" dt="2024-11-07T08:43:47.869" v="4812"/>
          <ac:spMkLst>
            <pc:docMk/>
            <pc:sldMk cId="250868009" sldId="272"/>
            <ac:spMk id="17" creationId="{7A033711-B38B-8251-1256-A182D50FC0C8}"/>
          </ac:spMkLst>
        </pc:spChg>
        <pc:spChg chg="mod">
          <ac:chgData name="chethan kalyan" userId="c1370a218002e0be" providerId="LiveId" clId="{2D53C083-D1FA-4AFF-9038-BC477B0ABBA7}" dt="2024-11-07T08:43:47.869" v="4812"/>
          <ac:spMkLst>
            <pc:docMk/>
            <pc:sldMk cId="250868009" sldId="272"/>
            <ac:spMk id="18" creationId="{494ABCB1-BBF4-721A-394D-09036EC3D61F}"/>
          </ac:spMkLst>
        </pc:spChg>
        <pc:spChg chg="mod">
          <ac:chgData name="chethan kalyan" userId="c1370a218002e0be" providerId="LiveId" clId="{2D53C083-D1FA-4AFF-9038-BC477B0ABBA7}" dt="2024-11-07T08:43:47.869" v="4812"/>
          <ac:spMkLst>
            <pc:docMk/>
            <pc:sldMk cId="250868009" sldId="272"/>
            <ac:spMk id="19" creationId="{05581149-1363-5968-011D-DB4D94FDA8A9}"/>
          </ac:spMkLst>
        </pc:spChg>
        <pc:spChg chg="mod">
          <ac:chgData name="chethan kalyan" userId="c1370a218002e0be" providerId="LiveId" clId="{2D53C083-D1FA-4AFF-9038-BC477B0ABBA7}" dt="2024-11-07T08:43:47.869" v="4812"/>
          <ac:spMkLst>
            <pc:docMk/>
            <pc:sldMk cId="250868009" sldId="272"/>
            <ac:spMk id="20" creationId="{E1D7898E-9DB9-129D-66F6-0310E13CA4BF}"/>
          </ac:spMkLst>
        </pc:spChg>
        <pc:spChg chg="mod">
          <ac:chgData name="chethan kalyan" userId="c1370a218002e0be" providerId="LiveId" clId="{2D53C083-D1FA-4AFF-9038-BC477B0ABBA7}" dt="2024-11-07T08:43:47.869" v="4812"/>
          <ac:spMkLst>
            <pc:docMk/>
            <pc:sldMk cId="250868009" sldId="272"/>
            <ac:spMk id="21" creationId="{AB4FCEF6-0001-EA67-9FD9-7F0B29BC098B}"/>
          </ac:spMkLst>
        </pc:spChg>
        <pc:spChg chg="mod">
          <ac:chgData name="chethan kalyan" userId="c1370a218002e0be" providerId="LiveId" clId="{2D53C083-D1FA-4AFF-9038-BC477B0ABBA7}" dt="2024-11-07T08:43:47.869" v="4812"/>
          <ac:spMkLst>
            <pc:docMk/>
            <pc:sldMk cId="250868009" sldId="272"/>
            <ac:spMk id="22" creationId="{D050BABD-6F4B-70DB-F6F0-CD89912B08B7}"/>
          </ac:spMkLst>
        </pc:spChg>
        <pc:spChg chg="mod">
          <ac:chgData name="chethan kalyan" userId="c1370a218002e0be" providerId="LiveId" clId="{2D53C083-D1FA-4AFF-9038-BC477B0ABBA7}" dt="2024-11-07T08:43:47.869" v="4812"/>
          <ac:spMkLst>
            <pc:docMk/>
            <pc:sldMk cId="250868009" sldId="272"/>
            <ac:spMk id="23" creationId="{CCD00E3B-E9C4-875C-C8CC-04D9C785C2F7}"/>
          </ac:spMkLst>
        </pc:spChg>
        <pc:spChg chg="mod">
          <ac:chgData name="chethan kalyan" userId="c1370a218002e0be" providerId="LiveId" clId="{2D53C083-D1FA-4AFF-9038-BC477B0ABBA7}" dt="2024-11-07T08:43:47.869" v="4812"/>
          <ac:spMkLst>
            <pc:docMk/>
            <pc:sldMk cId="250868009" sldId="272"/>
            <ac:spMk id="24" creationId="{796AF2B0-0943-C580-736E-D3A623E6C8CE}"/>
          </ac:spMkLst>
        </pc:spChg>
        <pc:spChg chg="mod">
          <ac:chgData name="chethan kalyan" userId="c1370a218002e0be" providerId="LiveId" clId="{2D53C083-D1FA-4AFF-9038-BC477B0ABBA7}" dt="2024-11-07T08:43:47.869" v="4812"/>
          <ac:spMkLst>
            <pc:docMk/>
            <pc:sldMk cId="250868009" sldId="272"/>
            <ac:spMk id="25" creationId="{44A2E43F-7C86-A47F-EB25-B1692D9366D4}"/>
          </ac:spMkLst>
        </pc:spChg>
        <pc:spChg chg="mod">
          <ac:chgData name="chethan kalyan" userId="c1370a218002e0be" providerId="LiveId" clId="{2D53C083-D1FA-4AFF-9038-BC477B0ABBA7}" dt="2024-11-07T08:43:47.869" v="4812"/>
          <ac:spMkLst>
            <pc:docMk/>
            <pc:sldMk cId="250868009" sldId="272"/>
            <ac:spMk id="26" creationId="{F7E243E9-1BA6-3A6C-B543-1FDB05A03F76}"/>
          </ac:spMkLst>
        </pc:spChg>
        <pc:spChg chg="mod">
          <ac:chgData name="chethan kalyan" userId="c1370a218002e0be" providerId="LiveId" clId="{2D53C083-D1FA-4AFF-9038-BC477B0ABBA7}" dt="2024-11-07T08:43:47.869" v="4812"/>
          <ac:spMkLst>
            <pc:docMk/>
            <pc:sldMk cId="250868009" sldId="272"/>
            <ac:spMk id="27" creationId="{7665F04F-2498-6DDF-2F6E-AF7BE28F4926}"/>
          </ac:spMkLst>
        </pc:spChg>
        <pc:spChg chg="mod">
          <ac:chgData name="chethan kalyan" userId="c1370a218002e0be" providerId="LiveId" clId="{2D53C083-D1FA-4AFF-9038-BC477B0ABBA7}" dt="2024-11-07T08:43:47.869" v="4812"/>
          <ac:spMkLst>
            <pc:docMk/>
            <pc:sldMk cId="250868009" sldId="272"/>
            <ac:spMk id="28" creationId="{DC42EA47-63A9-6664-013A-84E77C295E31}"/>
          </ac:spMkLst>
        </pc:spChg>
        <pc:spChg chg="mod">
          <ac:chgData name="chethan kalyan" userId="c1370a218002e0be" providerId="LiveId" clId="{2D53C083-D1FA-4AFF-9038-BC477B0ABBA7}" dt="2024-11-07T08:43:47.869" v="4812"/>
          <ac:spMkLst>
            <pc:docMk/>
            <pc:sldMk cId="250868009" sldId="272"/>
            <ac:spMk id="29" creationId="{9224D730-E979-D093-44B3-2C99F1493649}"/>
          </ac:spMkLst>
        </pc:spChg>
        <pc:spChg chg="mod">
          <ac:chgData name="chethan kalyan" userId="c1370a218002e0be" providerId="LiveId" clId="{2D53C083-D1FA-4AFF-9038-BC477B0ABBA7}" dt="2024-11-07T08:43:47.869" v="4812"/>
          <ac:spMkLst>
            <pc:docMk/>
            <pc:sldMk cId="250868009" sldId="272"/>
            <ac:spMk id="30" creationId="{5A10260C-DAD6-9575-EFB2-6BB8734AF6CE}"/>
          </ac:spMkLst>
        </pc:spChg>
        <pc:spChg chg="mod">
          <ac:chgData name="chethan kalyan" userId="c1370a218002e0be" providerId="LiveId" clId="{2D53C083-D1FA-4AFF-9038-BC477B0ABBA7}" dt="2024-11-07T08:43:47.869" v="4812"/>
          <ac:spMkLst>
            <pc:docMk/>
            <pc:sldMk cId="250868009" sldId="272"/>
            <ac:spMk id="31" creationId="{955E7A47-608E-9451-5F3D-7A93E41CEF3D}"/>
          </ac:spMkLst>
        </pc:spChg>
        <pc:spChg chg="mod">
          <ac:chgData name="chethan kalyan" userId="c1370a218002e0be" providerId="LiveId" clId="{2D53C083-D1FA-4AFF-9038-BC477B0ABBA7}" dt="2024-11-07T08:43:47.869" v="4812"/>
          <ac:spMkLst>
            <pc:docMk/>
            <pc:sldMk cId="250868009" sldId="272"/>
            <ac:spMk id="32" creationId="{D41C84DF-8367-F094-D754-45C7D6E754AB}"/>
          </ac:spMkLst>
        </pc:spChg>
        <pc:spChg chg="mod">
          <ac:chgData name="chethan kalyan" userId="c1370a218002e0be" providerId="LiveId" clId="{2D53C083-D1FA-4AFF-9038-BC477B0ABBA7}" dt="2024-11-07T08:43:47.869" v="4812"/>
          <ac:spMkLst>
            <pc:docMk/>
            <pc:sldMk cId="250868009" sldId="272"/>
            <ac:spMk id="33" creationId="{AD305EAB-7858-6BBB-CECD-7B7E98C4B86B}"/>
          </ac:spMkLst>
        </pc:spChg>
        <pc:spChg chg="mod">
          <ac:chgData name="chethan kalyan" userId="c1370a218002e0be" providerId="LiveId" clId="{2D53C083-D1FA-4AFF-9038-BC477B0ABBA7}" dt="2024-11-07T08:43:47.869" v="4812"/>
          <ac:spMkLst>
            <pc:docMk/>
            <pc:sldMk cId="250868009" sldId="272"/>
            <ac:spMk id="34" creationId="{3FC7F746-F71C-86C4-DAB4-5464FA201047}"/>
          </ac:spMkLst>
        </pc:spChg>
        <pc:spChg chg="mod">
          <ac:chgData name="chethan kalyan" userId="c1370a218002e0be" providerId="LiveId" clId="{2D53C083-D1FA-4AFF-9038-BC477B0ABBA7}" dt="2024-11-07T08:43:47.869" v="4812"/>
          <ac:spMkLst>
            <pc:docMk/>
            <pc:sldMk cId="250868009" sldId="272"/>
            <ac:spMk id="35" creationId="{902CF118-718D-A0E9-4DEA-D16010ACC5EA}"/>
          </ac:spMkLst>
        </pc:spChg>
        <pc:spChg chg="mod">
          <ac:chgData name="chethan kalyan" userId="c1370a218002e0be" providerId="LiveId" clId="{2D53C083-D1FA-4AFF-9038-BC477B0ABBA7}" dt="2024-11-07T08:43:47.869" v="4812"/>
          <ac:spMkLst>
            <pc:docMk/>
            <pc:sldMk cId="250868009" sldId="272"/>
            <ac:spMk id="36" creationId="{A13B9B65-0180-87DA-1BC1-4B73D6CB9447}"/>
          </ac:spMkLst>
        </pc:spChg>
        <pc:spChg chg="mod">
          <ac:chgData name="chethan kalyan" userId="c1370a218002e0be" providerId="LiveId" clId="{2D53C083-D1FA-4AFF-9038-BC477B0ABBA7}" dt="2024-11-07T08:43:47.869" v="4812"/>
          <ac:spMkLst>
            <pc:docMk/>
            <pc:sldMk cId="250868009" sldId="272"/>
            <ac:spMk id="37" creationId="{46E8BF8A-B7FA-DE72-7CE9-1A1686CCD6BA}"/>
          </ac:spMkLst>
        </pc:spChg>
        <pc:spChg chg="mod">
          <ac:chgData name="chethan kalyan" userId="c1370a218002e0be" providerId="LiveId" clId="{2D53C083-D1FA-4AFF-9038-BC477B0ABBA7}" dt="2024-11-07T08:43:47.869" v="4812"/>
          <ac:spMkLst>
            <pc:docMk/>
            <pc:sldMk cId="250868009" sldId="272"/>
            <ac:spMk id="38" creationId="{45543FB7-67F5-38E4-631A-3C51EACFBE1D}"/>
          </ac:spMkLst>
        </pc:spChg>
        <pc:spChg chg="mod">
          <ac:chgData name="chethan kalyan" userId="c1370a218002e0be" providerId="LiveId" clId="{2D53C083-D1FA-4AFF-9038-BC477B0ABBA7}" dt="2024-11-07T08:43:47.869" v="4812"/>
          <ac:spMkLst>
            <pc:docMk/>
            <pc:sldMk cId="250868009" sldId="272"/>
            <ac:spMk id="39" creationId="{6F4085C0-ED2B-CA62-EBA5-572D67BAD282}"/>
          </ac:spMkLst>
        </pc:spChg>
        <pc:spChg chg="mod">
          <ac:chgData name="chethan kalyan" userId="c1370a218002e0be" providerId="LiveId" clId="{2D53C083-D1FA-4AFF-9038-BC477B0ABBA7}" dt="2024-11-07T08:43:47.869" v="4812"/>
          <ac:spMkLst>
            <pc:docMk/>
            <pc:sldMk cId="250868009" sldId="272"/>
            <ac:spMk id="40" creationId="{FAA9F8E8-D669-2762-4329-E3E2D179B58A}"/>
          </ac:spMkLst>
        </pc:spChg>
        <pc:spChg chg="mod">
          <ac:chgData name="chethan kalyan" userId="c1370a218002e0be" providerId="LiveId" clId="{2D53C083-D1FA-4AFF-9038-BC477B0ABBA7}" dt="2024-11-07T08:43:47.869" v="4812"/>
          <ac:spMkLst>
            <pc:docMk/>
            <pc:sldMk cId="250868009" sldId="272"/>
            <ac:spMk id="41" creationId="{57206009-32E7-C220-5BBA-2BA7C5B92304}"/>
          </ac:spMkLst>
        </pc:spChg>
        <pc:spChg chg="mod">
          <ac:chgData name="chethan kalyan" userId="c1370a218002e0be" providerId="LiveId" clId="{2D53C083-D1FA-4AFF-9038-BC477B0ABBA7}" dt="2024-11-07T08:43:47.869" v="4812"/>
          <ac:spMkLst>
            <pc:docMk/>
            <pc:sldMk cId="250868009" sldId="272"/>
            <ac:spMk id="42" creationId="{EA298643-855F-5A82-9D43-65BC7C73AF94}"/>
          </ac:spMkLst>
        </pc:spChg>
        <pc:spChg chg="mod">
          <ac:chgData name="chethan kalyan" userId="c1370a218002e0be" providerId="LiveId" clId="{2D53C083-D1FA-4AFF-9038-BC477B0ABBA7}" dt="2024-11-07T08:43:47.869" v="4812"/>
          <ac:spMkLst>
            <pc:docMk/>
            <pc:sldMk cId="250868009" sldId="272"/>
            <ac:spMk id="43" creationId="{5FA809B4-CDA1-CC7B-5340-4E791892D975}"/>
          </ac:spMkLst>
        </pc:spChg>
        <pc:spChg chg="mod">
          <ac:chgData name="chethan kalyan" userId="c1370a218002e0be" providerId="LiveId" clId="{2D53C083-D1FA-4AFF-9038-BC477B0ABBA7}" dt="2024-11-07T08:43:47.869" v="4812"/>
          <ac:spMkLst>
            <pc:docMk/>
            <pc:sldMk cId="250868009" sldId="272"/>
            <ac:spMk id="44" creationId="{D1FB6408-4AB6-EB77-D2B8-85C35F5A37E5}"/>
          </ac:spMkLst>
        </pc:spChg>
        <pc:spChg chg="mod">
          <ac:chgData name="chethan kalyan" userId="c1370a218002e0be" providerId="LiveId" clId="{2D53C083-D1FA-4AFF-9038-BC477B0ABBA7}" dt="2024-11-07T08:43:47.869" v="4812"/>
          <ac:spMkLst>
            <pc:docMk/>
            <pc:sldMk cId="250868009" sldId="272"/>
            <ac:spMk id="45" creationId="{4EF6B378-132C-09EE-280F-9B13E187C034}"/>
          </ac:spMkLst>
        </pc:spChg>
        <pc:spChg chg="mod">
          <ac:chgData name="chethan kalyan" userId="c1370a218002e0be" providerId="LiveId" clId="{2D53C083-D1FA-4AFF-9038-BC477B0ABBA7}" dt="2024-11-07T08:43:47.869" v="4812"/>
          <ac:spMkLst>
            <pc:docMk/>
            <pc:sldMk cId="250868009" sldId="272"/>
            <ac:spMk id="46" creationId="{4B17B4B2-E3B3-4324-BABB-3D36B4A53FDE}"/>
          </ac:spMkLst>
        </pc:spChg>
        <pc:spChg chg="mod">
          <ac:chgData name="chethan kalyan" userId="c1370a218002e0be" providerId="LiveId" clId="{2D53C083-D1FA-4AFF-9038-BC477B0ABBA7}" dt="2024-11-07T08:43:47.869" v="4812"/>
          <ac:spMkLst>
            <pc:docMk/>
            <pc:sldMk cId="250868009" sldId="272"/>
            <ac:spMk id="47" creationId="{1B64B795-F7B3-B5B7-41E3-4EEEA29779B8}"/>
          </ac:spMkLst>
        </pc:spChg>
        <pc:spChg chg="mod">
          <ac:chgData name="chethan kalyan" userId="c1370a218002e0be" providerId="LiveId" clId="{2D53C083-D1FA-4AFF-9038-BC477B0ABBA7}" dt="2024-11-07T08:43:47.869" v="4812"/>
          <ac:spMkLst>
            <pc:docMk/>
            <pc:sldMk cId="250868009" sldId="272"/>
            <ac:spMk id="48" creationId="{B83B4FCE-8411-0ACE-4DFA-E8852366FB9F}"/>
          </ac:spMkLst>
        </pc:spChg>
        <pc:spChg chg="mod">
          <ac:chgData name="chethan kalyan" userId="c1370a218002e0be" providerId="LiveId" clId="{2D53C083-D1FA-4AFF-9038-BC477B0ABBA7}" dt="2024-11-07T08:43:47.869" v="4812"/>
          <ac:spMkLst>
            <pc:docMk/>
            <pc:sldMk cId="250868009" sldId="272"/>
            <ac:spMk id="49" creationId="{06EC5F3D-A93B-9385-B91C-EE6E7D84CFA2}"/>
          </ac:spMkLst>
        </pc:spChg>
        <pc:spChg chg="mod">
          <ac:chgData name="chethan kalyan" userId="c1370a218002e0be" providerId="LiveId" clId="{2D53C083-D1FA-4AFF-9038-BC477B0ABBA7}" dt="2024-11-07T08:43:47.869" v="4812"/>
          <ac:spMkLst>
            <pc:docMk/>
            <pc:sldMk cId="250868009" sldId="272"/>
            <ac:spMk id="50" creationId="{06F4E697-EEB2-2C69-F0ED-446467AB0685}"/>
          </ac:spMkLst>
        </pc:spChg>
        <pc:spChg chg="mod">
          <ac:chgData name="chethan kalyan" userId="c1370a218002e0be" providerId="LiveId" clId="{2D53C083-D1FA-4AFF-9038-BC477B0ABBA7}" dt="2024-11-07T08:43:47.869" v="4812"/>
          <ac:spMkLst>
            <pc:docMk/>
            <pc:sldMk cId="250868009" sldId="272"/>
            <ac:spMk id="51" creationId="{F5B40A69-EF2F-0F3F-25DA-84188DCCA259}"/>
          </ac:spMkLst>
        </pc:spChg>
        <pc:spChg chg="mod">
          <ac:chgData name="chethan kalyan" userId="c1370a218002e0be" providerId="LiveId" clId="{2D53C083-D1FA-4AFF-9038-BC477B0ABBA7}" dt="2024-11-07T08:43:47.869" v="4812"/>
          <ac:spMkLst>
            <pc:docMk/>
            <pc:sldMk cId="250868009" sldId="272"/>
            <ac:spMk id="52" creationId="{D1A42EF2-63DD-3820-90CB-944C53DA3EFB}"/>
          </ac:spMkLst>
        </pc:spChg>
        <pc:spChg chg="mod">
          <ac:chgData name="chethan kalyan" userId="c1370a218002e0be" providerId="LiveId" clId="{2D53C083-D1FA-4AFF-9038-BC477B0ABBA7}" dt="2024-11-07T08:43:47.869" v="4812"/>
          <ac:spMkLst>
            <pc:docMk/>
            <pc:sldMk cId="250868009" sldId="272"/>
            <ac:spMk id="53" creationId="{AF1113B1-69F6-EF25-2E71-5DF35DA7DE4D}"/>
          </ac:spMkLst>
        </pc:spChg>
        <pc:spChg chg="mod">
          <ac:chgData name="chethan kalyan" userId="c1370a218002e0be" providerId="LiveId" clId="{2D53C083-D1FA-4AFF-9038-BC477B0ABBA7}" dt="2024-11-07T08:43:47.869" v="4812"/>
          <ac:spMkLst>
            <pc:docMk/>
            <pc:sldMk cId="250868009" sldId="272"/>
            <ac:spMk id="54" creationId="{F3957F58-90B6-E186-DED4-9464AB0E42B0}"/>
          </ac:spMkLst>
        </pc:spChg>
        <pc:spChg chg="mod">
          <ac:chgData name="chethan kalyan" userId="c1370a218002e0be" providerId="LiveId" clId="{2D53C083-D1FA-4AFF-9038-BC477B0ABBA7}" dt="2024-11-07T08:43:47.869" v="4812"/>
          <ac:spMkLst>
            <pc:docMk/>
            <pc:sldMk cId="250868009" sldId="272"/>
            <ac:spMk id="55" creationId="{6FC2024D-2F80-094C-C746-EA00C3365976}"/>
          </ac:spMkLst>
        </pc:spChg>
        <pc:spChg chg="mod">
          <ac:chgData name="chethan kalyan" userId="c1370a218002e0be" providerId="LiveId" clId="{2D53C083-D1FA-4AFF-9038-BC477B0ABBA7}" dt="2024-11-07T08:43:47.869" v="4812"/>
          <ac:spMkLst>
            <pc:docMk/>
            <pc:sldMk cId="250868009" sldId="272"/>
            <ac:spMk id="56" creationId="{5B7045F1-AB4C-08B0-A6FF-62D2391892C3}"/>
          </ac:spMkLst>
        </pc:spChg>
        <pc:spChg chg="mod">
          <ac:chgData name="chethan kalyan" userId="c1370a218002e0be" providerId="LiveId" clId="{2D53C083-D1FA-4AFF-9038-BC477B0ABBA7}" dt="2024-11-07T08:43:47.869" v="4812"/>
          <ac:spMkLst>
            <pc:docMk/>
            <pc:sldMk cId="250868009" sldId="272"/>
            <ac:spMk id="57" creationId="{64C1255A-3C25-B736-7A4E-B89297326A85}"/>
          </ac:spMkLst>
        </pc:spChg>
        <pc:spChg chg="mod">
          <ac:chgData name="chethan kalyan" userId="c1370a218002e0be" providerId="LiveId" clId="{2D53C083-D1FA-4AFF-9038-BC477B0ABBA7}" dt="2024-11-07T08:43:47.869" v="4812"/>
          <ac:spMkLst>
            <pc:docMk/>
            <pc:sldMk cId="250868009" sldId="272"/>
            <ac:spMk id="58" creationId="{A27937B4-6DD3-FF23-3244-1A9F4DBC4528}"/>
          </ac:spMkLst>
        </pc:spChg>
        <pc:spChg chg="mod">
          <ac:chgData name="chethan kalyan" userId="c1370a218002e0be" providerId="LiveId" clId="{2D53C083-D1FA-4AFF-9038-BC477B0ABBA7}" dt="2024-11-07T08:43:47.869" v="4812"/>
          <ac:spMkLst>
            <pc:docMk/>
            <pc:sldMk cId="250868009" sldId="272"/>
            <ac:spMk id="59" creationId="{099869F6-3D13-FEF6-2FD3-55377B07FE83}"/>
          </ac:spMkLst>
        </pc:spChg>
        <pc:spChg chg="mod">
          <ac:chgData name="chethan kalyan" userId="c1370a218002e0be" providerId="LiveId" clId="{2D53C083-D1FA-4AFF-9038-BC477B0ABBA7}" dt="2024-11-07T08:43:47.869" v="4812"/>
          <ac:spMkLst>
            <pc:docMk/>
            <pc:sldMk cId="250868009" sldId="272"/>
            <ac:spMk id="60" creationId="{C534288A-8BF8-C7F8-3ADF-1F531C3A5535}"/>
          </ac:spMkLst>
        </pc:spChg>
        <pc:spChg chg="mod">
          <ac:chgData name="chethan kalyan" userId="c1370a218002e0be" providerId="LiveId" clId="{2D53C083-D1FA-4AFF-9038-BC477B0ABBA7}" dt="2024-11-07T08:43:47.869" v="4812"/>
          <ac:spMkLst>
            <pc:docMk/>
            <pc:sldMk cId="250868009" sldId="272"/>
            <ac:spMk id="61" creationId="{60D89EDF-4D13-CB15-7421-C9226010FE01}"/>
          </ac:spMkLst>
        </pc:spChg>
        <pc:spChg chg="mod">
          <ac:chgData name="chethan kalyan" userId="c1370a218002e0be" providerId="LiveId" clId="{2D53C083-D1FA-4AFF-9038-BC477B0ABBA7}" dt="2024-11-07T08:43:47.869" v="4812"/>
          <ac:spMkLst>
            <pc:docMk/>
            <pc:sldMk cId="250868009" sldId="272"/>
            <ac:spMk id="62" creationId="{FB9BCFA1-71E2-85BF-D82E-C5E727F1BD3A}"/>
          </ac:spMkLst>
        </pc:spChg>
        <pc:spChg chg="mod">
          <ac:chgData name="chethan kalyan" userId="c1370a218002e0be" providerId="LiveId" clId="{2D53C083-D1FA-4AFF-9038-BC477B0ABBA7}" dt="2024-11-07T08:43:47.869" v="4812"/>
          <ac:spMkLst>
            <pc:docMk/>
            <pc:sldMk cId="250868009" sldId="272"/>
            <ac:spMk id="63" creationId="{E6003094-225B-4DDB-2BB0-B024ABEECBBD}"/>
          </ac:spMkLst>
        </pc:spChg>
        <pc:spChg chg="mod">
          <ac:chgData name="chethan kalyan" userId="c1370a218002e0be" providerId="LiveId" clId="{2D53C083-D1FA-4AFF-9038-BC477B0ABBA7}" dt="2024-11-07T08:43:47.869" v="4812"/>
          <ac:spMkLst>
            <pc:docMk/>
            <pc:sldMk cId="250868009" sldId="272"/>
            <ac:spMk id="64" creationId="{B24E47C7-BD4F-FFE6-F54D-301DF1474942}"/>
          </ac:spMkLst>
        </pc:spChg>
        <pc:spChg chg="mod">
          <ac:chgData name="chethan kalyan" userId="c1370a218002e0be" providerId="LiveId" clId="{2D53C083-D1FA-4AFF-9038-BC477B0ABBA7}" dt="2024-11-07T08:43:47.869" v="4812"/>
          <ac:spMkLst>
            <pc:docMk/>
            <pc:sldMk cId="250868009" sldId="272"/>
            <ac:spMk id="65" creationId="{2271D8B3-2EC5-7590-480D-1BD446BBBE75}"/>
          </ac:spMkLst>
        </pc:spChg>
        <pc:spChg chg="mod">
          <ac:chgData name="chethan kalyan" userId="c1370a218002e0be" providerId="LiveId" clId="{2D53C083-D1FA-4AFF-9038-BC477B0ABBA7}" dt="2024-11-07T08:43:47.869" v="4812"/>
          <ac:spMkLst>
            <pc:docMk/>
            <pc:sldMk cId="250868009" sldId="272"/>
            <ac:spMk id="66" creationId="{E116BFE7-AA00-7563-6479-00BB5749E6E3}"/>
          </ac:spMkLst>
        </pc:spChg>
        <pc:spChg chg="mod">
          <ac:chgData name="chethan kalyan" userId="c1370a218002e0be" providerId="LiveId" clId="{2D53C083-D1FA-4AFF-9038-BC477B0ABBA7}" dt="2024-11-07T08:43:47.869" v="4812"/>
          <ac:spMkLst>
            <pc:docMk/>
            <pc:sldMk cId="250868009" sldId="272"/>
            <ac:spMk id="67" creationId="{F4ED8012-40E8-7033-57D3-4A292B884D56}"/>
          </ac:spMkLst>
        </pc:spChg>
        <pc:spChg chg="mod">
          <ac:chgData name="chethan kalyan" userId="c1370a218002e0be" providerId="LiveId" clId="{2D53C083-D1FA-4AFF-9038-BC477B0ABBA7}" dt="2024-11-07T08:43:47.869" v="4812"/>
          <ac:spMkLst>
            <pc:docMk/>
            <pc:sldMk cId="250868009" sldId="272"/>
            <ac:spMk id="68" creationId="{CB279D5F-9A29-3BBA-7730-438297FEB26B}"/>
          </ac:spMkLst>
        </pc:spChg>
        <pc:spChg chg="mod">
          <ac:chgData name="chethan kalyan" userId="c1370a218002e0be" providerId="LiveId" clId="{2D53C083-D1FA-4AFF-9038-BC477B0ABBA7}" dt="2024-11-07T08:43:47.869" v="4812"/>
          <ac:spMkLst>
            <pc:docMk/>
            <pc:sldMk cId="250868009" sldId="272"/>
            <ac:spMk id="69" creationId="{11023FB4-D796-E127-4607-CDE29AE7B8DF}"/>
          </ac:spMkLst>
        </pc:spChg>
        <pc:spChg chg="mod">
          <ac:chgData name="chethan kalyan" userId="c1370a218002e0be" providerId="LiveId" clId="{2D53C083-D1FA-4AFF-9038-BC477B0ABBA7}" dt="2024-11-07T08:43:47.869" v="4812"/>
          <ac:spMkLst>
            <pc:docMk/>
            <pc:sldMk cId="250868009" sldId="272"/>
            <ac:spMk id="70" creationId="{331115AE-FBF8-0153-04E3-F7C48401089B}"/>
          </ac:spMkLst>
        </pc:spChg>
        <pc:spChg chg="mod">
          <ac:chgData name="chethan kalyan" userId="c1370a218002e0be" providerId="LiveId" clId="{2D53C083-D1FA-4AFF-9038-BC477B0ABBA7}" dt="2024-11-07T08:43:47.869" v="4812"/>
          <ac:spMkLst>
            <pc:docMk/>
            <pc:sldMk cId="250868009" sldId="272"/>
            <ac:spMk id="71" creationId="{8E5FA55A-8BEE-7775-FCC1-97313B09DF17}"/>
          </ac:spMkLst>
        </pc:spChg>
        <pc:spChg chg="mod">
          <ac:chgData name="chethan kalyan" userId="c1370a218002e0be" providerId="LiveId" clId="{2D53C083-D1FA-4AFF-9038-BC477B0ABBA7}" dt="2024-11-07T08:43:47.869" v="4812"/>
          <ac:spMkLst>
            <pc:docMk/>
            <pc:sldMk cId="250868009" sldId="272"/>
            <ac:spMk id="72" creationId="{3E9149A2-5818-DEA5-D987-A69BBF925E5E}"/>
          </ac:spMkLst>
        </pc:spChg>
        <pc:spChg chg="mod">
          <ac:chgData name="chethan kalyan" userId="c1370a218002e0be" providerId="LiveId" clId="{2D53C083-D1FA-4AFF-9038-BC477B0ABBA7}" dt="2024-11-07T08:43:47.869" v="4812"/>
          <ac:spMkLst>
            <pc:docMk/>
            <pc:sldMk cId="250868009" sldId="272"/>
            <ac:spMk id="73" creationId="{5D028054-9FCD-FE66-D0CD-0E4C5B25CB6D}"/>
          </ac:spMkLst>
        </pc:spChg>
        <pc:spChg chg="mod">
          <ac:chgData name="chethan kalyan" userId="c1370a218002e0be" providerId="LiveId" clId="{2D53C083-D1FA-4AFF-9038-BC477B0ABBA7}" dt="2024-11-07T08:43:47.869" v="4812"/>
          <ac:spMkLst>
            <pc:docMk/>
            <pc:sldMk cId="250868009" sldId="272"/>
            <ac:spMk id="74" creationId="{94597A7A-3DDE-061B-F307-774B2EF5F4EE}"/>
          </ac:spMkLst>
        </pc:spChg>
        <pc:spChg chg="mod">
          <ac:chgData name="chethan kalyan" userId="c1370a218002e0be" providerId="LiveId" clId="{2D53C083-D1FA-4AFF-9038-BC477B0ABBA7}" dt="2024-11-07T08:43:47.869" v="4812"/>
          <ac:spMkLst>
            <pc:docMk/>
            <pc:sldMk cId="250868009" sldId="272"/>
            <ac:spMk id="75" creationId="{6F9C604D-6AEA-D9B7-6B5E-554B63FD80C4}"/>
          </ac:spMkLst>
        </pc:spChg>
        <pc:spChg chg="mod">
          <ac:chgData name="chethan kalyan" userId="c1370a218002e0be" providerId="LiveId" clId="{2D53C083-D1FA-4AFF-9038-BC477B0ABBA7}" dt="2024-11-07T08:43:47.869" v="4812"/>
          <ac:spMkLst>
            <pc:docMk/>
            <pc:sldMk cId="250868009" sldId="272"/>
            <ac:spMk id="76" creationId="{6B283BE7-EEEC-91A2-2E37-7B798AC18CDF}"/>
          </ac:spMkLst>
        </pc:spChg>
        <pc:spChg chg="mod">
          <ac:chgData name="chethan kalyan" userId="c1370a218002e0be" providerId="LiveId" clId="{2D53C083-D1FA-4AFF-9038-BC477B0ABBA7}" dt="2024-11-07T08:43:47.869" v="4812"/>
          <ac:spMkLst>
            <pc:docMk/>
            <pc:sldMk cId="250868009" sldId="272"/>
            <ac:spMk id="77" creationId="{6BEE2AE2-A741-E99B-EC6D-2FCB1E7DE9A8}"/>
          </ac:spMkLst>
        </pc:spChg>
        <pc:spChg chg="mod">
          <ac:chgData name="chethan kalyan" userId="c1370a218002e0be" providerId="LiveId" clId="{2D53C083-D1FA-4AFF-9038-BC477B0ABBA7}" dt="2024-11-07T08:43:47.869" v="4812"/>
          <ac:spMkLst>
            <pc:docMk/>
            <pc:sldMk cId="250868009" sldId="272"/>
            <ac:spMk id="78" creationId="{03FCA9E4-D35F-EA49-0724-D3A7CD14D674}"/>
          </ac:spMkLst>
        </pc:spChg>
        <pc:spChg chg="mod">
          <ac:chgData name="chethan kalyan" userId="c1370a218002e0be" providerId="LiveId" clId="{2D53C083-D1FA-4AFF-9038-BC477B0ABBA7}" dt="2024-11-07T08:43:47.869" v="4812"/>
          <ac:spMkLst>
            <pc:docMk/>
            <pc:sldMk cId="250868009" sldId="272"/>
            <ac:spMk id="79" creationId="{DF708D2A-F86D-B9C3-D121-5F9F1BA5DD69}"/>
          </ac:spMkLst>
        </pc:spChg>
        <pc:spChg chg="mod">
          <ac:chgData name="chethan kalyan" userId="c1370a218002e0be" providerId="LiveId" clId="{2D53C083-D1FA-4AFF-9038-BC477B0ABBA7}" dt="2024-11-07T08:43:47.869" v="4812"/>
          <ac:spMkLst>
            <pc:docMk/>
            <pc:sldMk cId="250868009" sldId="272"/>
            <ac:spMk id="80" creationId="{6D87DFE1-390F-2B75-CD9A-CCF1EC808CB7}"/>
          </ac:spMkLst>
        </pc:spChg>
        <pc:spChg chg="mod">
          <ac:chgData name="chethan kalyan" userId="c1370a218002e0be" providerId="LiveId" clId="{2D53C083-D1FA-4AFF-9038-BC477B0ABBA7}" dt="2024-11-07T08:43:47.869" v="4812"/>
          <ac:spMkLst>
            <pc:docMk/>
            <pc:sldMk cId="250868009" sldId="272"/>
            <ac:spMk id="81" creationId="{80D6D11E-C194-F497-62EA-2244EB038ACC}"/>
          </ac:spMkLst>
        </pc:spChg>
        <pc:spChg chg="mod">
          <ac:chgData name="chethan kalyan" userId="c1370a218002e0be" providerId="LiveId" clId="{2D53C083-D1FA-4AFF-9038-BC477B0ABBA7}" dt="2024-11-07T08:43:47.869" v="4812"/>
          <ac:spMkLst>
            <pc:docMk/>
            <pc:sldMk cId="250868009" sldId="272"/>
            <ac:spMk id="82" creationId="{9098F3D0-16EA-9282-D22E-248165CE8818}"/>
          </ac:spMkLst>
        </pc:spChg>
        <pc:spChg chg="mod">
          <ac:chgData name="chethan kalyan" userId="c1370a218002e0be" providerId="LiveId" clId="{2D53C083-D1FA-4AFF-9038-BC477B0ABBA7}" dt="2024-11-07T08:43:47.869" v="4812"/>
          <ac:spMkLst>
            <pc:docMk/>
            <pc:sldMk cId="250868009" sldId="272"/>
            <ac:spMk id="83" creationId="{8088CBDC-5BDA-8AF6-F845-6F1E7AEFEB12}"/>
          </ac:spMkLst>
        </pc:spChg>
        <pc:spChg chg="mod">
          <ac:chgData name="chethan kalyan" userId="c1370a218002e0be" providerId="LiveId" clId="{2D53C083-D1FA-4AFF-9038-BC477B0ABBA7}" dt="2024-11-07T08:43:47.869" v="4812"/>
          <ac:spMkLst>
            <pc:docMk/>
            <pc:sldMk cId="250868009" sldId="272"/>
            <ac:spMk id="84" creationId="{CC30EAB2-EAF6-66E5-ECAC-90FED5398EC0}"/>
          </ac:spMkLst>
        </pc:spChg>
        <pc:spChg chg="mod">
          <ac:chgData name="chethan kalyan" userId="c1370a218002e0be" providerId="LiveId" clId="{2D53C083-D1FA-4AFF-9038-BC477B0ABBA7}" dt="2024-11-07T08:43:47.869" v="4812"/>
          <ac:spMkLst>
            <pc:docMk/>
            <pc:sldMk cId="250868009" sldId="272"/>
            <ac:spMk id="85" creationId="{E090752D-1350-9EB1-25F7-B7FD648D803C}"/>
          </ac:spMkLst>
        </pc:spChg>
        <pc:spChg chg="mod">
          <ac:chgData name="chethan kalyan" userId="c1370a218002e0be" providerId="LiveId" clId="{2D53C083-D1FA-4AFF-9038-BC477B0ABBA7}" dt="2024-11-07T08:43:47.869" v="4812"/>
          <ac:spMkLst>
            <pc:docMk/>
            <pc:sldMk cId="250868009" sldId="272"/>
            <ac:spMk id="86" creationId="{C4EE206B-EF3A-135B-16AB-A9CEA9059AE3}"/>
          </ac:spMkLst>
        </pc:spChg>
        <pc:spChg chg="mod">
          <ac:chgData name="chethan kalyan" userId="c1370a218002e0be" providerId="LiveId" clId="{2D53C083-D1FA-4AFF-9038-BC477B0ABBA7}" dt="2024-11-07T08:43:47.869" v="4812"/>
          <ac:spMkLst>
            <pc:docMk/>
            <pc:sldMk cId="250868009" sldId="272"/>
            <ac:spMk id="87" creationId="{2156324F-7F5D-4538-7B61-262F08B4861E}"/>
          </ac:spMkLst>
        </pc:spChg>
        <pc:spChg chg="mod">
          <ac:chgData name="chethan kalyan" userId="c1370a218002e0be" providerId="LiveId" clId="{2D53C083-D1FA-4AFF-9038-BC477B0ABBA7}" dt="2024-11-07T08:43:47.869" v="4812"/>
          <ac:spMkLst>
            <pc:docMk/>
            <pc:sldMk cId="250868009" sldId="272"/>
            <ac:spMk id="88" creationId="{F0055931-99EB-7BAD-A27A-CAB21C6523A6}"/>
          </ac:spMkLst>
        </pc:spChg>
        <pc:spChg chg="mod">
          <ac:chgData name="chethan kalyan" userId="c1370a218002e0be" providerId="LiveId" clId="{2D53C083-D1FA-4AFF-9038-BC477B0ABBA7}" dt="2024-11-07T08:43:47.869" v="4812"/>
          <ac:spMkLst>
            <pc:docMk/>
            <pc:sldMk cId="250868009" sldId="272"/>
            <ac:spMk id="89" creationId="{702F7924-F064-CE77-D805-F41A3D325ECA}"/>
          </ac:spMkLst>
        </pc:spChg>
        <pc:spChg chg="mod">
          <ac:chgData name="chethan kalyan" userId="c1370a218002e0be" providerId="LiveId" clId="{2D53C083-D1FA-4AFF-9038-BC477B0ABBA7}" dt="2024-11-07T08:43:47.869" v="4812"/>
          <ac:spMkLst>
            <pc:docMk/>
            <pc:sldMk cId="250868009" sldId="272"/>
            <ac:spMk id="90" creationId="{F6F75618-C90D-99F7-9591-1A1D00177C81}"/>
          </ac:spMkLst>
        </pc:spChg>
        <pc:spChg chg="mod">
          <ac:chgData name="chethan kalyan" userId="c1370a218002e0be" providerId="LiveId" clId="{2D53C083-D1FA-4AFF-9038-BC477B0ABBA7}" dt="2024-11-07T08:43:47.869" v="4812"/>
          <ac:spMkLst>
            <pc:docMk/>
            <pc:sldMk cId="250868009" sldId="272"/>
            <ac:spMk id="91" creationId="{C8379865-96E0-BC2E-EC27-4CAC5C2E05BD}"/>
          </ac:spMkLst>
        </pc:spChg>
        <pc:spChg chg="mod">
          <ac:chgData name="chethan kalyan" userId="c1370a218002e0be" providerId="LiveId" clId="{2D53C083-D1FA-4AFF-9038-BC477B0ABBA7}" dt="2024-11-07T08:43:47.869" v="4812"/>
          <ac:spMkLst>
            <pc:docMk/>
            <pc:sldMk cId="250868009" sldId="272"/>
            <ac:spMk id="92" creationId="{962FD0AC-47B5-8405-2049-B7FF67814ADC}"/>
          </ac:spMkLst>
        </pc:spChg>
        <pc:spChg chg="mod">
          <ac:chgData name="chethan kalyan" userId="c1370a218002e0be" providerId="LiveId" clId="{2D53C083-D1FA-4AFF-9038-BC477B0ABBA7}" dt="2024-11-07T08:43:47.869" v="4812"/>
          <ac:spMkLst>
            <pc:docMk/>
            <pc:sldMk cId="250868009" sldId="272"/>
            <ac:spMk id="93" creationId="{C4FE61E4-2A12-8922-52E6-A9C7645185BE}"/>
          </ac:spMkLst>
        </pc:spChg>
        <pc:spChg chg="mod">
          <ac:chgData name="chethan kalyan" userId="c1370a218002e0be" providerId="LiveId" clId="{2D53C083-D1FA-4AFF-9038-BC477B0ABBA7}" dt="2024-11-07T08:43:47.869" v="4812"/>
          <ac:spMkLst>
            <pc:docMk/>
            <pc:sldMk cId="250868009" sldId="272"/>
            <ac:spMk id="94" creationId="{C65F630D-DDBE-2ABB-BA44-8FB276F1B238}"/>
          </ac:spMkLst>
        </pc:spChg>
        <pc:spChg chg="mod">
          <ac:chgData name="chethan kalyan" userId="c1370a218002e0be" providerId="LiveId" clId="{2D53C083-D1FA-4AFF-9038-BC477B0ABBA7}" dt="2024-11-07T08:43:47.869" v="4812"/>
          <ac:spMkLst>
            <pc:docMk/>
            <pc:sldMk cId="250868009" sldId="272"/>
            <ac:spMk id="95" creationId="{7E71A09B-6247-E886-4AE9-4105D6386AF1}"/>
          </ac:spMkLst>
        </pc:spChg>
        <pc:spChg chg="mod">
          <ac:chgData name="chethan kalyan" userId="c1370a218002e0be" providerId="LiveId" clId="{2D53C083-D1FA-4AFF-9038-BC477B0ABBA7}" dt="2024-11-07T08:43:47.869" v="4812"/>
          <ac:spMkLst>
            <pc:docMk/>
            <pc:sldMk cId="250868009" sldId="272"/>
            <ac:spMk id="96" creationId="{B7B3AE2A-470C-4C81-93B6-2FEB2F1937B9}"/>
          </ac:spMkLst>
        </pc:spChg>
        <pc:spChg chg="mod">
          <ac:chgData name="chethan kalyan" userId="c1370a218002e0be" providerId="LiveId" clId="{2D53C083-D1FA-4AFF-9038-BC477B0ABBA7}" dt="2024-11-07T08:43:47.869" v="4812"/>
          <ac:spMkLst>
            <pc:docMk/>
            <pc:sldMk cId="250868009" sldId="272"/>
            <ac:spMk id="97" creationId="{7B2D9EB9-B64D-037E-BA2F-7816C03D0ED0}"/>
          </ac:spMkLst>
        </pc:spChg>
        <pc:spChg chg="mod">
          <ac:chgData name="chethan kalyan" userId="c1370a218002e0be" providerId="LiveId" clId="{2D53C083-D1FA-4AFF-9038-BC477B0ABBA7}" dt="2024-11-07T08:43:47.869" v="4812"/>
          <ac:spMkLst>
            <pc:docMk/>
            <pc:sldMk cId="250868009" sldId="272"/>
            <ac:spMk id="98" creationId="{FE6B8D91-572D-2075-F4F5-7BAD8BD04795}"/>
          </ac:spMkLst>
        </pc:spChg>
        <pc:spChg chg="mod">
          <ac:chgData name="chethan kalyan" userId="c1370a218002e0be" providerId="LiveId" clId="{2D53C083-D1FA-4AFF-9038-BC477B0ABBA7}" dt="2024-11-07T08:43:47.869" v="4812"/>
          <ac:spMkLst>
            <pc:docMk/>
            <pc:sldMk cId="250868009" sldId="272"/>
            <ac:spMk id="99" creationId="{3FA545AA-2FC9-1D92-3C84-3F6CC99F3901}"/>
          </ac:spMkLst>
        </pc:spChg>
        <pc:spChg chg="mod">
          <ac:chgData name="chethan kalyan" userId="c1370a218002e0be" providerId="LiveId" clId="{2D53C083-D1FA-4AFF-9038-BC477B0ABBA7}" dt="2024-11-07T08:43:47.869" v="4812"/>
          <ac:spMkLst>
            <pc:docMk/>
            <pc:sldMk cId="250868009" sldId="272"/>
            <ac:spMk id="100" creationId="{0DDFF42D-41F7-E0A7-2F13-42906ADF7561}"/>
          </ac:spMkLst>
        </pc:spChg>
        <pc:spChg chg="mod">
          <ac:chgData name="chethan kalyan" userId="c1370a218002e0be" providerId="LiveId" clId="{2D53C083-D1FA-4AFF-9038-BC477B0ABBA7}" dt="2024-11-07T08:43:47.869" v="4812"/>
          <ac:spMkLst>
            <pc:docMk/>
            <pc:sldMk cId="250868009" sldId="272"/>
            <ac:spMk id="101" creationId="{7CB2A743-7AD5-6B98-B7B0-3414E787FE32}"/>
          </ac:spMkLst>
        </pc:spChg>
        <pc:spChg chg="mod">
          <ac:chgData name="chethan kalyan" userId="c1370a218002e0be" providerId="LiveId" clId="{2D53C083-D1FA-4AFF-9038-BC477B0ABBA7}" dt="2024-11-07T08:43:47.869" v="4812"/>
          <ac:spMkLst>
            <pc:docMk/>
            <pc:sldMk cId="250868009" sldId="272"/>
            <ac:spMk id="102" creationId="{14DBBFB0-764D-5686-9207-52EC8B00151C}"/>
          </ac:spMkLst>
        </pc:spChg>
        <pc:spChg chg="mod">
          <ac:chgData name="chethan kalyan" userId="c1370a218002e0be" providerId="LiveId" clId="{2D53C083-D1FA-4AFF-9038-BC477B0ABBA7}" dt="2024-11-07T08:43:47.869" v="4812"/>
          <ac:spMkLst>
            <pc:docMk/>
            <pc:sldMk cId="250868009" sldId="272"/>
            <ac:spMk id="103" creationId="{7D93F056-AA7C-496A-E442-2F84EFBE3032}"/>
          </ac:spMkLst>
        </pc:spChg>
        <pc:spChg chg="mod">
          <ac:chgData name="chethan kalyan" userId="c1370a218002e0be" providerId="LiveId" clId="{2D53C083-D1FA-4AFF-9038-BC477B0ABBA7}" dt="2024-11-07T08:43:47.869" v="4812"/>
          <ac:spMkLst>
            <pc:docMk/>
            <pc:sldMk cId="250868009" sldId="272"/>
            <ac:spMk id="104" creationId="{BB84C6F9-AB5D-90C1-3042-BB5D8FA108DF}"/>
          </ac:spMkLst>
        </pc:spChg>
        <pc:spChg chg="mod">
          <ac:chgData name="chethan kalyan" userId="c1370a218002e0be" providerId="LiveId" clId="{2D53C083-D1FA-4AFF-9038-BC477B0ABBA7}" dt="2024-11-07T08:43:47.869" v="4812"/>
          <ac:spMkLst>
            <pc:docMk/>
            <pc:sldMk cId="250868009" sldId="272"/>
            <ac:spMk id="105" creationId="{E90027EA-E6B4-0334-533F-261E6F0041AE}"/>
          </ac:spMkLst>
        </pc:spChg>
        <pc:spChg chg="mod">
          <ac:chgData name="chethan kalyan" userId="c1370a218002e0be" providerId="LiveId" clId="{2D53C083-D1FA-4AFF-9038-BC477B0ABBA7}" dt="2024-11-07T08:43:47.869" v="4812"/>
          <ac:spMkLst>
            <pc:docMk/>
            <pc:sldMk cId="250868009" sldId="272"/>
            <ac:spMk id="106" creationId="{7D887B46-960F-A729-2BF6-8DDF55BA6AD0}"/>
          </ac:spMkLst>
        </pc:spChg>
        <pc:spChg chg="mod">
          <ac:chgData name="chethan kalyan" userId="c1370a218002e0be" providerId="LiveId" clId="{2D53C083-D1FA-4AFF-9038-BC477B0ABBA7}" dt="2024-11-07T08:43:47.869" v="4812"/>
          <ac:spMkLst>
            <pc:docMk/>
            <pc:sldMk cId="250868009" sldId="272"/>
            <ac:spMk id="107" creationId="{17522106-BF2E-A42C-C6E5-63E5AC075A6B}"/>
          </ac:spMkLst>
        </pc:spChg>
        <pc:spChg chg="mod">
          <ac:chgData name="chethan kalyan" userId="c1370a218002e0be" providerId="LiveId" clId="{2D53C083-D1FA-4AFF-9038-BC477B0ABBA7}" dt="2024-11-07T08:43:47.869" v="4812"/>
          <ac:spMkLst>
            <pc:docMk/>
            <pc:sldMk cId="250868009" sldId="272"/>
            <ac:spMk id="108" creationId="{5E337068-1159-2D8C-7B86-9E39ED8CA0D3}"/>
          </ac:spMkLst>
        </pc:spChg>
        <pc:spChg chg="mod">
          <ac:chgData name="chethan kalyan" userId="c1370a218002e0be" providerId="LiveId" clId="{2D53C083-D1FA-4AFF-9038-BC477B0ABBA7}" dt="2024-11-07T08:43:47.869" v="4812"/>
          <ac:spMkLst>
            <pc:docMk/>
            <pc:sldMk cId="250868009" sldId="272"/>
            <ac:spMk id="109" creationId="{C31A6F42-A050-DE6A-1CC9-007A4A2575FD}"/>
          </ac:spMkLst>
        </pc:spChg>
        <pc:spChg chg="mod">
          <ac:chgData name="chethan kalyan" userId="c1370a218002e0be" providerId="LiveId" clId="{2D53C083-D1FA-4AFF-9038-BC477B0ABBA7}" dt="2024-11-07T08:43:47.869" v="4812"/>
          <ac:spMkLst>
            <pc:docMk/>
            <pc:sldMk cId="250868009" sldId="272"/>
            <ac:spMk id="110" creationId="{30D4CB25-B9D1-F152-ACEF-850C6F010F84}"/>
          </ac:spMkLst>
        </pc:spChg>
        <pc:spChg chg="mod">
          <ac:chgData name="chethan kalyan" userId="c1370a218002e0be" providerId="LiveId" clId="{2D53C083-D1FA-4AFF-9038-BC477B0ABBA7}" dt="2024-11-07T08:43:47.869" v="4812"/>
          <ac:spMkLst>
            <pc:docMk/>
            <pc:sldMk cId="250868009" sldId="272"/>
            <ac:spMk id="111" creationId="{F9279E99-4200-D0D4-C840-A5D39A06CD0E}"/>
          </ac:spMkLst>
        </pc:spChg>
        <pc:spChg chg="mod">
          <ac:chgData name="chethan kalyan" userId="c1370a218002e0be" providerId="LiveId" clId="{2D53C083-D1FA-4AFF-9038-BC477B0ABBA7}" dt="2024-11-07T08:43:47.869" v="4812"/>
          <ac:spMkLst>
            <pc:docMk/>
            <pc:sldMk cId="250868009" sldId="272"/>
            <ac:spMk id="112" creationId="{EF12348A-2484-81BF-B1B7-71DC8D573F9A}"/>
          </ac:spMkLst>
        </pc:spChg>
        <pc:spChg chg="mod">
          <ac:chgData name="chethan kalyan" userId="c1370a218002e0be" providerId="LiveId" clId="{2D53C083-D1FA-4AFF-9038-BC477B0ABBA7}" dt="2024-11-07T08:43:47.869" v="4812"/>
          <ac:spMkLst>
            <pc:docMk/>
            <pc:sldMk cId="250868009" sldId="272"/>
            <ac:spMk id="113" creationId="{F69A36E4-6E2E-01FB-43AC-DE885F3DD50C}"/>
          </ac:spMkLst>
        </pc:spChg>
        <pc:spChg chg="mod">
          <ac:chgData name="chethan kalyan" userId="c1370a218002e0be" providerId="LiveId" clId="{2D53C083-D1FA-4AFF-9038-BC477B0ABBA7}" dt="2024-11-07T08:43:47.869" v="4812"/>
          <ac:spMkLst>
            <pc:docMk/>
            <pc:sldMk cId="250868009" sldId="272"/>
            <ac:spMk id="114" creationId="{2229BFC5-B8AB-1D8E-1DDF-AEFA3EECA9CE}"/>
          </ac:spMkLst>
        </pc:spChg>
        <pc:spChg chg="mod">
          <ac:chgData name="chethan kalyan" userId="c1370a218002e0be" providerId="LiveId" clId="{2D53C083-D1FA-4AFF-9038-BC477B0ABBA7}" dt="2024-11-07T08:43:47.869" v="4812"/>
          <ac:spMkLst>
            <pc:docMk/>
            <pc:sldMk cId="250868009" sldId="272"/>
            <ac:spMk id="115" creationId="{BA497AB9-8CFF-5397-E717-C949DA8FD74B}"/>
          </ac:spMkLst>
        </pc:spChg>
        <pc:spChg chg="mod">
          <ac:chgData name="chethan kalyan" userId="c1370a218002e0be" providerId="LiveId" clId="{2D53C083-D1FA-4AFF-9038-BC477B0ABBA7}" dt="2024-11-07T08:43:47.869" v="4812"/>
          <ac:spMkLst>
            <pc:docMk/>
            <pc:sldMk cId="250868009" sldId="272"/>
            <ac:spMk id="116" creationId="{DBD10E18-B1CD-3A3A-0473-CC3016D50CCC}"/>
          </ac:spMkLst>
        </pc:spChg>
        <pc:spChg chg="mod">
          <ac:chgData name="chethan kalyan" userId="c1370a218002e0be" providerId="LiveId" clId="{2D53C083-D1FA-4AFF-9038-BC477B0ABBA7}" dt="2024-11-07T08:43:47.869" v="4812"/>
          <ac:spMkLst>
            <pc:docMk/>
            <pc:sldMk cId="250868009" sldId="272"/>
            <ac:spMk id="117" creationId="{D8AE4590-C51A-DFE2-BF89-3294E53904F7}"/>
          </ac:spMkLst>
        </pc:spChg>
        <pc:spChg chg="mod">
          <ac:chgData name="chethan kalyan" userId="c1370a218002e0be" providerId="LiveId" clId="{2D53C083-D1FA-4AFF-9038-BC477B0ABBA7}" dt="2024-11-07T08:43:47.869" v="4812"/>
          <ac:spMkLst>
            <pc:docMk/>
            <pc:sldMk cId="250868009" sldId="272"/>
            <ac:spMk id="118" creationId="{3F6542F9-F77F-52F6-E6E8-ADC820BDAEF5}"/>
          </ac:spMkLst>
        </pc:spChg>
        <pc:spChg chg="mod">
          <ac:chgData name="chethan kalyan" userId="c1370a218002e0be" providerId="LiveId" clId="{2D53C083-D1FA-4AFF-9038-BC477B0ABBA7}" dt="2024-11-07T08:43:47.869" v="4812"/>
          <ac:spMkLst>
            <pc:docMk/>
            <pc:sldMk cId="250868009" sldId="272"/>
            <ac:spMk id="119" creationId="{83A0E209-8603-BC31-2625-F218F4FEF10A}"/>
          </ac:spMkLst>
        </pc:spChg>
        <pc:spChg chg="mod">
          <ac:chgData name="chethan kalyan" userId="c1370a218002e0be" providerId="LiveId" clId="{2D53C083-D1FA-4AFF-9038-BC477B0ABBA7}" dt="2024-11-07T08:43:47.869" v="4812"/>
          <ac:spMkLst>
            <pc:docMk/>
            <pc:sldMk cId="250868009" sldId="272"/>
            <ac:spMk id="120" creationId="{856EA1FC-FF4A-C0AA-ED4C-C0AA282B8CEC}"/>
          </ac:spMkLst>
        </pc:spChg>
        <pc:spChg chg="mod">
          <ac:chgData name="chethan kalyan" userId="c1370a218002e0be" providerId="LiveId" clId="{2D53C083-D1FA-4AFF-9038-BC477B0ABBA7}" dt="2024-11-07T08:43:47.869" v="4812"/>
          <ac:spMkLst>
            <pc:docMk/>
            <pc:sldMk cId="250868009" sldId="272"/>
            <ac:spMk id="121" creationId="{36128019-EAF6-E257-C45F-65D33F2ED2B7}"/>
          </ac:spMkLst>
        </pc:spChg>
        <pc:spChg chg="mod">
          <ac:chgData name="chethan kalyan" userId="c1370a218002e0be" providerId="LiveId" clId="{2D53C083-D1FA-4AFF-9038-BC477B0ABBA7}" dt="2024-11-07T08:43:47.869" v="4812"/>
          <ac:spMkLst>
            <pc:docMk/>
            <pc:sldMk cId="250868009" sldId="272"/>
            <ac:spMk id="122" creationId="{117AFADD-5623-B0AA-D410-0A5143199BDB}"/>
          </ac:spMkLst>
        </pc:spChg>
        <pc:spChg chg="mod">
          <ac:chgData name="chethan kalyan" userId="c1370a218002e0be" providerId="LiveId" clId="{2D53C083-D1FA-4AFF-9038-BC477B0ABBA7}" dt="2024-11-07T08:43:47.869" v="4812"/>
          <ac:spMkLst>
            <pc:docMk/>
            <pc:sldMk cId="250868009" sldId="272"/>
            <ac:spMk id="123" creationId="{89B1A5A1-BE37-9B50-045D-F7F66E2923F3}"/>
          </ac:spMkLst>
        </pc:spChg>
        <pc:spChg chg="mod">
          <ac:chgData name="chethan kalyan" userId="c1370a218002e0be" providerId="LiveId" clId="{2D53C083-D1FA-4AFF-9038-BC477B0ABBA7}" dt="2024-11-07T08:43:47.869" v="4812"/>
          <ac:spMkLst>
            <pc:docMk/>
            <pc:sldMk cId="250868009" sldId="272"/>
            <ac:spMk id="124" creationId="{1F5C1875-7BF3-A78D-C53D-7D914F682E19}"/>
          </ac:spMkLst>
        </pc:spChg>
        <pc:spChg chg="mod">
          <ac:chgData name="chethan kalyan" userId="c1370a218002e0be" providerId="LiveId" clId="{2D53C083-D1FA-4AFF-9038-BC477B0ABBA7}" dt="2024-11-07T08:43:47.869" v="4812"/>
          <ac:spMkLst>
            <pc:docMk/>
            <pc:sldMk cId="250868009" sldId="272"/>
            <ac:spMk id="125" creationId="{257D5B08-8A64-7A24-C65C-C8A56C3343B3}"/>
          </ac:spMkLst>
        </pc:spChg>
        <pc:spChg chg="mod">
          <ac:chgData name="chethan kalyan" userId="c1370a218002e0be" providerId="LiveId" clId="{2D53C083-D1FA-4AFF-9038-BC477B0ABBA7}" dt="2024-11-07T08:43:47.869" v="4812"/>
          <ac:spMkLst>
            <pc:docMk/>
            <pc:sldMk cId="250868009" sldId="272"/>
            <ac:spMk id="126" creationId="{2AB15444-2B22-6AAF-17B6-64E5D4DEAEE8}"/>
          </ac:spMkLst>
        </pc:spChg>
        <pc:spChg chg="mod">
          <ac:chgData name="chethan kalyan" userId="c1370a218002e0be" providerId="LiveId" clId="{2D53C083-D1FA-4AFF-9038-BC477B0ABBA7}" dt="2024-11-07T08:43:47.869" v="4812"/>
          <ac:spMkLst>
            <pc:docMk/>
            <pc:sldMk cId="250868009" sldId="272"/>
            <ac:spMk id="127" creationId="{815F3BDB-AA19-29F9-5492-DB1D0B4C5303}"/>
          </ac:spMkLst>
        </pc:spChg>
        <pc:spChg chg="mod">
          <ac:chgData name="chethan kalyan" userId="c1370a218002e0be" providerId="LiveId" clId="{2D53C083-D1FA-4AFF-9038-BC477B0ABBA7}" dt="2024-11-07T08:43:47.869" v="4812"/>
          <ac:spMkLst>
            <pc:docMk/>
            <pc:sldMk cId="250868009" sldId="272"/>
            <ac:spMk id="128" creationId="{07541C85-1A8D-6AB4-28E1-AD70DD36A567}"/>
          </ac:spMkLst>
        </pc:spChg>
        <pc:spChg chg="mod">
          <ac:chgData name="chethan kalyan" userId="c1370a218002e0be" providerId="LiveId" clId="{2D53C083-D1FA-4AFF-9038-BC477B0ABBA7}" dt="2024-11-07T08:43:47.869" v="4812"/>
          <ac:spMkLst>
            <pc:docMk/>
            <pc:sldMk cId="250868009" sldId="272"/>
            <ac:spMk id="129" creationId="{AB1A1F16-4A30-0704-9A50-67031C0273E4}"/>
          </ac:spMkLst>
        </pc:spChg>
        <pc:spChg chg="mod">
          <ac:chgData name="chethan kalyan" userId="c1370a218002e0be" providerId="LiveId" clId="{2D53C083-D1FA-4AFF-9038-BC477B0ABBA7}" dt="2024-11-07T08:43:47.869" v="4812"/>
          <ac:spMkLst>
            <pc:docMk/>
            <pc:sldMk cId="250868009" sldId="272"/>
            <ac:spMk id="130" creationId="{92F5404A-F969-E72B-6168-929ABCB34043}"/>
          </ac:spMkLst>
        </pc:spChg>
        <pc:spChg chg="mod">
          <ac:chgData name="chethan kalyan" userId="c1370a218002e0be" providerId="LiveId" clId="{2D53C083-D1FA-4AFF-9038-BC477B0ABBA7}" dt="2024-11-07T08:43:47.869" v="4812"/>
          <ac:spMkLst>
            <pc:docMk/>
            <pc:sldMk cId="250868009" sldId="272"/>
            <ac:spMk id="131" creationId="{A71FB551-058D-7947-57D7-F87DA9250696}"/>
          </ac:spMkLst>
        </pc:spChg>
        <pc:spChg chg="mod">
          <ac:chgData name="chethan kalyan" userId="c1370a218002e0be" providerId="LiveId" clId="{2D53C083-D1FA-4AFF-9038-BC477B0ABBA7}" dt="2024-11-07T08:43:47.869" v="4812"/>
          <ac:spMkLst>
            <pc:docMk/>
            <pc:sldMk cId="250868009" sldId="272"/>
            <ac:spMk id="132" creationId="{68F1D402-BAF8-4392-3A41-01492603C10E}"/>
          </ac:spMkLst>
        </pc:spChg>
        <pc:spChg chg="mod">
          <ac:chgData name="chethan kalyan" userId="c1370a218002e0be" providerId="LiveId" clId="{2D53C083-D1FA-4AFF-9038-BC477B0ABBA7}" dt="2024-11-07T08:43:47.869" v="4812"/>
          <ac:spMkLst>
            <pc:docMk/>
            <pc:sldMk cId="250868009" sldId="272"/>
            <ac:spMk id="133" creationId="{0F941CCB-1D09-BAB7-91FC-65B0AE94B2F6}"/>
          </ac:spMkLst>
        </pc:spChg>
        <pc:spChg chg="mod">
          <ac:chgData name="chethan kalyan" userId="c1370a218002e0be" providerId="LiveId" clId="{2D53C083-D1FA-4AFF-9038-BC477B0ABBA7}" dt="2024-11-07T08:43:47.869" v="4812"/>
          <ac:spMkLst>
            <pc:docMk/>
            <pc:sldMk cId="250868009" sldId="272"/>
            <ac:spMk id="134" creationId="{1651D734-904A-78E5-05E7-77BEF945BC95}"/>
          </ac:spMkLst>
        </pc:spChg>
        <pc:spChg chg="mod">
          <ac:chgData name="chethan kalyan" userId="c1370a218002e0be" providerId="LiveId" clId="{2D53C083-D1FA-4AFF-9038-BC477B0ABBA7}" dt="2024-11-07T08:43:47.869" v="4812"/>
          <ac:spMkLst>
            <pc:docMk/>
            <pc:sldMk cId="250868009" sldId="272"/>
            <ac:spMk id="135" creationId="{02CD7E25-36E8-825B-B869-812C914F081F}"/>
          </ac:spMkLst>
        </pc:spChg>
        <pc:spChg chg="mod">
          <ac:chgData name="chethan kalyan" userId="c1370a218002e0be" providerId="LiveId" clId="{2D53C083-D1FA-4AFF-9038-BC477B0ABBA7}" dt="2024-11-07T08:43:47.869" v="4812"/>
          <ac:spMkLst>
            <pc:docMk/>
            <pc:sldMk cId="250868009" sldId="272"/>
            <ac:spMk id="136" creationId="{F4BD2850-C36C-43C9-BC79-776938B30451}"/>
          </ac:spMkLst>
        </pc:spChg>
        <pc:spChg chg="mod">
          <ac:chgData name="chethan kalyan" userId="c1370a218002e0be" providerId="LiveId" clId="{2D53C083-D1FA-4AFF-9038-BC477B0ABBA7}" dt="2024-11-07T08:43:47.869" v="4812"/>
          <ac:spMkLst>
            <pc:docMk/>
            <pc:sldMk cId="250868009" sldId="272"/>
            <ac:spMk id="137" creationId="{4EA65D3D-A1A7-3EA0-798C-20ECE8F1BAC0}"/>
          </ac:spMkLst>
        </pc:spChg>
        <pc:spChg chg="mod">
          <ac:chgData name="chethan kalyan" userId="c1370a218002e0be" providerId="LiveId" clId="{2D53C083-D1FA-4AFF-9038-BC477B0ABBA7}" dt="2024-11-07T08:43:47.869" v="4812"/>
          <ac:spMkLst>
            <pc:docMk/>
            <pc:sldMk cId="250868009" sldId="272"/>
            <ac:spMk id="138" creationId="{C9777BC7-A1EA-E395-CF29-2E8AEBA64F16}"/>
          </ac:spMkLst>
        </pc:spChg>
        <pc:spChg chg="mod">
          <ac:chgData name="chethan kalyan" userId="c1370a218002e0be" providerId="LiveId" clId="{2D53C083-D1FA-4AFF-9038-BC477B0ABBA7}" dt="2024-11-07T08:43:47.869" v="4812"/>
          <ac:spMkLst>
            <pc:docMk/>
            <pc:sldMk cId="250868009" sldId="272"/>
            <ac:spMk id="139" creationId="{EB147BA0-1A2F-2809-F425-A45AEB5B1BB7}"/>
          </ac:spMkLst>
        </pc:spChg>
        <pc:spChg chg="mod">
          <ac:chgData name="chethan kalyan" userId="c1370a218002e0be" providerId="LiveId" clId="{2D53C083-D1FA-4AFF-9038-BC477B0ABBA7}" dt="2024-11-07T08:43:47.869" v="4812"/>
          <ac:spMkLst>
            <pc:docMk/>
            <pc:sldMk cId="250868009" sldId="272"/>
            <ac:spMk id="140" creationId="{CE604DAC-CA74-E0D7-3BFD-7A05A33FB582}"/>
          </ac:spMkLst>
        </pc:spChg>
        <pc:spChg chg="mod">
          <ac:chgData name="chethan kalyan" userId="c1370a218002e0be" providerId="LiveId" clId="{2D53C083-D1FA-4AFF-9038-BC477B0ABBA7}" dt="2024-11-07T08:43:47.869" v="4812"/>
          <ac:spMkLst>
            <pc:docMk/>
            <pc:sldMk cId="250868009" sldId="272"/>
            <ac:spMk id="141" creationId="{1D99D47D-7D36-7B47-22EE-06CF629E1024}"/>
          </ac:spMkLst>
        </pc:spChg>
        <pc:spChg chg="mod">
          <ac:chgData name="chethan kalyan" userId="c1370a218002e0be" providerId="LiveId" clId="{2D53C083-D1FA-4AFF-9038-BC477B0ABBA7}" dt="2024-11-07T08:43:47.869" v="4812"/>
          <ac:spMkLst>
            <pc:docMk/>
            <pc:sldMk cId="250868009" sldId="272"/>
            <ac:spMk id="142" creationId="{C3294562-6214-654D-48BD-3086A2337EBE}"/>
          </ac:spMkLst>
        </pc:spChg>
        <pc:spChg chg="mod">
          <ac:chgData name="chethan kalyan" userId="c1370a218002e0be" providerId="LiveId" clId="{2D53C083-D1FA-4AFF-9038-BC477B0ABBA7}" dt="2024-11-07T08:43:47.869" v="4812"/>
          <ac:spMkLst>
            <pc:docMk/>
            <pc:sldMk cId="250868009" sldId="272"/>
            <ac:spMk id="143" creationId="{680808F9-32AE-1805-0F21-9DC83DCDC9CA}"/>
          </ac:spMkLst>
        </pc:spChg>
        <pc:spChg chg="mod">
          <ac:chgData name="chethan kalyan" userId="c1370a218002e0be" providerId="LiveId" clId="{2D53C083-D1FA-4AFF-9038-BC477B0ABBA7}" dt="2024-11-07T08:43:47.869" v="4812"/>
          <ac:spMkLst>
            <pc:docMk/>
            <pc:sldMk cId="250868009" sldId="272"/>
            <ac:spMk id="144" creationId="{3FA8E60F-567A-5785-84AC-186AAA02B5F9}"/>
          </ac:spMkLst>
        </pc:spChg>
        <pc:spChg chg="mod">
          <ac:chgData name="chethan kalyan" userId="c1370a218002e0be" providerId="LiveId" clId="{2D53C083-D1FA-4AFF-9038-BC477B0ABBA7}" dt="2024-11-07T08:43:47.869" v="4812"/>
          <ac:spMkLst>
            <pc:docMk/>
            <pc:sldMk cId="250868009" sldId="272"/>
            <ac:spMk id="145" creationId="{1A9A2D28-5824-9143-7DB8-8001B4E03923}"/>
          </ac:spMkLst>
        </pc:spChg>
        <pc:spChg chg="mod">
          <ac:chgData name="chethan kalyan" userId="c1370a218002e0be" providerId="LiveId" clId="{2D53C083-D1FA-4AFF-9038-BC477B0ABBA7}" dt="2024-11-07T08:43:47.869" v="4812"/>
          <ac:spMkLst>
            <pc:docMk/>
            <pc:sldMk cId="250868009" sldId="272"/>
            <ac:spMk id="146" creationId="{475F4DBB-CE5D-1F09-B9C9-3099C7856555}"/>
          </ac:spMkLst>
        </pc:spChg>
        <pc:spChg chg="mod">
          <ac:chgData name="chethan kalyan" userId="c1370a218002e0be" providerId="LiveId" clId="{2D53C083-D1FA-4AFF-9038-BC477B0ABBA7}" dt="2024-11-07T08:43:47.869" v="4812"/>
          <ac:spMkLst>
            <pc:docMk/>
            <pc:sldMk cId="250868009" sldId="272"/>
            <ac:spMk id="147" creationId="{78511856-3E24-259B-8A15-9D0D4BA0AF90}"/>
          </ac:spMkLst>
        </pc:spChg>
        <pc:spChg chg="mod">
          <ac:chgData name="chethan kalyan" userId="c1370a218002e0be" providerId="LiveId" clId="{2D53C083-D1FA-4AFF-9038-BC477B0ABBA7}" dt="2024-11-07T08:43:47.869" v="4812"/>
          <ac:spMkLst>
            <pc:docMk/>
            <pc:sldMk cId="250868009" sldId="272"/>
            <ac:spMk id="148" creationId="{D5919460-A8D7-184A-1D6D-0A44B68C980C}"/>
          </ac:spMkLst>
        </pc:spChg>
        <pc:spChg chg="mod">
          <ac:chgData name="chethan kalyan" userId="c1370a218002e0be" providerId="LiveId" clId="{2D53C083-D1FA-4AFF-9038-BC477B0ABBA7}" dt="2024-11-07T08:43:47.869" v="4812"/>
          <ac:spMkLst>
            <pc:docMk/>
            <pc:sldMk cId="250868009" sldId="272"/>
            <ac:spMk id="149" creationId="{B3E5B29B-E6DC-65AA-3247-8F595083B7D1}"/>
          </ac:spMkLst>
        </pc:spChg>
        <pc:spChg chg="mod">
          <ac:chgData name="chethan kalyan" userId="c1370a218002e0be" providerId="LiveId" clId="{2D53C083-D1FA-4AFF-9038-BC477B0ABBA7}" dt="2024-11-07T08:43:47.869" v="4812"/>
          <ac:spMkLst>
            <pc:docMk/>
            <pc:sldMk cId="250868009" sldId="272"/>
            <ac:spMk id="150" creationId="{66F38C89-D92D-A5CC-2FC4-DCE81276B14B}"/>
          </ac:spMkLst>
        </pc:spChg>
        <pc:spChg chg="mod">
          <ac:chgData name="chethan kalyan" userId="c1370a218002e0be" providerId="LiveId" clId="{2D53C083-D1FA-4AFF-9038-BC477B0ABBA7}" dt="2024-11-07T08:43:47.869" v="4812"/>
          <ac:spMkLst>
            <pc:docMk/>
            <pc:sldMk cId="250868009" sldId="272"/>
            <ac:spMk id="151" creationId="{A9EA712F-9813-EA15-7B75-1403E70B5151}"/>
          </ac:spMkLst>
        </pc:spChg>
        <pc:spChg chg="mod">
          <ac:chgData name="chethan kalyan" userId="c1370a218002e0be" providerId="LiveId" clId="{2D53C083-D1FA-4AFF-9038-BC477B0ABBA7}" dt="2024-11-07T08:43:47.869" v="4812"/>
          <ac:spMkLst>
            <pc:docMk/>
            <pc:sldMk cId="250868009" sldId="272"/>
            <ac:spMk id="152" creationId="{AB34ED5D-1A1E-30CB-445B-6DC6ECBB6456}"/>
          </ac:spMkLst>
        </pc:spChg>
        <pc:spChg chg="mod">
          <ac:chgData name="chethan kalyan" userId="c1370a218002e0be" providerId="LiveId" clId="{2D53C083-D1FA-4AFF-9038-BC477B0ABBA7}" dt="2024-11-07T08:43:47.869" v="4812"/>
          <ac:spMkLst>
            <pc:docMk/>
            <pc:sldMk cId="250868009" sldId="272"/>
            <ac:spMk id="153" creationId="{51C21DE3-7E3C-72A5-079B-26038F97FAC9}"/>
          </ac:spMkLst>
        </pc:spChg>
        <pc:spChg chg="mod">
          <ac:chgData name="chethan kalyan" userId="c1370a218002e0be" providerId="LiveId" clId="{2D53C083-D1FA-4AFF-9038-BC477B0ABBA7}" dt="2024-11-07T08:43:47.869" v="4812"/>
          <ac:spMkLst>
            <pc:docMk/>
            <pc:sldMk cId="250868009" sldId="272"/>
            <ac:spMk id="154" creationId="{1D8F6B72-F4C6-5EA2-F16B-8A471918A815}"/>
          </ac:spMkLst>
        </pc:spChg>
        <pc:spChg chg="mod">
          <ac:chgData name="chethan kalyan" userId="c1370a218002e0be" providerId="LiveId" clId="{2D53C083-D1FA-4AFF-9038-BC477B0ABBA7}" dt="2024-11-07T08:43:47.869" v="4812"/>
          <ac:spMkLst>
            <pc:docMk/>
            <pc:sldMk cId="250868009" sldId="272"/>
            <ac:spMk id="155" creationId="{457214BC-A0CB-9216-B339-82EC3CC6272B}"/>
          </ac:spMkLst>
        </pc:spChg>
        <pc:spChg chg="mod">
          <ac:chgData name="chethan kalyan" userId="c1370a218002e0be" providerId="LiveId" clId="{2D53C083-D1FA-4AFF-9038-BC477B0ABBA7}" dt="2024-11-07T08:43:47.869" v="4812"/>
          <ac:spMkLst>
            <pc:docMk/>
            <pc:sldMk cId="250868009" sldId="272"/>
            <ac:spMk id="156" creationId="{3C60163B-D032-B054-6C99-ADB1D412B9BC}"/>
          </ac:spMkLst>
        </pc:spChg>
        <pc:spChg chg="mod">
          <ac:chgData name="chethan kalyan" userId="c1370a218002e0be" providerId="LiveId" clId="{2D53C083-D1FA-4AFF-9038-BC477B0ABBA7}" dt="2024-11-07T08:43:47.869" v="4812"/>
          <ac:spMkLst>
            <pc:docMk/>
            <pc:sldMk cId="250868009" sldId="272"/>
            <ac:spMk id="157" creationId="{3C55E672-9F58-C53B-B69E-67ADAE07F3C5}"/>
          </ac:spMkLst>
        </pc:spChg>
        <pc:spChg chg="mod">
          <ac:chgData name="chethan kalyan" userId="c1370a218002e0be" providerId="LiveId" clId="{2D53C083-D1FA-4AFF-9038-BC477B0ABBA7}" dt="2024-11-07T08:43:47.869" v="4812"/>
          <ac:spMkLst>
            <pc:docMk/>
            <pc:sldMk cId="250868009" sldId="272"/>
            <ac:spMk id="158" creationId="{13C4C5E9-7C70-0EDE-DD49-784497E368FF}"/>
          </ac:spMkLst>
        </pc:spChg>
        <pc:spChg chg="mod">
          <ac:chgData name="chethan kalyan" userId="c1370a218002e0be" providerId="LiveId" clId="{2D53C083-D1FA-4AFF-9038-BC477B0ABBA7}" dt="2024-11-07T08:43:47.869" v="4812"/>
          <ac:spMkLst>
            <pc:docMk/>
            <pc:sldMk cId="250868009" sldId="272"/>
            <ac:spMk id="159" creationId="{CBFFB11E-7697-DBDC-4489-B5D915251893}"/>
          </ac:spMkLst>
        </pc:spChg>
        <pc:spChg chg="mod">
          <ac:chgData name="chethan kalyan" userId="c1370a218002e0be" providerId="LiveId" clId="{2D53C083-D1FA-4AFF-9038-BC477B0ABBA7}" dt="2024-11-07T08:43:47.869" v="4812"/>
          <ac:spMkLst>
            <pc:docMk/>
            <pc:sldMk cId="250868009" sldId="272"/>
            <ac:spMk id="160" creationId="{75C0B7F7-CB05-E249-650C-0EBF7553E965}"/>
          </ac:spMkLst>
        </pc:spChg>
        <pc:spChg chg="mod">
          <ac:chgData name="chethan kalyan" userId="c1370a218002e0be" providerId="LiveId" clId="{2D53C083-D1FA-4AFF-9038-BC477B0ABBA7}" dt="2024-11-07T08:43:47.869" v="4812"/>
          <ac:spMkLst>
            <pc:docMk/>
            <pc:sldMk cId="250868009" sldId="272"/>
            <ac:spMk id="161" creationId="{2F13281D-9EC8-183C-DBB3-62DDD65D01E2}"/>
          </ac:spMkLst>
        </pc:spChg>
        <pc:spChg chg="mod">
          <ac:chgData name="chethan kalyan" userId="c1370a218002e0be" providerId="LiveId" clId="{2D53C083-D1FA-4AFF-9038-BC477B0ABBA7}" dt="2024-11-07T08:43:47.869" v="4812"/>
          <ac:spMkLst>
            <pc:docMk/>
            <pc:sldMk cId="250868009" sldId="272"/>
            <ac:spMk id="162" creationId="{756A5BD1-4872-8D02-ECBC-F4CAA4BB91AA}"/>
          </ac:spMkLst>
        </pc:spChg>
        <pc:spChg chg="mod">
          <ac:chgData name="chethan kalyan" userId="c1370a218002e0be" providerId="LiveId" clId="{2D53C083-D1FA-4AFF-9038-BC477B0ABBA7}" dt="2024-11-07T08:43:47.869" v="4812"/>
          <ac:spMkLst>
            <pc:docMk/>
            <pc:sldMk cId="250868009" sldId="272"/>
            <ac:spMk id="163" creationId="{181E7F62-CBB4-40EC-5EEF-FD238CD742BE}"/>
          </ac:spMkLst>
        </pc:spChg>
        <pc:spChg chg="mod">
          <ac:chgData name="chethan kalyan" userId="c1370a218002e0be" providerId="LiveId" clId="{2D53C083-D1FA-4AFF-9038-BC477B0ABBA7}" dt="2024-11-07T08:43:47.869" v="4812"/>
          <ac:spMkLst>
            <pc:docMk/>
            <pc:sldMk cId="250868009" sldId="272"/>
            <ac:spMk id="164" creationId="{974F7842-AF8A-06F8-1553-BE2BB157DBC8}"/>
          </ac:spMkLst>
        </pc:spChg>
        <pc:spChg chg="mod">
          <ac:chgData name="chethan kalyan" userId="c1370a218002e0be" providerId="LiveId" clId="{2D53C083-D1FA-4AFF-9038-BC477B0ABBA7}" dt="2024-11-07T08:43:47.869" v="4812"/>
          <ac:spMkLst>
            <pc:docMk/>
            <pc:sldMk cId="250868009" sldId="272"/>
            <ac:spMk id="165" creationId="{867C4643-A3D4-A322-B6DE-AFBAF159F9A6}"/>
          </ac:spMkLst>
        </pc:spChg>
        <pc:spChg chg="mod">
          <ac:chgData name="chethan kalyan" userId="c1370a218002e0be" providerId="LiveId" clId="{2D53C083-D1FA-4AFF-9038-BC477B0ABBA7}" dt="2024-11-07T08:43:47.869" v="4812"/>
          <ac:spMkLst>
            <pc:docMk/>
            <pc:sldMk cId="250868009" sldId="272"/>
            <ac:spMk id="166" creationId="{00604F6E-79A9-01A9-9207-6430ADEF8784}"/>
          </ac:spMkLst>
        </pc:spChg>
        <pc:spChg chg="mod">
          <ac:chgData name="chethan kalyan" userId="c1370a218002e0be" providerId="LiveId" clId="{2D53C083-D1FA-4AFF-9038-BC477B0ABBA7}" dt="2024-11-07T08:43:47.869" v="4812"/>
          <ac:spMkLst>
            <pc:docMk/>
            <pc:sldMk cId="250868009" sldId="272"/>
            <ac:spMk id="167" creationId="{C47F79A7-B682-A523-AF3A-C6B46ABF722C}"/>
          </ac:spMkLst>
        </pc:spChg>
        <pc:spChg chg="mod">
          <ac:chgData name="chethan kalyan" userId="c1370a218002e0be" providerId="LiveId" clId="{2D53C083-D1FA-4AFF-9038-BC477B0ABBA7}" dt="2024-11-07T08:43:47.869" v="4812"/>
          <ac:spMkLst>
            <pc:docMk/>
            <pc:sldMk cId="250868009" sldId="272"/>
            <ac:spMk id="168" creationId="{B3865B79-286A-68B1-BD80-BBE3E711F40C}"/>
          </ac:spMkLst>
        </pc:spChg>
        <pc:spChg chg="mod">
          <ac:chgData name="chethan kalyan" userId="c1370a218002e0be" providerId="LiveId" clId="{2D53C083-D1FA-4AFF-9038-BC477B0ABBA7}" dt="2024-11-07T08:43:47.869" v="4812"/>
          <ac:spMkLst>
            <pc:docMk/>
            <pc:sldMk cId="250868009" sldId="272"/>
            <ac:spMk id="169" creationId="{532CF0EA-ECC9-B4E8-F7B0-D1B8340491BA}"/>
          </ac:spMkLst>
        </pc:spChg>
        <pc:spChg chg="mod">
          <ac:chgData name="chethan kalyan" userId="c1370a218002e0be" providerId="LiveId" clId="{2D53C083-D1FA-4AFF-9038-BC477B0ABBA7}" dt="2024-11-07T08:43:47.869" v="4812"/>
          <ac:spMkLst>
            <pc:docMk/>
            <pc:sldMk cId="250868009" sldId="272"/>
            <ac:spMk id="170" creationId="{179DB117-6269-B7C8-1EA3-D9C57CED780F}"/>
          </ac:spMkLst>
        </pc:spChg>
        <pc:spChg chg="mod">
          <ac:chgData name="chethan kalyan" userId="c1370a218002e0be" providerId="LiveId" clId="{2D53C083-D1FA-4AFF-9038-BC477B0ABBA7}" dt="2024-11-07T08:43:47.869" v="4812"/>
          <ac:spMkLst>
            <pc:docMk/>
            <pc:sldMk cId="250868009" sldId="272"/>
            <ac:spMk id="171" creationId="{9D3DF95A-9FBA-1904-D5AB-2EC729109758}"/>
          </ac:spMkLst>
        </pc:spChg>
        <pc:spChg chg="mod">
          <ac:chgData name="chethan kalyan" userId="c1370a218002e0be" providerId="LiveId" clId="{2D53C083-D1FA-4AFF-9038-BC477B0ABBA7}" dt="2024-11-07T08:43:47.869" v="4812"/>
          <ac:spMkLst>
            <pc:docMk/>
            <pc:sldMk cId="250868009" sldId="272"/>
            <ac:spMk id="172" creationId="{E84F0274-219E-433B-8AFC-0D90E383189B}"/>
          </ac:spMkLst>
        </pc:spChg>
        <pc:spChg chg="mod">
          <ac:chgData name="chethan kalyan" userId="c1370a218002e0be" providerId="LiveId" clId="{2D53C083-D1FA-4AFF-9038-BC477B0ABBA7}" dt="2024-11-07T08:43:47.869" v="4812"/>
          <ac:spMkLst>
            <pc:docMk/>
            <pc:sldMk cId="250868009" sldId="272"/>
            <ac:spMk id="173" creationId="{6F14D43E-BA51-331B-2835-A6A96DB30D66}"/>
          </ac:spMkLst>
        </pc:spChg>
        <pc:spChg chg="mod">
          <ac:chgData name="chethan kalyan" userId="c1370a218002e0be" providerId="LiveId" clId="{2D53C083-D1FA-4AFF-9038-BC477B0ABBA7}" dt="2024-11-07T08:43:47.869" v="4812"/>
          <ac:spMkLst>
            <pc:docMk/>
            <pc:sldMk cId="250868009" sldId="272"/>
            <ac:spMk id="174" creationId="{7F877740-5FF4-2310-E030-5CC3D1320AE3}"/>
          </ac:spMkLst>
        </pc:spChg>
        <pc:spChg chg="mod">
          <ac:chgData name="chethan kalyan" userId="c1370a218002e0be" providerId="LiveId" clId="{2D53C083-D1FA-4AFF-9038-BC477B0ABBA7}" dt="2024-11-07T08:43:47.869" v="4812"/>
          <ac:spMkLst>
            <pc:docMk/>
            <pc:sldMk cId="250868009" sldId="272"/>
            <ac:spMk id="175" creationId="{BBE25355-F16A-8B1C-5EE5-27DB1B7AEB79}"/>
          </ac:spMkLst>
        </pc:spChg>
        <pc:spChg chg="mod">
          <ac:chgData name="chethan kalyan" userId="c1370a218002e0be" providerId="LiveId" clId="{2D53C083-D1FA-4AFF-9038-BC477B0ABBA7}" dt="2024-11-07T08:43:47.869" v="4812"/>
          <ac:spMkLst>
            <pc:docMk/>
            <pc:sldMk cId="250868009" sldId="272"/>
            <ac:spMk id="176" creationId="{AD3EDB90-D679-C3F5-870A-60D2B86C4470}"/>
          </ac:spMkLst>
        </pc:spChg>
        <pc:spChg chg="mod">
          <ac:chgData name="chethan kalyan" userId="c1370a218002e0be" providerId="LiveId" clId="{2D53C083-D1FA-4AFF-9038-BC477B0ABBA7}" dt="2024-11-07T08:43:47.869" v="4812"/>
          <ac:spMkLst>
            <pc:docMk/>
            <pc:sldMk cId="250868009" sldId="272"/>
            <ac:spMk id="177" creationId="{AAC0A872-7C4A-E0E0-B9EF-62C98DB9E064}"/>
          </ac:spMkLst>
        </pc:spChg>
        <pc:spChg chg="mod">
          <ac:chgData name="chethan kalyan" userId="c1370a218002e0be" providerId="LiveId" clId="{2D53C083-D1FA-4AFF-9038-BC477B0ABBA7}" dt="2024-11-07T08:43:47.869" v="4812"/>
          <ac:spMkLst>
            <pc:docMk/>
            <pc:sldMk cId="250868009" sldId="272"/>
            <ac:spMk id="178" creationId="{F3E27F37-E86E-4F2B-33F2-4081F94A85CD}"/>
          </ac:spMkLst>
        </pc:spChg>
        <pc:spChg chg="mod">
          <ac:chgData name="chethan kalyan" userId="c1370a218002e0be" providerId="LiveId" clId="{2D53C083-D1FA-4AFF-9038-BC477B0ABBA7}" dt="2024-11-07T08:43:47.869" v="4812"/>
          <ac:spMkLst>
            <pc:docMk/>
            <pc:sldMk cId="250868009" sldId="272"/>
            <ac:spMk id="179" creationId="{776D9578-FDFC-3256-CAA5-BFB1B6D01A6E}"/>
          </ac:spMkLst>
        </pc:spChg>
        <pc:spChg chg="mod">
          <ac:chgData name="chethan kalyan" userId="c1370a218002e0be" providerId="LiveId" clId="{2D53C083-D1FA-4AFF-9038-BC477B0ABBA7}" dt="2024-11-07T08:43:47.869" v="4812"/>
          <ac:spMkLst>
            <pc:docMk/>
            <pc:sldMk cId="250868009" sldId="272"/>
            <ac:spMk id="180" creationId="{4B267849-92CB-897F-F0F6-63B7C72EB8CC}"/>
          </ac:spMkLst>
        </pc:spChg>
        <pc:spChg chg="mod">
          <ac:chgData name="chethan kalyan" userId="c1370a218002e0be" providerId="LiveId" clId="{2D53C083-D1FA-4AFF-9038-BC477B0ABBA7}" dt="2024-11-07T08:43:47.869" v="4812"/>
          <ac:spMkLst>
            <pc:docMk/>
            <pc:sldMk cId="250868009" sldId="272"/>
            <ac:spMk id="181" creationId="{1843D0E1-2C61-9DF6-0B2F-C04D8B036062}"/>
          </ac:spMkLst>
        </pc:spChg>
        <pc:spChg chg="mod">
          <ac:chgData name="chethan kalyan" userId="c1370a218002e0be" providerId="LiveId" clId="{2D53C083-D1FA-4AFF-9038-BC477B0ABBA7}" dt="2024-11-07T08:43:47.869" v="4812"/>
          <ac:spMkLst>
            <pc:docMk/>
            <pc:sldMk cId="250868009" sldId="272"/>
            <ac:spMk id="182" creationId="{E6866DE2-CDC9-C0D1-5743-B77F84A291DE}"/>
          </ac:spMkLst>
        </pc:spChg>
        <pc:spChg chg="mod">
          <ac:chgData name="chethan kalyan" userId="c1370a218002e0be" providerId="LiveId" clId="{2D53C083-D1FA-4AFF-9038-BC477B0ABBA7}" dt="2024-11-07T08:43:47.869" v="4812"/>
          <ac:spMkLst>
            <pc:docMk/>
            <pc:sldMk cId="250868009" sldId="272"/>
            <ac:spMk id="183" creationId="{4458BBF1-EA24-858C-7952-3F916E373243}"/>
          </ac:spMkLst>
        </pc:spChg>
        <pc:spChg chg="mod">
          <ac:chgData name="chethan kalyan" userId="c1370a218002e0be" providerId="LiveId" clId="{2D53C083-D1FA-4AFF-9038-BC477B0ABBA7}" dt="2024-11-07T08:43:47.869" v="4812"/>
          <ac:spMkLst>
            <pc:docMk/>
            <pc:sldMk cId="250868009" sldId="272"/>
            <ac:spMk id="184" creationId="{45B4A9D7-596B-D8D9-267E-06F5E85019AC}"/>
          </ac:spMkLst>
        </pc:spChg>
        <pc:spChg chg="mod">
          <ac:chgData name="chethan kalyan" userId="c1370a218002e0be" providerId="LiveId" clId="{2D53C083-D1FA-4AFF-9038-BC477B0ABBA7}" dt="2024-11-07T08:43:47.869" v="4812"/>
          <ac:spMkLst>
            <pc:docMk/>
            <pc:sldMk cId="250868009" sldId="272"/>
            <ac:spMk id="185" creationId="{27E0E8F1-CF6E-A5C9-FB1A-3745C04D69DD}"/>
          </ac:spMkLst>
        </pc:spChg>
        <pc:spChg chg="mod">
          <ac:chgData name="chethan kalyan" userId="c1370a218002e0be" providerId="LiveId" clId="{2D53C083-D1FA-4AFF-9038-BC477B0ABBA7}" dt="2024-11-07T08:43:47.869" v="4812"/>
          <ac:spMkLst>
            <pc:docMk/>
            <pc:sldMk cId="250868009" sldId="272"/>
            <ac:spMk id="186" creationId="{B69D88D0-3314-F99D-6801-ACADF600EA89}"/>
          </ac:spMkLst>
        </pc:spChg>
        <pc:spChg chg="mod">
          <ac:chgData name="chethan kalyan" userId="c1370a218002e0be" providerId="LiveId" clId="{2D53C083-D1FA-4AFF-9038-BC477B0ABBA7}" dt="2024-11-07T08:43:47.869" v="4812"/>
          <ac:spMkLst>
            <pc:docMk/>
            <pc:sldMk cId="250868009" sldId="272"/>
            <ac:spMk id="187" creationId="{FE05DB18-44B4-7E3F-3BDD-5754DA65259A}"/>
          </ac:spMkLst>
        </pc:spChg>
        <pc:spChg chg="mod">
          <ac:chgData name="chethan kalyan" userId="c1370a218002e0be" providerId="LiveId" clId="{2D53C083-D1FA-4AFF-9038-BC477B0ABBA7}" dt="2024-11-07T08:43:47.869" v="4812"/>
          <ac:spMkLst>
            <pc:docMk/>
            <pc:sldMk cId="250868009" sldId="272"/>
            <ac:spMk id="188" creationId="{FD1BAB86-F77F-BC47-DBA9-B05827E617FB}"/>
          </ac:spMkLst>
        </pc:spChg>
        <pc:spChg chg="mod">
          <ac:chgData name="chethan kalyan" userId="c1370a218002e0be" providerId="LiveId" clId="{2D53C083-D1FA-4AFF-9038-BC477B0ABBA7}" dt="2024-11-07T08:43:47.869" v="4812"/>
          <ac:spMkLst>
            <pc:docMk/>
            <pc:sldMk cId="250868009" sldId="272"/>
            <ac:spMk id="189" creationId="{80B4B0A2-3400-D2A1-9739-E68CCFF0ED9E}"/>
          </ac:spMkLst>
        </pc:spChg>
        <pc:spChg chg="mod">
          <ac:chgData name="chethan kalyan" userId="c1370a218002e0be" providerId="LiveId" clId="{2D53C083-D1FA-4AFF-9038-BC477B0ABBA7}" dt="2024-11-07T08:43:47.869" v="4812"/>
          <ac:spMkLst>
            <pc:docMk/>
            <pc:sldMk cId="250868009" sldId="272"/>
            <ac:spMk id="190" creationId="{8B507D0D-49BF-DD95-BF4F-D6A2F8A30269}"/>
          </ac:spMkLst>
        </pc:spChg>
        <pc:spChg chg="mod">
          <ac:chgData name="chethan kalyan" userId="c1370a218002e0be" providerId="LiveId" clId="{2D53C083-D1FA-4AFF-9038-BC477B0ABBA7}" dt="2024-11-07T08:43:47.869" v="4812"/>
          <ac:spMkLst>
            <pc:docMk/>
            <pc:sldMk cId="250868009" sldId="272"/>
            <ac:spMk id="191" creationId="{B60E045E-E2C0-2048-AC94-B1C499FF1241}"/>
          </ac:spMkLst>
        </pc:spChg>
        <pc:spChg chg="mod">
          <ac:chgData name="chethan kalyan" userId="c1370a218002e0be" providerId="LiveId" clId="{2D53C083-D1FA-4AFF-9038-BC477B0ABBA7}" dt="2024-11-07T08:43:47.869" v="4812"/>
          <ac:spMkLst>
            <pc:docMk/>
            <pc:sldMk cId="250868009" sldId="272"/>
            <ac:spMk id="192" creationId="{33A1942A-F7FD-8FA3-9071-40F2FB6E6BD2}"/>
          </ac:spMkLst>
        </pc:spChg>
        <pc:spChg chg="mod">
          <ac:chgData name="chethan kalyan" userId="c1370a218002e0be" providerId="LiveId" clId="{2D53C083-D1FA-4AFF-9038-BC477B0ABBA7}" dt="2024-11-07T08:43:47.869" v="4812"/>
          <ac:spMkLst>
            <pc:docMk/>
            <pc:sldMk cId="250868009" sldId="272"/>
            <ac:spMk id="193" creationId="{8917CC56-275A-0F4B-A07E-374654C928B9}"/>
          </ac:spMkLst>
        </pc:spChg>
        <pc:spChg chg="mod">
          <ac:chgData name="chethan kalyan" userId="c1370a218002e0be" providerId="LiveId" clId="{2D53C083-D1FA-4AFF-9038-BC477B0ABBA7}" dt="2024-11-07T08:43:47.869" v="4812"/>
          <ac:spMkLst>
            <pc:docMk/>
            <pc:sldMk cId="250868009" sldId="272"/>
            <ac:spMk id="194" creationId="{6FC56FF3-2F79-D7AB-2C23-9E7B2E5E2F9E}"/>
          </ac:spMkLst>
        </pc:spChg>
        <pc:spChg chg="mod">
          <ac:chgData name="chethan kalyan" userId="c1370a218002e0be" providerId="LiveId" clId="{2D53C083-D1FA-4AFF-9038-BC477B0ABBA7}" dt="2024-11-07T08:43:47.869" v="4812"/>
          <ac:spMkLst>
            <pc:docMk/>
            <pc:sldMk cId="250868009" sldId="272"/>
            <ac:spMk id="195" creationId="{80CA2D98-F609-CDD0-280B-DE87257CE4B5}"/>
          </ac:spMkLst>
        </pc:spChg>
        <pc:spChg chg="mod">
          <ac:chgData name="chethan kalyan" userId="c1370a218002e0be" providerId="LiveId" clId="{2D53C083-D1FA-4AFF-9038-BC477B0ABBA7}" dt="2024-11-07T08:43:47.869" v="4812"/>
          <ac:spMkLst>
            <pc:docMk/>
            <pc:sldMk cId="250868009" sldId="272"/>
            <ac:spMk id="196" creationId="{0D05DB12-6DF6-8EBD-5B90-508F9B50FE42}"/>
          </ac:spMkLst>
        </pc:spChg>
        <pc:spChg chg="mod">
          <ac:chgData name="chethan kalyan" userId="c1370a218002e0be" providerId="LiveId" clId="{2D53C083-D1FA-4AFF-9038-BC477B0ABBA7}" dt="2024-11-07T08:43:47.869" v="4812"/>
          <ac:spMkLst>
            <pc:docMk/>
            <pc:sldMk cId="250868009" sldId="272"/>
            <ac:spMk id="197" creationId="{E0C69C18-6D25-F056-12E0-00AA1957790E}"/>
          </ac:spMkLst>
        </pc:spChg>
        <pc:spChg chg="mod">
          <ac:chgData name="chethan kalyan" userId="c1370a218002e0be" providerId="LiveId" clId="{2D53C083-D1FA-4AFF-9038-BC477B0ABBA7}" dt="2024-11-07T08:43:47.869" v="4812"/>
          <ac:spMkLst>
            <pc:docMk/>
            <pc:sldMk cId="250868009" sldId="272"/>
            <ac:spMk id="198" creationId="{12E027C8-F7E1-10A0-BC1A-636E504A5359}"/>
          </ac:spMkLst>
        </pc:spChg>
        <pc:spChg chg="mod">
          <ac:chgData name="chethan kalyan" userId="c1370a218002e0be" providerId="LiveId" clId="{2D53C083-D1FA-4AFF-9038-BC477B0ABBA7}" dt="2024-11-07T08:43:47.869" v="4812"/>
          <ac:spMkLst>
            <pc:docMk/>
            <pc:sldMk cId="250868009" sldId="272"/>
            <ac:spMk id="199" creationId="{523BD030-D433-DCE4-8F2F-6D3D12DE1F32}"/>
          </ac:spMkLst>
        </pc:spChg>
        <pc:spChg chg="mod">
          <ac:chgData name="chethan kalyan" userId="c1370a218002e0be" providerId="LiveId" clId="{2D53C083-D1FA-4AFF-9038-BC477B0ABBA7}" dt="2024-11-07T08:43:47.869" v="4812"/>
          <ac:spMkLst>
            <pc:docMk/>
            <pc:sldMk cId="250868009" sldId="272"/>
            <ac:spMk id="200" creationId="{118627CC-8AE2-063E-8CAF-AEDEC6072412}"/>
          </ac:spMkLst>
        </pc:spChg>
        <pc:spChg chg="mod">
          <ac:chgData name="chethan kalyan" userId="c1370a218002e0be" providerId="LiveId" clId="{2D53C083-D1FA-4AFF-9038-BC477B0ABBA7}" dt="2024-11-07T08:43:47.869" v="4812"/>
          <ac:spMkLst>
            <pc:docMk/>
            <pc:sldMk cId="250868009" sldId="272"/>
            <ac:spMk id="201" creationId="{10783FA5-5F3E-73BF-8A93-896798311D6F}"/>
          </ac:spMkLst>
        </pc:spChg>
        <pc:spChg chg="mod">
          <ac:chgData name="chethan kalyan" userId="c1370a218002e0be" providerId="LiveId" clId="{2D53C083-D1FA-4AFF-9038-BC477B0ABBA7}" dt="2024-11-07T08:43:47.869" v="4812"/>
          <ac:spMkLst>
            <pc:docMk/>
            <pc:sldMk cId="250868009" sldId="272"/>
            <ac:spMk id="202" creationId="{842705DB-85E7-5C27-7BCB-B44C71A5BA21}"/>
          </ac:spMkLst>
        </pc:spChg>
        <pc:spChg chg="mod">
          <ac:chgData name="chethan kalyan" userId="c1370a218002e0be" providerId="LiveId" clId="{2D53C083-D1FA-4AFF-9038-BC477B0ABBA7}" dt="2024-11-07T08:43:47.869" v="4812"/>
          <ac:spMkLst>
            <pc:docMk/>
            <pc:sldMk cId="250868009" sldId="272"/>
            <ac:spMk id="203" creationId="{EBA2DAA5-1418-C0F6-B0B4-4BE1BCB14659}"/>
          </ac:spMkLst>
        </pc:spChg>
        <pc:spChg chg="mod">
          <ac:chgData name="chethan kalyan" userId="c1370a218002e0be" providerId="LiveId" clId="{2D53C083-D1FA-4AFF-9038-BC477B0ABBA7}" dt="2024-11-07T08:43:47.869" v="4812"/>
          <ac:spMkLst>
            <pc:docMk/>
            <pc:sldMk cId="250868009" sldId="272"/>
            <ac:spMk id="204" creationId="{2B4460F4-AB74-A6BC-102F-D4C63352D5FC}"/>
          </ac:spMkLst>
        </pc:spChg>
        <pc:spChg chg="mod">
          <ac:chgData name="chethan kalyan" userId="c1370a218002e0be" providerId="LiveId" clId="{2D53C083-D1FA-4AFF-9038-BC477B0ABBA7}" dt="2024-11-07T08:43:47.869" v="4812"/>
          <ac:spMkLst>
            <pc:docMk/>
            <pc:sldMk cId="250868009" sldId="272"/>
            <ac:spMk id="205" creationId="{467318D0-CA01-B75A-A708-6C63B519CA99}"/>
          </ac:spMkLst>
        </pc:spChg>
        <pc:spChg chg="mod">
          <ac:chgData name="chethan kalyan" userId="c1370a218002e0be" providerId="LiveId" clId="{2D53C083-D1FA-4AFF-9038-BC477B0ABBA7}" dt="2024-11-07T08:43:47.869" v="4812"/>
          <ac:spMkLst>
            <pc:docMk/>
            <pc:sldMk cId="250868009" sldId="272"/>
            <ac:spMk id="206" creationId="{4A1726D2-80A6-E66A-B61F-96A770A94B13}"/>
          </ac:spMkLst>
        </pc:spChg>
        <pc:spChg chg="mod">
          <ac:chgData name="chethan kalyan" userId="c1370a218002e0be" providerId="LiveId" clId="{2D53C083-D1FA-4AFF-9038-BC477B0ABBA7}" dt="2024-11-07T08:43:47.869" v="4812"/>
          <ac:spMkLst>
            <pc:docMk/>
            <pc:sldMk cId="250868009" sldId="272"/>
            <ac:spMk id="207" creationId="{339ABA10-70B4-BEF4-07FF-FDFC05E833DE}"/>
          </ac:spMkLst>
        </pc:spChg>
        <pc:spChg chg="mod">
          <ac:chgData name="chethan kalyan" userId="c1370a218002e0be" providerId="LiveId" clId="{2D53C083-D1FA-4AFF-9038-BC477B0ABBA7}" dt="2024-11-07T08:43:47.869" v="4812"/>
          <ac:spMkLst>
            <pc:docMk/>
            <pc:sldMk cId="250868009" sldId="272"/>
            <ac:spMk id="208" creationId="{1B3DA341-532D-B8E0-05B4-3FE7E2949F65}"/>
          </ac:spMkLst>
        </pc:spChg>
        <pc:spChg chg="mod">
          <ac:chgData name="chethan kalyan" userId="c1370a218002e0be" providerId="LiveId" clId="{2D53C083-D1FA-4AFF-9038-BC477B0ABBA7}" dt="2024-11-07T08:43:47.869" v="4812"/>
          <ac:spMkLst>
            <pc:docMk/>
            <pc:sldMk cId="250868009" sldId="272"/>
            <ac:spMk id="209" creationId="{ACBD8060-50C8-A28A-42BD-7D5DFCAFE6B0}"/>
          </ac:spMkLst>
        </pc:spChg>
        <pc:spChg chg="mod">
          <ac:chgData name="chethan kalyan" userId="c1370a218002e0be" providerId="LiveId" clId="{2D53C083-D1FA-4AFF-9038-BC477B0ABBA7}" dt="2024-11-07T08:43:47.869" v="4812"/>
          <ac:spMkLst>
            <pc:docMk/>
            <pc:sldMk cId="250868009" sldId="272"/>
            <ac:spMk id="210" creationId="{01186472-341D-3905-AC8C-2E6D6BD499D1}"/>
          </ac:spMkLst>
        </pc:spChg>
        <pc:spChg chg="mod">
          <ac:chgData name="chethan kalyan" userId="c1370a218002e0be" providerId="LiveId" clId="{2D53C083-D1FA-4AFF-9038-BC477B0ABBA7}" dt="2024-11-07T08:43:47.869" v="4812"/>
          <ac:spMkLst>
            <pc:docMk/>
            <pc:sldMk cId="250868009" sldId="272"/>
            <ac:spMk id="211" creationId="{518B03E7-7913-05E4-E517-8BA213C33390}"/>
          </ac:spMkLst>
        </pc:spChg>
        <pc:spChg chg="mod">
          <ac:chgData name="chethan kalyan" userId="c1370a218002e0be" providerId="LiveId" clId="{2D53C083-D1FA-4AFF-9038-BC477B0ABBA7}" dt="2024-11-07T08:43:47.869" v="4812"/>
          <ac:spMkLst>
            <pc:docMk/>
            <pc:sldMk cId="250868009" sldId="272"/>
            <ac:spMk id="212" creationId="{193EA6E6-63BF-E2EA-C055-48CAB1262DFA}"/>
          </ac:spMkLst>
        </pc:spChg>
        <pc:spChg chg="mod">
          <ac:chgData name="chethan kalyan" userId="c1370a218002e0be" providerId="LiveId" clId="{2D53C083-D1FA-4AFF-9038-BC477B0ABBA7}" dt="2024-11-07T08:43:47.869" v="4812"/>
          <ac:spMkLst>
            <pc:docMk/>
            <pc:sldMk cId="250868009" sldId="272"/>
            <ac:spMk id="213" creationId="{489E2518-AC04-A892-DA07-1291792B80CA}"/>
          </ac:spMkLst>
        </pc:spChg>
        <pc:spChg chg="mod">
          <ac:chgData name="chethan kalyan" userId="c1370a218002e0be" providerId="LiveId" clId="{2D53C083-D1FA-4AFF-9038-BC477B0ABBA7}" dt="2024-11-07T08:43:47.869" v="4812"/>
          <ac:spMkLst>
            <pc:docMk/>
            <pc:sldMk cId="250868009" sldId="272"/>
            <ac:spMk id="214" creationId="{41921717-28EC-3914-1460-73B359444BE9}"/>
          </ac:spMkLst>
        </pc:spChg>
        <pc:spChg chg="mod">
          <ac:chgData name="chethan kalyan" userId="c1370a218002e0be" providerId="LiveId" clId="{2D53C083-D1FA-4AFF-9038-BC477B0ABBA7}" dt="2024-11-07T08:43:47.869" v="4812"/>
          <ac:spMkLst>
            <pc:docMk/>
            <pc:sldMk cId="250868009" sldId="272"/>
            <ac:spMk id="215" creationId="{32E59B3F-03E0-53AB-5042-CCDBBDF0F4B6}"/>
          </ac:spMkLst>
        </pc:spChg>
        <pc:spChg chg="mod">
          <ac:chgData name="chethan kalyan" userId="c1370a218002e0be" providerId="LiveId" clId="{2D53C083-D1FA-4AFF-9038-BC477B0ABBA7}" dt="2024-11-07T08:43:47.869" v="4812"/>
          <ac:spMkLst>
            <pc:docMk/>
            <pc:sldMk cId="250868009" sldId="272"/>
            <ac:spMk id="216" creationId="{7A163C7A-115F-A7B2-B997-FCBD21E4781C}"/>
          </ac:spMkLst>
        </pc:spChg>
        <pc:spChg chg="mod">
          <ac:chgData name="chethan kalyan" userId="c1370a218002e0be" providerId="LiveId" clId="{2D53C083-D1FA-4AFF-9038-BC477B0ABBA7}" dt="2024-11-07T08:43:47.869" v="4812"/>
          <ac:spMkLst>
            <pc:docMk/>
            <pc:sldMk cId="250868009" sldId="272"/>
            <ac:spMk id="217" creationId="{A85B7746-EEE7-E36F-0D06-57256B923D72}"/>
          </ac:spMkLst>
        </pc:spChg>
        <pc:spChg chg="mod">
          <ac:chgData name="chethan kalyan" userId="c1370a218002e0be" providerId="LiveId" clId="{2D53C083-D1FA-4AFF-9038-BC477B0ABBA7}" dt="2024-11-07T08:43:47.869" v="4812"/>
          <ac:spMkLst>
            <pc:docMk/>
            <pc:sldMk cId="250868009" sldId="272"/>
            <ac:spMk id="218" creationId="{E8F91BDC-E94A-66C1-41A0-FCB4BCEA5361}"/>
          </ac:spMkLst>
        </pc:spChg>
        <pc:spChg chg="mod">
          <ac:chgData name="chethan kalyan" userId="c1370a218002e0be" providerId="LiveId" clId="{2D53C083-D1FA-4AFF-9038-BC477B0ABBA7}" dt="2024-11-07T08:43:47.869" v="4812"/>
          <ac:spMkLst>
            <pc:docMk/>
            <pc:sldMk cId="250868009" sldId="272"/>
            <ac:spMk id="219" creationId="{E66A3E6D-C247-B730-5AFC-39CFFF8F73DA}"/>
          </ac:spMkLst>
        </pc:spChg>
        <pc:spChg chg="mod">
          <ac:chgData name="chethan kalyan" userId="c1370a218002e0be" providerId="LiveId" clId="{2D53C083-D1FA-4AFF-9038-BC477B0ABBA7}" dt="2024-11-07T08:43:47.869" v="4812"/>
          <ac:spMkLst>
            <pc:docMk/>
            <pc:sldMk cId="250868009" sldId="272"/>
            <ac:spMk id="220" creationId="{AFF7829C-1548-363A-10FE-BAEF393BCEDD}"/>
          </ac:spMkLst>
        </pc:spChg>
        <pc:spChg chg="mod">
          <ac:chgData name="chethan kalyan" userId="c1370a218002e0be" providerId="LiveId" clId="{2D53C083-D1FA-4AFF-9038-BC477B0ABBA7}" dt="2024-11-07T08:43:47.869" v="4812"/>
          <ac:spMkLst>
            <pc:docMk/>
            <pc:sldMk cId="250868009" sldId="272"/>
            <ac:spMk id="221" creationId="{919779DB-FB63-BD12-0214-FC9B9CD0CEB3}"/>
          </ac:spMkLst>
        </pc:spChg>
        <pc:spChg chg="mod">
          <ac:chgData name="chethan kalyan" userId="c1370a218002e0be" providerId="LiveId" clId="{2D53C083-D1FA-4AFF-9038-BC477B0ABBA7}" dt="2024-11-07T08:43:47.869" v="4812"/>
          <ac:spMkLst>
            <pc:docMk/>
            <pc:sldMk cId="250868009" sldId="272"/>
            <ac:spMk id="222" creationId="{BD7944B1-3F7B-E8C1-F332-ABB61DD3ADCF}"/>
          </ac:spMkLst>
        </pc:spChg>
        <pc:spChg chg="mod">
          <ac:chgData name="chethan kalyan" userId="c1370a218002e0be" providerId="LiveId" clId="{2D53C083-D1FA-4AFF-9038-BC477B0ABBA7}" dt="2024-11-07T08:43:47.869" v="4812"/>
          <ac:spMkLst>
            <pc:docMk/>
            <pc:sldMk cId="250868009" sldId="272"/>
            <ac:spMk id="223" creationId="{83649759-5DFA-76E0-C258-07DCB0470374}"/>
          </ac:spMkLst>
        </pc:spChg>
        <pc:spChg chg="mod">
          <ac:chgData name="chethan kalyan" userId="c1370a218002e0be" providerId="LiveId" clId="{2D53C083-D1FA-4AFF-9038-BC477B0ABBA7}" dt="2024-11-07T08:43:47.869" v="4812"/>
          <ac:spMkLst>
            <pc:docMk/>
            <pc:sldMk cId="250868009" sldId="272"/>
            <ac:spMk id="224" creationId="{8CF94BBD-26D2-A55D-F59F-1D6AF9EB77C2}"/>
          </ac:spMkLst>
        </pc:spChg>
        <pc:spChg chg="mod">
          <ac:chgData name="chethan kalyan" userId="c1370a218002e0be" providerId="LiveId" clId="{2D53C083-D1FA-4AFF-9038-BC477B0ABBA7}" dt="2024-11-07T08:43:47.869" v="4812"/>
          <ac:spMkLst>
            <pc:docMk/>
            <pc:sldMk cId="250868009" sldId="272"/>
            <ac:spMk id="225" creationId="{F7B9D3F6-2679-469E-3E92-34C8064A259E}"/>
          </ac:spMkLst>
        </pc:spChg>
        <pc:spChg chg="mod">
          <ac:chgData name="chethan kalyan" userId="c1370a218002e0be" providerId="LiveId" clId="{2D53C083-D1FA-4AFF-9038-BC477B0ABBA7}" dt="2024-11-07T08:43:47.869" v="4812"/>
          <ac:spMkLst>
            <pc:docMk/>
            <pc:sldMk cId="250868009" sldId="272"/>
            <ac:spMk id="226" creationId="{50994C11-C565-57DE-5865-61B47E930513}"/>
          </ac:spMkLst>
        </pc:spChg>
        <pc:spChg chg="mod">
          <ac:chgData name="chethan kalyan" userId="c1370a218002e0be" providerId="LiveId" clId="{2D53C083-D1FA-4AFF-9038-BC477B0ABBA7}" dt="2024-11-07T08:43:47.869" v="4812"/>
          <ac:spMkLst>
            <pc:docMk/>
            <pc:sldMk cId="250868009" sldId="272"/>
            <ac:spMk id="227" creationId="{DC582483-661A-B756-27AF-46595A5D637D}"/>
          </ac:spMkLst>
        </pc:spChg>
        <pc:spChg chg="mod">
          <ac:chgData name="chethan kalyan" userId="c1370a218002e0be" providerId="LiveId" clId="{2D53C083-D1FA-4AFF-9038-BC477B0ABBA7}" dt="2024-11-07T08:43:47.869" v="4812"/>
          <ac:spMkLst>
            <pc:docMk/>
            <pc:sldMk cId="250868009" sldId="272"/>
            <ac:spMk id="228" creationId="{C3896F1C-120E-EFFB-B3AD-52193F097A53}"/>
          </ac:spMkLst>
        </pc:spChg>
        <pc:spChg chg="mod">
          <ac:chgData name="chethan kalyan" userId="c1370a218002e0be" providerId="LiveId" clId="{2D53C083-D1FA-4AFF-9038-BC477B0ABBA7}" dt="2024-11-07T08:43:47.869" v="4812"/>
          <ac:spMkLst>
            <pc:docMk/>
            <pc:sldMk cId="250868009" sldId="272"/>
            <ac:spMk id="229" creationId="{48C4A2B7-5743-206F-A712-E61778535514}"/>
          </ac:spMkLst>
        </pc:spChg>
        <pc:spChg chg="mod">
          <ac:chgData name="chethan kalyan" userId="c1370a218002e0be" providerId="LiveId" clId="{2D53C083-D1FA-4AFF-9038-BC477B0ABBA7}" dt="2024-11-07T08:43:47.869" v="4812"/>
          <ac:spMkLst>
            <pc:docMk/>
            <pc:sldMk cId="250868009" sldId="272"/>
            <ac:spMk id="230" creationId="{4DEAB42A-9BFA-A34F-69DE-17D34C120FAE}"/>
          </ac:spMkLst>
        </pc:spChg>
        <pc:spChg chg="mod">
          <ac:chgData name="chethan kalyan" userId="c1370a218002e0be" providerId="LiveId" clId="{2D53C083-D1FA-4AFF-9038-BC477B0ABBA7}" dt="2024-11-07T08:43:47.869" v="4812"/>
          <ac:spMkLst>
            <pc:docMk/>
            <pc:sldMk cId="250868009" sldId="272"/>
            <ac:spMk id="231" creationId="{9C3109F3-3FE6-738F-2796-91D1E2AE93E1}"/>
          </ac:spMkLst>
        </pc:spChg>
        <pc:spChg chg="mod">
          <ac:chgData name="chethan kalyan" userId="c1370a218002e0be" providerId="LiveId" clId="{2D53C083-D1FA-4AFF-9038-BC477B0ABBA7}" dt="2024-11-07T08:43:47.869" v="4812"/>
          <ac:spMkLst>
            <pc:docMk/>
            <pc:sldMk cId="250868009" sldId="272"/>
            <ac:spMk id="232" creationId="{99B72CF3-A829-89FE-3F29-F2CEB041715D}"/>
          </ac:spMkLst>
        </pc:spChg>
        <pc:spChg chg="mod">
          <ac:chgData name="chethan kalyan" userId="c1370a218002e0be" providerId="LiveId" clId="{2D53C083-D1FA-4AFF-9038-BC477B0ABBA7}" dt="2024-11-07T08:43:47.869" v="4812"/>
          <ac:spMkLst>
            <pc:docMk/>
            <pc:sldMk cId="250868009" sldId="272"/>
            <ac:spMk id="233" creationId="{446E5688-4776-B55B-CAA5-5931D57F6920}"/>
          </ac:spMkLst>
        </pc:spChg>
        <pc:spChg chg="mod">
          <ac:chgData name="chethan kalyan" userId="c1370a218002e0be" providerId="LiveId" clId="{2D53C083-D1FA-4AFF-9038-BC477B0ABBA7}" dt="2024-11-07T08:43:47.869" v="4812"/>
          <ac:spMkLst>
            <pc:docMk/>
            <pc:sldMk cId="250868009" sldId="272"/>
            <ac:spMk id="234" creationId="{504E3CCF-23F6-9058-0E2A-D9AFFE808ABE}"/>
          </ac:spMkLst>
        </pc:spChg>
        <pc:spChg chg="mod">
          <ac:chgData name="chethan kalyan" userId="c1370a218002e0be" providerId="LiveId" clId="{2D53C083-D1FA-4AFF-9038-BC477B0ABBA7}" dt="2024-11-07T08:43:47.869" v="4812"/>
          <ac:spMkLst>
            <pc:docMk/>
            <pc:sldMk cId="250868009" sldId="272"/>
            <ac:spMk id="235" creationId="{744B2917-8387-65D2-3E93-5C052AA58022}"/>
          </ac:spMkLst>
        </pc:spChg>
        <pc:spChg chg="mod">
          <ac:chgData name="chethan kalyan" userId="c1370a218002e0be" providerId="LiveId" clId="{2D53C083-D1FA-4AFF-9038-BC477B0ABBA7}" dt="2024-11-07T08:43:47.869" v="4812"/>
          <ac:spMkLst>
            <pc:docMk/>
            <pc:sldMk cId="250868009" sldId="272"/>
            <ac:spMk id="236" creationId="{B47976E2-BACB-9FE0-DF33-245439BF6B17}"/>
          </ac:spMkLst>
        </pc:spChg>
        <pc:spChg chg="mod">
          <ac:chgData name="chethan kalyan" userId="c1370a218002e0be" providerId="LiveId" clId="{2D53C083-D1FA-4AFF-9038-BC477B0ABBA7}" dt="2024-11-07T08:43:47.869" v="4812"/>
          <ac:spMkLst>
            <pc:docMk/>
            <pc:sldMk cId="250868009" sldId="272"/>
            <ac:spMk id="237" creationId="{EF08FAB6-95EC-7D60-FFB9-C9C0A1BC3880}"/>
          </ac:spMkLst>
        </pc:spChg>
        <pc:spChg chg="mod">
          <ac:chgData name="chethan kalyan" userId="c1370a218002e0be" providerId="LiveId" clId="{2D53C083-D1FA-4AFF-9038-BC477B0ABBA7}" dt="2024-11-07T08:43:47.869" v="4812"/>
          <ac:spMkLst>
            <pc:docMk/>
            <pc:sldMk cId="250868009" sldId="272"/>
            <ac:spMk id="238" creationId="{42D14E17-F107-26D9-15DF-5FDCDC8CED78}"/>
          </ac:spMkLst>
        </pc:spChg>
        <pc:spChg chg="mod">
          <ac:chgData name="chethan kalyan" userId="c1370a218002e0be" providerId="LiveId" clId="{2D53C083-D1FA-4AFF-9038-BC477B0ABBA7}" dt="2024-11-07T08:43:47.869" v="4812"/>
          <ac:spMkLst>
            <pc:docMk/>
            <pc:sldMk cId="250868009" sldId="272"/>
            <ac:spMk id="239" creationId="{1AF886E1-F2D2-E4D1-4F32-A0AA2E991040}"/>
          </ac:spMkLst>
        </pc:spChg>
        <pc:spChg chg="mod">
          <ac:chgData name="chethan kalyan" userId="c1370a218002e0be" providerId="LiveId" clId="{2D53C083-D1FA-4AFF-9038-BC477B0ABBA7}" dt="2024-11-07T08:43:47.869" v="4812"/>
          <ac:spMkLst>
            <pc:docMk/>
            <pc:sldMk cId="250868009" sldId="272"/>
            <ac:spMk id="240" creationId="{EDCB1A36-AF4D-8864-1281-3061FF0E5440}"/>
          </ac:spMkLst>
        </pc:spChg>
        <pc:spChg chg="mod">
          <ac:chgData name="chethan kalyan" userId="c1370a218002e0be" providerId="LiveId" clId="{2D53C083-D1FA-4AFF-9038-BC477B0ABBA7}" dt="2024-11-07T08:43:47.869" v="4812"/>
          <ac:spMkLst>
            <pc:docMk/>
            <pc:sldMk cId="250868009" sldId="272"/>
            <ac:spMk id="241" creationId="{81325171-5507-53A3-DDBE-C07556791071}"/>
          </ac:spMkLst>
        </pc:spChg>
        <pc:spChg chg="mod">
          <ac:chgData name="chethan kalyan" userId="c1370a218002e0be" providerId="LiveId" clId="{2D53C083-D1FA-4AFF-9038-BC477B0ABBA7}" dt="2024-11-07T08:43:47.869" v="4812"/>
          <ac:spMkLst>
            <pc:docMk/>
            <pc:sldMk cId="250868009" sldId="272"/>
            <ac:spMk id="242" creationId="{227EB305-A2F6-792A-737F-B038FE4706BA}"/>
          </ac:spMkLst>
        </pc:spChg>
        <pc:spChg chg="mod">
          <ac:chgData name="chethan kalyan" userId="c1370a218002e0be" providerId="LiveId" clId="{2D53C083-D1FA-4AFF-9038-BC477B0ABBA7}" dt="2024-11-07T08:43:47.869" v="4812"/>
          <ac:spMkLst>
            <pc:docMk/>
            <pc:sldMk cId="250868009" sldId="272"/>
            <ac:spMk id="243" creationId="{26D5D879-645F-5F04-BE76-2CE9A04AF1C6}"/>
          </ac:spMkLst>
        </pc:spChg>
        <pc:spChg chg="mod">
          <ac:chgData name="chethan kalyan" userId="c1370a218002e0be" providerId="LiveId" clId="{2D53C083-D1FA-4AFF-9038-BC477B0ABBA7}" dt="2024-11-07T08:43:47.869" v="4812"/>
          <ac:spMkLst>
            <pc:docMk/>
            <pc:sldMk cId="250868009" sldId="272"/>
            <ac:spMk id="244" creationId="{A8065EA4-1800-DBB3-9CAF-5B34BC4EBB79}"/>
          </ac:spMkLst>
        </pc:spChg>
        <pc:spChg chg="mod">
          <ac:chgData name="chethan kalyan" userId="c1370a218002e0be" providerId="LiveId" clId="{2D53C083-D1FA-4AFF-9038-BC477B0ABBA7}" dt="2024-11-07T08:43:47.869" v="4812"/>
          <ac:spMkLst>
            <pc:docMk/>
            <pc:sldMk cId="250868009" sldId="272"/>
            <ac:spMk id="245" creationId="{8CA7615D-85E4-DE6E-B715-756920C4676A}"/>
          </ac:spMkLst>
        </pc:spChg>
        <pc:spChg chg="mod">
          <ac:chgData name="chethan kalyan" userId="c1370a218002e0be" providerId="LiveId" clId="{2D53C083-D1FA-4AFF-9038-BC477B0ABBA7}" dt="2024-11-07T08:43:47.869" v="4812"/>
          <ac:spMkLst>
            <pc:docMk/>
            <pc:sldMk cId="250868009" sldId="272"/>
            <ac:spMk id="246" creationId="{787243ED-EC31-4B81-DB06-D0FE97495E12}"/>
          </ac:spMkLst>
        </pc:spChg>
        <pc:spChg chg="mod">
          <ac:chgData name="chethan kalyan" userId="c1370a218002e0be" providerId="LiveId" clId="{2D53C083-D1FA-4AFF-9038-BC477B0ABBA7}" dt="2024-11-07T08:43:47.869" v="4812"/>
          <ac:spMkLst>
            <pc:docMk/>
            <pc:sldMk cId="250868009" sldId="272"/>
            <ac:spMk id="247" creationId="{2D303A9D-A19F-0A99-1215-521459C022CA}"/>
          </ac:spMkLst>
        </pc:spChg>
        <pc:spChg chg="mod">
          <ac:chgData name="chethan kalyan" userId="c1370a218002e0be" providerId="LiveId" clId="{2D53C083-D1FA-4AFF-9038-BC477B0ABBA7}" dt="2024-11-07T08:43:47.869" v="4812"/>
          <ac:spMkLst>
            <pc:docMk/>
            <pc:sldMk cId="250868009" sldId="272"/>
            <ac:spMk id="248" creationId="{848DC221-1A8C-75AD-3337-7F75C9395B94}"/>
          </ac:spMkLst>
        </pc:spChg>
        <pc:spChg chg="mod">
          <ac:chgData name="chethan kalyan" userId="c1370a218002e0be" providerId="LiveId" clId="{2D53C083-D1FA-4AFF-9038-BC477B0ABBA7}" dt="2024-11-07T08:43:47.869" v="4812"/>
          <ac:spMkLst>
            <pc:docMk/>
            <pc:sldMk cId="250868009" sldId="272"/>
            <ac:spMk id="249" creationId="{67BFEF98-C300-4A42-088C-0293CFBDD648}"/>
          </ac:spMkLst>
        </pc:spChg>
        <pc:spChg chg="mod">
          <ac:chgData name="chethan kalyan" userId="c1370a218002e0be" providerId="LiveId" clId="{2D53C083-D1FA-4AFF-9038-BC477B0ABBA7}" dt="2024-11-07T08:43:47.869" v="4812"/>
          <ac:spMkLst>
            <pc:docMk/>
            <pc:sldMk cId="250868009" sldId="272"/>
            <ac:spMk id="250" creationId="{C12B4C0B-3578-1163-663A-3735734466EE}"/>
          </ac:spMkLst>
        </pc:spChg>
        <pc:spChg chg="mod">
          <ac:chgData name="chethan kalyan" userId="c1370a218002e0be" providerId="LiveId" clId="{2D53C083-D1FA-4AFF-9038-BC477B0ABBA7}" dt="2024-11-07T08:43:47.869" v="4812"/>
          <ac:spMkLst>
            <pc:docMk/>
            <pc:sldMk cId="250868009" sldId="272"/>
            <ac:spMk id="251" creationId="{EE783BF9-D4DE-8A5C-C42D-D26CF10E5B76}"/>
          </ac:spMkLst>
        </pc:spChg>
        <pc:spChg chg="mod">
          <ac:chgData name="chethan kalyan" userId="c1370a218002e0be" providerId="LiveId" clId="{2D53C083-D1FA-4AFF-9038-BC477B0ABBA7}" dt="2024-11-07T08:43:47.869" v="4812"/>
          <ac:spMkLst>
            <pc:docMk/>
            <pc:sldMk cId="250868009" sldId="272"/>
            <ac:spMk id="252" creationId="{1F3DBACA-B0A4-9A29-3353-0FC7863F911E}"/>
          </ac:spMkLst>
        </pc:spChg>
        <pc:spChg chg="mod">
          <ac:chgData name="chethan kalyan" userId="c1370a218002e0be" providerId="LiveId" clId="{2D53C083-D1FA-4AFF-9038-BC477B0ABBA7}" dt="2024-11-07T08:43:47.869" v="4812"/>
          <ac:spMkLst>
            <pc:docMk/>
            <pc:sldMk cId="250868009" sldId="272"/>
            <ac:spMk id="253" creationId="{EF138E05-A575-6AF8-ECAA-5C28F9BD6307}"/>
          </ac:spMkLst>
        </pc:spChg>
        <pc:spChg chg="mod">
          <ac:chgData name="chethan kalyan" userId="c1370a218002e0be" providerId="LiveId" clId="{2D53C083-D1FA-4AFF-9038-BC477B0ABBA7}" dt="2024-11-07T08:43:47.869" v="4812"/>
          <ac:spMkLst>
            <pc:docMk/>
            <pc:sldMk cId="250868009" sldId="272"/>
            <ac:spMk id="254" creationId="{CBC06ECF-E4E4-4BAC-6112-B27E7D2211CE}"/>
          </ac:spMkLst>
        </pc:spChg>
        <pc:spChg chg="mod">
          <ac:chgData name="chethan kalyan" userId="c1370a218002e0be" providerId="LiveId" clId="{2D53C083-D1FA-4AFF-9038-BC477B0ABBA7}" dt="2024-11-07T08:43:47.869" v="4812"/>
          <ac:spMkLst>
            <pc:docMk/>
            <pc:sldMk cId="250868009" sldId="272"/>
            <ac:spMk id="255" creationId="{B90EE7C4-2373-AD3E-89C8-841E226C4768}"/>
          </ac:spMkLst>
        </pc:spChg>
        <pc:spChg chg="mod">
          <ac:chgData name="chethan kalyan" userId="c1370a218002e0be" providerId="LiveId" clId="{2D53C083-D1FA-4AFF-9038-BC477B0ABBA7}" dt="2024-11-07T08:43:47.869" v="4812"/>
          <ac:spMkLst>
            <pc:docMk/>
            <pc:sldMk cId="250868009" sldId="272"/>
            <ac:spMk id="256" creationId="{A156C9D9-60DE-874D-5469-1E921EB88422}"/>
          </ac:spMkLst>
        </pc:spChg>
        <pc:spChg chg="mod">
          <ac:chgData name="chethan kalyan" userId="c1370a218002e0be" providerId="LiveId" clId="{2D53C083-D1FA-4AFF-9038-BC477B0ABBA7}" dt="2024-11-07T08:43:47.869" v="4812"/>
          <ac:spMkLst>
            <pc:docMk/>
            <pc:sldMk cId="250868009" sldId="272"/>
            <ac:spMk id="257" creationId="{9E18D3C6-700D-092C-A9F7-09AEA082A8E4}"/>
          </ac:spMkLst>
        </pc:spChg>
        <pc:spChg chg="mod">
          <ac:chgData name="chethan kalyan" userId="c1370a218002e0be" providerId="LiveId" clId="{2D53C083-D1FA-4AFF-9038-BC477B0ABBA7}" dt="2024-11-07T08:43:47.869" v="4812"/>
          <ac:spMkLst>
            <pc:docMk/>
            <pc:sldMk cId="250868009" sldId="272"/>
            <ac:spMk id="258" creationId="{4A2FFC8A-5366-4ABD-B12C-63D9C480A401}"/>
          </ac:spMkLst>
        </pc:spChg>
        <pc:spChg chg="mod">
          <ac:chgData name="chethan kalyan" userId="c1370a218002e0be" providerId="LiveId" clId="{2D53C083-D1FA-4AFF-9038-BC477B0ABBA7}" dt="2024-11-07T08:43:47.869" v="4812"/>
          <ac:spMkLst>
            <pc:docMk/>
            <pc:sldMk cId="250868009" sldId="272"/>
            <ac:spMk id="259" creationId="{861BD808-4FF8-CF7A-02C5-BA3E96EE9E51}"/>
          </ac:spMkLst>
        </pc:spChg>
        <pc:spChg chg="mod">
          <ac:chgData name="chethan kalyan" userId="c1370a218002e0be" providerId="LiveId" clId="{2D53C083-D1FA-4AFF-9038-BC477B0ABBA7}" dt="2024-11-07T08:43:47.869" v="4812"/>
          <ac:spMkLst>
            <pc:docMk/>
            <pc:sldMk cId="250868009" sldId="272"/>
            <ac:spMk id="260" creationId="{42939650-538E-A99D-AFEC-A583ACC810D2}"/>
          </ac:spMkLst>
        </pc:spChg>
        <pc:spChg chg="mod">
          <ac:chgData name="chethan kalyan" userId="c1370a218002e0be" providerId="LiveId" clId="{2D53C083-D1FA-4AFF-9038-BC477B0ABBA7}" dt="2024-11-07T08:43:47.869" v="4812"/>
          <ac:spMkLst>
            <pc:docMk/>
            <pc:sldMk cId="250868009" sldId="272"/>
            <ac:spMk id="261" creationId="{8AB5B077-2C6B-5E71-3E18-79C70713BE8C}"/>
          </ac:spMkLst>
        </pc:spChg>
        <pc:spChg chg="mod">
          <ac:chgData name="chethan kalyan" userId="c1370a218002e0be" providerId="LiveId" clId="{2D53C083-D1FA-4AFF-9038-BC477B0ABBA7}" dt="2024-11-07T08:43:47.869" v="4812"/>
          <ac:spMkLst>
            <pc:docMk/>
            <pc:sldMk cId="250868009" sldId="272"/>
            <ac:spMk id="262" creationId="{E8AAA42B-3AC1-51EF-A34E-180B5C5DEFE7}"/>
          </ac:spMkLst>
        </pc:spChg>
        <pc:spChg chg="mod">
          <ac:chgData name="chethan kalyan" userId="c1370a218002e0be" providerId="LiveId" clId="{2D53C083-D1FA-4AFF-9038-BC477B0ABBA7}" dt="2024-11-07T08:43:47.869" v="4812"/>
          <ac:spMkLst>
            <pc:docMk/>
            <pc:sldMk cId="250868009" sldId="272"/>
            <ac:spMk id="263" creationId="{244F8735-6F1A-0A06-FADF-F5EFA4B5B06A}"/>
          </ac:spMkLst>
        </pc:spChg>
        <pc:spChg chg="mod">
          <ac:chgData name="chethan kalyan" userId="c1370a218002e0be" providerId="LiveId" clId="{2D53C083-D1FA-4AFF-9038-BC477B0ABBA7}" dt="2024-11-07T08:43:47.869" v="4812"/>
          <ac:spMkLst>
            <pc:docMk/>
            <pc:sldMk cId="250868009" sldId="272"/>
            <ac:spMk id="264" creationId="{846BE6EE-368A-E4EB-E3A3-43AEFB112C45}"/>
          </ac:spMkLst>
        </pc:spChg>
        <pc:spChg chg="mod">
          <ac:chgData name="chethan kalyan" userId="c1370a218002e0be" providerId="LiveId" clId="{2D53C083-D1FA-4AFF-9038-BC477B0ABBA7}" dt="2024-11-07T08:43:47.869" v="4812"/>
          <ac:spMkLst>
            <pc:docMk/>
            <pc:sldMk cId="250868009" sldId="272"/>
            <ac:spMk id="265" creationId="{321EA6BB-56D7-FF82-64F6-07D6202553AB}"/>
          </ac:spMkLst>
        </pc:spChg>
        <pc:spChg chg="mod">
          <ac:chgData name="chethan kalyan" userId="c1370a218002e0be" providerId="LiveId" clId="{2D53C083-D1FA-4AFF-9038-BC477B0ABBA7}" dt="2024-11-07T08:43:47.869" v="4812"/>
          <ac:spMkLst>
            <pc:docMk/>
            <pc:sldMk cId="250868009" sldId="272"/>
            <ac:spMk id="266" creationId="{53F1BECC-6279-B1A3-B41E-978F3151A1EE}"/>
          </ac:spMkLst>
        </pc:spChg>
        <pc:spChg chg="mod">
          <ac:chgData name="chethan kalyan" userId="c1370a218002e0be" providerId="LiveId" clId="{2D53C083-D1FA-4AFF-9038-BC477B0ABBA7}" dt="2024-11-07T08:43:47.869" v="4812"/>
          <ac:spMkLst>
            <pc:docMk/>
            <pc:sldMk cId="250868009" sldId="272"/>
            <ac:spMk id="267" creationId="{7085EC28-37E5-367D-92BC-739C0C819E40}"/>
          </ac:spMkLst>
        </pc:spChg>
        <pc:spChg chg="mod">
          <ac:chgData name="chethan kalyan" userId="c1370a218002e0be" providerId="LiveId" clId="{2D53C083-D1FA-4AFF-9038-BC477B0ABBA7}" dt="2024-11-07T08:43:47.869" v="4812"/>
          <ac:spMkLst>
            <pc:docMk/>
            <pc:sldMk cId="250868009" sldId="272"/>
            <ac:spMk id="268" creationId="{0E7A2255-FFE5-53EC-ADA4-EC4ECD1BD4EB}"/>
          </ac:spMkLst>
        </pc:spChg>
        <pc:spChg chg="mod">
          <ac:chgData name="chethan kalyan" userId="c1370a218002e0be" providerId="LiveId" clId="{2D53C083-D1FA-4AFF-9038-BC477B0ABBA7}" dt="2024-11-07T08:43:47.869" v="4812"/>
          <ac:spMkLst>
            <pc:docMk/>
            <pc:sldMk cId="250868009" sldId="272"/>
            <ac:spMk id="269" creationId="{585065EA-DF91-A73C-E3AE-8410EF23A04E}"/>
          </ac:spMkLst>
        </pc:spChg>
        <pc:spChg chg="mod">
          <ac:chgData name="chethan kalyan" userId="c1370a218002e0be" providerId="LiveId" clId="{2D53C083-D1FA-4AFF-9038-BC477B0ABBA7}" dt="2024-11-07T08:43:47.869" v="4812"/>
          <ac:spMkLst>
            <pc:docMk/>
            <pc:sldMk cId="250868009" sldId="272"/>
            <ac:spMk id="270" creationId="{E63CAD4F-4CDC-6631-7DF8-506DFE90C72F}"/>
          </ac:spMkLst>
        </pc:spChg>
        <pc:spChg chg="mod">
          <ac:chgData name="chethan kalyan" userId="c1370a218002e0be" providerId="LiveId" clId="{2D53C083-D1FA-4AFF-9038-BC477B0ABBA7}" dt="2024-11-07T08:43:47.869" v="4812"/>
          <ac:spMkLst>
            <pc:docMk/>
            <pc:sldMk cId="250868009" sldId="272"/>
            <ac:spMk id="271" creationId="{72BD1988-F70C-82A8-2A62-C3B070D29AD1}"/>
          </ac:spMkLst>
        </pc:spChg>
        <pc:spChg chg="mod">
          <ac:chgData name="chethan kalyan" userId="c1370a218002e0be" providerId="LiveId" clId="{2D53C083-D1FA-4AFF-9038-BC477B0ABBA7}" dt="2024-11-07T08:43:47.869" v="4812"/>
          <ac:spMkLst>
            <pc:docMk/>
            <pc:sldMk cId="250868009" sldId="272"/>
            <ac:spMk id="272" creationId="{9ADD3B08-E256-6D0B-0240-8731504D3057}"/>
          </ac:spMkLst>
        </pc:spChg>
        <pc:spChg chg="mod">
          <ac:chgData name="chethan kalyan" userId="c1370a218002e0be" providerId="LiveId" clId="{2D53C083-D1FA-4AFF-9038-BC477B0ABBA7}" dt="2024-11-07T08:43:47.869" v="4812"/>
          <ac:spMkLst>
            <pc:docMk/>
            <pc:sldMk cId="250868009" sldId="272"/>
            <ac:spMk id="273" creationId="{CE6CB77E-C4CD-01C1-FA28-1A9013ECF322}"/>
          </ac:spMkLst>
        </pc:spChg>
        <pc:spChg chg="mod">
          <ac:chgData name="chethan kalyan" userId="c1370a218002e0be" providerId="LiveId" clId="{2D53C083-D1FA-4AFF-9038-BC477B0ABBA7}" dt="2024-11-07T08:43:47.869" v="4812"/>
          <ac:spMkLst>
            <pc:docMk/>
            <pc:sldMk cId="250868009" sldId="272"/>
            <ac:spMk id="274" creationId="{9F49E92F-086E-0416-8336-EA6C71E86E2D}"/>
          </ac:spMkLst>
        </pc:spChg>
        <pc:spChg chg="mod">
          <ac:chgData name="chethan kalyan" userId="c1370a218002e0be" providerId="LiveId" clId="{2D53C083-D1FA-4AFF-9038-BC477B0ABBA7}" dt="2024-11-07T08:43:47.869" v="4812"/>
          <ac:spMkLst>
            <pc:docMk/>
            <pc:sldMk cId="250868009" sldId="272"/>
            <ac:spMk id="275" creationId="{84FC9F58-10D3-DA60-BC30-FB8B328DFC15}"/>
          </ac:spMkLst>
        </pc:spChg>
        <pc:spChg chg="mod">
          <ac:chgData name="chethan kalyan" userId="c1370a218002e0be" providerId="LiveId" clId="{2D53C083-D1FA-4AFF-9038-BC477B0ABBA7}" dt="2024-11-07T08:43:47.869" v="4812"/>
          <ac:spMkLst>
            <pc:docMk/>
            <pc:sldMk cId="250868009" sldId="272"/>
            <ac:spMk id="276" creationId="{56A5708D-0C3A-8882-9D71-AFD15A47F94E}"/>
          </ac:spMkLst>
        </pc:spChg>
        <pc:spChg chg="mod">
          <ac:chgData name="chethan kalyan" userId="c1370a218002e0be" providerId="LiveId" clId="{2D53C083-D1FA-4AFF-9038-BC477B0ABBA7}" dt="2024-11-07T08:43:47.869" v="4812"/>
          <ac:spMkLst>
            <pc:docMk/>
            <pc:sldMk cId="250868009" sldId="272"/>
            <ac:spMk id="277" creationId="{C99794F7-0C4B-F112-0F6C-7B69392965D3}"/>
          </ac:spMkLst>
        </pc:spChg>
        <pc:spChg chg="mod">
          <ac:chgData name="chethan kalyan" userId="c1370a218002e0be" providerId="LiveId" clId="{2D53C083-D1FA-4AFF-9038-BC477B0ABBA7}" dt="2024-11-07T08:43:47.869" v="4812"/>
          <ac:spMkLst>
            <pc:docMk/>
            <pc:sldMk cId="250868009" sldId="272"/>
            <ac:spMk id="278" creationId="{D3969FB7-E90A-D423-B614-9B03D118219D}"/>
          </ac:spMkLst>
        </pc:spChg>
        <pc:spChg chg="mod">
          <ac:chgData name="chethan kalyan" userId="c1370a218002e0be" providerId="LiveId" clId="{2D53C083-D1FA-4AFF-9038-BC477B0ABBA7}" dt="2024-11-07T08:43:47.869" v="4812"/>
          <ac:spMkLst>
            <pc:docMk/>
            <pc:sldMk cId="250868009" sldId="272"/>
            <ac:spMk id="279" creationId="{52ADB141-E926-7848-9915-597C7B0CCE0D}"/>
          </ac:spMkLst>
        </pc:spChg>
        <pc:spChg chg="mod">
          <ac:chgData name="chethan kalyan" userId="c1370a218002e0be" providerId="LiveId" clId="{2D53C083-D1FA-4AFF-9038-BC477B0ABBA7}" dt="2024-11-07T08:43:47.869" v="4812"/>
          <ac:spMkLst>
            <pc:docMk/>
            <pc:sldMk cId="250868009" sldId="272"/>
            <ac:spMk id="280" creationId="{E433714E-F614-9E5E-E23A-F050C4559A2C}"/>
          </ac:spMkLst>
        </pc:spChg>
        <pc:spChg chg="mod">
          <ac:chgData name="chethan kalyan" userId="c1370a218002e0be" providerId="LiveId" clId="{2D53C083-D1FA-4AFF-9038-BC477B0ABBA7}" dt="2024-11-07T08:43:47.869" v="4812"/>
          <ac:spMkLst>
            <pc:docMk/>
            <pc:sldMk cId="250868009" sldId="272"/>
            <ac:spMk id="281" creationId="{2AEC1DB5-CC7E-C78A-0654-365CC2A416C8}"/>
          </ac:spMkLst>
        </pc:spChg>
        <pc:spChg chg="mod">
          <ac:chgData name="chethan kalyan" userId="c1370a218002e0be" providerId="LiveId" clId="{2D53C083-D1FA-4AFF-9038-BC477B0ABBA7}" dt="2024-11-07T08:43:47.869" v="4812"/>
          <ac:spMkLst>
            <pc:docMk/>
            <pc:sldMk cId="250868009" sldId="272"/>
            <ac:spMk id="282" creationId="{A6C5184B-8845-33B7-67B1-3086AFD791EC}"/>
          </ac:spMkLst>
        </pc:spChg>
        <pc:spChg chg="mod">
          <ac:chgData name="chethan kalyan" userId="c1370a218002e0be" providerId="LiveId" clId="{2D53C083-D1FA-4AFF-9038-BC477B0ABBA7}" dt="2024-11-07T08:43:47.869" v="4812"/>
          <ac:spMkLst>
            <pc:docMk/>
            <pc:sldMk cId="250868009" sldId="272"/>
            <ac:spMk id="283" creationId="{9D337E3E-2479-5CAA-6D06-BDBCDA9EF6FD}"/>
          </ac:spMkLst>
        </pc:spChg>
        <pc:spChg chg="mod">
          <ac:chgData name="chethan kalyan" userId="c1370a218002e0be" providerId="LiveId" clId="{2D53C083-D1FA-4AFF-9038-BC477B0ABBA7}" dt="2024-11-07T08:43:47.869" v="4812"/>
          <ac:spMkLst>
            <pc:docMk/>
            <pc:sldMk cId="250868009" sldId="272"/>
            <ac:spMk id="284" creationId="{289D95D8-4150-4CC7-1225-27F0D301DAFF}"/>
          </ac:spMkLst>
        </pc:spChg>
        <pc:spChg chg="mod">
          <ac:chgData name="chethan kalyan" userId="c1370a218002e0be" providerId="LiveId" clId="{2D53C083-D1FA-4AFF-9038-BC477B0ABBA7}" dt="2024-11-07T08:43:47.869" v="4812"/>
          <ac:spMkLst>
            <pc:docMk/>
            <pc:sldMk cId="250868009" sldId="272"/>
            <ac:spMk id="285" creationId="{DBEB27C1-D854-591A-5407-86CE383DF0EE}"/>
          </ac:spMkLst>
        </pc:spChg>
        <pc:spChg chg="mod">
          <ac:chgData name="chethan kalyan" userId="c1370a218002e0be" providerId="LiveId" clId="{2D53C083-D1FA-4AFF-9038-BC477B0ABBA7}" dt="2024-11-07T08:43:47.869" v="4812"/>
          <ac:spMkLst>
            <pc:docMk/>
            <pc:sldMk cId="250868009" sldId="272"/>
            <ac:spMk id="286" creationId="{E83047B8-089B-4818-4A70-4EF335156F56}"/>
          </ac:spMkLst>
        </pc:spChg>
        <pc:spChg chg="mod">
          <ac:chgData name="chethan kalyan" userId="c1370a218002e0be" providerId="LiveId" clId="{2D53C083-D1FA-4AFF-9038-BC477B0ABBA7}" dt="2024-11-07T08:43:47.869" v="4812"/>
          <ac:spMkLst>
            <pc:docMk/>
            <pc:sldMk cId="250868009" sldId="272"/>
            <ac:spMk id="287" creationId="{2F496398-8D5B-02A7-77B9-F5E9066F293B}"/>
          </ac:spMkLst>
        </pc:spChg>
        <pc:spChg chg="mod">
          <ac:chgData name="chethan kalyan" userId="c1370a218002e0be" providerId="LiveId" clId="{2D53C083-D1FA-4AFF-9038-BC477B0ABBA7}" dt="2024-11-07T08:43:47.869" v="4812"/>
          <ac:spMkLst>
            <pc:docMk/>
            <pc:sldMk cId="250868009" sldId="272"/>
            <ac:spMk id="288" creationId="{0A7BF1B8-F3A6-F4D0-CD25-EE5642EBA06E}"/>
          </ac:spMkLst>
        </pc:spChg>
        <pc:spChg chg="mod">
          <ac:chgData name="chethan kalyan" userId="c1370a218002e0be" providerId="LiveId" clId="{2D53C083-D1FA-4AFF-9038-BC477B0ABBA7}" dt="2024-11-07T08:43:47.869" v="4812"/>
          <ac:spMkLst>
            <pc:docMk/>
            <pc:sldMk cId="250868009" sldId="272"/>
            <ac:spMk id="289" creationId="{4629CE3A-3E4D-67A2-4E64-EAE0205B5857}"/>
          </ac:spMkLst>
        </pc:spChg>
        <pc:spChg chg="mod">
          <ac:chgData name="chethan kalyan" userId="c1370a218002e0be" providerId="LiveId" clId="{2D53C083-D1FA-4AFF-9038-BC477B0ABBA7}" dt="2024-11-07T08:43:47.869" v="4812"/>
          <ac:spMkLst>
            <pc:docMk/>
            <pc:sldMk cId="250868009" sldId="272"/>
            <ac:spMk id="290" creationId="{0A202051-A573-698B-9668-5F37FB07ECCF}"/>
          </ac:spMkLst>
        </pc:spChg>
        <pc:spChg chg="mod">
          <ac:chgData name="chethan kalyan" userId="c1370a218002e0be" providerId="LiveId" clId="{2D53C083-D1FA-4AFF-9038-BC477B0ABBA7}" dt="2024-11-07T08:43:47.869" v="4812"/>
          <ac:spMkLst>
            <pc:docMk/>
            <pc:sldMk cId="250868009" sldId="272"/>
            <ac:spMk id="291" creationId="{5BB12729-1D1C-6B4D-CB48-4498A4EF5BEE}"/>
          </ac:spMkLst>
        </pc:spChg>
        <pc:spChg chg="mod">
          <ac:chgData name="chethan kalyan" userId="c1370a218002e0be" providerId="LiveId" clId="{2D53C083-D1FA-4AFF-9038-BC477B0ABBA7}" dt="2024-11-07T08:43:47.869" v="4812"/>
          <ac:spMkLst>
            <pc:docMk/>
            <pc:sldMk cId="250868009" sldId="272"/>
            <ac:spMk id="292" creationId="{868BFD82-1537-DD86-8402-1EB08DDE64D8}"/>
          </ac:spMkLst>
        </pc:spChg>
        <pc:spChg chg="mod">
          <ac:chgData name="chethan kalyan" userId="c1370a218002e0be" providerId="LiveId" clId="{2D53C083-D1FA-4AFF-9038-BC477B0ABBA7}" dt="2024-11-07T08:43:47.869" v="4812"/>
          <ac:spMkLst>
            <pc:docMk/>
            <pc:sldMk cId="250868009" sldId="272"/>
            <ac:spMk id="293" creationId="{97271A48-C301-5E43-3A40-84C6BA63C0EB}"/>
          </ac:spMkLst>
        </pc:spChg>
        <pc:spChg chg="mod">
          <ac:chgData name="chethan kalyan" userId="c1370a218002e0be" providerId="LiveId" clId="{2D53C083-D1FA-4AFF-9038-BC477B0ABBA7}" dt="2024-11-07T08:43:47.869" v="4812"/>
          <ac:spMkLst>
            <pc:docMk/>
            <pc:sldMk cId="250868009" sldId="272"/>
            <ac:spMk id="294" creationId="{3422EB91-F8C2-EF23-ADA4-1F320E1EAEF8}"/>
          </ac:spMkLst>
        </pc:spChg>
        <pc:spChg chg="mod">
          <ac:chgData name="chethan kalyan" userId="c1370a218002e0be" providerId="LiveId" clId="{2D53C083-D1FA-4AFF-9038-BC477B0ABBA7}" dt="2024-11-07T08:43:47.869" v="4812"/>
          <ac:spMkLst>
            <pc:docMk/>
            <pc:sldMk cId="250868009" sldId="272"/>
            <ac:spMk id="295" creationId="{DAB2E92A-C083-9E3B-C200-F1CAB5331919}"/>
          </ac:spMkLst>
        </pc:spChg>
        <pc:spChg chg="mod">
          <ac:chgData name="chethan kalyan" userId="c1370a218002e0be" providerId="LiveId" clId="{2D53C083-D1FA-4AFF-9038-BC477B0ABBA7}" dt="2024-11-07T08:43:47.869" v="4812"/>
          <ac:spMkLst>
            <pc:docMk/>
            <pc:sldMk cId="250868009" sldId="272"/>
            <ac:spMk id="296" creationId="{A11D6DCC-58DE-E52A-C3D4-87A9415C8C27}"/>
          </ac:spMkLst>
        </pc:spChg>
        <pc:spChg chg="mod">
          <ac:chgData name="chethan kalyan" userId="c1370a218002e0be" providerId="LiveId" clId="{2D53C083-D1FA-4AFF-9038-BC477B0ABBA7}" dt="2024-11-07T08:43:47.869" v="4812"/>
          <ac:spMkLst>
            <pc:docMk/>
            <pc:sldMk cId="250868009" sldId="272"/>
            <ac:spMk id="297" creationId="{1040CC74-CAEE-1F6D-AD90-F0EC3D655243}"/>
          </ac:spMkLst>
        </pc:spChg>
        <pc:spChg chg="mod">
          <ac:chgData name="chethan kalyan" userId="c1370a218002e0be" providerId="LiveId" clId="{2D53C083-D1FA-4AFF-9038-BC477B0ABBA7}" dt="2024-11-07T08:43:47.869" v="4812"/>
          <ac:spMkLst>
            <pc:docMk/>
            <pc:sldMk cId="250868009" sldId="272"/>
            <ac:spMk id="298" creationId="{3E460AB6-AE2F-D61B-708D-8D560D15D61F}"/>
          </ac:spMkLst>
        </pc:spChg>
        <pc:spChg chg="mod">
          <ac:chgData name="chethan kalyan" userId="c1370a218002e0be" providerId="LiveId" clId="{2D53C083-D1FA-4AFF-9038-BC477B0ABBA7}" dt="2024-11-07T08:43:47.869" v="4812"/>
          <ac:spMkLst>
            <pc:docMk/>
            <pc:sldMk cId="250868009" sldId="272"/>
            <ac:spMk id="299" creationId="{A3873619-5103-519F-7597-2A6E8F8E23C3}"/>
          </ac:spMkLst>
        </pc:spChg>
        <pc:spChg chg="mod">
          <ac:chgData name="chethan kalyan" userId="c1370a218002e0be" providerId="LiveId" clId="{2D53C083-D1FA-4AFF-9038-BC477B0ABBA7}" dt="2024-11-07T08:43:47.869" v="4812"/>
          <ac:spMkLst>
            <pc:docMk/>
            <pc:sldMk cId="250868009" sldId="272"/>
            <ac:spMk id="300" creationId="{C5DC23BE-3374-70C6-4A47-C5121F042246}"/>
          </ac:spMkLst>
        </pc:spChg>
        <pc:spChg chg="mod">
          <ac:chgData name="chethan kalyan" userId="c1370a218002e0be" providerId="LiveId" clId="{2D53C083-D1FA-4AFF-9038-BC477B0ABBA7}" dt="2024-11-07T08:43:47.869" v="4812"/>
          <ac:spMkLst>
            <pc:docMk/>
            <pc:sldMk cId="250868009" sldId="272"/>
            <ac:spMk id="301" creationId="{A6E86046-A148-85E2-B1E6-0194957D00CE}"/>
          </ac:spMkLst>
        </pc:spChg>
        <pc:spChg chg="mod">
          <ac:chgData name="chethan kalyan" userId="c1370a218002e0be" providerId="LiveId" clId="{2D53C083-D1FA-4AFF-9038-BC477B0ABBA7}" dt="2024-11-07T08:43:47.869" v="4812"/>
          <ac:spMkLst>
            <pc:docMk/>
            <pc:sldMk cId="250868009" sldId="272"/>
            <ac:spMk id="302" creationId="{9BA2ACA8-495E-2538-968E-83B52A732483}"/>
          </ac:spMkLst>
        </pc:spChg>
        <pc:spChg chg="mod">
          <ac:chgData name="chethan kalyan" userId="c1370a218002e0be" providerId="LiveId" clId="{2D53C083-D1FA-4AFF-9038-BC477B0ABBA7}" dt="2024-11-07T08:43:47.869" v="4812"/>
          <ac:spMkLst>
            <pc:docMk/>
            <pc:sldMk cId="250868009" sldId="272"/>
            <ac:spMk id="303" creationId="{6D1E6AAB-210B-10E8-7D2B-FD3B03DE28D5}"/>
          </ac:spMkLst>
        </pc:spChg>
        <pc:spChg chg="mod">
          <ac:chgData name="chethan kalyan" userId="c1370a218002e0be" providerId="LiveId" clId="{2D53C083-D1FA-4AFF-9038-BC477B0ABBA7}" dt="2024-11-07T08:43:47.869" v="4812"/>
          <ac:spMkLst>
            <pc:docMk/>
            <pc:sldMk cId="250868009" sldId="272"/>
            <ac:spMk id="304" creationId="{FB3B33D1-76A4-8D8A-AE49-ADC0472062E2}"/>
          </ac:spMkLst>
        </pc:spChg>
        <pc:spChg chg="mod">
          <ac:chgData name="chethan kalyan" userId="c1370a218002e0be" providerId="LiveId" clId="{2D53C083-D1FA-4AFF-9038-BC477B0ABBA7}" dt="2024-11-07T08:43:47.869" v="4812"/>
          <ac:spMkLst>
            <pc:docMk/>
            <pc:sldMk cId="250868009" sldId="272"/>
            <ac:spMk id="305" creationId="{CFE147D0-103F-12C6-3124-E89851D9E86A}"/>
          </ac:spMkLst>
        </pc:spChg>
        <pc:spChg chg="mod">
          <ac:chgData name="chethan kalyan" userId="c1370a218002e0be" providerId="LiveId" clId="{2D53C083-D1FA-4AFF-9038-BC477B0ABBA7}" dt="2024-11-07T08:43:47.869" v="4812"/>
          <ac:spMkLst>
            <pc:docMk/>
            <pc:sldMk cId="250868009" sldId="272"/>
            <ac:spMk id="306" creationId="{6765148C-8418-0E3F-2F66-359FBE48D930}"/>
          </ac:spMkLst>
        </pc:spChg>
        <pc:spChg chg="mod">
          <ac:chgData name="chethan kalyan" userId="c1370a218002e0be" providerId="LiveId" clId="{2D53C083-D1FA-4AFF-9038-BC477B0ABBA7}" dt="2024-11-07T08:43:47.869" v="4812"/>
          <ac:spMkLst>
            <pc:docMk/>
            <pc:sldMk cId="250868009" sldId="272"/>
            <ac:spMk id="307" creationId="{19807E84-3D31-0989-1044-614686622F86}"/>
          </ac:spMkLst>
        </pc:spChg>
        <pc:spChg chg="mod">
          <ac:chgData name="chethan kalyan" userId="c1370a218002e0be" providerId="LiveId" clId="{2D53C083-D1FA-4AFF-9038-BC477B0ABBA7}" dt="2024-11-07T08:43:47.869" v="4812"/>
          <ac:spMkLst>
            <pc:docMk/>
            <pc:sldMk cId="250868009" sldId="272"/>
            <ac:spMk id="308" creationId="{B8A00845-992C-48EB-1103-7D6780BA031F}"/>
          </ac:spMkLst>
        </pc:spChg>
        <pc:spChg chg="mod">
          <ac:chgData name="chethan kalyan" userId="c1370a218002e0be" providerId="LiveId" clId="{2D53C083-D1FA-4AFF-9038-BC477B0ABBA7}" dt="2024-11-07T08:43:47.869" v="4812"/>
          <ac:spMkLst>
            <pc:docMk/>
            <pc:sldMk cId="250868009" sldId="272"/>
            <ac:spMk id="309" creationId="{8C2154C5-EF01-EE04-C476-A52910F6ECC4}"/>
          </ac:spMkLst>
        </pc:spChg>
        <pc:spChg chg="mod">
          <ac:chgData name="chethan kalyan" userId="c1370a218002e0be" providerId="LiveId" clId="{2D53C083-D1FA-4AFF-9038-BC477B0ABBA7}" dt="2024-11-07T08:43:47.869" v="4812"/>
          <ac:spMkLst>
            <pc:docMk/>
            <pc:sldMk cId="250868009" sldId="272"/>
            <ac:spMk id="310" creationId="{6B0CA463-403B-20C5-33D2-78E54D28F62E}"/>
          </ac:spMkLst>
        </pc:spChg>
        <pc:spChg chg="mod">
          <ac:chgData name="chethan kalyan" userId="c1370a218002e0be" providerId="LiveId" clId="{2D53C083-D1FA-4AFF-9038-BC477B0ABBA7}" dt="2024-11-07T08:43:47.869" v="4812"/>
          <ac:spMkLst>
            <pc:docMk/>
            <pc:sldMk cId="250868009" sldId="272"/>
            <ac:spMk id="311" creationId="{53CB789B-11C2-51FC-7457-2F67AD42D479}"/>
          </ac:spMkLst>
        </pc:spChg>
        <pc:spChg chg="mod">
          <ac:chgData name="chethan kalyan" userId="c1370a218002e0be" providerId="LiveId" clId="{2D53C083-D1FA-4AFF-9038-BC477B0ABBA7}" dt="2024-11-07T08:43:47.869" v="4812"/>
          <ac:spMkLst>
            <pc:docMk/>
            <pc:sldMk cId="250868009" sldId="272"/>
            <ac:spMk id="312" creationId="{567E4CD1-8D00-B051-88EF-208FF470D6E5}"/>
          </ac:spMkLst>
        </pc:spChg>
        <pc:spChg chg="mod">
          <ac:chgData name="chethan kalyan" userId="c1370a218002e0be" providerId="LiveId" clId="{2D53C083-D1FA-4AFF-9038-BC477B0ABBA7}" dt="2024-11-07T08:43:47.869" v="4812"/>
          <ac:spMkLst>
            <pc:docMk/>
            <pc:sldMk cId="250868009" sldId="272"/>
            <ac:spMk id="313" creationId="{FAFF8EB9-CD5E-3F83-82B2-D8DFBAAA4CD8}"/>
          </ac:spMkLst>
        </pc:spChg>
        <pc:spChg chg="mod">
          <ac:chgData name="chethan kalyan" userId="c1370a218002e0be" providerId="LiveId" clId="{2D53C083-D1FA-4AFF-9038-BC477B0ABBA7}" dt="2024-11-07T08:43:47.869" v="4812"/>
          <ac:spMkLst>
            <pc:docMk/>
            <pc:sldMk cId="250868009" sldId="272"/>
            <ac:spMk id="314" creationId="{6A271739-BCDD-86A4-BA97-EC95102E272A}"/>
          </ac:spMkLst>
        </pc:spChg>
        <pc:spChg chg="mod">
          <ac:chgData name="chethan kalyan" userId="c1370a218002e0be" providerId="LiveId" clId="{2D53C083-D1FA-4AFF-9038-BC477B0ABBA7}" dt="2024-11-07T08:43:47.869" v="4812"/>
          <ac:spMkLst>
            <pc:docMk/>
            <pc:sldMk cId="250868009" sldId="272"/>
            <ac:spMk id="315" creationId="{66CBE9F7-ADD1-DF01-2291-F6E8D967AF58}"/>
          </ac:spMkLst>
        </pc:spChg>
        <pc:spChg chg="mod">
          <ac:chgData name="chethan kalyan" userId="c1370a218002e0be" providerId="LiveId" clId="{2D53C083-D1FA-4AFF-9038-BC477B0ABBA7}" dt="2024-11-07T08:43:47.869" v="4812"/>
          <ac:spMkLst>
            <pc:docMk/>
            <pc:sldMk cId="250868009" sldId="272"/>
            <ac:spMk id="316" creationId="{AC09AADC-1B40-E87A-9A8C-3A3158A8E1A5}"/>
          </ac:spMkLst>
        </pc:spChg>
        <pc:spChg chg="mod">
          <ac:chgData name="chethan kalyan" userId="c1370a218002e0be" providerId="LiveId" clId="{2D53C083-D1FA-4AFF-9038-BC477B0ABBA7}" dt="2024-11-07T08:43:47.869" v="4812"/>
          <ac:spMkLst>
            <pc:docMk/>
            <pc:sldMk cId="250868009" sldId="272"/>
            <ac:spMk id="317" creationId="{16CFD9FD-F4BE-449B-208D-DDDE0B49A5AC}"/>
          </ac:spMkLst>
        </pc:spChg>
        <pc:spChg chg="mod">
          <ac:chgData name="chethan kalyan" userId="c1370a218002e0be" providerId="LiveId" clId="{2D53C083-D1FA-4AFF-9038-BC477B0ABBA7}" dt="2024-11-07T08:43:47.869" v="4812"/>
          <ac:spMkLst>
            <pc:docMk/>
            <pc:sldMk cId="250868009" sldId="272"/>
            <ac:spMk id="318" creationId="{FCC68956-AEA6-BF33-05D4-D21B0699926C}"/>
          </ac:spMkLst>
        </pc:spChg>
        <pc:spChg chg="mod">
          <ac:chgData name="chethan kalyan" userId="c1370a218002e0be" providerId="LiveId" clId="{2D53C083-D1FA-4AFF-9038-BC477B0ABBA7}" dt="2024-11-07T08:43:47.869" v="4812"/>
          <ac:spMkLst>
            <pc:docMk/>
            <pc:sldMk cId="250868009" sldId="272"/>
            <ac:spMk id="319" creationId="{4C136884-A8B5-5DB8-35C2-DD43E5A45E16}"/>
          </ac:spMkLst>
        </pc:spChg>
        <pc:spChg chg="mod">
          <ac:chgData name="chethan kalyan" userId="c1370a218002e0be" providerId="LiveId" clId="{2D53C083-D1FA-4AFF-9038-BC477B0ABBA7}" dt="2024-11-07T08:43:47.869" v="4812"/>
          <ac:spMkLst>
            <pc:docMk/>
            <pc:sldMk cId="250868009" sldId="272"/>
            <ac:spMk id="320" creationId="{DB8D2CCE-6361-8A06-2974-D7004077E380}"/>
          </ac:spMkLst>
        </pc:spChg>
        <pc:spChg chg="mod">
          <ac:chgData name="chethan kalyan" userId="c1370a218002e0be" providerId="LiveId" clId="{2D53C083-D1FA-4AFF-9038-BC477B0ABBA7}" dt="2024-11-07T08:43:47.869" v="4812"/>
          <ac:spMkLst>
            <pc:docMk/>
            <pc:sldMk cId="250868009" sldId="272"/>
            <ac:spMk id="321" creationId="{A5473008-CC94-ED97-22AD-DD176159A1E8}"/>
          </ac:spMkLst>
        </pc:spChg>
        <pc:spChg chg="mod">
          <ac:chgData name="chethan kalyan" userId="c1370a218002e0be" providerId="LiveId" clId="{2D53C083-D1FA-4AFF-9038-BC477B0ABBA7}" dt="2024-11-07T08:43:47.869" v="4812"/>
          <ac:spMkLst>
            <pc:docMk/>
            <pc:sldMk cId="250868009" sldId="272"/>
            <ac:spMk id="322" creationId="{D8493534-2F0A-BA52-5762-CC5F320BEBCC}"/>
          </ac:spMkLst>
        </pc:spChg>
        <pc:spChg chg="mod">
          <ac:chgData name="chethan kalyan" userId="c1370a218002e0be" providerId="LiveId" clId="{2D53C083-D1FA-4AFF-9038-BC477B0ABBA7}" dt="2024-11-07T08:43:47.869" v="4812"/>
          <ac:spMkLst>
            <pc:docMk/>
            <pc:sldMk cId="250868009" sldId="272"/>
            <ac:spMk id="323" creationId="{16B74C84-8AC0-6825-7401-8046FCA0EDAC}"/>
          </ac:spMkLst>
        </pc:spChg>
        <pc:spChg chg="mod">
          <ac:chgData name="chethan kalyan" userId="c1370a218002e0be" providerId="LiveId" clId="{2D53C083-D1FA-4AFF-9038-BC477B0ABBA7}" dt="2024-11-07T08:43:47.869" v="4812"/>
          <ac:spMkLst>
            <pc:docMk/>
            <pc:sldMk cId="250868009" sldId="272"/>
            <ac:spMk id="324" creationId="{9D28474E-6D52-CCDF-1BC0-95E9D035B36F}"/>
          </ac:spMkLst>
        </pc:spChg>
        <pc:spChg chg="mod">
          <ac:chgData name="chethan kalyan" userId="c1370a218002e0be" providerId="LiveId" clId="{2D53C083-D1FA-4AFF-9038-BC477B0ABBA7}" dt="2024-11-07T08:43:47.869" v="4812"/>
          <ac:spMkLst>
            <pc:docMk/>
            <pc:sldMk cId="250868009" sldId="272"/>
            <ac:spMk id="325" creationId="{6566EC2C-3EB3-7041-7F47-150DE3BA07E4}"/>
          </ac:spMkLst>
        </pc:spChg>
        <pc:spChg chg="mod">
          <ac:chgData name="chethan kalyan" userId="c1370a218002e0be" providerId="LiveId" clId="{2D53C083-D1FA-4AFF-9038-BC477B0ABBA7}" dt="2024-11-07T08:43:47.869" v="4812"/>
          <ac:spMkLst>
            <pc:docMk/>
            <pc:sldMk cId="250868009" sldId="272"/>
            <ac:spMk id="326" creationId="{99086093-DEA8-B13D-11A9-A36BF9B86207}"/>
          </ac:spMkLst>
        </pc:spChg>
        <pc:spChg chg="mod">
          <ac:chgData name="chethan kalyan" userId="c1370a218002e0be" providerId="LiveId" clId="{2D53C083-D1FA-4AFF-9038-BC477B0ABBA7}" dt="2024-11-07T08:43:47.869" v="4812"/>
          <ac:spMkLst>
            <pc:docMk/>
            <pc:sldMk cId="250868009" sldId="272"/>
            <ac:spMk id="327" creationId="{032992B9-CC98-316F-342A-1265E248BC76}"/>
          </ac:spMkLst>
        </pc:spChg>
        <pc:spChg chg="mod">
          <ac:chgData name="chethan kalyan" userId="c1370a218002e0be" providerId="LiveId" clId="{2D53C083-D1FA-4AFF-9038-BC477B0ABBA7}" dt="2024-11-07T08:43:47.869" v="4812"/>
          <ac:spMkLst>
            <pc:docMk/>
            <pc:sldMk cId="250868009" sldId="272"/>
            <ac:spMk id="328" creationId="{23CAFFBA-C6EB-75ED-D558-8BEE8896565A}"/>
          </ac:spMkLst>
        </pc:spChg>
        <pc:spChg chg="mod">
          <ac:chgData name="chethan kalyan" userId="c1370a218002e0be" providerId="LiveId" clId="{2D53C083-D1FA-4AFF-9038-BC477B0ABBA7}" dt="2024-11-07T08:43:47.869" v="4812"/>
          <ac:spMkLst>
            <pc:docMk/>
            <pc:sldMk cId="250868009" sldId="272"/>
            <ac:spMk id="329" creationId="{9266191A-3F28-8E75-51F3-22E5241D5746}"/>
          </ac:spMkLst>
        </pc:spChg>
        <pc:spChg chg="mod">
          <ac:chgData name="chethan kalyan" userId="c1370a218002e0be" providerId="LiveId" clId="{2D53C083-D1FA-4AFF-9038-BC477B0ABBA7}" dt="2024-11-07T08:43:47.869" v="4812"/>
          <ac:spMkLst>
            <pc:docMk/>
            <pc:sldMk cId="250868009" sldId="272"/>
            <ac:spMk id="330" creationId="{CD76F69B-ADFB-5C6A-EEB2-D1EE59009A21}"/>
          </ac:spMkLst>
        </pc:spChg>
        <pc:spChg chg="mod">
          <ac:chgData name="chethan kalyan" userId="c1370a218002e0be" providerId="LiveId" clId="{2D53C083-D1FA-4AFF-9038-BC477B0ABBA7}" dt="2024-11-07T08:43:47.869" v="4812"/>
          <ac:spMkLst>
            <pc:docMk/>
            <pc:sldMk cId="250868009" sldId="272"/>
            <ac:spMk id="331" creationId="{27EF6B8E-BD8E-D1CD-EFCA-BC62486C1A2E}"/>
          </ac:spMkLst>
        </pc:spChg>
        <pc:spChg chg="mod">
          <ac:chgData name="chethan kalyan" userId="c1370a218002e0be" providerId="LiveId" clId="{2D53C083-D1FA-4AFF-9038-BC477B0ABBA7}" dt="2024-11-07T08:43:47.869" v="4812"/>
          <ac:spMkLst>
            <pc:docMk/>
            <pc:sldMk cId="250868009" sldId="272"/>
            <ac:spMk id="332" creationId="{E614654C-6F92-52F5-0FF3-866B208D9B7A}"/>
          </ac:spMkLst>
        </pc:spChg>
        <pc:spChg chg="mod">
          <ac:chgData name="chethan kalyan" userId="c1370a218002e0be" providerId="LiveId" clId="{2D53C083-D1FA-4AFF-9038-BC477B0ABBA7}" dt="2024-11-07T08:43:47.869" v="4812"/>
          <ac:spMkLst>
            <pc:docMk/>
            <pc:sldMk cId="250868009" sldId="272"/>
            <ac:spMk id="333" creationId="{4443EB26-922B-89DE-6852-1AE4656B177D}"/>
          </ac:spMkLst>
        </pc:spChg>
        <pc:spChg chg="mod">
          <ac:chgData name="chethan kalyan" userId="c1370a218002e0be" providerId="LiveId" clId="{2D53C083-D1FA-4AFF-9038-BC477B0ABBA7}" dt="2024-11-07T08:43:47.869" v="4812"/>
          <ac:spMkLst>
            <pc:docMk/>
            <pc:sldMk cId="250868009" sldId="272"/>
            <ac:spMk id="334" creationId="{714E1B05-0C0E-ADC0-85F8-06E97AD8D3F6}"/>
          </ac:spMkLst>
        </pc:spChg>
        <pc:spChg chg="mod">
          <ac:chgData name="chethan kalyan" userId="c1370a218002e0be" providerId="LiveId" clId="{2D53C083-D1FA-4AFF-9038-BC477B0ABBA7}" dt="2024-11-07T08:43:47.869" v="4812"/>
          <ac:spMkLst>
            <pc:docMk/>
            <pc:sldMk cId="250868009" sldId="272"/>
            <ac:spMk id="335" creationId="{D6355DB1-079A-298D-B2E1-E213F4194AF0}"/>
          </ac:spMkLst>
        </pc:spChg>
        <pc:spChg chg="mod">
          <ac:chgData name="chethan kalyan" userId="c1370a218002e0be" providerId="LiveId" clId="{2D53C083-D1FA-4AFF-9038-BC477B0ABBA7}" dt="2024-11-07T08:43:47.869" v="4812"/>
          <ac:spMkLst>
            <pc:docMk/>
            <pc:sldMk cId="250868009" sldId="272"/>
            <ac:spMk id="336" creationId="{E5FF38A2-0F96-4267-3C76-AE8EB2949E9D}"/>
          </ac:spMkLst>
        </pc:spChg>
        <pc:spChg chg="mod">
          <ac:chgData name="chethan kalyan" userId="c1370a218002e0be" providerId="LiveId" clId="{2D53C083-D1FA-4AFF-9038-BC477B0ABBA7}" dt="2024-11-07T08:43:47.869" v="4812"/>
          <ac:spMkLst>
            <pc:docMk/>
            <pc:sldMk cId="250868009" sldId="272"/>
            <ac:spMk id="337" creationId="{58C6FA45-ED8B-197E-3412-EF1D5BCD1A04}"/>
          </ac:spMkLst>
        </pc:spChg>
        <pc:spChg chg="mod">
          <ac:chgData name="chethan kalyan" userId="c1370a218002e0be" providerId="LiveId" clId="{2D53C083-D1FA-4AFF-9038-BC477B0ABBA7}" dt="2024-11-07T08:43:47.869" v="4812"/>
          <ac:spMkLst>
            <pc:docMk/>
            <pc:sldMk cId="250868009" sldId="272"/>
            <ac:spMk id="338" creationId="{3800DF5C-C8FD-A8B5-305C-CE884E9B7908}"/>
          </ac:spMkLst>
        </pc:spChg>
        <pc:spChg chg="mod">
          <ac:chgData name="chethan kalyan" userId="c1370a218002e0be" providerId="LiveId" clId="{2D53C083-D1FA-4AFF-9038-BC477B0ABBA7}" dt="2024-11-07T08:43:47.869" v="4812"/>
          <ac:spMkLst>
            <pc:docMk/>
            <pc:sldMk cId="250868009" sldId="272"/>
            <ac:spMk id="339" creationId="{A8D5609C-BE53-2561-6B7C-3F9FFAC46EE5}"/>
          </ac:spMkLst>
        </pc:spChg>
        <pc:spChg chg="mod">
          <ac:chgData name="chethan kalyan" userId="c1370a218002e0be" providerId="LiveId" clId="{2D53C083-D1FA-4AFF-9038-BC477B0ABBA7}" dt="2024-11-07T08:43:47.869" v="4812"/>
          <ac:spMkLst>
            <pc:docMk/>
            <pc:sldMk cId="250868009" sldId="272"/>
            <ac:spMk id="340" creationId="{F17104D8-9230-081E-5322-61A5E3B77E72}"/>
          </ac:spMkLst>
        </pc:spChg>
        <pc:spChg chg="mod">
          <ac:chgData name="chethan kalyan" userId="c1370a218002e0be" providerId="LiveId" clId="{2D53C083-D1FA-4AFF-9038-BC477B0ABBA7}" dt="2024-11-07T08:43:47.869" v="4812"/>
          <ac:spMkLst>
            <pc:docMk/>
            <pc:sldMk cId="250868009" sldId="272"/>
            <ac:spMk id="341" creationId="{EF86A590-BE4F-B27D-987C-69DA08C92C34}"/>
          </ac:spMkLst>
        </pc:spChg>
        <pc:spChg chg="mod">
          <ac:chgData name="chethan kalyan" userId="c1370a218002e0be" providerId="LiveId" clId="{2D53C083-D1FA-4AFF-9038-BC477B0ABBA7}" dt="2024-11-07T08:43:47.869" v="4812"/>
          <ac:spMkLst>
            <pc:docMk/>
            <pc:sldMk cId="250868009" sldId="272"/>
            <ac:spMk id="342" creationId="{34E14944-1D3A-7A07-3E0A-82102F37761D}"/>
          </ac:spMkLst>
        </pc:spChg>
        <pc:spChg chg="mod">
          <ac:chgData name="chethan kalyan" userId="c1370a218002e0be" providerId="LiveId" clId="{2D53C083-D1FA-4AFF-9038-BC477B0ABBA7}" dt="2024-11-07T08:43:47.869" v="4812"/>
          <ac:spMkLst>
            <pc:docMk/>
            <pc:sldMk cId="250868009" sldId="272"/>
            <ac:spMk id="343" creationId="{7324A396-45D6-4211-D9A0-C6C103670388}"/>
          </ac:spMkLst>
        </pc:spChg>
        <pc:spChg chg="mod">
          <ac:chgData name="chethan kalyan" userId="c1370a218002e0be" providerId="LiveId" clId="{2D53C083-D1FA-4AFF-9038-BC477B0ABBA7}" dt="2024-11-07T08:43:47.869" v="4812"/>
          <ac:spMkLst>
            <pc:docMk/>
            <pc:sldMk cId="250868009" sldId="272"/>
            <ac:spMk id="344" creationId="{466E70CA-3CA3-8F85-499A-567908536922}"/>
          </ac:spMkLst>
        </pc:spChg>
        <pc:spChg chg="mod">
          <ac:chgData name="chethan kalyan" userId="c1370a218002e0be" providerId="LiveId" clId="{2D53C083-D1FA-4AFF-9038-BC477B0ABBA7}" dt="2024-11-07T08:43:47.869" v="4812"/>
          <ac:spMkLst>
            <pc:docMk/>
            <pc:sldMk cId="250868009" sldId="272"/>
            <ac:spMk id="345" creationId="{C2AEAF3B-F9AD-827A-4C24-BBC22C35AF49}"/>
          </ac:spMkLst>
        </pc:spChg>
        <pc:spChg chg="mod">
          <ac:chgData name="chethan kalyan" userId="c1370a218002e0be" providerId="LiveId" clId="{2D53C083-D1FA-4AFF-9038-BC477B0ABBA7}" dt="2024-11-07T08:43:47.869" v="4812"/>
          <ac:spMkLst>
            <pc:docMk/>
            <pc:sldMk cId="250868009" sldId="272"/>
            <ac:spMk id="346" creationId="{C4EF1051-755F-9A34-EDAB-D5051F61022E}"/>
          </ac:spMkLst>
        </pc:spChg>
        <pc:spChg chg="mod">
          <ac:chgData name="chethan kalyan" userId="c1370a218002e0be" providerId="LiveId" clId="{2D53C083-D1FA-4AFF-9038-BC477B0ABBA7}" dt="2024-11-07T08:43:47.869" v="4812"/>
          <ac:spMkLst>
            <pc:docMk/>
            <pc:sldMk cId="250868009" sldId="272"/>
            <ac:spMk id="347" creationId="{30EC5701-7041-0DDE-15F2-A74200F0993E}"/>
          </ac:spMkLst>
        </pc:spChg>
        <pc:spChg chg="mod">
          <ac:chgData name="chethan kalyan" userId="c1370a218002e0be" providerId="LiveId" clId="{2D53C083-D1FA-4AFF-9038-BC477B0ABBA7}" dt="2024-11-07T08:43:47.869" v="4812"/>
          <ac:spMkLst>
            <pc:docMk/>
            <pc:sldMk cId="250868009" sldId="272"/>
            <ac:spMk id="348" creationId="{8EB0389E-DA45-74EF-FA99-85882403E017}"/>
          </ac:spMkLst>
        </pc:spChg>
        <pc:grpChg chg="add mod">
          <ac:chgData name="chethan kalyan" userId="c1370a218002e0be" providerId="LiveId" clId="{2D53C083-D1FA-4AFF-9038-BC477B0ABBA7}" dt="2024-11-07T08:43:47.869" v="4812"/>
          <ac:grpSpMkLst>
            <pc:docMk/>
            <pc:sldMk cId="250868009" sldId="272"/>
            <ac:grpSpMk id="3" creationId="{BC6A85D5-BF75-60BB-BFAD-9873A4109531}"/>
          </ac:grpSpMkLst>
        </pc:grpChg>
        <pc:grpChg chg="mod">
          <ac:chgData name="chethan kalyan" userId="c1370a218002e0be" providerId="LiveId" clId="{2D53C083-D1FA-4AFF-9038-BC477B0ABBA7}" dt="2024-11-07T08:43:47.869" v="4812"/>
          <ac:grpSpMkLst>
            <pc:docMk/>
            <pc:sldMk cId="250868009" sldId="272"/>
            <ac:grpSpMk id="6" creationId="{789B738A-0E62-38C5-3223-AAA250240D07}"/>
          </ac:grpSpMkLst>
        </pc:grpChg>
        <pc:grpChg chg="mod">
          <ac:chgData name="chethan kalyan" userId="c1370a218002e0be" providerId="LiveId" clId="{2D53C083-D1FA-4AFF-9038-BC477B0ABBA7}" dt="2024-11-07T08:43:47.869" v="4812"/>
          <ac:grpSpMkLst>
            <pc:docMk/>
            <pc:sldMk cId="250868009" sldId="272"/>
            <ac:grpSpMk id="8" creationId="{0DA6E9AF-1C31-F561-7703-E4DB07E1179C}"/>
          </ac:grpSpMkLst>
        </pc:grpChg>
        <pc:graphicFrameChg chg="del">
          <ac:chgData name="chethan kalyan" userId="c1370a218002e0be" providerId="LiveId" clId="{2D53C083-D1FA-4AFF-9038-BC477B0ABBA7}" dt="2024-11-06T13:01:14.887" v="2544" actId="478"/>
          <ac:graphicFrameMkLst>
            <pc:docMk/>
            <pc:sldMk cId="250868009" sldId="272"/>
            <ac:graphicFrameMk id="8" creationId="{77C6F85E-E01B-260A-13FF-48CC1C339618}"/>
          </ac:graphicFrameMkLst>
        </pc:graphicFrameChg>
        <pc:picChg chg="add mod">
          <ac:chgData name="chethan kalyan" userId="c1370a218002e0be" providerId="LiveId" clId="{2D53C083-D1FA-4AFF-9038-BC477B0ABBA7}" dt="2024-11-07T16:44:28.147" v="4935" actId="14861"/>
          <ac:picMkLst>
            <pc:docMk/>
            <pc:sldMk cId="250868009" sldId="272"/>
            <ac:picMk id="4" creationId="{6CDB378F-E157-E200-4EB0-9C44D709A08E}"/>
          </ac:picMkLst>
        </pc:picChg>
        <pc:picChg chg="mod">
          <ac:chgData name="chethan kalyan" userId="c1370a218002e0be" providerId="LiveId" clId="{2D53C083-D1FA-4AFF-9038-BC477B0ABBA7}" dt="2024-11-06T08:58:49.509" v="659" actId="1076"/>
          <ac:picMkLst>
            <pc:docMk/>
            <pc:sldMk cId="250868009" sldId="272"/>
            <ac:picMk id="5" creationId="{90880756-1A63-6F4A-EDF1-2E8AE846E3B9}"/>
          </ac:picMkLst>
        </pc:picChg>
        <pc:picChg chg="add del mod">
          <ac:chgData name="chethan kalyan" userId="c1370a218002e0be" providerId="LiveId" clId="{2D53C083-D1FA-4AFF-9038-BC477B0ABBA7}" dt="2024-11-06T16:40:00.326" v="2931" actId="21"/>
          <ac:picMkLst>
            <pc:docMk/>
            <pc:sldMk cId="250868009" sldId="272"/>
            <ac:picMk id="9" creationId="{35A9D9A5-EB06-4EEF-2345-C7850DB36E0F}"/>
          </ac:picMkLst>
        </pc:picChg>
      </pc:sldChg>
      <pc:sldChg chg="addSp delSp modSp del mod">
        <pc:chgData name="chethan kalyan" userId="c1370a218002e0be" providerId="LiveId" clId="{2D53C083-D1FA-4AFF-9038-BC477B0ABBA7}" dt="2024-11-06T13:01:02.944" v="2543" actId="47"/>
        <pc:sldMkLst>
          <pc:docMk/>
          <pc:sldMk cId="2822860195" sldId="273"/>
        </pc:sldMkLst>
        <pc:spChg chg="del mod">
          <ac:chgData name="chethan kalyan" userId="c1370a218002e0be" providerId="LiveId" clId="{2D53C083-D1FA-4AFF-9038-BC477B0ABBA7}" dt="2024-11-06T13:00:28.560" v="2535" actId="478"/>
          <ac:spMkLst>
            <pc:docMk/>
            <pc:sldMk cId="2822860195" sldId="273"/>
            <ac:spMk id="2" creationId="{573E0F6B-5CA0-9B97-67A1-CB20542191BC}"/>
          </ac:spMkLst>
        </pc:spChg>
        <pc:spChg chg="add">
          <ac:chgData name="chethan kalyan" userId="c1370a218002e0be" providerId="LiveId" clId="{2D53C083-D1FA-4AFF-9038-BC477B0ABBA7}" dt="2024-11-06T13:00:16.316" v="2533"/>
          <ac:spMkLst>
            <pc:docMk/>
            <pc:sldMk cId="2822860195" sldId="273"/>
            <ac:spMk id="4" creationId="{5AC4D905-A7C4-C152-5DE9-278FBB072C16}"/>
          </ac:spMkLst>
        </pc:spChg>
        <pc:spChg chg="add">
          <ac:chgData name="chethan kalyan" userId="c1370a218002e0be" providerId="LiveId" clId="{2D53C083-D1FA-4AFF-9038-BC477B0ABBA7}" dt="2024-11-06T13:00:30.742" v="2536"/>
          <ac:spMkLst>
            <pc:docMk/>
            <pc:sldMk cId="2822860195" sldId="273"/>
            <ac:spMk id="6" creationId="{ECDB9E22-04A9-FFA8-79D9-2CEF02A63591}"/>
          </ac:spMkLst>
        </pc:spChg>
        <pc:spChg chg="add del mod">
          <ac:chgData name="chethan kalyan" userId="c1370a218002e0be" providerId="LiveId" clId="{2D53C083-D1FA-4AFF-9038-BC477B0ABBA7}" dt="2024-11-06T13:00:57.754" v="2542"/>
          <ac:spMkLst>
            <pc:docMk/>
            <pc:sldMk cId="2822860195" sldId="273"/>
            <ac:spMk id="8" creationId="{21D85D10-0E2A-AFA8-E22F-5A66EC726B10}"/>
          </ac:spMkLst>
        </pc:spChg>
        <pc:spChg chg="add">
          <ac:chgData name="chethan kalyan" userId="c1370a218002e0be" providerId="LiveId" clId="{2D53C083-D1FA-4AFF-9038-BC477B0ABBA7}" dt="2024-11-06T13:00:39.042" v="2538"/>
          <ac:spMkLst>
            <pc:docMk/>
            <pc:sldMk cId="2822860195" sldId="273"/>
            <ac:spMk id="9" creationId="{C12E438A-8E34-382F-4375-07D159ED7092}"/>
          </ac:spMkLst>
        </pc:spChg>
        <pc:spChg chg="add">
          <ac:chgData name="chethan kalyan" userId="c1370a218002e0be" providerId="LiveId" clId="{2D53C083-D1FA-4AFF-9038-BC477B0ABBA7}" dt="2024-11-06T13:00:50.275" v="2539"/>
          <ac:spMkLst>
            <pc:docMk/>
            <pc:sldMk cId="2822860195" sldId="273"/>
            <ac:spMk id="10" creationId="{33736980-D8CD-D257-8EBF-7A3391CC866A}"/>
          </ac:spMkLst>
        </pc:spChg>
        <pc:graphicFrameChg chg="del">
          <ac:chgData name="chethan kalyan" userId="c1370a218002e0be" providerId="LiveId" clId="{2D53C083-D1FA-4AFF-9038-BC477B0ABBA7}" dt="2024-11-06T13:00:57.746" v="2540" actId="478"/>
          <ac:graphicFrameMkLst>
            <pc:docMk/>
            <pc:sldMk cId="2822860195" sldId="273"/>
            <ac:graphicFrameMk id="3" creationId="{A3295A71-F422-6C3D-87B7-C0AFA70C4ABA}"/>
          </ac:graphicFrameMkLst>
        </pc:graphicFrameChg>
        <pc:picChg chg="mod">
          <ac:chgData name="chethan kalyan" userId="c1370a218002e0be" providerId="LiveId" clId="{2D53C083-D1FA-4AFF-9038-BC477B0ABBA7}" dt="2024-11-06T08:31:59.773" v="50" actId="1076"/>
          <ac:picMkLst>
            <pc:docMk/>
            <pc:sldMk cId="2822860195" sldId="273"/>
            <ac:picMk id="5" creationId="{90880756-1A63-6F4A-EDF1-2E8AE846E3B9}"/>
          </ac:picMkLst>
        </pc:picChg>
      </pc:sldChg>
      <pc:sldChg chg="addSp delSp modSp mod">
        <pc:chgData name="chethan kalyan" userId="c1370a218002e0be" providerId="LiveId" clId="{2D53C083-D1FA-4AFF-9038-BC477B0ABBA7}" dt="2024-11-08T11:06:34.747" v="5496" actId="1076"/>
        <pc:sldMkLst>
          <pc:docMk/>
          <pc:sldMk cId="1418080190" sldId="274"/>
        </pc:sldMkLst>
        <pc:spChg chg="mod">
          <ac:chgData name="chethan kalyan" userId="c1370a218002e0be" providerId="LiveId" clId="{2D53C083-D1FA-4AFF-9038-BC477B0ABBA7}" dt="2024-11-08T11:06:34.747" v="5496" actId="1076"/>
          <ac:spMkLst>
            <pc:docMk/>
            <pc:sldMk cId="1418080190" sldId="274"/>
            <ac:spMk id="3" creationId="{63077140-A6AD-A906-99C9-33A93E3663CB}"/>
          </ac:spMkLst>
        </pc:spChg>
        <pc:spChg chg="mod">
          <ac:chgData name="chethan kalyan" userId="c1370a218002e0be" providerId="LiveId" clId="{2D53C083-D1FA-4AFF-9038-BC477B0ABBA7}" dt="2024-11-07T08:44:31.518" v="4825"/>
          <ac:spMkLst>
            <pc:docMk/>
            <pc:sldMk cId="1418080190" sldId="274"/>
            <ac:spMk id="9" creationId="{06B4C933-C211-E375-6D77-8981066B5B16}"/>
          </ac:spMkLst>
        </pc:spChg>
        <pc:spChg chg="mod">
          <ac:chgData name="chethan kalyan" userId="c1370a218002e0be" providerId="LiveId" clId="{2D53C083-D1FA-4AFF-9038-BC477B0ABBA7}" dt="2024-11-07T08:44:31.518" v="4825"/>
          <ac:spMkLst>
            <pc:docMk/>
            <pc:sldMk cId="1418080190" sldId="274"/>
            <ac:spMk id="10" creationId="{3C0C4F61-6367-BA06-1B0F-943B2651F721}"/>
          </ac:spMkLst>
        </pc:spChg>
        <pc:spChg chg="mod">
          <ac:chgData name="chethan kalyan" userId="c1370a218002e0be" providerId="LiveId" clId="{2D53C083-D1FA-4AFF-9038-BC477B0ABBA7}" dt="2024-11-07T08:44:31.518" v="4825"/>
          <ac:spMkLst>
            <pc:docMk/>
            <pc:sldMk cId="1418080190" sldId="274"/>
            <ac:spMk id="11" creationId="{6CBA03EA-7D0C-DDC0-4309-D45E7B1EA75F}"/>
          </ac:spMkLst>
        </pc:spChg>
        <pc:spChg chg="mod">
          <ac:chgData name="chethan kalyan" userId="c1370a218002e0be" providerId="LiveId" clId="{2D53C083-D1FA-4AFF-9038-BC477B0ABBA7}" dt="2024-11-07T08:44:31.518" v="4825"/>
          <ac:spMkLst>
            <pc:docMk/>
            <pc:sldMk cId="1418080190" sldId="274"/>
            <ac:spMk id="12" creationId="{3835A546-1CE2-7944-4C29-728A1A7498BD}"/>
          </ac:spMkLst>
        </pc:spChg>
        <pc:spChg chg="mod">
          <ac:chgData name="chethan kalyan" userId="c1370a218002e0be" providerId="LiveId" clId="{2D53C083-D1FA-4AFF-9038-BC477B0ABBA7}" dt="2024-11-07T08:44:31.518" v="4825"/>
          <ac:spMkLst>
            <pc:docMk/>
            <pc:sldMk cId="1418080190" sldId="274"/>
            <ac:spMk id="13" creationId="{90301BDE-BA1B-D778-BC16-E32392354BCF}"/>
          </ac:spMkLst>
        </pc:spChg>
        <pc:spChg chg="mod">
          <ac:chgData name="chethan kalyan" userId="c1370a218002e0be" providerId="LiveId" clId="{2D53C083-D1FA-4AFF-9038-BC477B0ABBA7}" dt="2024-11-07T08:44:31.518" v="4825"/>
          <ac:spMkLst>
            <pc:docMk/>
            <pc:sldMk cId="1418080190" sldId="274"/>
            <ac:spMk id="14" creationId="{50381211-4C36-3F95-5492-4332E3FBE7DB}"/>
          </ac:spMkLst>
        </pc:spChg>
        <pc:spChg chg="mod">
          <ac:chgData name="chethan kalyan" userId="c1370a218002e0be" providerId="LiveId" clId="{2D53C083-D1FA-4AFF-9038-BC477B0ABBA7}" dt="2024-11-07T08:44:31.518" v="4825"/>
          <ac:spMkLst>
            <pc:docMk/>
            <pc:sldMk cId="1418080190" sldId="274"/>
            <ac:spMk id="15" creationId="{EED6F2DA-1083-98C1-7033-804B2E283615}"/>
          </ac:spMkLst>
        </pc:spChg>
        <pc:spChg chg="mod">
          <ac:chgData name="chethan kalyan" userId="c1370a218002e0be" providerId="LiveId" clId="{2D53C083-D1FA-4AFF-9038-BC477B0ABBA7}" dt="2024-11-07T08:44:31.518" v="4825"/>
          <ac:spMkLst>
            <pc:docMk/>
            <pc:sldMk cId="1418080190" sldId="274"/>
            <ac:spMk id="16" creationId="{B8C4B0F0-3937-7DA2-3077-E70EAC4DF8BA}"/>
          </ac:spMkLst>
        </pc:spChg>
        <pc:spChg chg="mod">
          <ac:chgData name="chethan kalyan" userId="c1370a218002e0be" providerId="LiveId" clId="{2D53C083-D1FA-4AFF-9038-BC477B0ABBA7}" dt="2024-11-07T08:44:31.518" v="4825"/>
          <ac:spMkLst>
            <pc:docMk/>
            <pc:sldMk cId="1418080190" sldId="274"/>
            <ac:spMk id="17" creationId="{FA2522F0-054C-72A9-45C4-F0155A659874}"/>
          </ac:spMkLst>
        </pc:spChg>
        <pc:spChg chg="mod">
          <ac:chgData name="chethan kalyan" userId="c1370a218002e0be" providerId="LiveId" clId="{2D53C083-D1FA-4AFF-9038-BC477B0ABBA7}" dt="2024-11-07T08:44:31.518" v="4825"/>
          <ac:spMkLst>
            <pc:docMk/>
            <pc:sldMk cId="1418080190" sldId="274"/>
            <ac:spMk id="18" creationId="{A783DCAB-8143-BF4E-2D98-3B5D788DAA41}"/>
          </ac:spMkLst>
        </pc:spChg>
        <pc:spChg chg="mod">
          <ac:chgData name="chethan kalyan" userId="c1370a218002e0be" providerId="LiveId" clId="{2D53C083-D1FA-4AFF-9038-BC477B0ABBA7}" dt="2024-11-07T08:44:31.518" v="4825"/>
          <ac:spMkLst>
            <pc:docMk/>
            <pc:sldMk cId="1418080190" sldId="274"/>
            <ac:spMk id="19" creationId="{C248B355-6687-A45A-2A6B-3523CA08CD52}"/>
          </ac:spMkLst>
        </pc:spChg>
        <pc:spChg chg="mod">
          <ac:chgData name="chethan kalyan" userId="c1370a218002e0be" providerId="LiveId" clId="{2D53C083-D1FA-4AFF-9038-BC477B0ABBA7}" dt="2024-11-07T08:44:31.518" v="4825"/>
          <ac:spMkLst>
            <pc:docMk/>
            <pc:sldMk cId="1418080190" sldId="274"/>
            <ac:spMk id="20" creationId="{84713047-4334-248A-91EC-52EAA97E3578}"/>
          </ac:spMkLst>
        </pc:spChg>
        <pc:spChg chg="mod">
          <ac:chgData name="chethan kalyan" userId="c1370a218002e0be" providerId="LiveId" clId="{2D53C083-D1FA-4AFF-9038-BC477B0ABBA7}" dt="2024-11-07T08:44:31.518" v="4825"/>
          <ac:spMkLst>
            <pc:docMk/>
            <pc:sldMk cId="1418080190" sldId="274"/>
            <ac:spMk id="21" creationId="{AD569E9D-6596-FAE7-058D-F8C001EC171C}"/>
          </ac:spMkLst>
        </pc:spChg>
        <pc:spChg chg="mod">
          <ac:chgData name="chethan kalyan" userId="c1370a218002e0be" providerId="LiveId" clId="{2D53C083-D1FA-4AFF-9038-BC477B0ABBA7}" dt="2024-11-07T08:44:31.518" v="4825"/>
          <ac:spMkLst>
            <pc:docMk/>
            <pc:sldMk cId="1418080190" sldId="274"/>
            <ac:spMk id="22" creationId="{79A120C2-28ED-8F8A-8A0C-661E2C5A3075}"/>
          </ac:spMkLst>
        </pc:spChg>
        <pc:spChg chg="mod">
          <ac:chgData name="chethan kalyan" userId="c1370a218002e0be" providerId="LiveId" clId="{2D53C083-D1FA-4AFF-9038-BC477B0ABBA7}" dt="2024-11-07T08:44:31.518" v="4825"/>
          <ac:spMkLst>
            <pc:docMk/>
            <pc:sldMk cId="1418080190" sldId="274"/>
            <ac:spMk id="23" creationId="{234C8333-5867-B24B-0D91-5250046894E8}"/>
          </ac:spMkLst>
        </pc:spChg>
        <pc:spChg chg="mod">
          <ac:chgData name="chethan kalyan" userId="c1370a218002e0be" providerId="LiveId" clId="{2D53C083-D1FA-4AFF-9038-BC477B0ABBA7}" dt="2024-11-07T08:44:31.518" v="4825"/>
          <ac:spMkLst>
            <pc:docMk/>
            <pc:sldMk cId="1418080190" sldId="274"/>
            <ac:spMk id="24" creationId="{950336EA-E216-D741-3DCE-8CCD45F699FB}"/>
          </ac:spMkLst>
        </pc:spChg>
        <pc:spChg chg="mod">
          <ac:chgData name="chethan kalyan" userId="c1370a218002e0be" providerId="LiveId" clId="{2D53C083-D1FA-4AFF-9038-BC477B0ABBA7}" dt="2024-11-07T08:44:31.518" v="4825"/>
          <ac:spMkLst>
            <pc:docMk/>
            <pc:sldMk cId="1418080190" sldId="274"/>
            <ac:spMk id="25" creationId="{2837F8C3-5985-9E5F-BB18-6D53AF3C0E08}"/>
          </ac:spMkLst>
        </pc:spChg>
        <pc:spChg chg="mod">
          <ac:chgData name="chethan kalyan" userId="c1370a218002e0be" providerId="LiveId" clId="{2D53C083-D1FA-4AFF-9038-BC477B0ABBA7}" dt="2024-11-07T08:44:31.518" v="4825"/>
          <ac:spMkLst>
            <pc:docMk/>
            <pc:sldMk cId="1418080190" sldId="274"/>
            <ac:spMk id="26" creationId="{13E21982-1DF5-544C-A13A-8FA806DE61EF}"/>
          </ac:spMkLst>
        </pc:spChg>
        <pc:spChg chg="mod">
          <ac:chgData name="chethan kalyan" userId="c1370a218002e0be" providerId="LiveId" clId="{2D53C083-D1FA-4AFF-9038-BC477B0ABBA7}" dt="2024-11-07T08:44:31.518" v="4825"/>
          <ac:spMkLst>
            <pc:docMk/>
            <pc:sldMk cId="1418080190" sldId="274"/>
            <ac:spMk id="27" creationId="{51ED1195-0D00-DF75-1E9E-F146427356B9}"/>
          </ac:spMkLst>
        </pc:spChg>
        <pc:spChg chg="mod">
          <ac:chgData name="chethan kalyan" userId="c1370a218002e0be" providerId="LiveId" clId="{2D53C083-D1FA-4AFF-9038-BC477B0ABBA7}" dt="2024-11-07T08:44:31.518" v="4825"/>
          <ac:spMkLst>
            <pc:docMk/>
            <pc:sldMk cId="1418080190" sldId="274"/>
            <ac:spMk id="28" creationId="{01AC5A83-97AB-9092-4A30-9B937A655443}"/>
          </ac:spMkLst>
        </pc:spChg>
        <pc:spChg chg="mod">
          <ac:chgData name="chethan kalyan" userId="c1370a218002e0be" providerId="LiveId" clId="{2D53C083-D1FA-4AFF-9038-BC477B0ABBA7}" dt="2024-11-07T08:44:31.518" v="4825"/>
          <ac:spMkLst>
            <pc:docMk/>
            <pc:sldMk cId="1418080190" sldId="274"/>
            <ac:spMk id="29" creationId="{9140F400-06B8-8C99-C4D5-169135BA1809}"/>
          </ac:spMkLst>
        </pc:spChg>
        <pc:spChg chg="mod">
          <ac:chgData name="chethan kalyan" userId="c1370a218002e0be" providerId="LiveId" clId="{2D53C083-D1FA-4AFF-9038-BC477B0ABBA7}" dt="2024-11-07T08:44:31.518" v="4825"/>
          <ac:spMkLst>
            <pc:docMk/>
            <pc:sldMk cId="1418080190" sldId="274"/>
            <ac:spMk id="30" creationId="{0D10301C-0748-FC72-255E-CE39A0B4B072}"/>
          </ac:spMkLst>
        </pc:spChg>
        <pc:spChg chg="mod">
          <ac:chgData name="chethan kalyan" userId="c1370a218002e0be" providerId="LiveId" clId="{2D53C083-D1FA-4AFF-9038-BC477B0ABBA7}" dt="2024-11-07T08:44:31.518" v="4825"/>
          <ac:spMkLst>
            <pc:docMk/>
            <pc:sldMk cId="1418080190" sldId="274"/>
            <ac:spMk id="31" creationId="{7ADED788-85F7-F94D-F056-6D322EFEABB2}"/>
          </ac:spMkLst>
        </pc:spChg>
        <pc:spChg chg="mod">
          <ac:chgData name="chethan kalyan" userId="c1370a218002e0be" providerId="LiveId" clId="{2D53C083-D1FA-4AFF-9038-BC477B0ABBA7}" dt="2024-11-07T08:44:31.518" v="4825"/>
          <ac:spMkLst>
            <pc:docMk/>
            <pc:sldMk cId="1418080190" sldId="274"/>
            <ac:spMk id="32" creationId="{ACFCBD7B-D956-DB30-35EC-DD6A31949217}"/>
          </ac:spMkLst>
        </pc:spChg>
        <pc:spChg chg="mod">
          <ac:chgData name="chethan kalyan" userId="c1370a218002e0be" providerId="LiveId" clId="{2D53C083-D1FA-4AFF-9038-BC477B0ABBA7}" dt="2024-11-07T08:44:31.518" v="4825"/>
          <ac:spMkLst>
            <pc:docMk/>
            <pc:sldMk cId="1418080190" sldId="274"/>
            <ac:spMk id="33" creationId="{69085D1A-74E9-6193-725A-995453361CA4}"/>
          </ac:spMkLst>
        </pc:spChg>
        <pc:spChg chg="mod">
          <ac:chgData name="chethan kalyan" userId="c1370a218002e0be" providerId="LiveId" clId="{2D53C083-D1FA-4AFF-9038-BC477B0ABBA7}" dt="2024-11-07T08:44:31.518" v="4825"/>
          <ac:spMkLst>
            <pc:docMk/>
            <pc:sldMk cId="1418080190" sldId="274"/>
            <ac:spMk id="34" creationId="{B8FB9806-9F0F-05D0-5EDF-1B81F22150DB}"/>
          </ac:spMkLst>
        </pc:spChg>
        <pc:spChg chg="mod">
          <ac:chgData name="chethan kalyan" userId="c1370a218002e0be" providerId="LiveId" clId="{2D53C083-D1FA-4AFF-9038-BC477B0ABBA7}" dt="2024-11-07T08:44:31.518" v="4825"/>
          <ac:spMkLst>
            <pc:docMk/>
            <pc:sldMk cId="1418080190" sldId="274"/>
            <ac:spMk id="35" creationId="{F05A50B2-6A63-CEAA-FCAC-37B07B479A4F}"/>
          </ac:spMkLst>
        </pc:spChg>
        <pc:spChg chg="mod">
          <ac:chgData name="chethan kalyan" userId="c1370a218002e0be" providerId="LiveId" clId="{2D53C083-D1FA-4AFF-9038-BC477B0ABBA7}" dt="2024-11-07T08:44:31.518" v="4825"/>
          <ac:spMkLst>
            <pc:docMk/>
            <pc:sldMk cId="1418080190" sldId="274"/>
            <ac:spMk id="36" creationId="{015F3DE6-57BE-FBF1-706F-B270726AFA63}"/>
          </ac:spMkLst>
        </pc:spChg>
        <pc:spChg chg="mod">
          <ac:chgData name="chethan kalyan" userId="c1370a218002e0be" providerId="LiveId" clId="{2D53C083-D1FA-4AFF-9038-BC477B0ABBA7}" dt="2024-11-07T08:44:31.518" v="4825"/>
          <ac:spMkLst>
            <pc:docMk/>
            <pc:sldMk cId="1418080190" sldId="274"/>
            <ac:spMk id="37" creationId="{740DC09D-C748-B139-760E-CF5B24D0DCF8}"/>
          </ac:spMkLst>
        </pc:spChg>
        <pc:spChg chg="mod">
          <ac:chgData name="chethan kalyan" userId="c1370a218002e0be" providerId="LiveId" clId="{2D53C083-D1FA-4AFF-9038-BC477B0ABBA7}" dt="2024-11-07T08:44:31.518" v="4825"/>
          <ac:spMkLst>
            <pc:docMk/>
            <pc:sldMk cId="1418080190" sldId="274"/>
            <ac:spMk id="38" creationId="{802C32B7-880C-4E30-48D0-47C62DC2C05A}"/>
          </ac:spMkLst>
        </pc:spChg>
        <pc:spChg chg="mod">
          <ac:chgData name="chethan kalyan" userId="c1370a218002e0be" providerId="LiveId" clId="{2D53C083-D1FA-4AFF-9038-BC477B0ABBA7}" dt="2024-11-07T08:44:31.518" v="4825"/>
          <ac:spMkLst>
            <pc:docMk/>
            <pc:sldMk cId="1418080190" sldId="274"/>
            <ac:spMk id="39" creationId="{CE616CCA-2F29-E030-0B05-00D04210F9D7}"/>
          </ac:spMkLst>
        </pc:spChg>
        <pc:spChg chg="mod">
          <ac:chgData name="chethan kalyan" userId="c1370a218002e0be" providerId="LiveId" clId="{2D53C083-D1FA-4AFF-9038-BC477B0ABBA7}" dt="2024-11-07T08:44:31.518" v="4825"/>
          <ac:spMkLst>
            <pc:docMk/>
            <pc:sldMk cId="1418080190" sldId="274"/>
            <ac:spMk id="40" creationId="{21B352B3-5F88-2FE3-0305-32E0B90DA717}"/>
          </ac:spMkLst>
        </pc:spChg>
        <pc:spChg chg="mod">
          <ac:chgData name="chethan kalyan" userId="c1370a218002e0be" providerId="LiveId" clId="{2D53C083-D1FA-4AFF-9038-BC477B0ABBA7}" dt="2024-11-07T08:44:31.518" v="4825"/>
          <ac:spMkLst>
            <pc:docMk/>
            <pc:sldMk cId="1418080190" sldId="274"/>
            <ac:spMk id="41" creationId="{1E738580-A91D-4C2B-AEA8-9059D483772B}"/>
          </ac:spMkLst>
        </pc:spChg>
        <pc:spChg chg="mod">
          <ac:chgData name="chethan kalyan" userId="c1370a218002e0be" providerId="LiveId" clId="{2D53C083-D1FA-4AFF-9038-BC477B0ABBA7}" dt="2024-11-07T08:44:31.518" v="4825"/>
          <ac:spMkLst>
            <pc:docMk/>
            <pc:sldMk cId="1418080190" sldId="274"/>
            <ac:spMk id="42" creationId="{EF2B4268-0F69-401C-2876-72B7AF4B3503}"/>
          </ac:spMkLst>
        </pc:spChg>
        <pc:spChg chg="mod">
          <ac:chgData name="chethan kalyan" userId="c1370a218002e0be" providerId="LiveId" clId="{2D53C083-D1FA-4AFF-9038-BC477B0ABBA7}" dt="2024-11-07T08:44:31.518" v="4825"/>
          <ac:spMkLst>
            <pc:docMk/>
            <pc:sldMk cId="1418080190" sldId="274"/>
            <ac:spMk id="43" creationId="{CAC4F0E3-22DB-7CD4-8189-A62B2EDA9130}"/>
          </ac:spMkLst>
        </pc:spChg>
        <pc:spChg chg="mod">
          <ac:chgData name="chethan kalyan" userId="c1370a218002e0be" providerId="LiveId" clId="{2D53C083-D1FA-4AFF-9038-BC477B0ABBA7}" dt="2024-11-07T08:44:31.518" v="4825"/>
          <ac:spMkLst>
            <pc:docMk/>
            <pc:sldMk cId="1418080190" sldId="274"/>
            <ac:spMk id="44" creationId="{8A7E4BD5-2208-39ED-456B-74D43B83E0F8}"/>
          </ac:spMkLst>
        </pc:spChg>
        <pc:spChg chg="mod">
          <ac:chgData name="chethan kalyan" userId="c1370a218002e0be" providerId="LiveId" clId="{2D53C083-D1FA-4AFF-9038-BC477B0ABBA7}" dt="2024-11-07T08:44:31.518" v="4825"/>
          <ac:spMkLst>
            <pc:docMk/>
            <pc:sldMk cId="1418080190" sldId="274"/>
            <ac:spMk id="45" creationId="{1FE78E62-5EE9-93D0-C623-979047CF8B37}"/>
          </ac:spMkLst>
        </pc:spChg>
        <pc:spChg chg="mod">
          <ac:chgData name="chethan kalyan" userId="c1370a218002e0be" providerId="LiveId" clId="{2D53C083-D1FA-4AFF-9038-BC477B0ABBA7}" dt="2024-11-07T08:44:31.518" v="4825"/>
          <ac:spMkLst>
            <pc:docMk/>
            <pc:sldMk cId="1418080190" sldId="274"/>
            <ac:spMk id="46" creationId="{9EC9AF4C-2025-25DF-EE40-078CED80790F}"/>
          </ac:spMkLst>
        </pc:spChg>
        <pc:spChg chg="mod">
          <ac:chgData name="chethan kalyan" userId="c1370a218002e0be" providerId="LiveId" clId="{2D53C083-D1FA-4AFF-9038-BC477B0ABBA7}" dt="2024-11-07T08:44:31.518" v="4825"/>
          <ac:spMkLst>
            <pc:docMk/>
            <pc:sldMk cId="1418080190" sldId="274"/>
            <ac:spMk id="47" creationId="{D74FE5C0-284A-D83F-7C54-EB987996A8C4}"/>
          </ac:spMkLst>
        </pc:spChg>
        <pc:spChg chg="mod">
          <ac:chgData name="chethan kalyan" userId="c1370a218002e0be" providerId="LiveId" clId="{2D53C083-D1FA-4AFF-9038-BC477B0ABBA7}" dt="2024-11-07T08:44:31.518" v="4825"/>
          <ac:spMkLst>
            <pc:docMk/>
            <pc:sldMk cId="1418080190" sldId="274"/>
            <ac:spMk id="48" creationId="{3E3D1BB3-9F22-8DD9-DE53-A66D45DCF010}"/>
          </ac:spMkLst>
        </pc:spChg>
        <pc:spChg chg="mod">
          <ac:chgData name="chethan kalyan" userId="c1370a218002e0be" providerId="LiveId" clId="{2D53C083-D1FA-4AFF-9038-BC477B0ABBA7}" dt="2024-11-07T08:44:31.518" v="4825"/>
          <ac:spMkLst>
            <pc:docMk/>
            <pc:sldMk cId="1418080190" sldId="274"/>
            <ac:spMk id="49" creationId="{CC30FBD9-05F2-78D3-FD96-658665810BD0}"/>
          </ac:spMkLst>
        </pc:spChg>
        <pc:spChg chg="mod">
          <ac:chgData name="chethan kalyan" userId="c1370a218002e0be" providerId="LiveId" clId="{2D53C083-D1FA-4AFF-9038-BC477B0ABBA7}" dt="2024-11-07T08:44:31.518" v="4825"/>
          <ac:spMkLst>
            <pc:docMk/>
            <pc:sldMk cId="1418080190" sldId="274"/>
            <ac:spMk id="50" creationId="{C4B84549-75D9-DA5A-122D-2D5BCC7D2807}"/>
          </ac:spMkLst>
        </pc:spChg>
        <pc:spChg chg="mod">
          <ac:chgData name="chethan kalyan" userId="c1370a218002e0be" providerId="LiveId" clId="{2D53C083-D1FA-4AFF-9038-BC477B0ABBA7}" dt="2024-11-07T08:44:31.518" v="4825"/>
          <ac:spMkLst>
            <pc:docMk/>
            <pc:sldMk cId="1418080190" sldId="274"/>
            <ac:spMk id="51" creationId="{245A9CA3-BBEB-ECFF-C799-F469B930A01C}"/>
          </ac:spMkLst>
        </pc:spChg>
        <pc:spChg chg="mod">
          <ac:chgData name="chethan kalyan" userId="c1370a218002e0be" providerId="LiveId" clId="{2D53C083-D1FA-4AFF-9038-BC477B0ABBA7}" dt="2024-11-07T08:44:31.518" v="4825"/>
          <ac:spMkLst>
            <pc:docMk/>
            <pc:sldMk cId="1418080190" sldId="274"/>
            <ac:spMk id="52" creationId="{32578E3C-3241-93E9-9DB2-DB629579F73A}"/>
          </ac:spMkLst>
        </pc:spChg>
        <pc:spChg chg="mod">
          <ac:chgData name="chethan kalyan" userId="c1370a218002e0be" providerId="LiveId" clId="{2D53C083-D1FA-4AFF-9038-BC477B0ABBA7}" dt="2024-11-07T08:44:31.518" v="4825"/>
          <ac:spMkLst>
            <pc:docMk/>
            <pc:sldMk cId="1418080190" sldId="274"/>
            <ac:spMk id="53" creationId="{019A00BE-E321-6089-3F1B-F60A2800AEBE}"/>
          </ac:spMkLst>
        </pc:spChg>
        <pc:spChg chg="mod">
          <ac:chgData name="chethan kalyan" userId="c1370a218002e0be" providerId="LiveId" clId="{2D53C083-D1FA-4AFF-9038-BC477B0ABBA7}" dt="2024-11-07T08:44:31.518" v="4825"/>
          <ac:spMkLst>
            <pc:docMk/>
            <pc:sldMk cId="1418080190" sldId="274"/>
            <ac:spMk id="54" creationId="{450FCCD7-9494-F781-F88F-06FC7788667A}"/>
          </ac:spMkLst>
        </pc:spChg>
        <pc:spChg chg="mod">
          <ac:chgData name="chethan kalyan" userId="c1370a218002e0be" providerId="LiveId" clId="{2D53C083-D1FA-4AFF-9038-BC477B0ABBA7}" dt="2024-11-07T08:44:31.518" v="4825"/>
          <ac:spMkLst>
            <pc:docMk/>
            <pc:sldMk cId="1418080190" sldId="274"/>
            <ac:spMk id="55" creationId="{3BE660B9-6A99-A786-9EC8-7F448B811C34}"/>
          </ac:spMkLst>
        </pc:spChg>
        <pc:spChg chg="mod">
          <ac:chgData name="chethan kalyan" userId="c1370a218002e0be" providerId="LiveId" clId="{2D53C083-D1FA-4AFF-9038-BC477B0ABBA7}" dt="2024-11-07T08:44:31.518" v="4825"/>
          <ac:spMkLst>
            <pc:docMk/>
            <pc:sldMk cId="1418080190" sldId="274"/>
            <ac:spMk id="56" creationId="{F20E45E1-A057-D1FF-651D-E6A50C3BAD92}"/>
          </ac:spMkLst>
        </pc:spChg>
        <pc:spChg chg="mod">
          <ac:chgData name="chethan kalyan" userId="c1370a218002e0be" providerId="LiveId" clId="{2D53C083-D1FA-4AFF-9038-BC477B0ABBA7}" dt="2024-11-07T08:44:31.518" v="4825"/>
          <ac:spMkLst>
            <pc:docMk/>
            <pc:sldMk cId="1418080190" sldId="274"/>
            <ac:spMk id="57" creationId="{DD27B986-1E31-26E8-8C5E-A5CC08005498}"/>
          </ac:spMkLst>
        </pc:spChg>
        <pc:spChg chg="mod">
          <ac:chgData name="chethan kalyan" userId="c1370a218002e0be" providerId="LiveId" clId="{2D53C083-D1FA-4AFF-9038-BC477B0ABBA7}" dt="2024-11-07T08:44:31.518" v="4825"/>
          <ac:spMkLst>
            <pc:docMk/>
            <pc:sldMk cId="1418080190" sldId="274"/>
            <ac:spMk id="58" creationId="{460563B5-988D-B8BF-F9DC-3E7C4B870792}"/>
          </ac:spMkLst>
        </pc:spChg>
        <pc:spChg chg="mod">
          <ac:chgData name="chethan kalyan" userId="c1370a218002e0be" providerId="LiveId" clId="{2D53C083-D1FA-4AFF-9038-BC477B0ABBA7}" dt="2024-11-07T08:44:31.518" v="4825"/>
          <ac:spMkLst>
            <pc:docMk/>
            <pc:sldMk cId="1418080190" sldId="274"/>
            <ac:spMk id="59" creationId="{76C38DE9-C9B5-8BA1-4189-64898778AEC3}"/>
          </ac:spMkLst>
        </pc:spChg>
        <pc:spChg chg="mod">
          <ac:chgData name="chethan kalyan" userId="c1370a218002e0be" providerId="LiveId" clId="{2D53C083-D1FA-4AFF-9038-BC477B0ABBA7}" dt="2024-11-07T08:44:31.518" v="4825"/>
          <ac:spMkLst>
            <pc:docMk/>
            <pc:sldMk cId="1418080190" sldId="274"/>
            <ac:spMk id="60" creationId="{007E4079-30BF-9A27-A739-027FA4D9625C}"/>
          </ac:spMkLst>
        </pc:spChg>
        <pc:spChg chg="mod">
          <ac:chgData name="chethan kalyan" userId="c1370a218002e0be" providerId="LiveId" clId="{2D53C083-D1FA-4AFF-9038-BC477B0ABBA7}" dt="2024-11-07T08:44:31.518" v="4825"/>
          <ac:spMkLst>
            <pc:docMk/>
            <pc:sldMk cId="1418080190" sldId="274"/>
            <ac:spMk id="61" creationId="{DC0613BA-16BB-D3E0-75A4-0F3CC95F7301}"/>
          </ac:spMkLst>
        </pc:spChg>
        <pc:spChg chg="mod">
          <ac:chgData name="chethan kalyan" userId="c1370a218002e0be" providerId="LiveId" clId="{2D53C083-D1FA-4AFF-9038-BC477B0ABBA7}" dt="2024-11-07T08:44:31.518" v="4825"/>
          <ac:spMkLst>
            <pc:docMk/>
            <pc:sldMk cId="1418080190" sldId="274"/>
            <ac:spMk id="62" creationId="{6B7E44A7-FC3C-9887-8E4E-1DFB96F021E0}"/>
          </ac:spMkLst>
        </pc:spChg>
        <pc:spChg chg="mod">
          <ac:chgData name="chethan kalyan" userId="c1370a218002e0be" providerId="LiveId" clId="{2D53C083-D1FA-4AFF-9038-BC477B0ABBA7}" dt="2024-11-07T08:44:31.518" v="4825"/>
          <ac:spMkLst>
            <pc:docMk/>
            <pc:sldMk cId="1418080190" sldId="274"/>
            <ac:spMk id="63" creationId="{73C7694D-18D5-5B5F-F26A-D5B15E740A0B}"/>
          </ac:spMkLst>
        </pc:spChg>
        <pc:spChg chg="mod">
          <ac:chgData name="chethan kalyan" userId="c1370a218002e0be" providerId="LiveId" clId="{2D53C083-D1FA-4AFF-9038-BC477B0ABBA7}" dt="2024-11-07T08:44:31.518" v="4825"/>
          <ac:spMkLst>
            <pc:docMk/>
            <pc:sldMk cId="1418080190" sldId="274"/>
            <ac:spMk id="64" creationId="{78DB7CE8-1879-4C0A-9676-25EA408776F1}"/>
          </ac:spMkLst>
        </pc:spChg>
        <pc:spChg chg="mod">
          <ac:chgData name="chethan kalyan" userId="c1370a218002e0be" providerId="LiveId" clId="{2D53C083-D1FA-4AFF-9038-BC477B0ABBA7}" dt="2024-11-07T08:44:31.518" v="4825"/>
          <ac:spMkLst>
            <pc:docMk/>
            <pc:sldMk cId="1418080190" sldId="274"/>
            <ac:spMk id="65" creationId="{E13BADE4-5A90-97DB-1203-E2BB3EA7E549}"/>
          </ac:spMkLst>
        </pc:spChg>
        <pc:spChg chg="mod">
          <ac:chgData name="chethan kalyan" userId="c1370a218002e0be" providerId="LiveId" clId="{2D53C083-D1FA-4AFF-9038-BC477B0ABBA7}" dt="2024-11-07T08:44:31.518" v="4825"/>
          <ac:spMkLst>
            <pc:docMk/>
            <pc:sldMk cId="1418080190" sldId="274"/>
            <ac:spMk id="66" creationId="{69B8FF63-0630-B2C0-33E9-47CFC3F187E1}"/>
          </ac:spMkLst>
        </pc:spChg>
        <pc:spChg chg="mod">
          <ac:chgData name="chethan kalyan" userId="c1370a218002e0be" providerId="LiveId" clId="{2D53C083-D1FA-4AFF-9038-BC477B0ABBA7}" dt="2024-11-07T08:44:31.518" v="4825"/>
          <ac:spMkLst>
            <pc:docMk/>
            <pc:sldMk cId="1418080190" sldId="274"/>
            <ac:spMk id="67" creationId="{58EE7D7E-D39B-04B2-B12D-16367BE884AD}"/>
          </ac:spMkLst>
        </pc:spChg>
        <pc:spChg chg="mod">
          <ac:chgData name="chethan kalyan" userId="c1370a218002e0be" providerId="LiveId" clId="{2D53C083-D1FA-4AFF-9038-BC477B0ABBA7}" dt="2024-11-07T08:44:31.518" v="4825"/>
          <ac:spMkLst>
            <pc:docMk/>
            <pc:sldMk cId="1418080190" sldId="274"/>
            <ac:spMk id="68" creationId="{BC1E7192-0800-56A0-2EE6-7C43BE3C9479}"/>
          </ac:spMkLst>
        </pc:spChg>
        <pc:spChg chg="mod">
          <ac:chgData name="chethan kalyan" userId="c1370a218002e0be" providerId="LiveId" clId="{2D53C083-D1FA-4AFF-9038-BC477B0ABBA7}" dt="2024-11-07T08:44:31.518" v="4825"/>
          <ac:spMkLst>
            <pc:docMk/>
            <pc:sldMk cId="1418080190" sldId="274"/>
            <ac:spMk id="69" creationId="{AD146045-4C64-23EB-6C8B-1228C4B78FEA}"/>
          </ac:spMkLst>
        </pc:spChg>
        <pc:spChg chg="mod">
          <ac:chgData name="chethan kalyan" userId="c1370a218002e0be" providerId="LiveId" clId="{2D53C083-D1FA-4AFF-9038-BC477B0ABBA7}" dt="2024-11-07T08:44:31.518" v="4825"/>
          <ac:spMkLst>
            <pc:docMk/>
            <pc:sldMk cId="1418080190" sldId="274"/>
            <ac:spMk id="70" creationId="{50D4C6D5-856D-1B34-B85A-4EE67CAC0A1F}"/>
          </ac:spMkLst>
        </pc:spChg>
        <pc:spChg chg="mod">
          <ac:chgData name="chethan kalyan" userId="c1370a218002e0be" providerId="LiveId" clId="{2D53C083-D1FA-4AFF-9038-BC477B0ABBA7}" dt="2024-11-07T08:44:31.518" v="4825"/>
          <ac:spMkLst>
            <pc:docMk/>
            <pc:sldMk cId="1418080190" sldId="274"/>
            <ac:spMk id="71" creationId="{1E4C39CE-1829-7DB1-BA02-01E0098EEDF7}"/>
          </ac:spMkLst>
        </pc:spChg>
        <pc:spChg chg="mod">
          <ac:chgData name="chethan kalyan" userId="c1370a218002e0be" providerId="LiveId" clId="{2D53C083-D1FA-4AFF-9038-BC477B0ABBA7}" dt="2024-11-07T08:44:31.518" v="4825"/>
          <ac:spMkLst>
            <pc:docMk/>
            <pc:sldMk cId="1418080190" sldId="274"/>
            <ac:spMk id="72" creationId="{57859E39-0A2D-0AED-F393-DE11308A5B85}"/>
          </ac:spMkLst>
        </pc:spChg>
        <pc:spChg chg="mod">
          <ac:chgData name="chethan kalyan" userId="c1370a218002e0be" providerId="LiveId" clId="{2D53C083-D1FA-4AFF-9038-BC477B0ABBA7}" dt="2024-11-07T08:44:31.518" v="4825"/>
          <ac:spMkLst>
            <pc:docMk/>
            <pc:sldMk cId="1418080190" sldId="274"/>
            <ac:spMk id="73" creationId="{00043D38-5E17-FC4F-7569-342358C1393D}"/>
          </ac:spMkLst>
        </pc:spChg>
        <pc:spChg chg="mod">
          <ac:chgData name="chethan kalyan" userId="c1370a218002e0be" providerId="LiveId" clId="{2D53C083-D1FA-4AFF-9038-BC477B0ABBA7}" dt="2024-11-07T08:44:31.518" v="4825"/>
          <ac:spMkLst>
            <pc:docMk/>
            <pc:sldMk cId="1418080190" sldId="274"/>
            <ac:spMk id="74" creationId="{69A81C4E-422D-5051-7340-DFE31BB6471E}"/>
          </ac:spMkLst>
        </pc:spChg>
        <pc:spChg chg="mod">
          <ac:chgData name="chethan kalyan" userId="c1370a218002e0be" providerId="LiveId" clId="{2D53C083-D1FA-4AFF-9038-BC477B0ABBA7}" dt="2024-11-07T08:44:31.518" v="4825"/>
          <ac:spMkLst>
            <pc:docMk/>
            <pc:sldMk cId="1418080190" sldId="274"/>
            <ac:spMk id="75" creationId="{6881BDBB-4DD0-E8A9-B807-D2244BE3E586}"/>
          </ac:spMkLst>
        </pc:spChg>
        <pc:spChg chg="mod">
          <ac:chgData name="chethan kalyan" userId="c1370a218002e0be" providerId="LiveId" clId="{2D53C083-D1FA-4AFF-9038-BC477B0ABBA7}" dt="2024-11-07T08:44:31.518" v="4825"/>
          <ac:spMkLst>
            <pc:docMk/>
            <pc:sldMk cId="1418080190" sldId="274"/>
            <ac:spMk id="76" creationId="{2AE9EEEF-0D2F-FA57-C8B5-13F6A41C0E01}"/>
          </ac:spMkLst>
        </pc:spChg>
        <pc:spChg chg="mod">
          <ac:chgData name="chethan kalyan" userId="c1370a218002e0be" providerId="LiveId" clId="{2D53C083-D1FA-4AFF-9038-BC477B0ABBA7}" dt="2024-11-07T08:44:31.518" v="4825"/>
          <ac:spMkLst>
            <pc:docMk/>
            <pc:sldMk cId="1418080190" sldId="274"/>
            <ac:spMk id="77" creationId="{1D37815B-772E-E646-2221-0D30361EB18E}"/>
          </ac:spMkLst>
        </pc:spChg>
        <pc:spChg chg="mod">
          <ac:chgData name="chethan kalyan" userId="c1370a218002e0be" providerId="LiveId" clId="{2D53C083-D1FA-4AFF-9038-BC477B0ABBA7}" dt="2024-11-07T08:44:31.518" v="4825"/>
          <ac:spMkLst>
            <pc:docMk/>
            <pc:sldMk cId="1418080190" sldId="274"/>
            <ac:spMk id="78" creationId="{14647C99-A1B6-2E70-F517-3ED19D1D6712}"/>
          </ac:spMkLst>
        </pc:spChg>
        <pc:spChg chg="mod">
          <ac:chgData name="chethan kalyan" userId="c1370a218002e0be" providerId="LiveId" clId="{2D53C083-D1FA-4AFF-9038-BC477B0ABBA7}" dt="2024-11-07T08:44:31.518" v="4825"/>
          <ac:spMkLst>
            <pc:docMk/>
            <pc:sldMk cId="1418080190" sldId="274"/>
            <ac:spMk id="79" creationId="{AA102339-141A-84D1-EB0B-A389412645AF}"/>
          </ac:spMkLst>
        </pc:spChg>
        <pc:spChg chg="mod">
          <ac:chgData name="chethan kalyan" userId="c1370a218002e0be" providerId="LiveId" clId="{2D53C083-D1FA-4AFF-9038-BC477B0ABBA7}" dt="2024-11-07T08:44:31.518" v="4825"/>
          <ac:spMkLst>
            <pc:docMk/>
            <pc:sldMk cId="1418080190" sldId="274"/>
            <ac:spMk id="80" creationId="{FDFE28E4-EDA2-14CC-3599-AC0159E10299}"/>
          </ac:spMkLst>
        </pc:spChg>
        <pc:spChg chg="mod">
          <ac:chgData name="chethan kalyan" userId="c1370a218002e0be" providerId="LiveId" clId="{2D53C083-D1FA-4AFF-9038-BC477B0ABBA7}" dt="2024-11-07T08:44:31.518" v="4825"/>
          <ac:spMkLst>
            <pc:docMk/>
            <pc:sldMk cId="1418080190" sldId="274"/>
            <ac:spMk id="81" creationId="{4C834F73-24C7-8F88-67BC-18767E9E1457}"/>
          </ac:spMkLst>
        </pc:spChg>
        <pc:spChg chg="mod">
          <ac:chgData name="chethan kalyan" userId="c1370a218002e0be" providerId="LiveId" clId="{2D53C083-D1FA-4AFF-9038-BC477B0ABBA7}" dt="2024-11-07T08:44:31.518" v="4825"/>
          <ac:spMkLst>
            <pc:docMk/>
            <pc:sldMk cId="1418080190" sldId="274"/>
            <ac:spMk id="82" creationId="{5BA4DC99-AE87-86A4-C405-F598D0F70622}"/>
          </ac:spMkLst>
        </pc:spChg>
        <pc:spChg chg="mod">
          <ac:chgData name="chethan kalyan" userId="c1370a218002e0be" providerId="LiveId" clId="{2D53C083-D1FA-4AFF-9038-BC477B0ABBA7}" dt="2024-11-07T08:44:31.518" v="4825"/>
          <ac:spMkLst>
            <pc:docMk/>
            <pc:sldMk cId="1418080190" sldId="274"/>
            <ac:spMk id="83" creationId="{4F45EBFA-2E9A-15B3-8CE8-4F2F0B48B737}"/>
          </ac:spMkLst>
        </pc:spChg>
        <pc:spChg chg="mod">
          <ac:chgData name="chethan kalyan" userId="c1370a218002e0be" providerId="LiveId" clId="{2D53C083-D1FA-4AFF-9038-BC477B0ABBA7}" dt="2024-11-07T08:44:31.518" v="4825"/>
          <ac:spMkLst>
            <pc:docMk/>
            <pc:sldMk cId="1418080190" sldId="274"/>
            <ac:spMk id="84" creationId="{AE448C35-BED5-8222-F10A-AD82D345A2BF}"/>
          </ac:spMkLst>
        </pc:spChg>
        <pc:spChg chg="mod">
          <ac:chgData name="chethan kalyan" userId="c1370a218002e0be" providerId="LiveId" clId="{2D53C083-D1FA-4AFF-9038-BC477B0ABBA7}" dt="2024-11-07T08:44:31.518" v="4825"/>
          <ac:spMkLst>
            <pc:docMk/>
            <pc:sldMk cId="1418080190" sldId="274"/>
            <ac:spMk id="85" creationId="{ED399A4E-75DD-C892-9C5F-04FD99E19094}"/>
          </ac:spMkLst>
        </pc:spChg>
        <pc:spChg chg="mod">
          <ac:chgData name="chethan kalyan" userId="c1370a218002e0be" providerId="LiveId" clId="{2D53C083-D1FA-4AFF-9038-BC477B0ABBA7}" dt="2024-11-07T08:44:31.518" v="4825"/>
          <ac:spMkLst>
            <pc:docMk/>
            <pc:sldMk cId="1418080190" sldId="274"/>
            <ac:spMk id="86" creationId="{F8CF81EE-D0C8-EA23-185A-D141F48694DD}"/>
          </ac:spMkLst>
        </pc:spChg>
        <pc:spChg chg="mod">
          <ac:chgData name="chethan kalyan" userId="c1370a218002e0be" providerId="LiveId" clId="{2D53C083-D1FA-4AFF-9038-BC477B0ABBA7}" dt="2024-11-07T08:44:31.518" v="4825"/>
          <ac:spMkLst>
            <pc:docMk/>
            <pc:sldMk cId="1418080190" sldId="274"/>
            <ac:spMk id="87" creationId="{3DE8EC7C-35E2-CCA2-BDFA-6A915EB7F866}"/>
          </ac:spMkLst>
        </pc:spChg>
        <pc:spChg chg="mod">
          <ac:chgData name="chethan kalyan" userId="c1370a218002e0be" providerId="LiveId" clId="{2D53C083-D1FA-4AFF-9038-BC477B0ABBA7}" dt="2024-11-07T08:44:31.518" v="4825"/>
          <ac:spMkLst>
            <pc:docMk/>
            <pc:sldMk cId="1418080190" sldId="274"/>
            <ac:spMk id="88" creationId="{E2BA4203-E430-F530-F997-938C2278B0D9}"/>
          </ac:spMkLst>
        </pc:spChg>
        <pc:spChg chg="mod">
          <ac:chgData name="chethan kalyan" userId="c1370a218002e0be" providerId="LiveId" clId="{2D53C083-D1FA-4AFF-9038-BC477B0ABBA7}" dt="2024-11-07T08:44:31.518" v="4825"/>
          <ac:spMkLst>
            <pc:docMk/>
            <pc:sldMk cId="1418080190" sldId="274"/>
            <ac:spMk id="89" creationId="{8FB22256-0EB5-4A77-AD93-05EA2B0932AF}"/>
          </ac:spMkLst>
        </pc:spChg>
        <pc:spChg chg="mod">
          <ac:chgData name="chethan kalyan" userId="c1370a218002e0be" providerId="LiveId" clId="{2D53C083-D1FA-4AFF-9038-BC477B0ABBA7}" dt="2024-11-07T08:44:31.518" v="4825"/>
          <ac:spMkLst>
            <pc:docMk/>
            <pc:sldMk cId="1418080190" sldId="274"/>
            <ac:spMk id="90" creationId="{CAE6EA81-782C-23F3-E8EE-94417C699E9C}"/>
          </ac:spMkLst>
        </pc:spChg>
        <pc:spChg chg="mod">
          <ac:chgData name="chethan kalyan" userId="c1370a218002e0be" providerId="LiveId" clId="{2D53C083-D1FA-4AFF-9038-BC477B0ABBA7}" dt="2024-11-07T08:44:31.518" v="4825"/>
          <ac:spMkLst>
            <pc:docMk/>
            <pc:sldMk cId="1418080190" sldId="274"/>
            <ac:spMk id="91" creationId="{DA03295B-4A0B-E9DD-F1CF-BFFC5654B865}"/>
          </ac:spMkLst>
        </pc:spChg>
        <pc:spChg chg="mod">
          <ac:chgData name="chethan kalyan" userId="c1370a218002e0be" providerId="LiveId" clId="{2D53C083-D1FA-4AFF-9038-BC477B0ABBA7}" dt="2024-11-07T08:44:31.518" v="4825"/>
          <ac:spMkLst>
            <pc:docMk/>
            <pc:sldMk cId="1418080190" sldId="274"/>
            <ac:spMk id="92" creationId="{FBD7A059-7772-D778-D838-5913BCEDD064}"/>
          </ac:spMkLst>
        </pc:spChg>
        <pc:spChg chg="mod">
          <ac:chgData name="chethan kalyan" userId="c1370a218002e0be" providerId="LiveId" clId="{2D53C083-D1FA-4AFF-9038-BC477B0ABBA7}" dt="2024-11-07T08:44:31.518" v="4825"/>
          <ac:spMkLst>
            <pc:docMk/>
            <pc:sldMk cId="1418080190" sldId="274"/>
            <ac:spMk id="93" creationId="{C3C6054A-1A85-0EA9-012E-EBCB566B0F27}"/>
          </ac:spMkLst>
        </pc:spChg>
        <pc:spChg chg="mod">
          <ac:chgData name="chethan kalyan" userId="c1370a218002e0be" providerId="LiveId" clId="{2D53C083-D1FA-4AFF-9038-BC477B0ABBA7}" dt="2024-11-07T08:44:31.518" v="4825"/>
          <ac:spMkLst>
            <pc:docMk/>
            <pc:sldMk cId="1418080190" sldId="274"/>
            <ac:spMk id="94" creationId="{74971965-E350-EC92-FE0A-78CAC6E1941A}"/>
          </ac:spMkLst>
        </pc:spChg>
        <pc:spChg chg="mod">
          <ac:chgData name="chethan kalyan" userId="c1370a218002e0be" providerId="LiveId" clId="{2D53C083-D1FA-4AFF-9038-BC477B0ABBA7}" dt="2024-11-07T08:44:31.518" v="4825"/>
          <ac:spMkLst>
            <pc:docMk/>
            <pc:sldMk cId="1418080190" sldId="274"/>
            <ac:spMk id="95" creationId="{FB0509E8-8E2C-187F-E6B7-60762D072ED5}"/>
          </ac:spMkLst>
        </pc:spChg>
        <pc:spChg chg="mod">
          <ac:chgData name="chethan kalyan" userId="c1370a218002e0be" providerId="LiveId" clId="{2D53C083-D1FA-4AFF-9038-BC477B0ABBA7}" dt="2024-11-07T08:44:31.518" v="4825"/>
          <ac:spMkLst>
            <pc:docMk/>
            <pc:sldMk cId="1418080190" sldId="274"/>
            <ac:spMk id="96" creationId="{A62193D4-2D51-0EDA-A8D6-0FB08903DE36}"/>
          </ac:spMkLst>
        </pc:spChg>
        <pc:spChg chg="mod">
          <ac:chgData name="chethan kalyan" userId="c1370a218002e0be" providerId="LiveId" clId="{2D53C083-D1FA-4AFF-9038-BC477B0ABBA7}" dt="2024-11-07T08:44:31.518" v="4825"/>
          <ac:spMkLst>
            <pc:docMk/>
            <pc:sldMk cId="1418080190" sldId="274"/>
            <ac:spMk id="97" creationId="{359571B4-6823-289D-D8B9-F4DE99AE66D9}"/>
          </ac:spMkLst>
        </pc:spChg>
        <pc:spChg chg="mod">
          <ac:chgData name="chethan kalyan" userId="c1370a218002e0be" providerId="LiveId" clId="{2D53C083-D1FA-4AFF-9038-BC477B0ABBA7}" dt="2024-11-07T08:44:31.518" v="4825"/>
          <ac:spMkLst>
            <pc:docMk/>
            <pc:sldMk cId="1418080190" sldId="274"/>
            <ac:spMk id="98" creationId="{4ED2B4B2-27AA-4DD8-8FEF-6A0BA66AC814}"/>
          </ac:spMkLst>
        </pc:spChg>
        <pc:spChg chg="mod">
          <ac:chgData name="chethan kalyan" userId="c1370a218002e0be" providerId="LiveId" clId="{2D53C083-D1FA-4AFF-9038-BC477B0ABBA7}" dt="2024-11-07T08:44:31.518" v="4825"/>
          <ac:spMkLst>
            <pc:docMk/>
            <pc:sldMk cId="1418080190" sldId="274"/>
            <ac:spMk id="99" creationId="{CC558451-BBA6-7B5C-49C2-6B32C5800D95}"/>
          </ac:spMkLst>
        </pc:spChg>
        <pc:spChg chg="mod">
          <ac:chgData name="chethan kalyan" userId="c1370a218002e0be" providerId="LiveId" clId="{2D53C083-D1FA-4AFF-9038-BC477B0ABBA7}" dt="2024-11-07T08:44:31.518" v="4825"/>
          <ac:spMkLst>
            <pc:docMk/>
            <pc:sldMk cId="1418080190" sldId="274"/>
            <ac:spMk id="100" creationId="{3144AC56-68A3-45E8-5C26-3C931C911355}"/>
          </ac:spMkLst>
        </pc:spChg>
        <pc:spChg chg="mod">
          <ac:chgData name="chethan kalyan" userId="c1370a218002e0be" providerId="LiveId" clId="{2D53C083-D1FA-4AFF-9038-BC477B0ABBA7}" dt="2024-11-07T08:44:31.518" v="4825"/>
          <ac:spMkLst>
            <pc:docMk/>
            <pc:sldMk cId="1418080190" sldId="274"/>
            <ac:spMk id="101" creationId="{01DA226B-7CB7-D0A5-B92A-8B84CC251751}"/>
          </ac:spMkLst>
        </pc:spChg>
        <pc:spChg chg="mod">
          <ac:chgData name="chethan kalyan" userId="c1370a218002e0be" providerId="LiveId" clId="{2D53C083-D1FA-4AFF-9038-BC477B0ABBA7}" dt="2024-11-07T08:44:31.518" v="4825"/>
          <ac:spMkLst>
            <pc:docMk/>
            <pc:sldMk cId="1418080190" sldId="274"/>
            <ac:spMk id="102" creationId="{80C60C26-68D7-4186-1CA3-52DBDB738181}"/>
          </ac:spMkLst>
        </pc:spChg>
        <pc:spChg chg="mod">
          <ac:chgData name="chethan kalyan" userId="c1370a218002e0be" providerId="LiveId" clId="{2D53C083-D1FA-4AFF-9038-BC477B0ABBA7}" dt="2024-11-07T08:44:31.518" v="4825"/>
          <ac:spMkLst>
            <pc:docMk/>
            <pc:sldMk cId="1418080190" sldId="274"/>
            <ac:spMk id="103" creationId="{AFCB53D4-2A05-59CC-C68C-B9BF7827F5F8}"/>
          </ac:spMkLst>
        </pc:spChg>
        <pc:spChg chg="mod">
          <ac:chgData name="chethan kalyan" userId="c1370a218002e0be" providerId="LiveId" clId="{2D53C083-D1FA-4AFF-9038-BC477B0ABBA7}" dt="2024-11-07T08:44:31.518" v="4825"/>
          <ac:spMkLst>
            <pc:docMk/>
            <pc:sldMk cId="1418080190" sldId="274"/>
            <ac:spMk id="104" creationId="{5E6997E2-207D-66DE-1FE3-35A88E175734}"/>
          </ac:spMkLst>
        </pc:spChg>
        <pc:spChg chg="mod">
          <ac:chgData name="chethan kalyan" userId="c1370a218002e0be" providerId="LiveId" clId="{2D53C083-D1FA-4AFF-9038-BC477B0ABBA7}" dt="2024-11-07T08:44:31.518" v="4825"/>
          <ac:spMkLst>
            <pc:docMk/>
            <pc:sldMk cId="1418080190" sldId="274"/>
            <ac:spMk id="105" creationId="{C69B061D-5E82-4480-B190-FE8B2B3615E7}"/>
          </ac:spMkLst>
        </pc:spChg>
        <pc:spChg chg="mod">
          <ac:chgData name="chethan kalyan" userId="c1370a218002e0be" providerId="LiveId" clId="{2D53C083-D1FA-4AFF-9038-BC477B0ABBA7}" dt="2024-11-07T08:44:31.518" v="4825"/>
          <ac:spMkLst>
            <pc:docMk/>
            <pc:sldMk cId="1418080190" sldId="274"/>
            <ac:spMk id="106" creationId="{B9B0EDDA-1227-7AE2-E97A-E532D075E02E}"/>
          </ac:spMkLst>
        </pc:spChg>
        <pc:spChg chg="mod">
          <ac:chgData name="chethan kalyan" userId="c1370a218002e0be" providerId="LiveId" clId="{2D53C083-D1FA-4AFF-9038-BC477B0ABBA7}" dt="2024-11-07T08:44:31.518" v="4825"/>
          <ac:spMkLst>
            <pc:docMk/>
            <pc:sldMk cId="1418080190" sldId="274"/>
            <ac:spMk id="107" creationId="{31E8C59D-AA05-19F7-4D8A-CD37A1E535E8}"/>
          </ac:spMkLst>
        </pc:spChg>
        <pc:spChg chg="mod">
          <ac:chgData name="chethan kalyan" userId="c1370a218002e0be" providerId="LiveId" clId="{2D53C083-D1FA-4AFF-9038-BC477B0ABBA7}" dt="2024-11-07T08:44:31.518" v="4825"/>
          <ac:spMkLst>
            <pc:docMk/>
            <pc:sldMk cId="1418080190" sldId="274"/>
            <ac:spMk id="108" creationId="{0AF97572-7190-5F07-29F1-3A7E2AF50251}"/>
          </ac:spMkLst>
        </pc:spChg>
        <pc:spChg chg="mod">
          <ac:chgData name="chethan kalyan" userId="c1370a218002e0be" providerId="LiveId" clId="{2D53C083-D1FA-4AFF-9038-BC477B0ABBA7}" dt="2024-11-07T08:44:31.518" v="4825"/>
          <ac:spMkLst>
            <pc:docMk/>
            <pc:sldMk cId="1418080190" sldId="274"/>
            <ac:spMk id="109" creationId="{8BE3A410-5076-499B-FCCD-27AAB628BC45}"/>
          </ac:spMkLst>
        </pc:spChg>
        <pc:spChg chg="mod">
          <ac:chgData name="chethan kalyan" userId="c1370a218002e0be" providerId="LiveId" clId="{2D53C083-D1FA-4AFF-9038-BC477B0ABBA7}" dt="2024-11-07T08:44:31.518" v="4825"/>
          <ac:spMkLst>
            <pc:docMk/>
            <pc:sldMk cId="1418080190" sldId="274"/>
            <ac:spMk id="110" creationId="{FDF9C888-DAF0-A130-4C20-A63A3CD4374E}"/>
          </ac:spMkLst>
        </pc:spChg>
        <pc:spChg chg="mod">
          <ac:chgData name="chethan kalyan" userId="c1370a218002e0be" providerId="LiveId" clId="{2D53C083-D1FA-4AFF-9038-BC477B0ABBA7}" dt="2024-11-07T08:44:31.518" v="4825"/>
          <ac:spMkLst>
            <pc:docMk/>
            <pc:sldMk cId="1418080190" sldId="274"/>
            <ac:spMk id="111" creationId="{CDD36EA2-FDB2-786C-33AB-6063FA9C0354}"/>
          </ac:spMkLst>
        </pc:spChg>
        <pc:spChg chg="mod">
          <ac:chgData name="chethan kalyan" userId="c1370a218002e0be" providerId="LiveId" clId="{2D53C083-D1FA-4AFF-9038-BC477B0ABBA7}" dt="2024-11-07T08:44:31.518" v="4825"/>
          <ac:spMkLst>
            <pc:docMk/>
            <pc:sldMk cId="1418080190" sldId="274"/>
            <ac:spMk id="112" creationId="{5EF8AB5D-C3C6-07CC-C55F-60212640880D}"/>
          </ac:spMkLst>
        </pc:spChg>
        <pc:spChg chg="mod">
          <ac:chgData name="chethan kalyan" userId="c1370a218002e0be" providerId="LiveId" clId="{2D53C083-D1FA-4AFF-9038-BC477B0ABBA7}" dt="2024-11-07T08:44:31.518" v="4825"/>
          <ac:spMkLst>
            <pc:docMk/>
            <pc:sldMk cId="1418080190" sldId="274"/>
            <ac:spMk id="113" creationId="{24DFA100-F454-6884-3A0C-E9BD3C14A3BA}"/>
          </ac:spMkLst>
        </pc:spChg>
        <pc:spChg chg="mod">
          <ac:chgData name="chethan kalyan" userId="c1370a218002e0be" providerId="LiveId" clId="{2D53C083-D1FA-4AFF-9038-BC477B0ABBA7}" dt="2024-11-07T08:44:31.518" v="4825"/>
          <ac:spMkLst>
            <pc:docMk/>
            <pc:sldMk cId="1418080190" sldId="274"/>
            <ac:spMk id="114" creationId="{6918932B-137F-DFAC-19F2-93504E814A57}"/>
          </ac:spMkLst>
        </pc:spChg>
        <pc:spChg chg="mod">
          <ac:chgData name="chethan kalyan" userId="c1370a218002e0be" providerId="LiveId" clId="{2D53C083-D1FA-4AFF-9038-BC477B0ABBA7}" dt="2024-11-07T08:44:31.518" v="4825"/>
          <ac:spMkLst>
            <pc:docMk/>
            <pc:sldMk cId="1418080190" sldId="274"/>
            <ac:spMk id="115" creationId="{A4E29B83-DDE3-5D72-A8FC-B5B26323362A}"/>
          </ac:spMkLst>
        </pc:spChg>
        <pc:spChg chg="mod">
          <ac:chgData name="chethan kalyan" userId="c1370a218002e0be" providerId="LiveId" clId="{2D53C083-D1FA-4AFF-9038-BC477B0ABBA7}" dt="2024-11-07T08:44:31.518" v="4825"/>
          <ac:spMkLst>
            <pc:docMk/>
            <pc:sldMk cId="1418080190" sldId="274"/>
            <ac:spMk id="116" creationId="{0B4C3764-16F6-BE6F-1520-3ACB26BEBCE9}"/>
          </ac:spMkLst>
        </pc:spChg>
        <pc:spChg chg="mod">
          <ac:chgData name="chethan kalyan" userId="c1370a218002e0be" providerId="LiveId" clId="{2D53C083-D1FA-4AFF-9038-BC477B0ABBA7}" dt="2024-11-07T08:44:31.518" v="4825"/>
          <ac:spMkLst>
            <pc:docMk/>
            <pc:sldMk cId="1418080190" sldId="274"/>
            <ac:spMk id="117" creationId="{45E29861-6467-E1B6-196A-0F0024366F01}"/>
          </ac:spMkLst>
        </pc:spChg>
        <pc:spChg chg="mod">
          <ac:chgData name="chethan kalyan" userId="c1370a218002e0be" providerId="LiveId" clId="{2D53C083-D1FA-4AFF-9038-BC477B0ABBA7}" dt="2024-11-07T08:44:31.518" v="4825"/>
          <ac:spMkLst>
            <pc:docMk/>
            <pc:sldMk cId="1418080190" sldId="274"/>
            <ac:spMk id="118" creationId="{40C59BDD-355D-DAB1-E9B3-E60DADC18D48}"/>
          </ac:spMkLst>
        </pc:spChg>
        <pc:spChg chg="mod">
          <ac:chgData name="chethan kalyan" userId="c1370a218002e0be" providerId="LiveId" clId="{2D53C083-D1FA-4AFF-9038-BC477B0ABBA7}" dt="2024-11-07T08:44:31.518" v="4825"/>
          <ac:spMkLst>
            <pc:docMk/>
            <pc:sldMk cId="1418080190" sldId="274"/>
            <ac:spMk id="119" creationId="{D176AD1D-B54D-0FD9-A57B-472E1919922C}"/>
          </ac:spMkLst>
        </pc:spChg>
        <pc:spChg chg="mod">
          <ac:chgData name="chethan kalyan" userId="c1370a218002e0be" providerId="LiveId" clId="{2D53C083-D1FA-4AFF-9038-BC477B0ABBA7}" dt="2024-11-07T08:44:31.518" v="4825"/>
          <ac:spMkLst>
            <pc:docMk/>
            <pc:sldMk cId="1418080190" sldId="274"/>
            <ac:spMk id="120" creationId="{A17B4039-0D80-6DB0-828A-091F81B71389}"/>
          </ac:spMkLst>
        </pc:spChg>
        <pc:spChg chg="mod">
          <ac:chgData name="chethan kalyan" userId="c1370a218002e0be" providerId="LiveId" clId="{2D53C083-D1FA-4AFF-9038-BC477B0ABBA7}" dt="2024-11-07T08:44:31.518" v="4825"/>
          <ac:spMkLst>
            <pc:docMk/>
            <pc:sldMk cId="1418080190" sldId="274"/>
            <ac:spMk id="121" creationId="{4F72CA00-E73B-CE70-C9F6-9A6A58B6BB60}"/>
          </ac:spMkLst>
        </pc:spChg>
        <pc:spChg chg="mod">
          <ac:chgData name="chethan kalyan" userId="c1370a218002e0be" providerId="LiveId" clId="{2D53C083-D1FA-4AFF-9038-BC477B0ABBA7}" dt="2024-11-07T08:44:31.518" v="4825"/>
          <ac:spMkLst>
            <pc:docMk/>
            <pc:sldMk cId="1418080190" sldId="274"/>
            <ac:spMk id="122" creationId="{843725EE-E5D8-5BCF-974A-CD10F3E64766}"/>
          </ac:spMkLst>
        </pc:spChg>
        <pc:spChg chg="mod">
          <ac:chgData name="chethan kalyan" userId="c1370a218002e0be" providerId="LiveId" clId="{2D53C083-D1FA-4AFF-9038-BC477B0ABBA7}" dt="2024-11-07T08:44:31.518" v="4825"/>
          <ac:spMkLst>
            <pc:docMk/>
            <pc:sldMk cId="1418080190" sldId="274"/>
            <ac:spMk id="123" creationId="{DCCDE9BD-2A01-8F54-1993-91D74AE6E5CF}"/>
          </ac:spMkLst>
        </pc:spChg>
        <pc:spChg chg="mod">
          <ac:chgData name="chethan kalyan" userId="c1370a218002e0be" providerId="LiveId" clId="{2D53C083-D1FA-4AFF-9038-BC477B0ABBA7}" dt="2024-11-07T08:44:31.518" v="4825"/>
          <ac:spMkLst>
            <pc:docMk/>
            <pc:sldMk cId="1418080190" sldId="274"/>
            <ac:spMk id="124" creationId="{4F716FFE-A286-530A-94C0-F3BF343032DF}"/>
          </ac:spMkLst>
        </pc:spChg>
        <pc:spChg chg="mod">
          <ac:chgData name="chethan kalyan" userId="c1370a218002e0be" providerId="LiveId" clId="{2D53C083-D1FA-4AFF-9038-BC477B0ABBA7}" dt="2024-11-07T08:44:31.518" v="4825"/>
          <ac:spMkLst>
            <pc:docMk/>
            <pc:sldMk cId="1418080190" sldId="274"/>
            <ac:spMk id="125" creationId="{A073CAFF-C799-1246-96A0-8F74909EAD20}"/>
          </ac:spMkLst>
        </pc:spChg>
        <pc:spChg chg="mod">
          <ac:chgData name="chethan kalyan" userId="c1370a218002e0be" providerId="LiveId" clId="{2D53C083-D1FA-4AFF-9038-BC477B0ABBA7}" dt="2024-11-07T08:44:31.518" v="4825"/>
          <ac:spMkLst>
            <pc:docMk/>
            <pc:sldMk cId="1418080190" sldId="274"/>
            <ac:spMk id="126" creationId="{0196BCAB-D0B5-2D37-7D8C-B6E5144F9957}"/>
          </ac:spMkLst>
        </pc:spChg>
        <pc:spChg chg="mod">
          <ac:chgData name="chethan kalyan" userId="c1370a218002e0be" providerId="LiveId" clId="{2D53C083-D1FA-4AFF-9038-BC477B0ABBA7}" dt="2024-11-07T08:44:31.518" v="4825"/>
          <ac:spMkLst>
            <pc:docMk/>
            <pc:sldMk cId="1418080190" sldId="274"/>
            <ac:spMk id="127" creationId="{D9910B66-2570-5B6A-10D0-2BD3F6FE7876}"/>
          </ac:spMkLst>
        </pc:spChg>
        <pc:spChg chg="mod">
          <ac:chgData name="chethan kalyan" userId="c1370a218002e0be" providerId="LiveId" clId="{2D53C083-D1FA-4AFF-9038-BC477B0ABBA7}" dt="2024-11-07T08:44:31.518" v="4825"/>
          <ac:spMkLst>
            <pc:docMk/>
            <pc:sldMk cId="1418080190" sldId="274"/>
            <ac:spMk id="128" creationId="{C79BF7B9-3DF3-227D-C62B-B2B7D03A25F8}"/>
          </ac:spMkLst>
        </pc:spChg>
        <pc:spChg chg="mod">
          <ac:chgData name="chethan kalyan" userId="c1370a218002e0be" providerId="LiveId" clId="{2D53C083-D1FA-4AFF-9038-BC477B0ABBA7}" dt="2024-11-07T08:44:31.518" v="4825"/>
          <ac:spMkLst>
            <pc:docMk/>
            <pc:sldMk cId="1418080190" sldId="274"/>
            <ac:spMk id="129" creationId="{A261A3FA-998A-6559-B87C-2595D05982AE}"/>
          </ac:spMkLst>
        </pc:spChg>
        <pc:spChg chg="mod">
          <ac:chgData name="chethan kalyan" userId="c1370a218002e0be" providerId="LiveId" clId="{2D53C083-D1FA-4AFF-9038-BC477B0ABBA7}" dt="2024-11-07T08:44:31.518" v="4825"/>
          <ac:spMkLst>
            <pc:docMk/>
            <pc:sldMk cId="1418080190" sldId="274"/>
            <ac:spMk id="130" creationId="{AC627055-BB2C-FBD7-1C44-89ED88C4B8B9}"/>
          </ac:spMkLst>
        </pc:spChg>
        <pc:spChg chg="mod">
          <ac:chgData name="chethan kalyan" userId="c1370a218002e0be" providerId="LiveId" clId="{2D53C083-D1FA-4AFF-9038-BC477B0ABBA7}" dt="2024-11-07T08:44:31.518" v="4825"/>
          <ac:spMkLst>
            <pc:docMk/>
            <pc:sldMk cId="1418080190" sldId="274"/>
            <ac:spMk id="131" creationId="{A29D6133-586B-A5B1-FADA-288E1697308E}"/>
          </ac:spMkLst>
        </pc:spChg>
        <pc:spChg chg="mod">
          <ac:chgData name="chethan kalyan" userId="c1370a218002e0be" providerId="LiveId" clId="{2D53C083-D1FA-4AFF-9038-BC477B0ABBA7}" dt="2024-11-07T08:44:31.518" v="4825"/>
          <ac:spMkLst>
            <pc:docMk/>
            <pc:sldMk cId="1418080190" sldId="274"/>
            <ac:spMk id="132" creationId="{61BAA98A-1900-4DE9-AB3D-C32BA9ABE729}"/>
          </ac:spMkLst>
        </pc:spChg>
        <pc:spChg chg="mod">
          <ac:chgData name="chethan kalyan" userId="c1370a218002e0be" providerId="LiveId" clId="{2D53C083-D1FA-4AFF-9038-BC477B0ABBA7}" dt="2024-11-07T08:44:31.518" v="4825"/>
          <ac:spMkLst>
            <pc:docMk/>
            <pc:sldMk cId="1418080190" sldId="274"/>
            <ac:spMk id="133" creationId="{74DE0ABB-7BA8-98F1-15CD-F07D433E068C}"/>
          </ac:spMkLst>
        </pc:spChg>
        <pc:spChg chg="mod">
          <ac:chgData name="chethan kalyan" userId="c1370a218002e0be" providerId="LiveId" clId="{2D53C083-D1FA-4AFF-9038-BC477B0ABBA7}" dt="2024-11-07T08:44:31.518" v="4825"/>
          <ac:spMkLst>
            <pc:docMk/>
            <pc:sldMk cId="1418080190" sldId="274"/>
            <ac:spMk id="134" creationId="{2A46F6E6-F67B-8405-D3A7-7BDDA1F8E26B}"/>
          </ac:spMkLst>
        </pc:spChg>
        <pc:spChg chg="mod">
          <ac:chgData name="chethan kalyan" userId="c1370a218002e0be" providerId="LiveId" clId="{2D53C083-D1FA-4AFF-9038-BC477B0ABBA7}" dt="2024-11-07T08:44:31.518" v="4825"/>
          <ac:spMkLst>
            <pc:docMk/>
            <pc:sldMk cId="1418080190" sldId="274"/>
            <ac:spMk id="135" creationId="{4CE65A88-4E31-1DF3-B9D4-FEA073A157B2}"/>
          </ac:spMkLst>
        </pc:spChg>
        <pc:spChg chg="mod">
          <ac:chgData name="chethan kalyan" userId="c1370a218002e0be" providerId="LiveId" clId="{2D53C083-D1FA-4AFF-9038-BC477B0ABBA7}" dt="2024-11-07T08:44:31.518" v="4825"/>
          <ac:spMkLst>
            <pc:docMk/>
            <pc:sldMk cId="1418080190" sldId="274"/>
            <ac:spMk id="136" creationId="{81196FB6-E545-2938-868C-F98EF5BAFAAB}"/>
          </ac:spMkLst>
        </pc:spChg>
        <pc:spChg chg="mod">
          <ac:chgData name="chethan kalyan" userId="c1370a218002e0be" providerId="LiveId" clId="{2D53C083-D1FA-4AFF-9038-BC477B0ABBA7}" dt="2024-11-07T08:44:31.518" v="4825"/>
          <ac:spMkLst>
            <pc:docMk/>
            <pc:sldMk cId="1418080190" sldId="274"/>
            <ac:spMk id="137" creationId="{CC878989-755F-586B-93C0-DF7729BB7828}"/>
          </ac:spMkLst>
        </pc:spChg>
        <pc:spChg chg="mod">
          <ac:chgData name="chethan kalyan" userId="c1370a218002e0be" providerId="LiveId" clId="{2D53C083-D1FA-4AFF-9038-BC477B0ABBA7}" dt="2024-11-07T08:44:31.518" v="4825"/>
          <ac:spMkLst>
            <pc:docMk/>
            <pc:sldMk cId="1418080190" sldId="274"/>
            <ac:spMk id="138" creationId="{FB270B83-473D-631B-76B6-B5FD7A295CA1}"/>
          </ac:spMkLst>
        </pc:spChg>
        <pc:spChg chg="mod">
          <ac:chgData name="chethan kalyan" userId="c1370a218002e0be" providerId="LiveId" clId="{2D53C083-D1FA-4AFF-9038-BC477B0ABBA7}" dt="2024-11-07T08:44:31.518" v="4825"/>
          <ac:spMkLst>
            <pc:docMk/>
            <pc:sldMk cId="1418080190" sldId="274"/>
            <ac:spMk id="139" creationId="{3FF286DA-CD16-3A37-8FD1-59E9D92A04A5}"/>
          </ac:spMkLst>
        </pc:spChg>
        <pc:spChg chg="mod">
          <ac:chgData name="chethan kalyan" userId="c1370a218002e0be" providerId="LiveId" clId="{2D53C083-D1FA-4AFF-9038-BC477B0ABBA7}" dt="2024-11-07T08:44:31.518" v="4825"/>
          <ac:spMkLst>
            <pc:docMk/>
            <pc:sldMk cId="1418080190" sldId="274"/>
            <ac:spMk id="140" creationId="{514C7C9B-9001-EF53-98B7-021C8A4873F5}"/>
          </ac:spMkLst>
        </pc:spChg>
        <pc:spChg chg="mod">
          <ac:chgData name="chethan kalyan" userId="c1370a218002e0be" providerId="LiveId" clId="{2D53C083-D1FA-4AFF-9038-BC477B0ABBA7}" dt="2024-11-07T08:44:31.518" v="4825"/>
          <ac:spMkLst>
            <pc:docMk/>
            <pc:sldMk cId="1418080190" sldId="274"/>
            <ac:spMk id="141" creationId="{4B799473-32F2-8612-C964-A5278497E328}"/>
          </ac:spMkLst>
        </pc:spChg>
        <pc:spChg chg="mod">
          <ac:chgData name="chethan kalyan" userId="c1370a218002e0be" providerId="LiveId" clId="{2D53C083-D1FA-4AFF-9038-BC477B0ABBA7}" dt="2024-11-07T08:44:31.518" v="4825"/>
          <ac:spMkLst>
            <pc:docMk/>
            <pc:sldMk cId="1418080190" sldId="274"/>
            <ac:spMk id="142" creationId="{35F7E9A1-80B3-1EB5-A395-06C0634AC047}"/>
          </ac:spMkLst>
        </pc:spChg>
        <pc:spChg chg="mod">
          <ac:chgData name="chethan kalyan" userId="c1370a218002e0be" providerId="LiveId" clId="{2D53C083-D1FA-4AFF-9038-BC477B0ABBA7}" dt="2024-11-07T08:44:31.518" v="4825"/>
          <ac:spMkLst>
            <pc:docMk/>
            <pc:sldMk cId="1418080190" sldId="274"/>
            <ac:spMk id="143" creationId="{5830510B-CEDC-5552-E2A8-9508C01D7B6A}"/>
          </ac:spMkLst>
        </pc:spChg>
        <pc:spChg chg="mod">
          <ac:chgData name="chethan kalyan" userId="c1370a218002e0be" providerId="LiveId" clId="{2D53C083-D1FA-4AFF-9038-BC477B0ABBA7}" dt="2024-11-07T08:44:31.518" v="4825"/>
          <ac:spMkLst>
            <pc:docMk/>
            <pc:sldMk cId="1418080190" sldId="274"/>
            <ac:spMk id="144" creationId="{28A8E8CE-9BDC-E2E2-ABFC-3C6FEFDF7B4F}"/>
          </ac:spMkLst>
        </pc:spChg>
        <pc:spChg chg="mod">
          <ac:chgData name="chethan kalyan" userId="c1370a218002e0be" providerId="LiveId" clId="{2D53C083-D1FA-4AFF-9038-BC477B0ABBA7}" dt="2024-11-07T08:44:31.518" v="4825"/>
          <ac:spMkLst>
            <pc:docMk/>
            <pc:sldMk cId="1418080190" sldId="274"/>
            <ac:spMk id="145" creationId="{07E43DD7-1AF2-ED89-3C55-B65B1D1DE9C3}"/>
          </ac:spMkLst>
        </pc:spChg>
        <pc:spChg chg="mod">
          <ac:chgData name="chethan kalyan" userId="c1370a218002e0be" providerId="LiveId" clId="{2D53C083-D1FA-4AFF-9038-BC477B0ABBA7}" dt="2024-11-07T08:44:31.518" v="4825"/>
          <ac:spMkLst>
            <pc:docMk/>
            <pc:sldMk cId="1418080190" sldId="274"/>
            <ac:spMk id="146" creationId="{A36C33C5-A47F-9428-6FC1-BD4A8576A9F0}"/>
          </ac:spMkLst>
        </pc:spChg>
        <pc:spChg chg="mod">
          <ac:chgData name="chethan kalyan" userId="c1370a218002e0be" providerId="LiveId" clId="{2D53C083-D1FA-4AFF-9038-BC477B0ABBA7}" dt="2024-11-07T08:44:31.518" v="4825"/>
          <ac:spMkLst>
            <pc:docMk/>
            <pc:sldMk cId="1418080190" sldId="274"/>
            <ac:spMk id="147" creationId="{D9C999BA-3071-9819-0BDD-1814584B3D32}"/>
          </ac:spMkLst>
        </pc:spChg>
        <pc:spChg chg="mod">
          <ac:chgData name="chethan kalyan" userId="c1370a218002e0be" providerId="LiveId" clId="{2D53C083-D1FA-4AFF-9038-BC477B0ABBA7}" dt="2024-11-07T08:44:31.518" v="4825"/>
          <ac:spMkLst>
            <pc:docMk/>
            <pc:sldMk cId="1418080190" sldId="274"/>
            <ac:spMk id="148" creationId="{CA2F7E86-62E3-AD42-5E85-F622A7DB4EB7}"/>
          </ac:spMkLst>
        </pc:spChg>
        <pc:spChg chg="mod">
          <ac:chgData name="chethan kalyan" userId="c1370a218002e0be" providerId="LiveId" clId="{2D53C083-D1FA-4AFF-9038-BC477B0ABBA7}" dt="2024-11-07T08:44:31.518" v="4825"/>
          <ac:spMkLst>
            <pc:docMk/>
            <pc:sldMk cId="1418080190" sldId="274"/>
            <ac:spMk id="149" creationId="{68BABD6A-3C66-C446-117C-0A21FF1A0348}"/>
          </ac:spMkLst>
        </pc:spChg>
        <pc:spChg chg="mod">
          <ac:chgData name="chethan kalyan" userId="c1370a218002e0be" providerId="LiveId" clId="{2D53C083-D1FA-4AFF-9038-BC477B0ABBA7}" dt="2024-11-07T08:44:31.518" v="4825"/>
          <ac:spMkLst>
            <pc:docMk/>
            <pc:sldMk cId="1418080190" sldId="274"/>
            <ac:spMk id="150" creationId="{2D0C8E05-E4DE-8F48-7D2A-C807FF0B9165}"/>
          </ac:spMkLst>
        </pc:spChg>
        <pc:spChg chg="mod">
          <ac:chgData name="chethan kalyan" userId="c1370a218002e0be" providerId="LiveId" clId="{2D53C083-D1FA-4AFF-9038-BC477B0ABBA7}" dt="2024-11-07T08:44:31.518" v="4825"/>
          <ac:spMkLst>
            <pc:docMk/>
            <pc:sldMk cId="1418080190" sldId="274"/>
            <ac:spMk id="151" creationId="{F7B53D97-5AC2-47A9-503A-55EA8B85A925}"/>
          </ac:spMkLst>
        </pc:spChg>
        <pc:spChg chg="mod">
          <ac:chgData name="chethan kalyan" userId="c1370a218002e0be" providerId="LiveId" clId="{2D53C083-D1FA-4AFF-9038-BC477B0ABBA7}" dt="2024-11-07T08:44:31.518" v="4825"/>
          <ac:spMkLst>
            <pc:docMk/>
            <pc:sldMk cId="1418080190" sldId="274"/>
            <ac:spMk id="152" creationId="{43D37135-E8C0-4057-42E0-03EAB1931401}"/>
          </ac:spMkLst>
        </pc:spChg>
        <pc:spChg chg="mod">
          <ac:chgData name="chethan kalyan" userId="c1370a218002e0be" providerId="LiveId" clId="{2D53C083-D1FA-4AFF-9038-BC477B0ABBA7}" dt="2024-11-07T08:44:31.518" v="4825"/>
          <ac:spMkLst>
            <pc:docMk/>
            <pc:sldMk cId="1418080190" sldId="274"/>
            <ac:spMk id="153" creationId="{706B5025-13A4-BE65-37E7-A65D895BD1B1}"/>
          </ac:spMkLst>
        </pc:spChg>
        <pc:spChg chg="mod">
          <ac:chgData name="chethan kalyan" userId="c1370a218002e0be" providerId="LiveId" clId="{2D53C083-D1FA-4AFF-9038-BC477B0ABBA7}" dt="2024-11-07T08:44:31.518" v="4825"/>
          <ac:spMkLst>
            <pc:docMk/>
            <pc:sldMk cId="1418080190" sldId="274"/>
            <ac:spMk id="154" creationId="{4D614ED0-B037-6A24-8D77-08EDAD32AB45}"/>
          </ac:spMkLst>
        </pc:spChg>
        <pc:spChg chg="mod">
          <ac:chgData name="chethan kalyan" userId="c1370a218002e0be" providerId="LiveId" clId="{2D53C083-D1FA-4AFF-9038-BC477B0ABBA7}" dt="2024-11-07T08:44:31.518" v="4825"/>
          <ac:spMkLst>
            <pc:docMk/>
            <pc:sldMk cId="1418080190" sldId="274"/>
            <ac:spMk id="155" creationId="{BC9071DA-D46E-1E3D-958C-755B15D9E3C9}"/>
          </ac:spMkLst>
        </pc:spChg>
        <pc:spChg chg="mod">
          <ac:chgData name="chethan kalyan" userId="c1370a218002e0be" providerId="LiveId" clId="{2D53C083-D1FA-4AFF-9038-BC477B0ABBA7}" dt="2024-11-07T08:44:31.518" v="4825"/>
          <ac:spMkLst>
            <pc:docMk/>
            <pc:sldMk cId="1418080190" sldId="274"/>
            <ac:spMk id="156" creationId="{133D176A-07B3-6BE1-76C8-8B88F592136C}"/>
          </ac:spMkLst>
        </pc:spChg>
        <pc:spChg chg="mod">
          <ac:chgData name="chethan kalyan" userId="c1370a218002e0be" providerId="LiveId" clId="{2D53C083-D1FA-4AFF-9038-BC477B0ABBA7}" dt="2024-11-07T08:44:31.518" v="4825"/>
          <ac:spMkLst>
            <pc:docMk/>
            <pc:sldMk cId="1418080190" sldId="274"/>
            <ac:spMk id="157" creationId="{7C3CF0CE-04CE-1D60-7266-00E79D5CE692}"/>
          </ac:spMkLst>
        </pc:spChg>
        <pc:spChg chg="mod">
          <ac:chgData name="chethan kalyan" userId="c1370a218002e0be" providerId="LiveId" clId="{2D53C083-D1FA-4AFF-9038-BC477B0ABBA7}" dt="2024-11-07T08:44:31.518" v="4825"/>
          <ac:spMkLst>
            <pc:docMk/>
            <pc:sldMk cId="1418080190" sldId="274"/>
            <ac:spMk id="158" creationId="{81B37F1B-6E65-2275-51AC-31B2DA062AFF}"/>
          </ac:spMkLst>
        </pc:spChg>
        <pc:spChg chg="mod">
          <ac:chgData name="chethan kalyan" userId="c1370a218002e0be" providerId="LiveId" clId="{2D53C083-D1FA-4AFF-9038-BC477B0ABBA7}" dt="2024-11-07T08:44:31.518" v="4825"/>
          <ac:spMkLst>
            <pc:docMk/>
            <pc:sldMk cId="1418080190" sldId="274"/>
            <ac:spMk id="159" creationId="{4D643F71-17BE-9752-0AB1-A1822FAAF4C1}"/>
          </ac:spMkLst>
        </pc:spChg>
        <pc:spChg chg="mod">
          <ac:chgData name="chethan kalyan" userId="c1370a218002e0be" providerId="LiveId" clId="{2D53C083-D1FA-4AFF-9038-BC477B0ABBA7}" dt="2024-11-07T08:44:31.518" v="4825"/>
          <ac:spMkLst>
            <pc:docMk/>
            <pc:sldMk cId="1418080190" sldId="274"/>
            <ac:spMk id="160" creationId="{43445C7E-6273-6967-6D33-3EB88E39AAE1}"/>
          </ac:spMkLst>
        </pc:spChg>
        <pc:spChg chg="mod">
          <ac:chgData name="chethan kalyan" userId="c1370a218002e0be" providerId="LiveId" clId="{2D53C083-D1FA-4AFF-9038-BC477B0ABBA7}" dt="2024-11-07T08:44:31.518" v="4825"/>
          <ac:spMkLst>
            <pc:docMk/>
            <pc:sldMk cId="1418080190" sldId="274"/>
            <ac:spMk id="161" creationId="{AD4F7F65-DEFD-F0E9-D90B-86638888BA7F}"/>
          </ac:spMkLst>
        </pc:spChg>
        <pc:spChg chg="mod">
          <ac:chgData name="chethan kalyan" userId="c1370a218002e0be" providerId="LiveId" clId="{2D53C083-D1FA-4AFF-9038-BC477B0ABBA7}" dt="2024-11-07T08:44:31.518" v="4825"/>
          <ac:spMkLst>
            <pc:docMk/>
            <pc:sldMk cId="1418080190" sldId="274"/>
            <ac:spMk id="162" creationId="{A5E5190D-0D19-3BB4-A8CD-BBAE83FC3598}"/>
          </ac:spMkLst>
        </pc:spChg>
        <pc:spChg chg="mod">
          <ac:chgData name="chethan kalyan" userId="c1370a218002e0be" providerId="LiveId" clId="{2D53C083-D1FA-4AFF-9038-BC477B0ABBA7}" dt="2024-11-07T08:44:31.518" v="4825"/>
          <ac:spMkLst>
            <pc:docMk/>
            <pc:sldMk cId="1418080190" sldId="274"/>
            <ac:spMk id="163" creationId="{83672536-F323-7A9C-5DD2-BCBA9C0C7EF9}"/>
          </ac:spMkLst>
        </pc:spChg>
        <pc:spChg chg="mod">
          <ac:chgData name="chethan kalyan" userId="c1370a218002e0be" providerId="LiveId" clId="{2D53C083-D1FA-4AFF-9038-BC477B0ABBA7}" dt="2024-11-07T08:44:31.518" v="4825"/>
          <ac:spMkLst>
            <pc:docMk/>
            <pc:sldMk cId="1418080190" sldId="274"/>
            <ac:spMk id="164" creationId="{24AC7AE4-F646-F0ED-BE9E-0FC16EDBAAA5}"/>
          </ac:spMkLst>
        </pc:spChg>
        <pc:spChg chg="mod">
          <ac:chgData name="chethan kalyan" userId="c1370a218002e0be" providerId="LiveId" clId="{2D53C083-D1FA-4AFF-9038-BC477B0ABBA7}" dt="2024-11-07T08:44:31.518" v="4825"/>
          <ac:spMkLst>
            <pc:docMk/>
            <pc:sldMk cId="1418080190" sldId="274"/>
            <ac:spMk id="165" creationId="{0182DEC4-DE35-6DDC-74AB-4C2B012C10E1}"/>
          </ac:spMkLst>
        </pc:spChg>
        <pc:spChg chg="mod">
          <ac:chgData name="chethan kalyan" userId="c1370a218002e0be" providerId="LiveId" clId="{2D53C083-D1FA-4AFF-9038-BC477B0ABBA7}" dt="2024-11-07T08:44:31.518" v="4825"/>
          <ac:spMkLst>
            <pc:docMk/>
            <pc:sldMk cId="1418080190" sldId="274"/>
            <ac:spMk id="166" creationId="{B4444B44-B713-1A00-2D2F-6987C54D4255}"/>
          </ac:spMkLst>
        </pc:spChg>
        <pc:spChg chg="mod">
          <ac:chgData name="chethan kalyan" userId="c1370a218002e0be" providerId="LiveId" clId="{2D53C083-D1FA-4AFF-9038-BC477B0ABBA7}" dt="2024-11-07T08:44:31.518" v="4825"/>
          <ac:spMkLst>
            <pc:docMk/>
            <pc:sldMk cId="1418080190" sldId="274"/>
            <ac:spMk id="167" creationId="{B3331A0B-C65E-A3BA-19DB-FFCB770E6111}"/>
          </ac:spMkLst>
        </pc:spChg>
        <pc:spChg chg="mod">
          <ac:chgData name="chethan kalyan" userId="c1370a218002e0be" providerId="LiveId" clId="{2D53C083-D1FA-4AFF-9038-BC477B0ABBA7}" dt="2024-11-07T08:44:31.518" v="4825"/>
          <ac:spMkLst>
            <pc:docMk/>
            <pc:sldMk cId="1418080190" sldId="274"/>
            <ac:spMk id="168" creationId="{DFB9C249-16C9-4E55-63E0-81108FB87B6E}"/>
          </ac:spMkLst>
        </pc:spChg>
        <pc:spChg chg="mod">
          <ac:chgData name="chethan kalyan" userId="c1370a218002e0be" providerId="LiveId" clId="{2D53C083-D1FA-4AFF-9038-BC477B0ABBA7}" dt="2024-11-07T08:44:31.518" v="4825"/>
          <ac:spMkLst>
            <pc:docMk/>
            <pc:sldMk cId="1418080190" sldId="274"/>
            <ac:spMk id="169" creationId="{0946F023-678B-7A19-0E48-C1FBC723F362}"/>
          </ac:spMkLst>
        </pc:spChg>
        <pc:spChg chg="mod">
          <ac:chgData name="chethan kalyan" userId="c1370a218002e0be" providerId="LiveId" clId="{2D53C083-D1FA-4AFF-9038-BC477B0ABBA7}" dt="2024-11-07T08:44:31.518" v="4825"/>
          <ac:spMkLst>
            <pc:docMk/>
            <pc:sldMk cId="1418080190" sldId="274"/>
            <ac:spMk id="170" creationId="{B1456009-BD4A-C003-1D00-B761C4A7CF44}"/>
          </ac:spMkLst>
        </pc:spChg>
        <pc:spChg chg="mod">
          <ac:chgData name="chethan kalyan" userId="c1370a218002e0be" providerId="LiveId" clId="{2D53C083-D1FA-4AFF-9038-BC477B0ABBA7}" dt="2024-11-07T08:44:31.518" v="4825"/>
          <ac:spMkLst>
            <pc:docMk/>
            <pc:sldMk cId="1418080190" sldId="274"/>
            <ac:spMk id="171" creationId="{82C2B0D6-42B0-69A7-D945-7B26B88BACB2}"/>
          </ac:spMkLst>
        </pc:spChg>
        <pc:spChg chg="mod">
          <ac:chgData name="chethan kalyan" userId="c1370a218002e0be" providerId="LiveId" clId="{2D53C083-D1FA-4AFF-9038-BC477B0ABBA7}" dt="2024-11-07T08:44:31.518" v="4825"/>
          <ac:spMkLst>
            <pc:docMk/>
            <pc:sldMk cId="1418080190" sldId="274"/>
            <ac:spMk id="172" creationId="{A1DE027A-8305-BECD-B908-3DD953D92A50}"/>
          </ac:spMkLst>
        </pc:spChg>
        <pc:spChg chg="mod">
          <ac:chgData name="chethan kalyan" userId="c1370a218002e0be" providerId="LiveId" clId="{2D53C083-D1FA-4AFF-9038-BC477B0ABBA7}" dt="2024-11-07T08:44:31.518" v="4825"/>
          <ac:spMkLst>
            <pc:docMk/>
            <pc:sldMk cId="1418080190" sldId="274"/>
            <ac:spMk id="173" creationId="{E389C2A7-CBA5-4E2C-0C92-ED21AFEE2525}"/>
          </ac:spMkLst>
        </pc:spChg>
        <pc:spChg chg="mod">
          <ac:chgData name="chethan kalyan" userId="c1370a218002e0be" providerId="LiveId" clId="{2D53C083-D1FA-4AFF-9038-BC477B0ABBA7}" dt="2024-11-07T08:44:31.518" v="4825"/>
          <ac:spMkLst>
            <pc:docMk/>
            <pc:sldMk cId="1418080190" sldId="274"/>
            <ac:spMk id="174" creationId="{F8291C74-3D18-2766-A78A-E19FB32C443C}"/>
          </ac:spMkLst>
        </pc:spChg>
        <pc:spChg chg="mod">
          <ac:chgData name="chethan kalyan" userId="c1370a218002e0be" providerId="LiveId" clId="{2D53C083-D1FA-4AFF-9038-BC477B0ABBA7}" dt="2024-11-07T08:44:31.518" v="4825"/>
          <ac:spMkLst>
            <pc:docMk/>
            <pc:sldMk cId="1418080190" sldId="274"/>
            <ac:spMk id="175" creationId="{1A2E0AB9-A7B6-39C4-FFB9-EE3C2A1CAFCD}"/>
          </ac:spMkLst>
        </pc:spChg>
        <pc:spChg chg="mod">
          <ac:chgData name="chethan kalyan" userId="c1370a218002e0be" providerId="LiveId" clId="{2D53C083-D1FA-4AFF-9038-BC477B0ABBA7}" dt="2024-11-07T08:44:31.518" v="4825"/>
          <ac:spMkLst>
            <pc:docMk/>
            <pc:sldMk cId="1418080190" sldId="274"/>
            <ac:spMk id="176" creationId="{966F558D-95B2-F48D-2204-BDBB45708E8D}"/>
          </ac:spMkLst>
        </pc:spChg>
        <pc:spChg chg="mod">
          <ac:chgData name="chethan kalyan" userId="c1370a218002e0be" providerId="LiveId" clId="{2D53C083-D1FA-4AFF-9038-BC477B0ABBA7}" dt="2024-11-07T08:44:31.518" v="4825"/>
          <ac:spMkLst>
            <pc:docMk/>
            <pc:sldMk cId="1418080190" sldId="274"/>
            <ac:spMk id="177" creationId="{EBDD2315-99C1-0FC5-4920-6594CE77F7EA}"/>
          </ac:spMkLst>
        </pc:spChg>
        <pc:spChg chg="mod">
          <ac:chgData name="chethan kalyan" userId="c1370a218002e0be" providerId="LiveId" clId="{2D53C083-D1FA-4AFF-9038-BC477B0ABBA7}" dt="2024-11-07T08:44:31.518" v="4825"/>
          <ac:spMkLst>
            <pc:docMk/>
            <pc:sldMk cId="1418080190" sldId="274"/>
            <ac:spMk id="178" creationId="{7A961081-B4C2-B0DC-6C6E-F801A4440DCD}"/>
          </ac:spMkLst>
        </pc:spChg>
        <pc:spChg chg="mod">
          <ac:chgData name="chethan kalyan" userId="c1370a218002e0be" providerId="LiveId" clId="{2D53C083-D1FA-4AFF-9038-BC477B0ABBA7}" dt="2024-11-07T08:44:31.518" v="4825"/>
          <ac:spMkLst>
            <pc:docMk/>
            <pc:sldMk cId="1418080190" sldId="274"/>
            <ac:spMk id="179" creationId="{3911B2D4-6679-6982-07D2-6293405020BA}"/>
          </ac:spMkLst>
        </pc:spChg>
        <pc:spChg chg="mod">
          <ac:chgData name="chethan kalyan" userId="c1370a218002e0be" providerId="LiveId" clId="{2D53C083-D1FA-4AFF-9038-BC477B0ABBA7}" dt="2024-11-07T08:44:31.518" v="4825"/>
          <ac:spMkLst>
            <pc:docMk/>
            <pc:sldMk cId="1418080190" sldId="274"/>
            <ac:spMk id="180" creationId="{07AAA464-CAAE-CBA8-A34E-5166180047D9}"/>
          </ac:spMkLst>
        </pc:spChg>
        <pc:spChg chg="mod">
          <ac:chgData name="chethan kalyan" userId="c1370a218002e0be" providerId="LiveId" clId="{2D53C083-D1FA-4AFF-9038-BC477B0ABBA7}" dt="2024-11-07T08:44:31.518" v="4825"/>
          <ac:spMkLst>
            <pc:docMk/>
            <pc:sldMk cId="1418080190" sldId="274"/>
            <ac:spMk id="181" creationId="{B7229614-1E5C-2B7D-1248-C06682344A2A}"/>
          </ac:spMkLst>
        </pc:spChg>
        <pc:spChg chg="mod">
          <ac:chgData name="chethan kalyan" userId="c1370a218002e0be" providerId="LiveId" clId="{2D53C083-D1FA-4AFF-9038-BC477B0ABBA7}" dt="2024-11-07T08:44:31.518" v="4825"/>
          <ac:spMkLst>
            <pc:docMk/>
            <pc:sldMk cId="1418080190" sldId="274"/>
            <ac:spMk id="182" creationId="{3A526136-66AB-9058-F1D5-2CA4B9EACBB0}"/>
          </ac:spMkLst>
        </pc:spChg>
        <pc:spChg chg="mod">
          <ac:chgData name="chethan kalyan" userId="c1370a218002e0be" providerId="LiveId" clId="{2D53C083-D1FA-4AFF-9038-BC477B0ABBA7}" dt="2024-11-07T08:44:31.518" v="4825"/>
          <ac:spMkLst>
            <pc:docMk/>
            <pc:sldMk cId="1418080190" sldId="274"/>
            <ac:spMk id="183" creationId="{388F3B71-B596-50EB-E495-A242BF04C844}"/>
          </ac:spMkLst>
        </pc:spChg>
        <pc:spChg chg="mod">
          <ac:chgData name="chethan kalyan" userId="c1370a218002e0be" providerId="LiveId" clId="{2D53C083-D1FA-4AFF-9038-BC477B0ABBA7}" dt="2024-11-07T08:44:31.518" v="4825"/>
          <ac:spMkLst>
            <pc:docMk/>
            <pc:sldMk cId="1418080190" sldId="274"/>
            <ac:spMk id="184" creationId="{8390A629-E6F7-4AA7-FD4E-153151085E10}"/>
          </ac:spMkLst>
        </pc:spChg>
        <pc:spChg chg="mod">
          <ac:chgData name="chethan kalyan" userId="c1370a218002e0be" providerId="LiveId" clId="{2D53C083-D1FA-4AFF-9038-BC477B0ABBA7}" dt="2024-11-07T08:44:31.518" v="4825"/>
          <ac:spMkLst>
            <pc:docMk/>
            <pc:sldMk cId="1418080190" sldId="274"/>
            <ac:spMk id="185" creationId="{421A9E3E-7EC4-4562-D3F9-E68CB13579D4}"/>
          </ac:spMkLst>
        </pc:spChg>
        <pc:spChg chg="mod">
          <ac:chgData name="chethan kalyan" userId="c1370a218002e0be" providerId="LiveId" clId="{2D53C083-D1FA-4AFF-9038-BC477B0ABBA7}" dt="2024-11-07T08:44:31.518" v="4825"/>
          <ac:spMkLst>
            <pc:docMk/>
            <pc:sldMk cId="1418080190" sldId="274"/>
            <ac:spMk id="186" creationId="{CC332AF5-C7BB-2212-93E1-E412A78A88CA}"/>
          </ac:spMkLst>
        </pc:spChg>
        <pc:spChg chg="mod">
          <ac:chgData name="chethan kalyan" userId="c1370a218002e0be" providerId="LiveId" clId="{2D53C083-D1FA-4AFF-9038-BC477B0ABBA7}" dt="2024-11-07T08:44:31.518" v="4825"/>
          <ac:spMkLst>
            <pc:docMk/>
            <pc:sldMk cId="1418080190" sldId="274"/>
            <ac:spMk id="187" creationId="{C21EF693-3179-B734-DFC1-86D3E0EF5EC4}"/>
          </ac:spMkLst>
        </pc:spChg>
        <pc:spChg chg="mod">
          <ac:chgData name="chethan kalyan" userId="c1370a218002e0be" providerId="LiveId" clId="{2D53C083-D1FA-4AFF-9038-BC477B0ABBA7}" dt="2024-11-07T08:44:31.518" v="4825"/>
          <ac:spMkLst>
            <pc:docMk/>
            <pc:sldMk cId="1418080190" sldId="274"/>
            <ac:spMk id="188" creationId="{B49FCD9A-80F6-F691-7653-17DF05C71769}"/>
          </ac:spMkLst>
        </pc:spChg>
        <pc:spChg chg="mod">
          <ac:chgData name="chethan kalyan" userId="c1370a218002e0be" providerId="LiveId" clId="{2D53C083-D1FA-4AFF-9038-BC477B0ABBA7}" dt="2024-11-07T08:44:31.518" v="4825"/>
          <ac:spMkLst>
            <pc:docMk/>
            <pc:sldMk cId="1418080190" sldId="274"/>
            <ac:spMk id="189" creationId="{D3155C3C-123F-65CA-88A2-6DD248EE5807}"/>
          </ac:spMkLst>
        </pc:spChg>
        <pc:spChg chg="mod">
          <ac:chgData name="chethan kalyan" userId="c1370a218002e0be" providerId="LiveId" clId="{2D53C083-D1FA-4AFF-9038-BC477B0ABBA7}" dt="2024-11-07T08:44:31.518" v="4825"/>
          <ac:spMkLst>
            <pc:docMk/>
            <pc:sldMk cId="1418080190" sldId="274"/>
            <ac:spMk id="190" creationId="{ABCAFE6C-7380-36AE-4E7A-BB6B3F30BF86}"/>
          </ac:spMkLst>
        </pc:spChg>
        <pc:spChg chg="mod">
          <ac:chgData name="chethan kalyan" userId="c1370a218002e0be" providerId="LiveId" clId="{2D53C083-D1FA-4AFF-9038-BC477B0ABBA7}" dt="2024-11-07T08:44:31.518" v="4825"/>
          <ac:spMkLst>
            <pc:docMk/>
            <pc:sldMk cId="1418080190" sldId="274"/>
            <ac:spMk id="191" creationId="{18D14E53-FCD1-111B-59B6-B06749933A6D}"/>
          </ac:spMkLst>
        </pc:spChg>
        <pc:spChg chg="mod">
          <ac:chgData name="chethan kalyan" userId="c1370a218002e0be" providerId="LiveId" clId="{2D53C083-D1FA-4AFF-9038-BC477B0ABBA7}" dt="2024-11-07T08:44:31.518" v="4825"/>
          <ac:spMkLst>
            <pc:docMk/>
            <pc:sldMk cId="1418080190" sldId="274"/>
            <ac:spMk id="192" creationId="{DFAA863C-A07F-637E-B9BF-90F288667657}"/>
          </ac:spMkLst>
        </pc:spChg>
        <pc:spChg chg="mod">
          <ac:chgData name="chethan kalyan" userId="c1370a218002e0be" providerId="LiveId" clId="{2D53C083-D1FA-4AFF-9038-BC477B0ABBA7}" dt="2024-11-07T08:44:31.518" v="4825"/>
          <ac:spMkLst>
            <pc:docMk/>
            <pc:sldMk cId="1418080190" sldId="274"/>
            <ac:spMk id="193" creationId="{D19A4C18-D8D4-8456-6E01-A818167B6941}"/>
          </ac:spMkLst>
        </pc:spChg>
        <pc:spChg chg="mod">
          <ac:chgData name="chethan kalyan" userId="c1370a218002e0be" providerId="LiveId" clId="{2D53C083-D1FA-4AFF-9038-BC477B0ABBA7}" dt="2024-11-07T08:44:31.518" v="4825"/>
          <ac:spMkLst>
            <pc:docMk/>
            <pc:sldMk cId="1418080190" sldId="274"/>
            <ac:spMk id="194" creationId="{17789FB7-C519-915A-CF5B-F686B202D5B5}"/>
          </ac:spMkLst>
        </pc:spChg>
        <pc:spChg chg="mod">
          <ac:chgData name="chethan kalyan" userId="c1370a218002e0be" providerId="LiveId" clId="{2D53C083-D1FA-4AFF-9038-BC477B0ABBA7}" dt="2024-11-07T08:44:31.518" v="4825"/>
          <ac:spMkLst>
            <pc:docMk/>
            <pc:sldMk cId="1418080190" sldId="274"/>
            <ac:spMk id="195" creationId="{1D982B31-0D93-2A14-8CEC-F9893D49F6B1}"/>
          </ac:spMkLst>
        </pc:spChg>
        <pc:spChg chg="mod">
          <ac:chgData name="chethan kalyan" userId="c1370a218002e0be" providerId="LiveId" clId="{2D53C083-D1FA-4AFF-9038-BC477B0ABBA7}" dt="2024-11-07T08:44:31.518" v="4825"/>
          <ac:spMkLst>
            <pc:docMk/>
            <pc:sldMk cId="1418080190" sldId="274"/>
            <ac:spMk id="196" creationId="{732AB102-CF9E-E60B-B517-C3242E8D8ED6}"/>
          </ac:spMkLst>
        </pc:spChg>
        <pc:spChg chg="mod">
          <ac:chgData name="chethan kalyan" userId="c1370a218002e0be" providerId="LiveId" clId="{2D53C083-D1FA-4AFF-9038-BC477B0ABBA7}" dt="2024-11-07T08:44:31.518" v="4825"/>
          <ac:spMkLst>
            <pc:docMk/>
            <pc:sldMk cId="1418080190" sldId="274"/>
            <ac:spMk id="197" creationId="{FB0E72F5-6EC6-0B8D-3C2F-8950A3CB257F}"/>
          </ac:spMkLst>
        </pc:spChg>
        <pc:spChg chg="mod">
          <ac:chgData name="chethan kalyan" userId="c1370a218002e0be" providerId="LiveId" clId="{2D53C083-D1FA-4AFF-9038-BC477B0ABBA7}" dt="2024-11-07T08:44:31.518" v="4825"/>
          <ac:spMkLst>
            <pc:docMk/>
            <pc:sldMk cId="1418080190" sldId="274"/>
            <ac:spMk id="198" creationId="{BB419FC4-815E-5EFB-E797-1AB0A12D0A3F}"/>
          </ac:spMkLst>
        </pc:spChg>
        <pc:spChg chg="mod">
          <ac:chgData name="chethan kalyan" userId="c1370a218002e0be" providerId="LiveId" clId="{2D53C083-D1FA-4AFF-9038-BC477B0ABBA7}" dt="2024-11-07T08:44:31.518" v="4825"/>
          <ac:spMkLst>
            <pc:docMk/>
            <pc:sldMk cId="1418080190" sldId="274"/>
            <ac:spMk id="199" creationId="{53584A3D-63F2-8152-6684-9E88615D82DC}"/>
          </ac:spMkLst>
        </pc:spChg>
        <pc:spChg chg="mod">
          <ac:chgData name="chethan kalyan" userId="c1370a218002e0be" providerId="LiveId" clId="{2D53C083-D1FA-4AFF-9038-BC477B0ABBA7}" dt="2024-11-07T08:44:31.518" v="4825"/>
          <ac:spMkLst>
            <pc:docMk/>
            <pc:sldMk cId="1418080190" sldId="274"/>
            <ac:spMk id="200" creationId="{9BA114E7-8E55-D948-9057-4BB5FBFE79DD}"/>
          </ac:spMkLst>
        </pc:spChg>
        <pc:spChg chg="mod">
          <ac:chgData name="chethan kalyan" userId="c1370a218002e0be" providerId="LiveId" clId="{2D53C083-D1FA-4AFF-9038-BC477B0ABBA7}" dt="2024-11-07T08:44:31.518" v="4825"/>
          <ac:spMkLst>
            <pc:docMk/>
            <pc:sldMk cId="1418080190" sldId="274"/>
            <ac:spMk id="201" creationId="{303E63EB-0F91-8C60-015E-12E20D45E841}"/>
          </ac:spMkLst>
        </pc:spChg>
        <pc:spChg chg="mod">
          <ac:chgData name="chethan kalyan" userId="c1370a218002e0be" providerId="LiveId" clId="{2D53C083-D1FA-4AFF-9038-BC477B0ABBA7}" dt="2024-11-07T08:44:31.518" v="4825"/>
          <ac:spMkLst>
            <pc:docMk/>
            <pc:sldMk cId="1418080190" sldId="274"/>
            <ac:spMk id="202" creationId="{52A2747C-EFAA-F2A9-C456-61DA817F0C95}"/>
          </ac:spMkLst>
        </pc:spChg>
        <pc:spChg chg="mod">
          <ac:chgData name="chethan kalyan" userId="c1370a218002e0be" providerId="LiveId" clId="{2D53C083-D1FA-4AFF-9038-BC477B0ABBA7}" dt="2024-11-07T08:44:31.518" v="4825"/>
          <ac:spMkLst>
            <pc:docMk/>
            <pc:sldMk cId="1418080190" sldId="274"/>
            <ac:spMk id="203" creationId="{CA8061AD-741F-5F69-30A8-3E87AB79DCCE}"/>
          </ac:spMkLst>
        </pc:spChg>
        <pc:spChg chg="mod">
          <ac:chgData name="chethan kalyan" userId="c1370a218002e0be" providerId="LiveId" clId="{2D53C083-D1FA-4AFF-9038-BC477B0ABBA7}" dt="2024-11-07T08:44:31.518" v="4825"/>
          <ac:spMkLst>
            <pc:docMk/>
            <pc:sldMk cId="1418080190" sldId="274"/>
            <ac:spMk id="204" creationId="{7CE49A6C-0CF9-FC3E-3139-D8631F06590C}"/>
          </ac:spMkLst>
        </pc:spChg>
        <pc:spChg chg="mod">
          <ac:chgData name="chethan kalyan" userId="c1370a218002e0be" providerId="LiveId" clId="{2D53C083-D1FA-4AFF-9038-BC477B0ABBA7}" dt="2024-11-07T08:44:31.518" v="4825"/>
          <ac:spMkLst>
            <pc:docMk/>
            <pc:sldMk cId="1418080190" sldId="274"/>
            <ac:spMk id="205" creationId="{F39E3BEE-0EB7-3EC4-9895-136A572B675C}"/>
          </ac:spMkLst>
        </pc:spChg>
        <pc:spChg chg="mod">
          <ac:chgData name="chethan kalyan" userId="c1370a218002e0be" providerId="LiveId" clId="{2D53C083-D1FA-4AFF-9038-BC477B0ABBA7}" dt="2024-11-07T08:44:31.518" v="4825"/>
          <ac:spMkLst>
            <pc:docMk/>
            <pc:sldMk cId="1418080190" sldId="274"/>
            <ac:spMk id="206" creationId="{E77F9193-3A56-C2C6-8650-1574A104E9C3}"/>
          </ac:spMkLst>
        </pc:spChg>
        <pc:spChg chg="mod">
          <ac:chgData name="chethan kalyan" userId="c1370a218002e0be" providerId="LiveId" clId="{2D53C083-D1FA-4AFF-9038-BC477B0ABBA7}" dt="2024-11-07T08:44:31.518" v="4825"/>
          <ac:spMkLst>
            <pc:docMk/>
            <pc:sldMk cId="1418080190" sldId="274"/>
            <ac:spMk id="207" creationId="{67B909EE-C03E-A09D-C402-A4216B300DF8}"/>
          </ac:spMkLst>
        </pc:spChg>
        <pc:spChg chg="mod">
          <ac:chgData name="chethan kalyan" userId="c1370a218002e0be" providerId="LiveId" clId="{2D53C083-D1FA-4AFF-9038-BC477B0ABBA7}" dt="2024-11-07T08:44:31.518" v="4825"/>
          <ac:spMkLst>
            <pc:docMk/>
            <pc:sldMk cId="1418080190" sldId="274"/>
            <ac:spMk id="208" creationId="{641E8716-7CF6-6E4B-8B7F-B757D375EAD5}"/>
          </ac:spMkLst>
        </pc:spChg>
        <pc:spChg chg="mod">
          <ac:chgData name="chethan kalyan" userId="c1370a218002e0be" providerId="LiveId" clId="{2D53C083-D1FA-4AFF-9038-BC477B0ABBA7}" dt="2024-11-07T08:44:31.518" v="4825"/>
          <ac:spMkLst>
            <pc:docMk/>
            <pc:sldMk cId="1418080190" sldId="274"/>
            <ac:spMk id="209" creationId="{7A0BDB8D-3D40-9040-1FD4-D63F8B58A7E9}"/>
          </ac:spMkLst>
        </pc:spChg>
        <pc:spChg chg="mod">
          <ac:chgData name="chethan kalyan" userId="c1370a218002e0be" providerId="LiveId" clId="{2D53C083-D1FA-4AFF-9038-BC477B0ABBA7}" dt="2024-11-07T08:44:31.518" v="4825"/>
          <ac:spMkLst>
            <pc:docMk/>
            <pc:sldMk cId="1418080190" sldId="274"/>
            <ac:spMk id="210" creationId="{AC568F11-960C-73B2-2B85-323F5BF01C92}"/>
          </ac:spMkLst>
        </pc:spChg>
        <pc:spChg chg="mod">
          <ac:chgData name="chethan kalyan" userId="c1370a218002e0be" providerId="LiveId" clId="{2D53C083-D1FA-4AFF-9038-BC477B0ABBA7}" dt="2024-11-07T08:44:31.518" v="4825"/>
          <ac:spMkLst>
            <pc:docMk/>
            <pc:sldMk cId="1418080190" sldId="274"/>
            <ac:spMk id="211" creationId="{CACCAC53-8055-1548-594B-838BBFEEA7A7}"/>
          </ac:spMkLst>
        </pc:spChg>
        <pc:spChg chg="mod">
          <ac:chgData name="chethan kalyan" userId="c1370a218002e0be" providerId="LiveId" clId="{2D53C083-D1FA-4AFF-9038-BC477B0ABBA7}" dt="2024-11-07T08:44:31.518" v="4825"/>
          <ac:spMkLst>
            <pc:docMk/>
            <pc:sldMk cId="1418080190" sldId="274"/>
            <ac:spMk id="212" creationId="{B4FDE9F5-7463-F899-CE94-7C06DCA89121}"/>
          </ac:spMkLst>
        </pc:spChg>
        <pc:spChg chg="mod">
          <ac:chgData name="chethan kalyan" userId="c1370a218002e0be" providerId="LiveId" clId="{2D53C083-D1FA-4AFF-9038-BC477B0ABBA7}" dt="2024-11-07T08:44:31.518" v="4825"/>
          <ac:spMkLst>
            <pc:docMk/>
            <pc:sldMk cId="1418080190" sldId="274"/>
            <ac:spMk id="213" creationId="{2169E5BB-88B7-6F42-C34D-0EF34EFBF28F}"/>
          </ac:spMkLst>
        </pc:spChg>
        <pc:spChg chg="mod">
          <ac:chgData name="chethan kalyan" userId="c1370a218002e0be" providerId="LiveId" clId="{2D53C083-D1FA-4AFF-9038-BC477B0ABBA7}" dt="2024-11-07T08:44:31.518" v="4825"/>
          <ac:spMkLst>
            <pc:docMk/>
            <pc:sldMk cId="1418080190" sldId="274"/>
            <ac:spMk id="214" creationId="{519DCCC0-B823-071D-1325-D6DBC22A7849}"/>
          </ac:spMkLst>
        </pc:spChg>
        <pc:spChg chg="mod">
          <ac:chgData name="chethan kalyan" userId="c1370a218002e0be" providerId="LiveId" clId="{2D53C083-D1FA-4AFF-9038-BC477B0ABBA7}" dt="2024-11-07T08:44:31.518" v="4825"/>
          <ac:spMkLst>
            <pc:docMk/>
            <pc:sldMk cId="1418080190" sldId="274"/>
            <ac:spMk id="215" creationId="{1C9A07C0-F2A4-3DF9-AFCB-C8213D02B8D5}"/>
          </ac:spMkLst>
        </pc:spChg>
        <pc:spChg chg="mod">
          <ac:chgData name="chethan kalyan" userId="c1370a218002e0be" providerId="LiveId" clId="{2D53C083-D1FA-4AFF-9038-BC477B0ABBA7}" dt="2024-11-07T08:44:31.518" v="4825"/>
          <ac:spMkLst>
            <pc:docMk/>
            <pc:sldMk cId="1418080190" sldId="274"/>
            <ac:spMk id="216" creationId="{E882FA97-805F-6D6F-0CF8-DEA37FCD9A8B}"/>
          </ac:spMkLst>
        </pc:spChg>
        <pc:spChg chg="mod">
          <ac:chgData name="chethan kalyan" userId="c1370a218002e0be" providerId="LiveId" clId="{2D53C083-D1FA-4AFF-9038-BC477B0ABBA7}" dt="2024-11-07T08:44:31.518" v="4825"/>
          <ac:spMkLst>
            <pc:docMk/>
            <pc:sldMk cId="1418080190" sldId="274"/>
            <ac:spMk id="217" creationId="{3DC20568-568D-89BA-D97C-99EA9B21B1D3}"/>
          </ac:spMkLst>
        </pc:spChg>
        <pc:spChg chg="mod">
          <ac:chgData name="chethan kalyan" userId="c1370a218002e0be" providerId="LiveId" clId="{2D53C083-D1FA-4AFF-9038-BC477B0ABBA7}" dt="2024-11-07T08:44:31.518" v="4825"/>
          <ac:spMkLst>
            <pc:docMk/>
            <pc:sldMk cId="1418080190" sldId="274"/>
            <ac:spMk id="218" creationId="{1A2878BB-6057-685A-8567-3F0AADD33C8E}"/>
          </ac:spMkLst>
        </pc:spChg>
        <pc:spChg chg="mod">
          <ac:chgData name="chethan kalyan" userId="c1370a218002e0be" providerId="LiveId" clId="{2D53C083-D1FA-4AFF-9038-BC477B0ABBA7}" dt="2024-11-07T08:44:31.518" v="4825"/>
          <ac:spMkLst>
            <pc:docMk/>
            <pc:sldMk cId="1418080190" sldId="274"/>
            <ac:spMk id="219" creationId="{7E5B6A49-8895-4D4F-E571-FF28E64F4D84}"/>
          </ac:spMkLst>
        </pc:spChg>
        <pc:spChg chg="mod">
          <ac:chgData name="chethan kalyan" userId="c1370a218002e0be" providerId="LiveId" clId="{2D53C083-D1FA-4AFF-9038-BC477B0ABBA7}" dt="2024-11-07T08:44:31.518" v="4825"/>
          <ac:spMkLst>
            <pc:docMk/>
            <pc:sldMk cId="1418080190" sldId="274"/>
            <ac:spMk id="220" creationId="{F96BFD41-1C5D-5128-6F8D-54E4E6BFA64C}"/>
          </ac:spMkLst>
        </pc:spChg>
        <pc:spChg chg="mod">
          <ac:chgData name="chethan kalyan" userId="c1370a218002e0be" providerId="LiveId" clId="{2D53C083-D1FA-4AFF-9038-BC477B0ABBA7}" dt="2024-11-07T08:44:31.518" v="4825"/>
          <ac:spMkLst>
            <pc:docMk/>
            <pc:sldMk cId="1418080190" sldId="274"/>
            <ac:spMk id="221" creationId="{A5A3D98E-327C-99C5-C205-CD195F4B0568}"/>
          </ac:spMkLst>
        </pc:spChg>
        <pc:spChg chg="mod">
          <ac:chgData name="chethan kalyan" userId="c1370a218002e0be" providerId="LiveId" clId="{2D53C083-D1FA-4AFF-9038-BC477B0ABBA7}" dt="2024-11-07T08:44:31.518" v="4825"/>
          <ac:spMkLst>
            <pc:docMk/>
            <pc:sldMk cId="1418080190" sldId="274"/>
            <ac:spMk id="222" creationId="{9040B2F0-5598-D8C0-9074-32E7EB033A3C}"/>
          </ac:spMkLst>
        </pc:spChg>
        <pc:spChg chg="mod">
          <ac:chgData name="chethan kalyan" userId="c1370a218002e0be" providerId="LiveId" clId="{2D53C083-D1FA-4AFF-9038-BC477B0ABBA7}" dt="2024-11-07T08:44:31.518" v="4825"/>
          <ac:spMkLst>
            <pc:docMk/>
            <pc:sldMk cId="1418080190" sldId="274"/>
            <ac:spMk id="223" creationId="{3E52198E-B65F-F103-A646-E06C8FD4C58A}"/>
          </ac:spMkLst>
        </pc:spChg>
        <pc:spChg chg="mod">
          <ac:chgData name="chethan kalyan" userId="c1370a218002e0be" providerId="LiveId" clId="{2D53C083-D1FA-4AFF-9038-BC477B0ABBA7}" dt="2024-11-07T08:44:31.518" v="4825"/>
          <ac:spMkLst>
            <pc:docMk/>
            <pc:sldMk cId="1418080190" sldId="274"/>
            <ac:spMk id="224" creationId="{1D24D29A-0FB9-E942-47B4-2F11F6CA5D34}"/>
          </ac:spMkLst>
        </pc:spChg>
        <pc:spChg chg="mod">
          <ac:chgData name="chethan kalyan" userId="c1370a218002e0be" providerId="LiveId" clId="{2D53C083-D1FA-4AFF-9038-BC477B0ABBA7}" dt="2024-11-07T08:44:31.518" v="4825"/>
          <ac:spMkLst>
            <pc:docMk/>
            <pc:sldMk cId="1418080190" sldId="274"/>
            <ac:spMk id="225" creationId="{E5C862BF-50AE-B082-B276-A4DE0CD9CDF5}"/>
          </ac:spMkLst>
        </pc:spChg>
        <pc:spChg chg="mod">
          <ac:chgData name="chethan kalyan" userId="c1370a218002e0be" providerId="LiveId" clId="{2D53C083-D1FA-4AFF-9038-BC477B0ABBA7}" dt="2024-11-07T08:44:31.518" v="4825"/>
          <ac:spMkLst>
            <pc:docMk/>
            <pc:sldMk cId="1418080190" sldId="274"/>
            <ac:spMk id="226" creationId="{6548BDCB-08D1-5FCD-857B-812680D59C25}"/>
          </ac:spMkLst>
        </pc:spChg>
        <pc:spChg chg="mod">
          <ac:chgData name="chethan kalyan" userId="c1370a218002e0be" providerId="LiveId" clId="{2D53C083-D1FA-4AFF-9038-BC477B0ABBA7}" dt="2024-11-07T08:44:31.518" v="4825"/>
          <ac:spMkLst>
            <pc:docMk/>
            <pc:sldMk cId="1418080190" sldId="274"/>
            <ac:spMk id="227" creationId="{C592E969-0453-65BA-F158-EA61340B5EBE}"/>
          </ac:spMkLst>
        </pc:spChg>
        <pc:spChg chg="mod">
          <ac:chgData name="chethan kalyan" userId="c1370a218002e0be" providerId="LiveId" clId="{2D53C083-D1FA-4AFF-9038-BC477B0ABBA7}" dt="2024-11-07T08:44:31.518" v="4825"/>
          <ac:spMkLst>
            <pc:docMk/>
            <pc:sldMk cId="1418080190" sldId="274"/>
            <ac:spMk id="228" creationId="{25467DD8-1666-4669-47FC-A5117D524786}"/>
          </ac:spMkLst>
        </pc:spChg>
        <pc:spChg chg="mod">
          <ac:chgData name="chethan kalyan" userId="c1370a218002e0be" providerId="LiveId" clId="{2D53C083-D1FA-4AFF-9038-BC477B0ABBA7}" dt="2024-11-07T08:44:31.518" v="4825"/>
          <ac:spMkLst>
            <pc:docMk/>
            <pc:sldMk cId="1418080190" sldId="274"/>
            <ac:spMk id="229" creationId="{2D2681D7-83A8-C612-8BBE-7FEA33BA92A5}"/>
          </ac:spMkLst>
        </pc:spChg>
        <pc:spChg chg="mod">
          <ac:chgData name="chethan kalyan" userId="c1370a218002e0be" providerId="LiveId" clId="{2D53C083-D1FA-4AFF-9038-BC477B0ABBA7}" dt="2024-11-07T08:44:31.518" v="4825"/>
          <ac:spMkLst>
            <pc:docMk/>
            <pc:sldMk cId="1418080190" sldId="274"/>
            <ac:spMk id="230" creationId="{2AE0E555-D2F0-5558-D728-F9128173B6E0}"/>
          </ac:spMkLst>
        </pc:spChg>
        <pc:spChg chg="mod">
          <ac:chgData name="chethan kalyan" userId="c1370a218002e0be" providerId="LiveId" clId="{2D53C083-D1FA-4AFF-9038-BC477B0ABBA7}" dt="2024-11-07T08:44:31.518" v="4825"/>
          <ac:spMkLst>
            <pc:docMk/>
            <pc:sldMk cId="1418080190" sldId="274"/>
            <ac:spMk id="231" creationId="{DE6EE871-A64B-0172-38A1-BE41DF3DF403}"/>
          </ac:spMkLst>
        </pc:spChg>
        <pc:spChg chg="mod">
          <ac:chgData name="chethan kalyan" userId="c1370a218002e0be" providerId="LiveId" clId="{2D53C083-D1FA-4AFF-9038-BC477B0ABBA7}" dt="2024-11-07T08:44:31.518" v="4825"/>
          <ac:spMkLst>
            <pc:docMk/>
            <pc:sldMk cId="1418080190" sldId="274"/>
            <ac:spMk id="232" creationId="{2F4E0595-0D0C-A6FD-B3AD-91675A36FB4E}"/>
          </ac:spMkLst>
        </pc:spChg>
        <pc:spChg chg="mod">
          <ac:chgData name="chethan kalyan" userId="c1370a218002e0be" providerId="LiveId" clId="{2D53C083-D1FA-4AFF-9038-BC477B0ABBA7}" dt="2024-11-07T08:44:31.518" v="4825"/>
          <ac:spMkLst>
            <pc:docMk/>
            <pc:sldMk cId="1418080190" sldId="274"/>
            <ac:spMk id="233" creationId="{37A4FA8B-8B6B-40EB-789B-066F4EE7619E}"/>
          </ac:spMkLst>
        </pc:spChg>
        <pc:spChg chg="mod">
          <ac:chgData name="chethan kalyan" userId="c1370a218002e0be" providerId="LiveId" clId="{2D53C083-D1FA-4AFF-9038-BC477B0ABBA7}" dt="2024-11-07T08:44:31.518" v="4825"/>
          <ac:spMkLst>
            <pc:docMk/>
            <pc:sldMk cId="1418080190" sldId="274"/>
            <ac:spMk id="234" creationId="{689D0323-B7F6-873A-E865-24D8A3033068}"/>
          </ac:spMkLst>
        </pc:spChg>
        <pc:spChg chg="mod">
          <ac:chgData name="chethan kalyan" userId="c1370a218002e0be" providerId="LiveId" clId="{2D53C083-D1FA-4AFF-9038-BC477B0ABBA7}" dt="2024-11-07T08:44:31.518" v="4825"/>
          <ac:spMkLst>
            <pc:docMk/>
            <pc:sldMk cId="1418080190" sldId="274"/>
            <ac:spMk id="235" creationId="{673C7C3F-DA9F-674C-58C6-112DBAD7E28D}"/>
          </ac:spMkLst>
        </pc:spChg>
        <pc:spChg chg="mod">
          <ac:chgData name="chethan kalyan" userId="c1370a218002e0be" providerId="LiveId" clId="{2D53C083-D1FA-4AFF-9038-BC477B0ABBA7}" dt="2024-11-07T08:44:31.518" v="4825"/>
          <ac:spMkLst>
            <pc:docMk/>
            <pc:sldMk cId="1418080190" sldId="274"/>
            <ac:spMk id="236" creationId="{C103171F-02A5-3984-EB4D-91182B4F3C64}"/>
          </ac:spMkLst>
        </pc:spChg>
        <pc:spChg chg="mod">
          <ac:chgData name="chethan kalyan" userId="c1370a218002e0be" providerId="LiveId" clId="{2D53C083-D1FA-4AFF-9038-BC477B0ABBA7}" dt="2024-11-07T08:44:31.518" v="4825"/>
          <ac:spMkLst>
            <pc:docMk/>
            <pc:sldMk cId="1418080190" sldId="274"/>
            <ac:spMk id="237" creationId="{69891341-5482-67DD-5A42-90149106F29F}"/>
          </ac:spMkLst>
        </pc:spChg>
        <pc:spChg chg="mod">
          <ac:chgData name="chethan kalyan" userId="c1370a218002e0be" providerId="LiveId" clId="{2D53C083-D1FA-4AFF-9038-BC477B0ABBA7}" dt="2024-11-07T08:44:31.518" v="4825"/>
          <ac:spMkLst>
            <pc:docMk/>
            <pc:sldMk cId="1418080190" sldId="274"/>
            <ac:spMk id="238" creationId="{77C1CCCD-BDFD-02E2-0C85-CA832F62DC66}"/>
          </ac:spMkLst>
        </pc:spChg>
        <pc:spChg chg="mod">
          <ac:chgData name="chethan kalyan" userId="c1370a218002e0be" providerId="LiveId" clId="{2D53C083-D1FA-4AFF-9038-BC477B0ABBA7}" dt="2024-11-07T08:44:31.518" v="4825"/>
          <ac:spMkLst>
            <pc:docMk/>
            <pc:sldMk cId="1418080190" sldId="274"/>
            <ac:spMk id="239" creationId="{10EE25EB-0BA9-058B-54F0-59CF52788E56}"/>
          </ac:spMkLst>
        </pc:spChg>
        <pc:spChg chg="mod">
          <ac:chgData name="chethan kalyan" userId="c1370a218002e0be" providerId="LiveId" clId="{2D53C083-D1FA-4AFF-9038-BC477B0ABBA7}" dt="2024-11-07T08:44:31.518" v="4825"/>
          <ac:spMkLst>
            <pc:docMk/>
            <pc:sldMk cId="1418080190" sldId="274"/>
            <ac:spMk id="240" creationId="{9A5BD78F-24C7-E400-13A6-9EBACD839273}"/>
          </ac:spMkLst>
        </pc:spChg>
        <pc:spChg chg="mod">
          <ac:chgData name="chethan kalyan" userId="c1370a218002e0be" providerId="LiveId" clId="{2D53C083-D1FA-4AFF-9038-BC477B0ABBA7}" dt="2024-11-07T08:44:31.518" v="4825"/>
          <ac:spMkLst>
            <pc:docMk/>
            <pc:sldMk cId="1418080190" sldId="274"/>
            <ac:spMk id="241" creationId="{B3AFBF4B-A781-FA68-73A8-4AEF53BF661D}"/>
          </ac:spMkLst>
        </pc:spChg>
        <pc:spChg chg="mod">
          <ac:chgData name="chethan kalyan" userId="c1370a218002e0be" providerId="LiveId" clId="{2D53C083-D1FA-4AFF-9038-BC477B0ABBA7}" dt="2024-11-07T08:44:31.518" v="4825"/>
          <ac:spMkLst>
            <pc:docMk/>
            <pc:sldMk cId="1418080190" sldId="274"/>
            <ac:spMk id="242" creationId="{1E671532-481A-C286-E201-99C628A1ADAC}"/>
          </ac:spMkLst>
        </pc:spChg>
        <pc:spChg chg="mod">
          <ac:chgData name="chethan kalyan" userId="c1370a218002e0be" providerId="LiveId" clId="{2D53C083-D1FA-4AFF-9038-BC477B0ABBA7}" dt="2024-11-07T08:44:31.518" v="4825"/>
          <ac:spMkLst>
            <pc:docMk/>
            <pc:sldMk cId="1418080190" sldId="274"/>
            <ac:spMk id="243" creationId="{6C2A0021-DF31-E826-6526-844A50C8F3F0}"/>
          </ac:spMkLst>
        </pc:spChg>
        <pc:spChg chg="mod">
          <ac:chgData name="chethan kalyan" userId="c1370a218002e0be" providerId="LiveId" clId="{2D53C083-D1FA-4AFF-9038-BC477B0ABBA7}" dt="2024-11-07T08:44:31.518" v="4825"/>
          <ac:spMkLst>
            <pc:docMk/>
            <pc:sldMk cId="1418080190" sldId="274"/>
            <ac:spMk id="244" creationId="{E1F33CEB-12B3-EE1E-9A51-4D9D74BDB2C8}"/>
          </ac:spMkLst>
        </pc:spChg>
        <pc:spChg chg="mod">
          <ac:chgData name="chethan kalyan" userId="c1370a218002e0be" providerId="LiveId" clId="{2D53C083-D1FA-4AFF-9038-BC477B0ABBA7}" dt="2024-11-07T08:44:31.518" v="4825"/>
          <ac:spMkLst>
            <pc:docMk/>
            <pc:sldMk cId="1418080190" sldId="274"/>
            <ac:spMk id="245" creationId="{34B6FF7C-4D13-CE93-53D9-61B81A863A12}"/>
          </ac:spMkLst>
        </pc:spChg>
        <pc:spChg chg="mod">
          <ac:chgData name="chethan kalyan" userId="c1370a218002e0be" providerId="LiveId" clId="{2D53C083-D1FA-4AFF-9038-BC477B0ABBA7}" dt="2024-11-07T08:44:31.518" v="4825"/>
          <ac:spMkLst>
            <pc:docMk/>
            <pc:sldMk cId="1418080190" sldId="274"/>
            <ac:spMk id="246" creationId="{9302E8C9-B183-AA05-D653-61C364EF6AFA}"/>
          </ac:spMkLst>
        </pc:spChg>
        <pc:spChg chg="mod">
          <ac:chgData name="chethan kalyan" userId="c1370a218002e0be" providerId="LiveId" clId="{2D53C083-D1FA-4AFF-9038-BC477B0ABBA7}" dt="2024-11-07T08:44:31.518" v="4825"/>
          <ac:spMkLst>
            <pc:docMk/>
            <pc:sldMk cId="1418080190" sldId="274"/>
            <ac:spMk id="247" creationId="{ABA9455E-7CA1-662A-B1C6-08D7A227C089}"/>
          </ac:spMkLst>
        </pc:spChg>
        <pc:spChg chg="mod">
          <ac:chgData name="chethan kalyan" userId="c1370a218002e0be" providerId="LiveId" clId="{2D53C083-D1FA-4AFF-9038-BC477B0ABBA7}" dt="2024-11-07T08:44:31.518" v="4825"/>
          <ac:spMkLst>
            <pc:docMk/>
            <pc:sldMk cId="1418080190" sldId="274"/>
            <ac:spMk id="248" creationId="{9F82A647-04E1-A881-DF05-222657C47F61}"/>
          </ac:spMkLst>
        </pc:spChg>
        <pc:spChg chg="mod">
          <ac:chgData name="chethan kalyan" userId="c1370a218002e0be" providerId="LiveId" clId="{2D53C083-D1FA-4AFF-9038-BC477B0ABBA7}" dt="2024-11-07T08:44:31.518" v="4825"/>
          <ac:spMkLst>
            <pc:docMk/>
            <pc:sldMk cId="1418080190" sldId="274"/>
            <ac:spMk id="249" creationId="{4598A07F-9B2A-E482-11EE-4FE4E2FCA60F}"/>
          </ac:spMkLst>
        </pc:spChg>
        <pc:spChg chg="mod">
          <ac:chgData name="chethan kalyan" userId="c1370a218002e0be" providerId="LiveId" clId="{2D53C083-D1FA-4AFF-9038-BC477B0ABBA7}" dt="2024-11-07T08:44:31.518" v="4825"/>
          <ac:spMkLst>
            <pc:docMk/>
            <pc:sldMk cId="1418080190" sldId="274"/>
            <ac:spMk id="250" creationId="{BFB55190-0DE7-E743-44B0-17A74C405159}"/>
          </ac:spMkLst>
        </pc:spChg>
        <pc:spChg chg="mod">
          <ac:chgData name="chethan kalyan" userId="c1370a218002e0be" providerId="LiveId" clId="{2D53C083-D1FA-4AFF-9038-BC477B0ABBA7}" dt="2024-11-07T08:44:31.518" v="4825"/>
          <ac:spMkLst>
            <pc:docMk/>
            <pc:sldMk cId="1418080190" sldId="274"/>
            <ac:spMk id="251" creationId="{91C263F5-B604-E70E-C9E4-A793B57A2CE4}"/>
          </ac:spMkLst>
        </pc:spChg>
        <pc:spChg chg="mod">
          <ac:chgData name="chethan kalyan" userId="c1370a218002e0be" providerId="LiveId" clId="{2D53C083-D1FA-4AFF-9038-BC477B0ABBA7}" dt="2024-11-07T08:44:31.518" v="4825"/>
          <ac:spMkLst>
            <pc:docMk/>
            <pc:sldMk cId="1418080190" sldId="274"/>
            <ac:spMk id="252" creationId="{6AAB72EC-E8AE-2D17-1B33-4F7D092F4E2A}"/>
          </ac:spMkLst>
        </pc:spChg>
        <pc:spChg chg="mod">
          <ac:chgData name="chethan kalyan" userId="c1370a218002e0be" providerId="LiveId" clId="{2D53C083-D1FA-4AFF-9038-BC477B0ABBA7}" dt="2024-11-07T08:44:31.518" v="4825"/>
          <ac:spMkLst>
            <pc:docMk/>
            <pc:sldMk cId="1418080190" sldId="274"/>
            <ac:spMk id="253" creationId="{3935BB83-37FE-75D4-AE76-F4A449490650}"/>
          </ac:spMkLst>
        </pc:spChg>
        <pc:spChg chg="mod">
          <ac:chgData name="chethan kalyan" userId="c1370a218002e0be" providerId="LiveId" clId="{2D53C083-D1FA-4AFF-9038-BC477B0ABBA7}" dt="2024-11-07T08:44:31.518" v="4825"/>
          <ac:spMkLst>
            <pc:docMk/>
            <pc:sldMk cId="1418080190" sldId="274"/>
            <ac:spMk id="254" creationId="{1E017390-5361-055A-AAB9-1179708BF6A6}"/>
          </ac:spMkLst>
        </pc:spChg>
        <pc:spChg chg="mod">
          <ac:chgData name="chethan kalyan" userId="c1370a218002e0be" providerId="LiveId" clId="{2D53C083-D1FA-4AFF-9038-BC477B0ABBA7}" dt="2024-11-07T08:44:31.518" v="4825"/>
          <ac:spMkLst>
            <pc:docMk/>
            <pc:sldMk cId="1418080190" sldId="274"/>
            <ac:spMk id="255" creationId="{CF1905E8-8D33-BE8D-931E-94948A15018D}"/>
          </ac:spMkLst>
        </pc:spChg>
        <pc:spChg chg="mod">
          <ac:chgData name="chethan kalyan" userId="c1370a218002e0be" providerId="LiveId" clId="{2D53C083-D1FA-4AFF-9038-BC477B0ABBA7}" dt="2024-11-07T08:44:31.518" v="4825"/>
          <ac:spMkLst>
            <pc:docMk/>
            <pc:sldMk cId="1418080190" sldId="274"/>
            <ac:spMk id="256" creationId="{EF8E5A97-7CA3-E0CD-0158-7430E6B4A9A1}"/>
          </ac:spMkLst>
        </pc:spChg>
        <pc:spChg chg="mod">
          <ac:chgData name="chethan kalyan" userId="c1370a218002e0be" providerId="LiveId" clId="{2D53C083-D1FA-4AFF-9038-BC477B0ABBA7}" dt="2024-11-07T08:44:31.518" v="4825"/>
          <ac:spMkLst>
            <pc:docMk/>
            <pc:sldMk cId="1418080190" sldId="274"/>
            <ac:spMk id="257" creationId="{6F61A9AF-AD92-AF72-E244-52F098B19401}"/>
          </ac:spMkLst>
        </pc:spChg>
        <pc:spChg chg="mod">
          <ac:chgData name="chethan kalyan" userId="c1370a218002e0be" providerId="LiveId" clId="{2D53C083-D1FA-4AFF-9038-BC477B0ABBA7}" dt="2024-11-07T08:44:31.518" v="4825"/>
          <ac:spMkLst>
            <pc:docMk/>
            <pc:sldMk cId="1418080190" sldId="274"/>
            <ac:spMk id="258" creationId="{2D4D9C26-CB5C-BF6C-B67E-F5B2C815285E}"/>
          </ac:spMkLst>
        </pc:spChg>
        <pc:spChg chg="mod">
          <ac:chgData name="chethan kalyan" userId="c1370a218002e0be" providerId="LiveId" clId="{2D53C083-D1FA-4AFF-9038-BC477B0ABBA7}" dt="2024-11-07T08:44:31.518" v="4825"/>
          <ac:spMkLst>
            <pc:docMk/>
            <pc:sldMk cId="1418080190" sldId="274"/>
            <ac:spMk id="259" creationId="{134811B3-5D20-4BEE-2C0D-6B90CC9C3D25}"/>
          </ac:spMkLst>
        </pc:spChg>
        <pc:spChg chg="mod">
          <ac:chgData name="chethan kalyan" userId="c1370a218002e0be" providerId="LiveId" clId="{2D53C083-D1FA-4AFF-9038-BC477B0ABBA7}" dt="2024-11-07T08:44:31.518" v="4825"/>
          <ac:spMkLst>
            <pc:docMk/>
            <pc:sldMk cId="1418080190" sldId="274"/>
            <ac:spMk id="260" creationId="{9E14A9C1-65AC-A494-65DE-61C168940BD0}"/>
          </ac:spMkLst>
        </pc:spChg>
        <pc:spChg chg="mod">
          <ac:chgData name="chethan kalyan" userId="c1370a218002e0be" providerId="LiveId" clId="{2D53C083-D1FA-4AFF-9038-BC477B0ABBA7}" dt="2024-11-07T08:44:31.518" v="4825"/>
          <ac:spMkLst>
            <pc:docMk/>
            <pc:sldMk cId="1418080190" sldId="274"/>
            <ac:spMk id="261" creationId="{E9361B99-2287-9E44-7CBE-1B94E339E34D}"/>
          </ac:spMkLst>
        </pc:spChg>
        <pc:spChg chg="mod">
          <ac:chgData name="chethan kalyan" userId="c1370a218002e0be" providerId="LiveId" clId="{2D53C083-D1FA-4AFF-9038-BC477B0ABBA7}" dt="2024-11-07T08:44:31.518" v="4825"/>
          <ac:spMkLst>
            <pc:docMk/>
            <pc:sldMk cId="1418080190" sldId="274"/>
            <ac:spMk id="262" creationId="{ED93AA8C-5029-09C5-A272-779AA5668B9F}"/>
          </ac:spMkLst>
        </pc:spChg>
        <pc:spChg chg="mod">
          <ac:chgData name="chethan kalyan" userId="c1370a218002e0be" providerId="LiveId" clId="{2D53C083-D1FA-4AFF-9038-BC477B0ABBA7}" dt="2024-11-07T08:44:31.518" v="4825"/>
          <ac:spMkLst>
            <pc:docMk/>
            <pc:sldMk cId="1418080190" sldId="274"/>
            <ac:spMk id="263" creationId="{F496B524-1FFC-6A59-979C-367F26FB86A4}"/>
          </ac:spMkLst>
        </pc:spChg>
        <pc:spChg chg="mod">
          <ac:chgData name="chethan kalyan" userId="c1370a218002e0be" providerId="LiveId" clId="{2D53C083-D1FA-4AFF-9038-BC477B0ABBA7}" dt="2024-11-07T08:44:31.518" v="4825"/>
          <ac:spMkLst>
            <pc:docMk/>
            <pc:sldMk cId="1418080190" sldId="274"/>
            <ac:spMk id="264" creationId="{783002A4-75AD-3CEC-F7C2-03265598C64C}"/>
          </ac:spMkLst>
        </pc:spChg>
        <pc:spChg chg="mod">
          <ac:chgData name="chethan kalyan" userId="c1370a218002e0be" providerId="LiveId" clId="{2D53C083-D1FA-4AFF-9038-BC477B0ABBA7}" dt="2024-11-07T08:44:31.518" v="4825"/>
          <ac:spMkLst>
            <pc:docMk/>
            <pc:sldMk cId="1418080190" sldId="274"/>
            <ac:spMk id="265" creationId="{B47A395C-EFC5-A7F0-B7AD-B6C10BFC0281}"/>
          </ac:spMkLst>
        </pc:spChg>
        <pc:spChg chg="mod">
          <ac:chgData name="chethan kalyan" userId="c1370a218002e0be" providerId="LiveId" clId="{2D53C083-D1FA-4AFF-9038-BC477B0ABBA7}" dt="2024-11-07T08:44:31.518" v="4825"/>
          <ac:spMkLst>
            <pc:docMk/>
            <pc:sldMk cId="1418080190" sldId="274"/>
            <ac:spMk id="266" creationId="{D582DD34-15C7-19B0-8917-AFDD7F27FC32}"/>
          </ac:spMkLst>
        </pc:spChg>
        <pc:spChg chg="mod">
          <ac:chgData name="chethan kalyan" userId="c1370a218002e0be" providerId="LiveId" clId="{2D53C083-D1FA-4AFF-9038-BC477B0ABBA7}" dt="2024-11-07T08:44:31.518" v="4825"/>
          <ac:spMkLst>
            <pc:docMk/>
            <pc:sldMk cId="1418080190" sldId="274"/>
            <ac:spMk id="267" creationId="{2BD8D28C-2A8D-38CF-C68C-AF0934692C7C}"/>
          </ac:spMkLst>
        </pc:spChg>
        <pc:spChg chg="mod">
          <ac:chgData name="chethan kalyan" userId="c1370a218002e0be" providerId="LiveId" clId="{2D53C083-D1FA-4AFF-9038-BC477B0ABBA7}" dt="2024-11-07T08:44:31.518" v="4825"/>
          <ac:spMkLst>
            <pc:docMk/>
            <pc:sldMk cId="1418080190" sldId="274"/>
            <ac:spMk id="268" creationId="{09F66671-4604-D5AB-A6A9-307E27F88F69}"/>
          </ac:spMkLst>
        </pc:spChg>
        <pc:spChg chg="mod">
          <ac:chgData name="chethan kalyan" userId="c1370a218002e0be" providerId="LiveId" clId="{2D53C083-D1FA-4AFF-9038-BC477B0ABBA7}" dt="2024-11-07T08:44:31.518" v="4825"/>
          <ac:spMkLst>
            <pc:docMk/>
            <pc:sldMk cId="1418080190" sldId="274"/>
            <ac:spMk id="269" creationId="{8D2AB55B-10A9-8C05-42AD-080CA062E907}"/>
          </ac:spMkLst>
        </pc:spChg>
        <pc:spChg chg="mod">
          <ac:chgData name="chethan kalyan" userId="c1370a218002e0be" providerId="LiveId" clId="{2D53C083-D1FA-4AFF-9038-BC477B0ABBA7}" dt="2024-11-07T08:44:31.518" v="4825"/>
          <ac:spMkLst>
            <pc:docMk/>
            <pc:sldMk cId="1418080190" sldId="274"/>
            <ac:spMk id="270" creationId="{C52FA9DE-256C-3579-079E-C361F51AA963}"/>
          </ac:spMkLst>
        </pc:spChg>
        <pc:spChg chg="mod">
          <ac:chgData name="chethan kalyan" userId="c1370a218002e0be" providerId="LiveId" clId="{2D53C083-D1FA-4AFF-9038-BC477B0ABBA7}" dt="2024-11-07T08:44:31.518" v="4825"/>
          <ac:spMkLst>
            <pc:docMk/>
            <pc:sldMk cId="1418080190" sldId="274"/>
            <ac:spMk id="271" creationId="{0C13EC81-5403-63D1-0BA7-335F3F5479E9}"/>
          </ac:spMkLst>
        </pc:spChg>
        <pc:spChg chg="mod">
          <ac:chgData name="chethan kalyan" userId="c1370a218002e0be" providerId="LiveId" clId="{2D53C083-D1FA-4AFF-9038-BC477B0ABBA7}" dt="2024-11-07T08:44:31.518" v="4825"/>
          <ac:spMkLst>
            <pc:docMk/>
            <pc:sldMk cId="1418080190" sldId="274"/>
            <ac:spMk id="272" creationId="{7AA5F56B-95E7-1084-59EE-0B65C19BFAF0}"/>
          </ac:spMkLst>
        </pc:spChg>
        <pc:spChg chg="mod">
          <ac:chgData name="chethan kalyan" userId="c1370a218002e0be" providerId="LiveId" clId="{2D53C083-D1FA-4AFF-9038-BC477B0ABBA7}" dt="2024-11-07T08:44:31.518" v="4825"/>
          <ac:spMkLst>
            <pc:docMk/>
            <pc:sldMk cId="1418080190" sldId="274"/>
            <ac:spMk id="273" creationId="{46E7102A-566D-0A3D-9406-EAC6751FEA28}"/>
          </ac:spMkLst>
        </pc:spChg>
        <pc:spChg chg="mod">
          <ac:chgData name="chethan kalyan" userId="c1370a218002e0be" providerId="LiveId" clId="{2D53C083-D1FA-4AFF-9038-BC477B0ABBA7}" dt="2024-11-07T08:44:31.518" v="4825"/>
          <ac:spMkLst>
            <pc:docMk/>
            <pc:sldMk cId="1418080190" sldId="274"/>
            <ac:spMk id="274" creationId="{B5EC63D1-E0ED-3B61-8752-09531873D681}"/>
          </ac:spMkLst>
        </pc:spChg>
        <pc:spChg chg="mod">
          <ac:chgData name="chethan kalyan" userId="c1370a218002e0be" providerId="LiveId" clId="{2D53C083-D1FA-4AFF-9038-BC477B0ABBA7}" dt="2024-11-07T08:44:31.518" v="4825"/>
          <ac:spMkLst>
            <pc:docMk/>
            <pc:sldMk cId="1418080190" sldId="274"/>
            <ac:spMk id="275" creationId="{A343F81B-BBDC-E425-7216-1AC393254842}"/>
          </ac:spMkLst>
        </pc:spChg>
        <pc:spChg chg="mod">
          <ac:chgData name="chethan kalyan" userId="c1370a218002e0be" providerId="LiveId" clId="{2D53C083-D1FA-4AFF-9038-BC477B0ABBA7}" dt="2024-11-07T08:44:31.518" v="4825"/>
          <ac:spMkLst>
            <pc:docMk/>
            <pc:sldMk cId="1418080190" sldId="274"/>
            <ac:spMk id="276" creationId="{8B4E6B55-BA3F-EDBF-CB51-69D63A76E4CA}"/>
          </ac:spMkLst>
        </pc:spChg>
        <pc:spChg chg="mod">
          <ac:chgData name="chethan kalyan" userId="c1370a218002e0be" providerId="LiveId" clId="{2D53C083-D1FA-4AFF-9038-BC477B0ABBA7}" dt="2024-11-07T08:44:31.518" v="4825"/>
          <ac:spMkLst>
            <pc:docMk/>
            <pc:sldMk cId="1418080190" sldId="274"/>
            <ac:spMk id="277" creationId="{79F4F50D-9D1E-0A10-D6B1-52C5CEF04E2D}"/>
          </ac:spMkLst>
        </pc:spChg>
        <pc:spChg chg="mod">
          <ac:chgData name="chethan kalyan" userId="c1370a218002e0be" providerId="LiveId" clId="{2D53C083-D1FA-4AFF-9038-BC477B0ABBA7}" dt="2024-11-07T08:44:31.518" v="4825"/>
          <ac:spMkLst>
            <pc:docMk/>
            <pc:sldMk cId="1418080190" sldId="274"/>
            <ac:spMk id="278" creationId="{A8A5FD98-303F-9ADE-DFCF-E544D6C254A2}"/>
          </ac:spMkLst>
        </pc:spChg>
        <pc:spChg chg="mod">
          <ac:chgData name="chethan kalyan" userId="c1370a218002e0be" providerId="LiveId" clId="{2D53C083-D1FA-4AFF-9038-BC477B0ABBA7}" dt="2024-11-07T08:44:31.518" v="4825"/>
          <ac:spMkLst>
            <pc:docMk/>
            <pc:sldMk cId="1418080190" sldId="274"/>
            <ac:spMk id="279" creationId="{4C6A5D1A-94C8-9C5C-169B-78A09918D746}"/>
          </ac:spMkLst>
        </pc:spChg>
        <pc:spChg chg="mod">
          <ac:chgData name="chethan kalyan" userId="c1370a218002e0be" providerId="LiveId" clId="{2D53C083-D1FA-4AFF-9038-BC477B0ABBA7}" dt="2024-11-07T08:44:31.518" v="4825"/>
          <ac:spMkLst>
            <pc:docMk/>
            <pc:sldMk cId="1418080190" sldId="274"/>
            <ac:spMk id="280" creationId="{7E1CC1EA-2F25-9F54-BBA3-BB020A577B77}"/>
          </ac:spMkLst>
        </pc:spChg>
        <pc:spChg chg="mod">
          <ac:chgData name="chethan kalyan" userId="c1370a218002e0be" providerId="LiveId" clId="{2D53C083-D1FA-4AFF-9038-BC477B0ABBA7}" dt="2024-11-07T08:44:31.518" v="4825"/>
          <ac:spMkLst>
            <pc:docMk/>
            <pc:sldMk cId="1418080190" sldId="274"/>
            <ac:spMk id="281" creationId="{22AC72E8-F364-9BE4-7070-EEBB1831628B}"/>
          </ac:spMkLst>
        </pc:spChg>
        <pc:spChg chg="mod">
          <ac:chgData name="chethan kalyan" userId="c1370a218002e0be" providerId="LiveId" clId="{2D53C083-D1FA-4AFF-9038-BC477B0ABBA7}" dt="2024-11-07T08:44:31.518" v="4825"/>
          <ac:spMkLst>
            <pc:docMk/>
            <pc:sldMk cId="1418080190" sldId="274"/>
            <ac:spMk id="282" creationId="{4EF369CB-9AFE-0809-0476-1A40B036A2BC}"/>
          </ac:spMkLst>
        </pc:spChg>
        <pc:spChg chg="mod">
          <ac:chgData name="chethan kalyan" userId="c1370a218002e0be" providerId="LiveId" clId="{2D53C083-D1FA-4AFF-9038-BC477B0ABBA7}" dt="2024-11-07T08:44:31.518" v="4825"/>
          <ac:spMkLst>
            <pc:docMk/>
            <pc:sldMk cId="1418080190" sldId="274"/>
            <ac:spMk id="283" creationId="{F2000ABA-11A7-D888-D67E-977FC2C9A901}"/>
          </ac:spMkLst>
        </pc:spChg>
        <pc:spChg chg="mod">
          <ac:chgData name="chethan kalyan" userId="c1370a218002e0be" providerId="LiveId" clId="{2D53C083-D1FA-4AFF-9038-BC477B0ABBA7}" dt="2024-11-07T08:44:31.518" v="4825"/>
          <ac:spMkLst>
            <pc:docMk/>
            <pc:sldMk cId="1418080190" sldId="274"/>
            <ac:spMk id="284" creationId="{75CC5BB1-5F19-499D-3540-AE80FDCE66C5}"/>
          </ac:spMkLst>
        </pc:spChg>
        <pc:spChg chg="mod">
          <ac:chgData name="chethan kalyan" userId="c1370a218002e0be" providerId="LiveId" clId="{2D53C083-D1FA-4AFF-9038-BC477B0ABBA7}" dt="2024-11-07T08:44:31.518" v="4825"/>
          <ac:spMkLst>
            <pc:docMk/>
            <pc:sldMk cId="1418080190" sldId="274"/>
            <ac:spMk id="285" creationId="{9DA65A88-03F3-EBBE-E282-0A6300A9CCAC}"/>
          </ac:spMkLst>
        </pc:spChg>
        <pc:spChg chg="mod">
          <ac:chgData name="chethan kalyan" userId="c1370a218002e0be" providerId="LiveId" clId="{2D53C083-D1FA-4AFF-9038-BC477B0ABBA7}" dt="2024-11-07T08:44:31.518" v="4825"/>
          <ac:spMkLst>
            <pc:docMk/>
            <pc:sldMk cId="1418080190" sldId="274"/>
            <ac:spMk id="286" creationId="{68B23D3B-74E9-3CBF-0D71-EEA82C7F3AFF}"/>
          </ac:spMkLst>
        </pc:spChg>
        <pc:spChg chg="mod">
          <ac:chgData name="chethan kalyan" userId="c1370a218002e0be" providerId="LiveId" clId="{2D53C083-D1FA-4AFF-9038-BC477B0ABBA7}" dt="2024-11-07T08:44:31.518" v="4825"/>
          <ac:spMkLst>
            <pc:docMk/>
            <pc:sldMk cId="1418080190" sldId="274"/>
            <ac:spMk id="287" creationId="{6CAEBB6D-4EF7-FB4F-5DB0-8BF6FCC65B08}"/>
          </ac:spMkLst>
        </pc:spChg>
        <pc:spChg chg="mod">
          <ac:chgData name="chethan kalyan" userId="c1370a218002e0be" providerId="LiveId" clId="{2D53C083-D1FA-4AFF-9038-BC477B0ABBA7}" dt="2024-11-07T08:44:31.518" v="4825"/>
          <ac:spMkLst>
            <pc:docMk/>
            <pc:sldMk cId="1418080190" sldId="274"/>
            <ac:spMk id="288" creationId="{17B3D761-FF99-85AB-3942-7733B9FA2B3B}"/>
          </ac:spMkLst>
        </pc:spChg>
        <pc:spChg chg="mod">
          <ac:chgData name="chethan kalyan" userId="c1370a218002e0be" providerId="LiveId" clId="{2D53C083-D1FA-4AFF-9038-BC477B0ABBA7}" dt="2024-11-07T08:44:31.518" v="4825"/>
          <ac:spMkLst>
            <pc:docMk/>
            <pc:sldMk cId="1418080190" sldId="274"/>
            <ac:spMk id="289" creationId="{906837F4-46A7-F59D-ED9D-A3ADFE8A678B}"/>
          </ac:spMkLst>
        </pc:spChg>
        <pc:spChg chg="mod">
          <ac:chgData name="chethan kalyan" userId="c1370a218002e0be" providerId="LiveId" clId="{2D53C083-D1FA-4AFF-9038-BC477B0ABBA7}" dt="2024-11-07T08:44:31.518" v="4825"/>
          <ac:spMkLst>
            <pc:docMk/>
            <pc:sldMk cId="1418080190" sldId="274"/>
            <ac:spMk id="290" creationId="{A20A59C2-3083-DA61-372D-0CB6C9CA3C79}"/>
          </ac:spMkLst>
        </pc:spChg>
        <pc:spChg chg="mod">
          <ac:chgData name="chethan kalyan" userId="c1370a218002e0be" providerId="LiveId" clId="{2D53C083-D1FA-4AFF-9038-BC477B0ABBA7}" dt="2024-11-07T08:44:31.518" v="4825"/>
          <ac:spMkLst>
            <pc:docMk/>
            <pc:sldMk cId="1418080190" sldId="274"/>
            <ac:spMk id="291" creationId="{CB05E387-40E0-1D01-23DE-727D8B7DB26B}"/>
          </ac:spMkLst>
        </pc:spChg>
        <pc:spChg chg="mod">
          <ac:chgData name="chethan kalyan" userId="c1370a218002e0be" providerId="LiveId" clId="{2D53C083-D1FA-4AFF-9038-BC477B0ABBA7}" dt="2024-11-07T08:44:31.518" v="4825"/>
          <ac:spMkLst>
            <pc:docMk/>
            <pc:sldMk cId="1418080190" sldId="274"/>
            <ac:spMk id="292" creationId="{C81CDF8E-7407-3F5A-8BA5-7557DEA124E3}"/>
          </ac:spMkLst>
        </pc:spChg>
        <pc:spChg chg="mod">
          <ac:chgData name="chethan kalyan" userId="c1370a218002e0be" providerId="LiveId" clId="{2D53C083-D1FA-4AFF-9038-BC477B0ABBA7}" dt="2024-11-07T08:44:31.518" v="4825"/>
          <ac:spMkLst>
            <pc:docMk/>
            <pc:sldMk cId="1418080190" sldId="274"/>
            <ac:spMk id="293" creationId="{67C07B46-7B9C-BFD0-9574-59678CD22F07}"/>
          </ac:spMkLst>
        </pc:spChg>
        <pc:spChg chg="mod">
          <ac:chgData name="chethan kalyan" userId="c1370a218002e0be" providerId="LiveId" clId="{2D53C083-D1FA-4AFF-9038-BC477B0ABBA7}" dt="2024-11-07T08:44:31.518" v="4825"/>
          <ac:spMkLst>
            <pc:docMk/>
            <pc:sldMk cId="1418080190" sldId="274"/>
            <ac:spMk id="294" creationId="{534A3D1C-D721-72B7-7556-2AFD7DBD2B8A}"/>
          </ac:spMkLst>
        </pc:spChg>
        <pc:spChg chg="mod">
          <ac:chgData name="chethan kalyan" userId="c1370a218002e0be" providerId="LiveId" clId="{2D53C083-D1FA-4AFF-9038-BC477B0ABBA7}" dt="2024-11-07T08:44:31.518" v="4825"/>
          <ac:spMkLst>
            <pc:docMk/>
            <pc:sldMk cId="1418080190" sldId="274"/>
            <ac:spMk id="295" creationId="{2372F026-9B52-C45F-D799-2AA34A68F7A7}"/>
          </ac:spMkLst>
        </pc:spChg>
        <pc:spChg chg="mod">
          <ac:chgData name="chethan kalyan" userId="c1370a218002e0be" providerId="LiveId" clId="{2D53C083-D1FA-4AFF-9038-BC477B0ABBA7}" dt="2024-11-07T08:44:31.518" v="4825"/>
          <ac:spMkLst>
            <pc:docMk/>
            <pc:sldMk cId="1418080190" sldId="274"/>
            <ac:spMk id="296" creationId="{ABCABCC3-A39E-430E-49D5-681C4DF412E9}"/>
          </ac:spMkLst>
        </pc:spChg>
        <pc:spChg chg="mod">
          <ac:chgData name="chethan kalyan" userId="c1370a218002e0be" providerId="LiveId" clId="{2D53C083-D1FA-4AFF-9038-BC477B0ABBA7}" dt="2024-11-07T08:44:31.518" v="4825"/>
          <ac:spMkLst>
            <pc:docMk/>
            <pc:sldMk cId="1418080190" sldId="274"/>
            <ac:spMk id="297" creationId="{83A85680-BD2D-8337-8791-A3294BB1BE2D}"/>
          </ac:spMkLst>
        </pc:spChg>
        <pc:spChg chg="mod">
          <ac:chgData name="chethan kalyan" userId="c1370a218002e0be" providerId="LiveId" clId="{2D53C083-D1FA-4AFF-9038-BC477B0ABBA7}" dt="2024-11-07T08:44:31.518" v="4825"/>
          <ac:spMkLst>
            <pc:docMk/>
            <pc:sldMk cId="1418080190" sldId="274"/>
            <ac:spMk id="298" creationId="{5233914C-433B-2817-C80A-AAA5C1F79DC7}"/>
          </ac:spMkLst>
        </pc:spChg>
        <pc:spChg chg="mod">
          <ac:chgData name="chethan kalyan" userId="c1370a218002e0be" providerId="LiveId" clId="{2D53C083-D1FA-4AFF-9038-BC477B0ABBA7}" dt="2024-11-07T08:44:31.518" v="4825"/>
          <ac:spMkLst>
            <pc:docMk/>
            <pc:sldMk cId="1418080190" sldId="274"/>
            <ac:spMk id="299" creationId="{55CD67BD-4B62-AC22-C287-FD7DD3E21704}"/>
          </ac:spMkLst>
        </pc:spChg>
        <pc:spChg chg="mod">
          <ac:chgData name="chethan kalyan" userId="c1370a218002e0be" providerId="LiveId" clId="{2D53C083-D1FA-4AFF-9038-BC477B0ABBA7}" dt="2024-11-07T08:44:31.518" v="4825"/>
          <ac:spMkLst>
            <pc:docMk/>
            <pc:sldMk cId="1418080190" sldId="274"/>
            <ac:spMk id="300" creationId="{1AC6F33C-4650-F0C9-03C9-91470FD1EEDA}"/>
          </ac:spMkLst>
        </pc:spChg>
        <pc:spChg chg="mod">
          <ac:chgData name="chethan kalyan" userId="c1370a218002e0be" providerId="LiveId" clId="{2D53C083-D1FA-4AFF-9038-BC477B0ABBA7}" dt="2024-11-07T08:44:31.518" v="4825"/>
          <ac:spMkLst>
            <pc:docMk/>
            <pc:sldMk cId="1418080190" sldId="274"/>
            <ac:spMk id="301" creationId="{FC51DC60-9FF4-CF30-1CFD-AB44AC0CA9E3}"/>
          </ac:spMkLst>
        </pc:spChg>
        <pc:spChg chg="mod">
          <ac:chgData name="chethan kalyan" userId="c1370a218002e0be" providerId="LiveId" clId="{2D53C083-D1FA-4AFF-9038-BC477B0ABBA7}" dt="2024-11-07T08:44:31.518" v="4825"/>
          <ac:spMkLst>
            <pc:docMk/>
            <pc:sldMk cId="1418080190" sldId="274"/>
            <ac:spMk id="302" creationId="{D071AC81-5362-7F7F-E604-B2C5A4DEF8C4}"/>
          </ac:spMkLst>
        </pc:spChg>
        <pc:spChg chg="mod">
          <ac:chgData name="chethan kalyan" userId="c1370a218002e0be" providerId="LiveId" clId="{2D53C083-D1FA-4AFF-9038-BC477B0ABBA7}" dt="2024-11-07T08:44:31.518" v="4825"/>
          <ac:spMkLst>
            <pc:docMk/>
            <pc:sldMk cId="1418080190" sldId="274"/>
            <ac:spMk id="303" creationId="{4889D68A-DA62-2AD2-8CE2-C674D9935D0F}"/>
          </ac:spMkLst>
        </pc:spChg>
        <pc:spChg chg="mod">
          <ac:chgData name="chethan kalyan" userId="c1370a218002e0be" providerId="LiveId" clId="{2D53C083-D1FA-4AFF-9038-BC477B0ABBA7}" dt="2024-11-07T08:44:31.518" v="4825"/>
          <ac:spMkLst>
            <pc:docMk/>
            <pc:sldMk cId="1418080190" sldId="274"/>
            <ac:spMk id="304" creationId="{646892B4-2B25-B81F-A3D5-6210A68D1A46}"/>
          </ac:spMkLst>
        </pc:spChg>
        <pc:spChg chg="mod">
          <ac:chgData name="chethan kalyan" userId="c1370a218002e0be" providerId="LiveId" clId="{2D53C083-D1FA-4AFF-9038-BC477B0ABBA7}" dt="2024-11-07T08:44:31.518" v="4825"/>
          <ac:spMkLst>
            <pc:docMk/>
            <pc:sldMk cId="1418080190" sldId="274"/>
            <ac:spMk id="305" creationId="{B961A8E1-E750-02A2-FA99-BAC13800DC11}"/>
          </ac:spMkLst>
        </pc:spChg>
        <pc:spChg chg="mod">
          <ac:chgData name="chethan kalyan" userId="c1370a218002e0be" providerId="LiveId" clId="{2D53C083-D1FA-4AFF-9038-BC477B0ABBA7}" dt="2024-11-07T08:44:31.518" v="4825"/>
          <ac:spMkLst>
            <pc:docMk/>
            <pc:sldMk cId="1418080190" sldId="274"/>
            <ac:spMk id="306" creationId="{355A21A8-1197-AF39-B1F0-9E13B49BB3AD}"/>
          </ac:spMkLst>
        </pc:spChg>
        <pc:spChg chg="mod">
          <ac:chgData name="chethan kalyan" userId="c1370a218002e0be" providerId="LiveId" clId="{2D53C083-D1FA-4AFF-9038-BC477B0ABBA7}" dt="2024-11-07T08:44:31.518" v="4825"/>
          <ac:spMkLst>
            <pc:docMk/>
            <pc:sldMk cId="1418080190" sldId="274"/>
            <ac:spMk id="307" creationId="{F39D0DB9-B832-788A-86F8-0FD943F2D490}"/>
          </ac:spMkLst>
        </pc:spChg>
        <pc:spChg chg="mod">
          <ac:chgData name="chethan kalyan" userId="c1370a218002e0be" providerId="LiveId" clId="{2D53C083-D1FA-4AFF-9038-BC477B0ABBA7}" dt="2024-11-07T08:44:31.518" v="4825"/>
          <ac:spMkLst>
            <pc:docMk/>
            <pc:sldMk cId="1418080190" sldId="274"/>
            <ac:spMk id="308" creationId="{57E4F8E7-1381-CBA8-72A5-EFE402A58771}"/>
          </ac:spMkLst>
        </pc:spChg>
        <pc:spChg chg="mod">
          <ac:chgData name="chethan kalyan" userId="c1370a218002e0be" providerId="LiveId" clId="{2D53C083-D1FA-4AFF-9038-BC477B0ABBA7}" dt="2024-11-07T08:44:31.518" v="4825"/>
          <ac:spMkLst>
            <pc:docMk/>
            <pc:sldMk cId="1418080190" sldId="274"/>
            <ac:spMk id="309" creationId="{94ABDF0B-EE5D-72C5-6303-F5853E40DDA8}"/>
          </ac:spMkLst>
        </pc:spChg>
        <pc:spChg chg="mod">
          <ac:chgData name="chethan kalyan" userId="c1370a218002e0be" providerId="LiveId" clId="{2D53C083-D1FA-4AFF-9038-BC477B0ABBA7}" dt="2024-11-07T08:44:31.518" v="4825"/>
          <ac:spMkLst>
            <pc:docMk/>
            <pc:sldMk cId="1418080190" sldId="274"/>
            <ac:spMk id="310" creationId="{7E798156-4560-530F-4FD7-FD686BB670CC}"/>
          </ac:spMkLst>
        </pc:spChg>
        <pc:spChg chg="mod">
          <ac:chgData name="chethan kalyan" userId="c1370a218002e0be" providerId="LiveId" clId="{2D53C083-D1FA-4AFF-9038-BC477B0ABBA7}" dt="2024-11-07T08:44:31.518" v="4825"/>
          <ac:spMkLst>
            <pc:docMk/>
            <pc:sldMk cId="1418080190" sldId="274"/>
            <ac:spMk id="311" creationId="{5333B3C1-5E15-975F-79D6-040F18495146}"/>
          </ac:spMkLst>
        </pc:spChg>
        <pc:spChg chg="mod">
          <ac:chgData name="chethan kalyan" userId="c1370a218002e0be" providerId="LiveId" clId="{2D53C083-D1FA-4AFF-9038-BC477B0ABBA7}" dt="2024-11-07T08:44:31.518" v="4825"/>
          <ac:spMkLst>
            <pc:docMk/>
            <pc:sldMk cId="1418080190" sldId="274"/>
            <ac:spMk id="312" creationId="{8415AE99-584D-ECCC-2992-B31CFC2F5EFE}"/>
          </ac:spMkLst>
        </pc:spChg>
        <pc:spChg chg="mod">
          <ac:chgData name="chethan kalyan" userId="c1370a218002e0be" providerId="LiveId" clId="{2D53C083-D1FA-4AFF-9038-BC477B0ABBA7}" dt="2024-11-07T08:44:31.518" v="4825"/>
          <ac:spMkLst>
            <pc:docMk/>
            <pc:sldMk cId="1418080190" sldId="274"/>
            <ac:spMk id="313" creationId="{0A647DAE-8F5C-BCED-309B-D122BE21F0ED}"/>
          </ac:spMkLst>
        </pc:spChg>
        <pc:spChg chg="mod">
          <ac:chgData name="chethan kalyan" userId="c1370a218002e0be" providerId="LiveId" clId="{2D53C083-D1FA-4AFF-9038-BC477B0ABBA7}" dt="2024-11-07T08:44:31.518" v="4825"/>
          <ac:spMkLst>
            <pc:docMk/>
            <pc:sldMk cId="1418080190" sldId="274"/>
            <ac:spMk id="314" creationId="{4971EA5B-F838-BFB0-942B-4EEB30DF6589}"/>
          </ac:spMkLst>
        </pc:spChg>
        <pc:spChg chg="mod">
          <ac:chgData name="chethan kalyan" userId="c1370a218002e0be" providerId="LiveId" clId="{2D53C083-D1FA-4AFF-9038-BC477B0ABBA7}" dt="2024-11-07T08:44:31.518" v="4825"/>
          <ac:spMkLst>
            <pc:docMk/>
            <pc:sldMk cId="1418080190" sldId="274"/>
            <ac:spMk id="315" creationId="{A1BB66A5-C496-CD00-9AE4-0C211121ED9E}"/>
          </ac:spMkLst>
        </pc:spChg>
        <pc:spChg chg="mod">
          <ac:chgData name="chethan kalyan" userId="c1370a218002e0be" providerId="LiveId" clId="{2D53C083-D1FA-4AFF-9038-BC477B0ABBA7}" dt="2024-11-07T08:44:31.518" v="4825"/>
          <ac:spMkLst>
            <pc:docMk/>
            <pc:sldMk cId="1418080190" sldId="274"/>
            <ac:spMk id="316" creationId="{C23EE937-A696-7299-33EC-5A198753BA4B}"/>
          </ac:spMkLst>
        </pc:spChg>
        <pc:spChg chg="mod">
          <ac:chgData name="chethan kalyan" userId="c1370a218002e0be" providerId="LiveId" clId="{2D53C083-D1FA-4AFF-9038-BC477B0ABBA7}" dt="2024-11-07T08:44:31.518" v="4825"/>
          <ac:spMkLst>
            <pc:docMk/>
            <pc:sldMk cId="1418080190" sldId="274"/>
            <ac:spMk id="317" creationId="{C64528C6-4838-A4D7-09BC-249BAA417165}"/>
          </ac:spMkLst>
        </pc:spChg>
        <pc:spChg chg="mod">
          <ac:chgData name="chethan kalyan" userId="c1370a218002e0be" providerId="LiveId" clId="{2D53C083-D1FA-4AFF-9038-BC477B0ABBA7}" dt="2024-11-07T08:44:31.518" v="4825"/>
          <ac:spMkLst>
            <pc:docMk/>
            <pc:sldMk cId="1418080190" sldId="274"/>
            <ac:spMk id="318" creationId="{E452AD5D-3B73-6B9F-CC76-DD6134C3A20E}"/>
          </ac:spMkLst>
        </pc:spChg>
        <pc:spChg chg="mod">
          <ac:chgData name="chethan kalyan" userId="c1370a218002e0be" providerId="LiveId" clId="{2D53C083-D1FA-4AFF-9038-BC477B0ABBA7}" dt="2024-11-07T08:44:31.518" v="4825"/>
          <ac:spMkLst>
            <pc:docMk/>
            <pc:sldMk cId="1418080190" sldId="274"/>
            <ac:spMk id="319" creationId="{8C057CBF-E10B-DC6F-F86A-EAE77FE15CEB}"/>
          </ac:spMkLst>
        </pc:spChg>
        <pc:spChg chg="mod">
          <ac:chgData name="chethan kalyan" userId="c1370a218002e0be" providerId="LiveId" clId="{2D53C083-D1FA-4AFF-9038-BC477B0ABBA7}" dt="2024-11-07T08:44:31.518" v="4825"/>
          <ac:spMkLst>
            <pc:docMk/>
            <pc:sldMk cId="1418080190" sldId="274"/>
            <ac:spMk id="320" creationId="{52F98B9B-8649-0AD0-9830-2351CC332A8C}"/>
          </ac:spMkLst>
        </pc:spChg>
        <pc:spChg chg="mod">
          <ac:chgData name="chethan kalyan" userId="c1370a218002e0be" providerId="LiveId" clId="{2D53C083-D1FA-4AFF-9038-BC477B0ABBA7}" dt="2024-11-07T08:44:31.518" v="4825"/>
          <ac:spMkLst>
            <pc:docMk/>
            <pc:sldMk cId="1418080190" sldId="274"/>
            <ac:spMk id="321" creationId="{C00A5466-C7FB-550F-0BB8-5A21D141CF77}"/>
          </ac:spMkLst>
        </pc:spChg>
        <pc:spChg chg="mod">
          <ac:chgData name="chethan kalyan" userId="c1370a218002e0be" providerId="LiveId" clId="{2D53C083-D1FA-4AFF-9038-BC477B0ABBA7}" dt="2024-11-07T08:44:31.518" v="4825"/>
          <ac:spMkLst>
            <pc:docMk/>
            <pc:sldMk cId="1418080190" sldId="274"/>
            <ac:spMk id="322" creationId="{7ACA26E6-3957-36A5-179B-7AFC74C7E3E2}"/>
          </ac:spMkLst>
        </pc:spChg>
        <pc:spChg chg="mod">
          <ac:chgData name="chethan kalyan" userId="c1370a218002e0be" providerId="LiveId" clId="{2D53C083-D1FA-4AFF-9038-BC477B0ABBA7}" dt="2024-11-07T08:44:31.518" v="4825"/>
          <ac:spMkLst>
            <pc:docMk/>
            <pc:sldMk cId="1418080190" sldId="274"/>
            <ac:spMk id="323" creationId="{0DC4BC18-F390-C682-3AEF-824D7946D21A}"/>
          </ac:spMkLst>
        </pc:spChg>
        <pc:spChg chg="mod">
          <ac:chgData name="chethan kalyan" userId="c1370a218002e0be" providerId="LiveId" clId="{2D53C083-D1FA-4AFF-9038-BC477B0ABBA7}" dt="2024-11-07T08:44:31.518" v="4825"/>
          <ac:spMkLst>
            <pc:docMk/>
            <pc:sldMk cId="1418080190" sldId="274"/>
            <ac:spMk id="324" creationId="{6B656223-40F1-424D-8794-26FAEC746086}"/>
          </ac:spMkLst>
        </pc:spChg>
        <pc:spChg chg="mod">
          <ac:chgData name="chethan kalyan" userId="c1370a218002e0be" providerId="LiveId" clId="{2D53C083-D1FA-4AFF-9038-BC477B0ABBA7}" dt="2024-11-07T08:44:31.518" v="4825"/>
          <ac:spMkLst>
            <pc:docMk/>
            <pc:sldMk cId="1418080190" sldId="274"/>
            <ac:spMk id="325" creationId="{5C8414E2-9D13-DB6C-8FA8-E832C2A36CF8}"/>
          </ac:spMkLst>
        </pc:spChg>
        <pc:spChg chg="mod">
          <ac:chgData name="chethan kalyan" userId="c1370a218002e0be" providerId="LiveId" clId="{2D53C083-D1FA-4AFF-9038-BC477B0ABBA7}" dt="2024-11-07T08:44:31.518" v="4825"/>
          <ac:spMkLst>
            <pc:docMk/>
            <pc:sldMk cId="1418080190" sldId="274"/>
            <ac:spMk id="326" creationId="{793BEAF7-8D19-AD38-8479-7BB97F042786}"/>
          </ac:spMkLst>
        </pc:spChg>
        <pc:spChg chg="mod">
          <ac:chgData name="chethan kalyan" userId="c1370a218002e0be" providerId="LiveId" clId="{2D53C083-D1FA-4AFF-9038-BC477B0ABBA7}" dt="2024-11-07T08:44:31.518" v="4825"/>
          <ac:spMkLst>
            <pc:docMk/>
            <pc:sldMk cId="1418080190" sldId="274"/>
            <ac:spMk id="327" creationId="{B10C1414-199E-44B3-B6D9-DC438F0083C6}"/>
          </ac:spMkLst>
        </pc:spChg>
        <pc:spChg chg="mod">
          <ac:chgData name="chethan kalyan" userId="c1370a218002e0be" providerId="LiveId" clId="{2D53C083-D1FA-4AFF-9038-BC477B0ABBA7}" dt="2024-11-07T08:44:31.518" v="4825"/>
          <ac:spMkLst>
            <pc:docMk/>
            <pc:sldMk cId="1418080190" sldId="274"/>
            <ac:spMk id="328" creationId="{21E47CDB-82E4-B14A-2A78-1F3F97366806}"/>
          </ac:spMkLst>
        </pc:spChg>
        <pc:spChg chg="mod">
          <ac:chgData name="chethan kalyan" userId="c1370a218002e0be" providerId="LiveId" clId="{2D53C083-D1FA-4AFF-9038-BC477B0ABBA7}" dt="2024-11-07T08:44:31.518" v="4825"/>
          <ac:spMkLst>
            <pc:docMk/>
            <pc:sldMk cId="1418080190" sldId="274"/>
            <ac:spMk id="329" creationId="{2B0FF783-3CFC-334C-97B5-14C17E7197EE}"/>
          </ac:spMkLst>
        </pc:spChg>
        <pc:spChg chg="mod">
          <ac:chgData name="chethan kalyan" userId="c1370a218002e0be" providerId="LiveId" clId="{2D53C083-D1FA-4AFF-9038-BC477B0ABBA7}" dt="2024-11-07T08:44:31.518" v="4825"/>
          <ac:spMkLst>
            <pc:docMk/>
            <pc:sldMk cId="1418080190" sldId="274"/>
            <ac:spMk id="330" creationId="{F09E572B-8AF5-F8EB-16E0-C815F32C751F}"/>
          </ac:spMkLst>
        </pc:spChg>
        <pc:spChg chg="mod">
          <ac:chgData name="chethan kalyan" userId="c1370a218002e0be" providerId="LiveId" clId="{2D53C083-D1FA-4AFF-9038-BC477B0ABBA7}" dt="2024-11-07T08:44:31.518" v="4825"/>
          <ac:spMkLst>
            <pc:docMk/>
            <pc:sldMk cId="1418080190" sldId="274"/>
            <ac:spMk id="331" creationId="{AA4E8323-6C08-2881-5215-D86D434AF236}"/>
          </ac:spMkLst>
        </pc:spChg>
        <pc:spChg chg="mod">
          <ac:chgData name="chethan kalyan" userId="c1370a218002e0be" providerId="LiveId" clId="{2D53C083-D1FA-4AFF-9038-BC477B0ABBA7}" dt="2024-11-07T08:44:31.518" v="4825"/>
          <ac:spMkLst>
            <pc:docMk/>
            <pc:sldMk cId="1418080190" sldId="274"/>
            <ac:spMk id="332" creationId="{12F60B43-6920-C88A-56F1-1A1B30896926}"/>
          </ac:spMkLst>
        </pc:spChg>
        <pc:spChg chg="mod">
          <ac:chgData name="chethan kalyan" userId="c1370a218002e0be" providerId="LiveId" clId="{2D53C083-D1FA-4AFF-9038-BC477B0ABBA7}" dt="2024-11-07T08:44:31.518" v="4825"/>
          <ac:spMkLst>
            <pc:docMk/>
            <pc:sldMk cId="1418080190" sldId="274"/>
            <ac:spMk id="333" creationId="{78DC6BE1-13FA-486D-E01A-036E838797D3}"/>
          </ac:spMkLst>
        </pc:spChg>
        <pc:spChg chg="mod">
          <ac:chgData name="chethan kalyan" userId="c1370a218002e0be" providerId="LiveId" clId="{2D53C083-D1FA-4AFF-9038-BC477B0ABBA7}" dt="2024-11-07T08:44:31.518" v="4825"/>
          <ac:spMkLst>
            <pc:docMk/>
            <pc:sldMk cId="1418080190" sldId="274"/>
            <ac:spMk id="334" creationId="{A7E39416-61DC-278D-7D0F-686552AFF9EE}"/>
          </ac:spMkLst>
        </pc:spChg>
        <pc:spChg chg="mod">
          <ac:chgData name="chethan kalyan" userId="c1370a218002e0be" providerId="LiveId" clId="{2D53C083-D1FA-4AFF-9038-BC477B0ABBA7}" dt="2024-11-07T08:44:31.518" v="4825"/>
          <ac:spMkLst>
            <pc:docMk/>
            <pc:sldMk cId="1418080190" sldId="274"/>
            <ac:spMk id="335" creationId="{6B7BD21B-47B2-182F-1F57-9C793F99A12C}"/>
          </ac:spMkLst>
        </pc:spChg>
        <pc:spChg chg="mod">
          <ac:chgData name="chethan kalyan" userId="c1370a218002e0be" providerId="LiveId" clId="{2D53C083-D1FA-4AFF-9038-BC477B0ABBA7}" dt="2024-11-07T08:44:31.518" v="4825"/>
          <ac:spMkLst>
            <pc:docMk/>
            <pc:sldMk cId="1418080190" sldId="274"/>
            <ac:spMk id="336" creationId="{7721EF8D-5AAC-9168-A1C6-80574DAFF595}"/>
          </ac:spMkLst>
        </pc:spChg>
        <pc:spChg chg="mod">
          <ac:chgData name="chethan kalyan" userId="c1370a218002e0be" providerId="LiveId" clId="{2D53C083-D1FA-4AFF-9038-BC477B0ABBA7}" dt="2024-11-07T08:44:31.518" v="4825"/>
          <ac:spMkLst>
            <pc:docMk/>
            <pc:sldMk cId="1418080190" sldId="274"/>
            <ac:spMk id="337" creationId="{E682AA5A-2DB6-4DD9-90EB-D9FB5180FAA0}"/>
          </ac:spMkLst>
        </pc:spChg>
        <pc:spChg chg="mod">
          <ac:chgData name="chethan kalyan" userId="c1370a218002e0be" providerId="LiveId" clId="{2D53C083-D1FA-4AFF-9038-BC477B0ABBA7}" dt="2024-11-07T08:44:31.518" v="4825"/>
          <ac:spMkLst>
            <pc:docMk/>
            <pc:sldMk cId="1418080190" sldId="274"/>
            <ac:spMk id="338" creationId="{0CC9C503-BC6D-0B18-5E69-662632D6347A}"/>
          </ac:spMkLst>
        </pc:spChg>
        <pc:spChg chg="mod">
          <ac:chgData name="chethan kalyan" userId="c1370a218002e0be" providerId="LiveId" clId="{2D53C083-D1FA-4AFF-9038-BC477B0ABBA7}" dt="2024-11-07T08:44:31.518" v="4825"/>
          <ac:spMkLst>
            <pc:docMk/>
            <pc:sldMk cId="1418080190" sldId="274"/>
            <ac:spMk id="339" creationId="{60BB4598-DAA6-802B-8285-6D66F6AFE0D7}"/>
          </ac:spMkLst>
        </pc:spChg>
        <pc:spChg chg="mod">
          <ac:chgData name="chethan kalyan" userId="c1370a218002e0be" providerId="LiveId" clId="{2D53C083-D1FA-4AFF-9038-BC477B0ABBA7}" dt="2024-11-07T08:44:31.518" v="4825"/>
          <ac:spMkLst>
            <pc:docMk/>
            <pc:sldMk cId="1418080190" sldId="274"/>
            <ac:spMk id="340" creationId="{9A6102AD-FEF2-F45E-76E8-60D4BB71D44F}"/>
          </ac:spMkLst>
        </pc:spChg>
        <pc:spChg chg="mod">
          <ac:chgData name="chethan kalyan" userId="c1370a218002e0be" providerId="LiveId" clId="{2D53C083-D1FA-4AFF-9038-BC477B0ABBA7}" dt="2024-11-07T08:44:31.518" v="4825"/>
          <ac:spMkLst>
            <pc:docMk/>
            <pc:sldMk cId="1418080190" sldId="274"/>
            <ac:spMk id="341" creationId="{2753348E-C04F-C1C6-FB0A-01996BFBA645}"/>
          </ac:spMkLst>
        </pc:spChg>
        <pc:spChg chg="mod">
          <ac:chgData name="chethan kalyan" userId="c1370a218002e0be" providerId="LiveId" clId="{2D53C083-D1FA-4AFF-9038-BC477B0ABBA7}" dt="2024-11-07T08:44:31.518" v="4825"/>
          <ac:spMkLst>
            <pc:docMk/>
            <pc:sldMk cId="1418080190" sldId="274"/>
            <ac:spMk id="342" creationId="{1D9778A1-4495-D3B7-B4D6-78B456094DAB}"/>
          </ac:spMkLst>
        </pc:spChg>
        <pc:spChg chg="mod">
          <ac:chgData name="chethan kalyan" userId="c1370a218002e0be" providerId="LiveId" clId="{2D53C083-D1FA-4AFF-9038-BC477B0ABBA7}" dt="2024-11-07T08:44:31.518" v="4825"/>
          <ac:spMkLst>
            <pc:docMk/>
            <pc:sldMk cId="1418080190" sldId="274"/>
            <ac:spMk id="343" creationId="{83D6BF6C-0DCB-FD18-8289-CD16A98ADEEB}"/>
          </ac:spMkLst>
        </pc:spChg>
        <pc:spChg chg="mod">
          <ac:chgData name="chethan kalyan" userId="c1370a218002e0be" providerId="LiveId" clId="{2D53C083-D1FA-4AFF-9038-BC477B0ABBA7}" dt="2024-11-07T08:44:31.518" v="4825"/>
          <ac:spMkLst>
            <pc:docMk/>
            <pc:sldMk cId="1418080190" sldId="274"/>
            <ac:spMk id="344" creationId="{D1C28184-5E54-E2A7-AB4D-CD17C35EC3C1}"/>
          </ac:spMkLst>
        </pc:spChg>
        <pc:spChg chg="mod">
          <ac:chgData name="chethan kalyan" userId="c1370a218002e0be" providerId="LiveId" clId="{2D53C083-D1FA-4AFF-9038-BC477B0ABBA7}" dt="2024-11-07T08:44:31.518" v="4825"/>
          <ac:spMkLst>
            <pc:docMk/>
            <pc:sldMk cId="1418080190" sldId="274"/>
            <ac:spMk id="345" creationId="{E95A207F-9683-D5BA-FDED-C7E99E3AD54D}"/>
          </ac:spMkLst>
        </pc:spChg>
        <pc:spChg chg="mod">
          <ac:chgData name="chethan kalyan" userId="c1370a218002e0be" providerId="LiveId" clId="{2D53C083-D1FA-4AFF-9038-BC477B0ABBA7}" dt="2024-11-07T08:44:31.518" v="4825"/>
          <ac:spMkLst>
            <pc:docMk/>
            <pc:sldMk cId="1418080190" sldId="274"/>
            <ac:spMk id="346" creationId="{9AE94D10-A503-BE84-2758-D3256AEC2DD0}"/>
          </ac:spMkLst>
        </pc:spChg>
        <pc:grpChg chg="add mod">
          <ac:chgData name="chethan kalyan" userId="c1370a218002e0be" providerId="LiveId" clId="{2D53C083-D1FA-4AFF-9038-BC477B0ABBA7}" dt="2024-11-07T08:44:31.518" v="4825"/>
          <ac:grpSpMkLst>
            <pc:docMk/>
            <pc:sldMk cId="1418080190" sldId="274"/>
            <ac:grpSpMk id="2" creationId="{14C8A801-2B2A-ED1B-6505-921F9921CA9C}"/>
          </ac:grpSpMkLst>
        </pc:grpChg>
        <pc:grpChg chg="mod">
          <ac:chgData name="chethan kalyan" userId="c1370a218002e0be" providerId="LiveId" clId="{2D53C083-D1FA-4AFF-9038-BC477B0ABBA7}" dt="2024-11-07T08:44:31.518" v="4825"/>
          <ac:grpSpMkLst>
            <pc:docMk/>
            <pc:sldMk cId="1418080190" sldId="274"/>
            <ac:grpSpMk id="7" creationId="{C00B9AC6-E3BD-AC85-0203-8FC54481945D}"/>
          </ac:grpSpMkLst>
        </pc:grpChg>
        <pc:grpChg chg="mod">
          <ac:chgData name="chethan kalyan" userId="c1370a218002e0be" providerId="LiveId" clId="{2D53C083-D1FA-4AFF-9038-BC477B0ABBA7}" dt="2024-11-07T08:44:31.518" v="4825"/>
          <ac:grpSpMkLst>
            <pc:docMk/>
            <pc:sldMk cId="1418080190" sldId="274"/>
            <ac:grpSpMk id="8" creationId="{A0AF8ED9-8CA6-D8C0-85D6-88E68D05716C}"/>
          </ac:grpSpMkLst>
        </pc:grpChg>
        <pc:picChg chg="mod">
          <ac:chgData name="chethan kalyan" userId="c1370a218002e0be" providerId="LiveId" clId="{2D53C083-D1FA-4AFF-9038-BC477B0ABBA7}" dt="2024-11-06T08:32:13.939" v="53" actId="1076"/>
          <ac:picMkLst>
            <pc:docMk/>
            <pc:sldMk cId="1418080190" sldId="274"/>
            <ac:picMk id="5" creationId="{90880756-1A63-6F4A-EDF1-2E8AE846E3B9}"/>
          </ac:picMkLst>
        </pc:picChg>
        <pc:picChg chg="add mod">
          <ac:chgData name="chethan kalyan" userId="c1370a218002e0be" providerId="LiveId" clId="{2D53C083-D1FA-4AFF-9038-BC477B0ABBA7}" dt="2024-11-07T16:57:42.748" v="4962" actId="14861"/>
          <ac:picMkLst>
            <pc:docMk/>
            <pc:sldMk cId="1418080190" sldId="274"/>
            <ac:picMk id="6" creationId="{8008C097-EB91-F4FF-47D8-5D629E56FD38}"/>
          </ac:picMkLst>
        </pc:picChg>
        <pc:picChg chg="add del mod">
          <ac:chgData name="chethan kalyan" userId="c1370a218002e0be" providerId="LiveId" clId="{2D53C083-D1FA-4AFF-9038-BC477B0ABBA7}" dt="2024-11-06T16:56:12.120" v="3037" actId="21"/>
          <ac:picMkLst>
            <pc:docMk/>
            <pc:sldMk cId="1418080190" sldId="274"/>
            <ac:picMk id="9" creationId="{35A9D9A5-EB06-4EEF-2345-C7850DB36E0F}"/>
          </ac:picMkLst>
        </pc:picChg>
      </pc:sldChg>
      <pc:sldChg chg="addSp delSp modSp mod">
        <pc:chgData name="chethan kalyan" userId="c1370a218002e0be" providerId="LiveId" clId="{2D53C083-D1FA-4AFF-9038-BC477B0ABBA7}" dt="2024-11-07T11:05:28.643" v="4907" actId="14861"/>
        <pc:sldMkLst>
          <pc:docMk/>
          <pc:sldMk cId="1211604223" sldId="275"/>
        </pc:sldMkLst>
        <pc:spChg chg="mod">
          <ac:chgData name="chethan kalyan" userId="c1370a218002e0be" providerId="LiveId" clId="{2D53C083-D1FA-4AFF-9038-BC477B0ABBA7}" dt="2024-11-07T11:05:12.141" v="4904" actId="1076"/>
          <ac:spMkLst>
            <pc:docMk/>
            <pc:sldMk cId="1211604223" sldId="275"/>
            <ac:spMk id="3" creationId="{63077140-A6AD-A906-99C9-33A93E3663CB}"/>
          </ac:spMkLst>
        </pc:spChg>
        <pc:spChg chg="mod">
          <ac:chgData name="chethan kalyan" userId="c1370a218002e0be" providerId="LiveId" clId="{2D53C083-D1FA-4AFF-9038-BC477B0ABBA7}" dt="2024-11-07T08:44:50.584" v="4829"/>
          <ac:spMkLst>
            <pc:docMk/>
            <pc:sldMk cId="1211604223" sldId="275"/>
            <ac:spMk id="9" creationId="{3027D9C4-70C8-84AC-B1A0-85829EC70FA4}"/>
          </ac:spMkLst>
        </pc:spChg>
        <pc:spChg chg="mod">
          <ac:chgData name="chethan kalyan" userId="c1370a218002e0be" providerId="LiveId" clId="{2D53C083-D1FA-4AFF-9038-BC477B0ABBA7}" dt="2024-11-07T08:44:50.584" v="4829"/>
          <ac:spMkLst>
            <pc:docMk/>
            <pc:sldMk cId="1211604223" sldId="275"/>
            <ac:spMk id="10" creationId="{6FE19007-E8A7-5AEE-606C-8D61566EC80E}"/>
          </ac:spMkLst>
        </pc:spChg>
        <pc:spChg chg="mod">
          <ac:chgData name="chethan kalyan" userId="c1370a218002e0be" providerId="LiveId" clId="{2D53C083-D1FA-4AFF-9038-BC477B0ABBA7}" dt="2024-11-07T08:44:50.584" v="4829"/>
          <ac:spMkLst>
            <pc:docMk/>
            <pc:sldMk cId="1211604223" sldId="275"/>
            <ac:spMk id="11" creationId="{F5072BCA-5279-8FD0-05E3-41DA42284B6F}"/>
          </ac:spMkLst>
        </pc:spChg>
        <pc:spChg chg="mod">
          <ac:chgData name="chethan kalyan" userId="c1370a218002e0be" providerId="LiveId" clId="{2D53C083-D1FA-4AFF-9038-BC477B0ABBA7}" dt="2024-11-07T08:44:50.584" v="4829"/>
          <ac:spMkLst>
            <pc:docMk/>
            <pc:sldMk cId="1211604223" sldId="275"/>
            <ac:spMk id="12" creationId="{3F867A99-084B-C971-9271-8B6970D9C919}"/>
          </ac:spMkLst>
        </pc:spChg>
        <pc:spChg chg="mod">
          <ac:chgData name="chethan kalyan" userId="c1370a218002e0be" providerId="LiveId" clId="{2D53C083-D1FA-4AFF-9038-BC477B0ABBA7}" dt="2024-11-07T08:44:50.584" v="4829"/>
          <ac:spMkLst>
            <pc:docMk/>
            <pc:sldMk cId="1211604223" sldId="275"/>
            <ac:spMk id="13" creationId="{2F2AA2F3-C93A-A7D3-D595-282E2A68C0F7}"/>
          </ac:spMkLst>
        </pc:spChg>
        <pc:spChg chg="mod">
          <ac:chgData name="chethan kalyan" userId="c1370a218002e0be" providerId="LiveId" clId="{2D53C083-D1FA-4AFF-9038-BC477B0ABBA7}" dt="2024-11-07T08:44:50.584" v="4829"/>
          <ac:spMkLst>
            <pc:docMk/>
            <pc:sldMk cId="1211604223" sldId="275"/>
            <ac:spMk id="14" creationId="{4B416444-86D0-77DC-79B7-F9DCF4D60E97}"/>
          </ac:spMkLst>
        </pc:spChg>
        <pc:spChg chg="mod">
          <ac:chgData name="chethan kalyan" userId="c1370a218002e0be" providerId="LiveId" clId="{2D53C083-D1FA-4AFF-9038-BC477B0ABBA7}" dt="2024-11-07T08:44:50.584" v="4829"/>
          <ac:spMkLst>
            <pc:docMk/>
            <pc:sldMk cId="1211604223" sldId="275"/>
            <ac:spMk id="15" creationId="{A6F388AB-D972-C610-6BA3-D26CCF689A75}"/>
          </ac:spMkLst>
        </pc:spChg>
        <pc:spChg chg="mod">
          <ac:chgData name="chethan kalyan" userId="c1370a218002e0be" providerId="LiveId" clId="{2D53C083-D1FA-4AFF-9038-BC477B0ABBA7}" dt="2024-11-07T08:44:50.584" v="4829"/>
          <ac:spMkLst>
            <pc:docMk/>
            <pc:sldMk cId="1211604223" sldId="275"/>
            <ac:spMk id="16" creationId="{818AD937-FAD7-EA22-4F92-AD5C39524FEE}"/>
          </ac:spMkLst>
        </pc:spChg>
        <pc:spChg chg="mod">
          <ac:chgData name="chethan kalyan" userId="c1370a218002e0be" providerId="LiveId" clId="{2D53C083-D1FA-4AFF-9038-BC477B0ABBA7}" dt="2024-11-07T08:44:50.584" v="4829"/>
          <ac:spMkLst>
            <pc:docMk/>
            <pc:sldMk cId="1211604223" sldId="275"/>
            <ac:spMk id="17" creationId="{9224BD47-8DA9-0619-79E9-3D26BA6E4F65}"/>
          </ac:spMkLst>
        </pc:spChg>
        <pc:spChg chg="mod">
          <ac:chgData name="chethan kalyan" userId="c1370a218002e0be" providerId="LiveId" clId="{2D53C083-D1FA-4AFF-9038-BC477B0ABBA7}" dt="2024-11-07T08:44:50.584" v="4829"/>
          <ac:spMkLst>
            <pc:docMk/>
            <pc:sldMk cId="1211604223" sldId="275"/>
            <ac:spMk id="18" creationId="{0BF41A3A-2D12-82A6-7EA4-6B74A22C3527}"/>
          </ac:spMkLst>
        </pc:spChg>
        <pc:spChg chg="mod">
          <ac:chgData name="chethan kalyan" userId="c1370a218002e0be" providerId="LiveId" clId="{2D53C083-D1FA-4AFF-9038-BC477B0ABBA7}" dt="2024-11-07T08:44:50.584" v="4829"/>
          <ac:spMkLst>
            <pc:docMk/>
            <pc:sldMk cId="1211604223" sldId="275"/>
            <ac:spMk id="19" creationId="{05217853-6B3F-6870-B8CC-1D44834DA433}"/>
          </ac:spMkLst>
        </pc:spChg>
        <pc:spChg chg="mod">
          <ac:chgData name="chethan kalyan" userId="c1370a218002e0be" providerId="LiveId" clId="{2D53C083-D1FA-4AFF-9038-BC477B0ABBA7}" dt="2024-11-07T08:44:50.584" v="4829"/>
          <ac:spMkLst>
            <pc:docMk/>
            <pc:sldMk cId="1211604223" sldId="275"/>
            <ac:spMk id="20" creationId="{EC8EFF45-4792-EF62-E9D2-EDDDD301A247}"/>
          </ac:spMkLst>
        </pc:spChg>
        <pc:spChg chg="mod">
          <ac:chgData name="chethan kalyan" userId="c1370a218002e0be" providerId="LiveId" clId="{2D53C083-D1FA-4AFF-9038-BC477B0ABBA7}" dt="2024-11-07T08:44:50.584" v="4829"/>
          <ac:spMkLst>
            <pc:docMk/>
            <pc:sldMk cId="1211604223" sldId="275"/>
            <ac:spMk id="21" creationId="{F4C13932-5377-7651-9041-6BFBFF76319E}"/>
          </ac:spMkLst>
        </pc:spChg>
        <pc:spChg chg="mod">
          <ac:chgData name="chethan kalyan" userId="c1370a218002e0be" providerId="LiveId" clId="{2D53C083-D1FA-4AFF-9038-BC477B0ABBA7}" dt="2024-11-07T08:44:50.584" v="4829"/>
          <ac:spMkLst>
            <pc:docMk/>
            <pc:sldMk cId="1211604223" sldId="275"/>
            <ac:spMk id="22" creationId="{EDA08636-0F83-08B0-88C9-555CD630C435}"/>
          </ac:spMkLst>
        </pc:spChg>
        <pc:spChg chg="mod">
          <ac:chgData name="chethan kalyan" userId="c1370a218002e0be" providerId="LiveId" clId="{2D53C083-D1FA-4AFF-9038-BC477B0ABBA7}" dt="2024-11-07T08:44:50.584" v="4829"/>
          <ac:spMkLst>
            <pc:docMk/>
            <pc:sldMk cId="1211604223" sldId="275"/>
            <ac:spMk id="23" creationId="{585B10CC-121A-8975-8286-C04E9E5B9C0E}"/>
          </ac:spMkLst>
        </pc:spChg>
        <pc:spChg chg="mod">
          <ac:chgData name="chethan kalyan" userId="c1370a218002e0be" providerId="LiveId" clId="{2D53C083-D1FA-4AFF-9038-BC477B0ABBA7}" dt="2024-11-07T08:44:50.584" v="4829"/>
          <ac:spMkLst>
            <pc:docMk/>
            <pc:sldMk cId="1211604223" sldId="275"/>
            <ac:spMk id="24" creationId="{3FBDCF44-C1E8-C878-5B8B-A63F435D57B7}"/>
          </ac:spMkLst>
        </pc:spChg>
        <pc:spChg chg="mod">
          <ac:chgData name="chethan kalyan" userId="c1370a218002e0be" providerId="LiveId" clId="{2D53C083-D1FA-4AFF-9038-BC477B0ABBA7}" dt="2024-11-07T08:44:50.584" v="4829"/>
          <ac:spMkLst>
            <pc:docMk/>
            <pc:sldMk cId="1211604223" sldId="275"/>
            <ac:spMk id="25" creationId="{C0472CD8-FCFE-2DB2-B699-0239C66326BC}"/>
          </ac:spMkLst>
        </pc:spChg>
        <pc:spChg chg="mod">
          <ac:chgData name="chethan kalyan" userId="c1370a218002e0be" providerId="LiveId" clId="{2D53C083-D1FA-4AFF-9038-BC477B0ABBA7}" dt="2024-11-07T08:44:50.584" v="4829"/>
          <ac:spMkLst>
            <pc:docMk/>
            <pc:sldMk cId="1211604223" sldId="275"/>
            <ac:spMk id="26" creationId="{6DEF3CBD-D3BE-863C-7D6E-D9ECA42F9AEE}"/>
          </ac:spMkLst>
        </pc:spChg>
        <pc:spChg chg="mod">
          <ac:chgData name="chethan kalyan" userId="c1370a218002e0be" providerId="LiveId" clId="{2D53C083-D1FA-4AFF-9038-BC477B0ABBA7}" dt="2024-11-07T08:44:50.584" v="4829"/>
          <ac:spMkLst>
            <pc:docMk/>
            <pc:sldMk cId="1211604223" sldId="275"/>
            <ac:spMk id="27" creationId="{8B31BA4B-964F-2912-BD6D-C7A960ECA289}"/>
          </ac:spMkLst>
        </pc:spChg>
        <pc:spChg chg="mod">
          <ac:chgData name="chethan kalyan" userId="c1370a218002e0be" providerId="LiveId" clId="{2D53C083-D1FA-4AFF-9038-BC477B0ABBA7}" dt="2024-11-07T08:44:50.584" v="4829"/>
          <ac:spMkLst>
            <pc:docMk/>
            <pc:sldMk cId="1211604223" sldId="275"/>
            <ac:spMk id="28" creationId="{B31E0460-42F7-6233-F6A3-478D632D5B03}"/>
          </ac:spMkLst>
        </pc:spChg>
        <pc:spChg chg="mod">
          <ac:chgData name="chethan kalyan" userId="c1370a218002e0be" providerId="LiveId" clId="{2D53C083-D1FA-4AFF-9038-BC477B0ABBA7}" dt="2024-11-07T08:44:50.584" v="4829"/>
          <ac:spMkLst>
            <pc:docMk/>
            <pc:sldMk cId="1211604223" sldId="275"/>
            <ac:spMk id="29" creationId="{849B3586-77A4-0625-E734-CA58E3FD6774}"/>
          </ac:spMkLst>
        </pc:spChg>
        <pc:spChg chg="mod">
          <ac:chgData name="chethan kalyan" userId="c1370a218002e0be" providerId="LiveId" clId="{2D53C083-D1FA-4AFF-9038-BC477B0ABBA7}" dt="2024-11-07T08:44:50.584" v="4829"/>
          <ac:spMkLst>
            <pc:docMk/>
            <pc:sldMk cId="1211604223" sldId="275"/>
            <ac:spMk id="30" creationId="{A32F5336-2506-1F0E-4AE7-50D46A61F24F}"/>
          </ac:spMkLst>
        </pc:spChg>
        <pc:spChg chg="mod">
          <ac:chgData name="chethan kalyan" userId="c1370a218002e0be" providerId="LiveId" clId="{2D53C083-D1FA-4AFF-9038-BC477B0ABBA7}" dt="2024-11-07T08:44:50.584" v="4829"/>
          <ac:spMkLst>
            <pc:docMk/>
            <pc:sldMk cId="1211604223" sldId="275"/>
            <ac:spMk id="31" creationId="{108C269B-D440-050C-1F29-1AB111EA7508}"/>
          </ac:spMkLst>
        </pc:spChg>
        <pc:spChg chg="mod">
          <ac:chgData name="chethan kalyan" userId="c1370a218002e0be" providerId="LiveId" clId="{2D53C083-D1FA-4AFF-9038-BC477B0ABBA7}" dt="2024-11-07T08:44:50.584" v="4829"/>
          <ac:spMkLst>
            <pc:docMk/>
            <pc:sldMk cId="1211604223" sldId="275"/>
            <ac:spMk id="32" creationId="{6CAD80AB-81B7-039E-46E5-9D346E12D402}"/>
          </ac:spMkLst>
        </pc:spChg>
        <pc:spChg chg="mod">
          <ac:chgData name="chethan kalyan" userId="c1370a218002e0be" providerId="LiveId" clId="{2D53C083-D1FA-4AFF-9038-BC477B0ABBA7}" dt="2024-11-07T08:44:50.584" v="4829"/>
          <ac:spMkLst>
            <pc:docMk/>
            <pc:sldMk cId="1211604223" sldId="275"/>
            <ac:spMk id="33" creationId="{916D25FD-9223-48C9-E4F4-644B59519942}"/>
          </ac:spMkLst>
        </pc:spChg>
        <pc:spChg chg="mod">
          <ac:chgData name="chethan kalyan" userId="c1370a218002e0be" providerId="LiveId" clId="{2D53C083-D1FA-4AFF-9038-BC477B0ABBA7}" dt="2024-11-07T08:44:50.584" v="4829"/>
          <ac:spMkLst>
            <pc:docMk/>
            <pc:sldMk cId="1211604223" sldId="275"/>
            <ac:spMk id="34" creationId="{79941F58-9BD4-EB20-B88B-3CCEAF06697A}"/>
          </ac:spMkLst>
        </pc:spChg>
        <pc:spChg chg="mod">
          <ac:chgData name="chethan kalyan" userId="c1370a218002e0be" providerId="LiveId" clId="{2D53C083-D1FA-4AFF-9038-BC477B0ABBA7}" dt="2024-11-07T08:44:50.584" v="4829"/>
          <ac:spMkLst>
            <pc:docMk/>
            <pc:sldMk cId="1211604223" sldId="275"/>
            <ac:spMk id="35" creationId="{248AD218-9091-BC2F-CCF4-4A3CE98BBF58}"/>
          </ac:spMkLst>
        </pc:spChg>
        <pc:spChg chg="mod">
          <ac:chgData name="chethan kalyan" userId="c1370a218002e0be" providerId="LiveId" clId="{2D53C083-D1FA-4AFF-9038-BC477B0ABBA7}" dt="2024-11-07T08:44:50.584" v="4829"/>
          <ac:spMkLst>
            <pc:docMk/>
            <pc:sldMk cId="1211604223" sldId="275"/>
            <ac:spMk id="36" creationId="{B89CF291-B22E-ABAE-FDD5-DDB2485C1D1B}"/>
          </ac:spMkLst>
        </pc:spChg>
        <pc:spChg chg="mod">
          <ac:chgData name="chethan kalyan" userId="c1370a218002e0be" providerId="LiveId" clId="{2D53C083-D1FA-4AFF-9038-BC477B0ABBA7}" dt="2024-11-07T08:44:50.584" v="4829"/>
          <ac:spMkLst>
            <pc:docMk/>
            <pc:sldMk cId="1211604223" sldId="275"/>
            <ac:spMk id="37" creationId="{E11BDC30-BB0E-9F40-2DE4-32015614CF13}"/>
          </ac:spMkLst>
        </pc:spChg>
        <pc:spChg chg="mod">
          <ac:chgData name="chethan kalyan" userId="c1370a218002e0be" providerId="LiveId" clId="{2D53C083-D1FA-4AFF-9038-BC477B0ABBA7}" dt="2024-11-07T08:44:50.584" v="4829"/>
          <ac:spMkLst>
            <pc:docMk/>
            <pc:sldMk cId="1211604223" sldId="275"/>
            <ac:spMk id="38" creationId="{F3EAFF1C-AB6E-7E61-0864-6EDC3748C562}"/>
          </ac:spMkLst>
        </pc:spChg>
        <pc:spChg chg="mod">
          <ac:chgData name="chethan kalyan" userId="c1370a218002e0be" providerId="LiveId" clId="{2D53C083-D1FA-4AFF-9038-BC477B0ABBA7}" dt="2024-11-07T08:44:50.584" v="4829"/>
          <ac:spMkLst>
            <pc:docMk/>
            <pc:sldMk cId="1211604223" sldId="275"/>
            <ac:spMk id="39" creationId="{460AD5D6-5ADC-1A99-02FD-844BCD89F93D}"/>
          </ac:spMkLst>
        </pc:spChg>
        <pc:spChg chg="mod">
          <ac:chgData name="chethan kalyan" userId="c1370a218002e0be" providerId="LiveId" clId="{2D53C083-D1FA-4AFF-9038-BC477B0ABBA7}" dt="2024-11-07T08:44:50.584" v="4829"/>
          <ac:spMkLst>
            <pc:docMk/>
            <pc:sldMk cId="1211604223" sldId="275"/>
            <ac:spMk id="40" creationId="{FD5E39A2-9F59-7103-B93B-48713E41F7D3}"/>
          </ac:spMkLst>
        </pc:spChg>
        <pc:spChg chg="mod">
          <ac:chgData name="chethan kalyan" userId="c1370a218002e0be" providerId="LiveId" clId="{2D53C083-D1FA-4AFF-9038-BC477B0ABBA7}" dt="2024-11-07T08:44:50.584" v="4829"/>
          <ac:spMkLst>
            <pc:docMk/>
            <pc:sldMk cId="1211604223" sldId="275"/>
            <ac:spMk id="41" creationId="{2448D6A7-AC31-DFD5-8095-E32D3AFFC490}"/>
          </ac:spMkLst>
        </pc:spChg>
        <pc:spChg chg="mod">
          <ac:chgData name="chethan kalyan" userId="c1370a218002e0be" providerId="LiveId" clId="{2D53C083-D1FA-4AFF-9038-BC477B0ABBA7}" dt="2024-11-07T08:44:50.584" v="4829"/>
          <ac:spMkLst>
            <pc:docMk/>
            <pc:sldMk cId="1211604223" sldId="275"/>
            <ac:spMk id="42" creationId="{EE2D794C-E36B-CED3-4537-E6CD29F54B00}"/>
          </ac:spMkLst>
        </pc:spChg>
        <pc:spChg chg="mod">
          <ac:chgData name="chethan kalyan" userId="c1370a218002e0be" providerId="LiveId" clId="{2D53C083-D1FA-4AFF-9038-BC477B0ABBA7}" dt="2024-11-07T08:44:50.584" v="4829"/>
          <ac:spMkLst>
            <pc:docMk/>
            <pc:sldMk cId="1211604223" sldId="275"/>
            <ac:spMk id="43" creationId="{83A6A2B4-669E-D5B3-65B1-B0A28E468781}"/>
          </ac:spMkLst>
        </pc:spChg>
        <pc:spChg chg="mod">
          <ac:chgData name="chethan kalyan" userId="c1370a218002e0be" providerId="LiveId" clId="{2D53C083-D1FA-4AFF-9038-BC477B0ABBA7}" dt="2024-11-07T08:44:50.584" v="4829"/>
          <ac:spMkLst>
            <pc:docMk/>
            <pc:sldMk cId="1211604223" sldId="275"/>
            <ac:spMk id="44" creationId="{C7C85931-30BA-D3D4-0E65-5BE8C83701E5}"/>
          </ac:spMkLst>
        </pc:spChg>
        <pc:spChg chg="mod">
          <ac:chgData name="chethan kalyan" userId="c1370a218002e0be" providerId="LiveId" clId="{2D53C083-D1FA-4AFF-9038-BC477B0ABBA7}" dt="2024-11-07T08:44:50.584" v="4829"/>
          <ac:spMkLst>
            <pc:docMk/>
            <pc:sldMk cId="1211604223" sldId="275"/>
            <ac:spMk id="45" creationId="{E59F893F-702B-E42E-B68B-C18601036F8C}"/>
          </ac:spMkLst>
        </pc:spChg>
        <pc:spChg chg="mod">
          <ac:chgData name="chethan kalyan" userId="c1370a218002e0be" providerId="LiveId" clId="{2D53C083-D1FA-4AFF-9038-BC477B0ABBA7}" dt="2024-11-07T08:44:50.584" v="4829"/>
          <ac:spMkLst>
            <pc:docMk/>
            <pc:sldMk cId="1211604223" sldId="275"/>
            <ac:spMk id="46" creationId="{DD7439C4-96BC-346A-31E3-583A9E3175B3}"/>
          </ac:spMkLst>
        </pc:spChg>
        <pc:spChg chg="mod">
          <ac:chgData name="chethan kalyan" userId="c1370a218002e0be" providerId="LiveId" clId="{2D53C083-D1FA-4AFF-9038-BC477B0ABBA7}" dt="2024-11-07T08:44:50.584" v="4829"/>
          <ac:spMkLst>
            <pc:docMk/>
            <pc:sldMk cId="1211604223" sldId="275"/>
            <ac:spMk id="47" creationId="{ED26AD5A-7716-F05B-954B-8E71FA9550D9}"/>
          </ac:spMkLst>
        </pc:spChg>
        <pc:spChg chg="mod">
          <ac:chgData name="chethan kalyan" userId="c1370a218002e0be" providerId="LiveId" clId="{2D53C083-D1FA-4AFF-9038-BC477B0ABBA7}" dt="2024-11-07T08:44:50.584" v="4829"/>
          <ac:spMkLst>
            <pc:docMk/>
            <pc:sldMk cId="1211604223" sldId="275"/>
            <ac:spMk id="48" creationId="{ED07C822-EFC6-5778-C25E-2ADA0A68FFAB}"/>
          </ac:spMkLst>
        </pc:spChg>
        <pc:spChg chg="mod">
          <ac:chgData name="chethan kalyan" userId="c1370a218002e0be" providerId="LiveId" clId="{2D53C083-D1FA-4AFF-9038-BC477B0ABBA7}" dt="2024-11-07T08:44:50.584" v="4829"/>
          <ac:spMkLst>
            <pc:docMk/>
            <pc:sldMk cId="1211604223" sldId="275"/>
            <ac:spMk id="49" creationId="{8D8098CB-54C9-DFDF-EF64-30BA10605061}"/>
          </ac:spMkLst>
        </pc:spChg>
        <pc:spChg chg="mod">
          <ac:chgData name="chethan kalyan" userId="c1370a218002e0be" providerId="LiveId" clId="{2D53C083-D1FA-4AFF-9038-BC477B0ABBA7}" dt="2024-11-07T08:44:50.584" v="4829"/>
          <ac:spMkLst>
            <pc:docMk/>
            <pc:sldMk cId="1211604223" sldId="275"/>
            <ac:spMk id="50" creationId="{160062A5-3264-5C0C-DDB2-94F3A4F58F3E}"/>
          </ac:spMkLst>
        </pc:spChg>
        <pc:spChg chg="mod">
          <ac:chgData name="chethan kalyan" userId="c1370a218002e0be" providerId="LiveId" clId="{2D53C083-D1FA-4AFF-9038-BC477B0ABBA7}" dt="2024-11-07T08:44:50.584" v="4829"/>
          <ac:spMkLst>
            <pc:docMk/>
            <pc:sldMk cId="1211604223" sldId="275"/>
            <ac:spMk id="51" creationId="{E049B0D1-BF34-16F8-C054-2CB014A45266}"/>
          </ac:spMkLst>
        </pc:spChg>
        <pc:spChg chg="mod">
          <ac:chgData name="chethan kalyan" userId="c1370a218002e0be" providerId="LiveId" clId="{2D53C083-D1FA-4AFF-9038-BC477B0ABBA7}" dt="2024-11-07T08:44:50.584" v="4829"/>
          <ac:spMkLst>
            <pc:docMk/>
            <pc:sldMk cId="1211604223" sldId="275"/>
            <ac:spMk id="52" creationId="{39AFB5DE-C23F-C2D5-565F-7D8D867FC850}"/>
          </ac:spMkLst>
        </pc:spChg>
        <pc:spChg chg="mod">
          <ac:chgData name="chethan kalyan" userId="c1370a218002e0be" providerId="LiveId" clId="{2D53C083-D1FA-4AFF-9038-BC477B0ABBA7}" dt="2024-11-07T08:44:50.584" v="4829"/>
          <ac:spMkLst>
            <pc:docMk/>
            <pc:sldMk cId="1211604223" sldId="275"/>
            <ac:spMk id="53" creationId="{77B1D82B-E29E-C2B9-E704-467440561E31}"/>
          </ac:spMkLst>
        </pc:spChg>
        <pc:spChg chg="mod">
          <ac:chgData name="chethan kalyan" userId="c1370a218002e0be" providerId="LiveId" clId="{2D53C083-D1FA-4AFF-9038-BC477B0ABBA7}" dt="2024-11-07T08:44:50.584" v="4829"/>
          <ac:spMkLst>
            <pc:docMk/>
            <pc:sldMk cId="1211604223" sldId="275"/>
            <ac:spMk id="54" creationId="{F75E3053-B517-DC57-028E-9F842AC63A22}"/>
          </ac:spMkLst>
        </pc:spChg>
        <pc:spChg chg="mod">
          <ac:chgData name="chethan kalyan" userId="c1370a218002e0be" providerId="LiveId" clId="{2D53C083-D1FA-4AFF-9038-BC477B0ABBA7}" dt="2024-11-07T08:44:50.584" v="4829"/>
          <ac:spMkLst>
            <pc:docMk/>
            <pc:sldMk cId="1211604223" sldId="275"/>
            <ac:spMk id="55" creationId="{620A242C-8AD0-33BD-81A9-D915EF625F08}"/>
          </ac:spMkLst>
        </pc:spChg>
        <pc:spChg chg="mod">
          <ac:chgData name="chethan kalyan" userId="c1370a218002e0be" providerId="LiveId" clId="{2D53C083-D1FA-4AFF-9038-BC477B0ABBA7}" dt="2024-11-07T08:44:50.584" v="4829"/>
          <ac:spMkLst>
            <pc:docMk/>
            <pc:sldMk cId="1211604223" sldId="275"/>
            <ac:spMk id="56" creationId="{62FF8F77-6A13-7CB9-8358-307D85FE0D67}"/>
          </ac:spMkLst>
        </pc:spChg>
        <pc:spChg chg="mod">
          <ac:chgData name="chethan kalyan" userId="c1370a218002e0be" providerId="LiveId" clId="{2D53C083-D1FA-4AFF-9038-BC477B0ABBA7}" dt="2024-11-07T08:44:50.584" v="4829"/>
          <ac:spMkLst>
            <pc:docMk/>
            <pc:sldMk cId="1211604223" sldId="275"/>
            <ac:spMk id="57" creationId="{EF40B582-48D4-AF13-E58B-95CAFB1508AA}"/>
          </ac:spMkLst>
        </pc:spChg>
        <pc:spChg chg="mod">
          <ac:chgData name="chethan kalyan" userId="c1370a218002e0be" providerId="LiveId" clId="{2D53C083-D1FA-4AFF-9038-BC477B0ABBA7}" dt="2024-11-07T08:44:50.584" v="4829"/>
          <ac:spMkLst>
            <pc:docMk/>
            <pc:sldMk cId="1211604223" sldId="275"/>
            <ac:spMk id="58" creationId="{CE280C4C-74EA-0611-6AA6-687463372B76}"/>
          </ac:spMkLst>
        </pc:spChg>
        <pc:spChg chg="mod">
          <ac:chgData name="chethan kalyan" userId="c1370a218002e0be" providerId="LiveId" clId="{2D53C083-D1FA-4AFF-9038-BC477B0ABBA7}" dt="2024-11-07T08:44:50.584" v="4829"/>
          <ac:spMkLst>
            <pc:docMk/>
            <pc:sldMk cId="1211604223" sldId="275"/>
            <ac:spMk id="59" creationId="{A603EB78-E0C4-E6FC-C6AF-11E0C66395E9}"/>
          </ac:spMkLst>
        </pc:spChg>
        <pc:spChg chg="mod">
          <ac:chgData name="chethan kalyan" userId="c1370a218002e0be" providerId="LiveId" clId="{2D53C083-D1FA-4AFF-9038-BC477B0ABBA7}" dt="2024-11-07T08:44:50.584" v="4829"/>
          <ac:spMkLst>
            <pc:docMk/>
            <pc:sldMk cId="1211604223" sldId="275"/>
            <ac:spMk id="60" creationId="{63868FD3-BB80-20AD-940C-FFB3FF343BB5}"/>
          </ac:spMkLst>
        </pc:spChg>
        <pc:spChg chg="mod">
          <ac:chgData name="chethan kalyan" userId="c1370a218002e0be" providerId="LiveId" clId="{2D53C083-D1FA-4AFF-9038-BC477B0ABBA7}" dt="2024-11-07T08:44:50.584" v="4829"/>
          <ac:spMkLst>
            <pc:docMk/>
            <pc:sldMk cId="1211604223" sldId="275"/>
            <ac:spMk id="61" creationId="{73A5C845-8144-C307-444F-71421DD1E225}"/>
          </ac:spMkLst>
        </pc:spChg>
        <pc:spChg chg="mod">
          <ac:chgData name="chethan kalyan" userId="c1370a218002e0be" providerId="LiveId" clId="{2D53C083-D1FA-4AFF-9038-BC477B0ABBA7}" dt="2024-11-07T08:44:50.584" v="4829"/>
          <ac:spMkLst>
            <pc:docMk/>
            <pc:sldMk cId="1211604223" sldId="275"/>
            <ac:spMk id="62" creationId="{6C1A1BDF-EB48-DAF0-346E-F240CD2AD6BF}"/>
          </ac:spMkLst>
        </pc:spChg>
        <pc:spChg chg="mod">
          <ac:chgData name="chethan kalyan" userId="c1370a218002e0be" providerId="LiveId" clId="{2D53C083-D1FA-4AFF-9038-BC477B0ABBA7}" dt="2024-11-07T08:44:50.584" v="4829"/>
          <ac:spMkLst>
            <pc:docMk/>
            <pc:sldMk cId="1211604223" sldId="275"/>
            <ac:spMk id="63" creationId="{672F0FB9-9515-5EC6-8F7C-635E2224DBBA}"/>
          </ac:spMkLst>
        </pc:spChg>
        <pc:spChg chg="mod">
          <ac:chgData name="chethan kalyan" userId="c1370a218002e0be" providerId="LiveId" clId="{2D53C083-D1FA-4AFF-9038-BC477B0ABBA7}" dt="2024-11-07T08:44:50.584" v="4829"/>
          <ac:spMkLst>
            <pc:docMk/>
            <pc:sldMk cId="1211604223" sldId="275"/>
            <ac:spMk id="64" creationId="{DB07EEBF-27B0-BEB9-FFDC-DEB536FDEF53}"/>
          </ac:spMkLst>
        </pc:spChg>
        <pc:spChg chg="mod">
          <ac:chgData name="chethan kalyan" userId="c1370a218002e0be" providerId="LiveId" clId="{2D53C083-D1FA-4AFF-9038-BC477B0ABBA7}" dt="2024-11-07T08:44:50.584" v="4829"/>
          <ac:spMkLst>
            <pc:docMk/>
            <pc:sldMk cId="1211604223" sldId="275"/>
            <ac:spMk id="65" creationId="{A9DB72BA-BFDB-2DD4-EECD-995D40473231}"/>
          </ac:spMkLst>
        </pc:spChg>
        <pc:spChg chg="mod">
          <ac:chgData name="chethan kalyan" userId="c1370a218002e0be" providerId="LiveId" clId="{2D53C083-D1FA-4AFF-9038-BC477B0ABBA7}" dt="2024-11-07T08:44:50.584" v="4829"/>
          <ac:spMkLst>
            <pc:docMk/>
            <pc:sldMk cId="1211604223" sldId="275"/>
            <ac:spMk id="66" creationId="{44EF4082-2977-4AA7-DE35-43DB59266968}"/>
          </ac:spMkLst>
        </pc:spChg>
        <pc:spChg chg="mod">
          <ac:chgData name="chethan kalyan" userId="c1370a218002e0be" providerId="LiveId" clId="{2D53C083-D1FA-4AFF-9038-BC477B0ABBA7}" dt="2024-11-07T08:44:50.584" v="4829"/>
          <ac:spMkLst>
            <pc:docMk/>
            <pc:sldMk cId="1211604223" sldId="275"/>
            <ac:spMk id="67" creationId="{F04D8284-03F2-A4EB-9A42-8D235EFED1AE}"/>
          </ac:spMkLst>
        </pc:spChg>
        <pc:spChg chg="mod">
          <ac:chgData name="chethan kalyan" userId="c1370a218002e0be" providerId="LiveId" clId="{2D53C083-D1FA-4AFF-9038-BC477B0ABBA7}" dt="2024-11-07T08:44:50.584" v="4829"/>
          <ac:spMkLst>
            <pc:docMk/>
            <pc:sldMk cId="1211604223" sldId="275"/>
            <ac:spMk id="68" creationId="{B3EF490B-4C93-B4F1-248B-567193E0DFE0}"/>
          </ac:spMkLst>
        </pc:spChg>
        <pc:spChg chg="mod">
          <ac:chgData name="chethan kalyan" userId="c1370a218002e0be" providerId="LiveId" clId="{2D53C083-D1FA-4AFF-9038-BC477B0ABBA7}" dt="2024-11-07T08:44:50.584" v="4829"/>
          <ac:spMkLst>
            <pc:docMk/>
            <pc:sldMk cId="1211604223" sldId="275"/>
            <ac:spMk id="69" creationId="{AFCCD821-1098-1896-4883-2E24BDA2E33E}"/>
          </ac:spMkLst>
        </pc:spChg>
        <pc:spChg chg="mod">
          <ac:chgData name="chethan kalyan" userId="c1370a218002e0be" providerId="LiveId" clId="{2D53C083-D1FA-4AFF-9038-BC477B0ABBA7}" dt="2024-11-07T08:44:50.584" v="4829"/>
          <ac:spMkLst>
            <pc:docMk/>
            <pc:sldMk cId="1211604223" sldId="275"/>
            <ac:spMk id="70" creationId="{FBC3511C-F53B-371C-9AE8-76C788E64A9B}"/>
          </ac:spMkLst>
        </pc:spChg>
        <pc:spChg chg="mod">
          <ac:chgData name="chethan kalyan" userId="c1370a218002e0be" providerId="LiveId" clId="{2D53C083-D1FA-4AFF-9038-BC477B0ABBA7}" dt="2024-11-07T08:44:50.584" v="4829"/>
          <ac:spMkLst>
            <pc:docMk/>
            <pc:sldMk cId="1211604223" sldId="275"/>
            <ac:spMk id="71" creationId="{4D2BD002-F7CC-12EF-BFAC-E2269BB4E4B6}"/>
          </ac:spMkLst>
        </pc:spChg>
        <pc:spChg chg="mod">
          <ac:chgData name="chethan kalyan" userId="c1370a218002e0be" providerId="LiveId" clId="{2D53C083-D1FA-4AFF-9038-BC477B0ABBA7}" dt="2024-11-07T08:44:50.584" v="4829"/>
          <ac:spMkLst>
            <pc:docMk/>
            <pc:sldMk cId="1211604223" sldId="275"/>
            <ac:spMk id="72" creationId="{0685A93D-111A-F58E-3A18-916970B4C981}"/>
          </ac:spMkLst>
        </pc:spChg>
        <pc:spChg chg="mod">
          <ac:chgData name="chethan kalyan" userId="c1370a218002e0be" providerId="LiveId" clId="{2D53C083-D1FA-4AFF-9038-BC477B0ABBA7}" dt="2024-11-07T08:44:50.584" v="4829"/>
          <ac:spMkLst>
            <pc:docMk/>
            <pc:sldMk cId="1211604223" sldId="275"/>
            <ac:spMk id="73" creationId="{2517E59B-503E-4AFA-8A23-E040BEFDF4DC}"/>
          </ac:spMkLst>
        </pc:spChg>
        <pc:spChg chg="mod">
          <ac:chgData name="chethan kalyan" userId="c1370a218002e0be" providerId="LiveId" clId="{2D53C083-D1FA-4AFF-9038-BC477B0ABBA7}" dt="2024-11-07T08:44:50.584" v="4829"/>
          <ac:spMkLst>
            <pc:docMk/>
            <pc:sldMk cId="1211604223" sldId="275"/>
            <ac:spMk id="74" creationId="{4644D789-E2E7-728F-C23A-E232FB178265}"/>
          </ac:spMkLst>
        </pc:spChg>
        <pc:spChg chg="mod">
          <ac:chgData name="chethan kalyan" userId="c1370a218002e0be" providerId="LiveId" clId="{2D53C083-D1FA-4AFF-9038-BC477B0ABBA7}" dt="2024-11-07T08:44:50.584" v="4829"/>
          <ac:spMkLst>
            <pc:docMk/>
            <pc:sldMk cId="1211604223" sldId="275"/>
            <ac:spMk id="75" creationId="{B2CA8137-65D6-C6E5-2B51-F072CCC76EBE}"/>
          </ac:spMkLst>
        </pc:spChg>
        <pc:spChg chg="mod">
          <ac:chgData name="chethan kalyan" userId="c1370a218002e0be" providerId="LiveId" clId="{2D53C083-D1FA-4AFF-9038-BC477B0ABBA7}" dt="2024-11-07T08:44:50.584" v="4829"/>
          <ac:spMkLst>
            <pc:docMk/>
            <pc:sldMk cId="1211604223" sldId="275"/>
            <ac:spMk id="76" creationId="{4530291D-8C68-853A-CA33-A0DFEBA2C801}"/>
          </ac:spMkLst>
        </pc:spChg>
        <pc:spChg chg="mod">
          <ac:chgData name="chethan kalyan" userId="c1370a218002e0be" providerId="LiveId" clId="{2D53C083-D1FA-4AFF-9038-BC477B0ABBA7}" dt="2024-11-07T08:44:50.584" v="4829"/>
          <ac:spMkLst>
            <pc:docMk/>
            <pc:sldMk cId="1211604223" sldId="275"/>
            <ac:spMk id="77" creationId="{03D76D9D-4FAC-DBED-70CF-0577AE74D1A5}"/>
          </ac:spMkLst>
        </pc:spChg>
        <pc:spChg chg="mod">
          <ac:chgData name="chethan kalyan" userId="c1370a218002e0be" providerId="LiveId" clId="{2D53C083-D1FA-4AFF-9038-BC477B0ABBA7}" dt="2024-11-07T08:44:50.584" v="4829"/>
          <ac:spMkLst>
            <pc:docMk/>
            <pc:sldMk cId="1211604223" sldId="275"/>
            <ac:spMk id="78" creationId="{D4DE7041-5D26-2C26-7A8A-9D3EE52964B2}"/>
          </ac:spMkLst>
        </pc:spChg>
        <pc:spChg chg="mod">
          <ac:chgData name="chethan kalyan" userId="c1370a218002e0be" providerId="LiveId" clId="{2D53C083-D1FA-4AFF-9038-BC477B0ABBA7}" dt="2024-11-07T08:44:50.584" v="4829"/>
          <ac:spMkLst>
            <pc:docMk/>
            <pc:sldMk cId="1211604223" sldId="275"/>
            <ac:spMk id="79" creationId="{A87DC0AF-F2F6-D0FB-A95F-4D48A9A4B2F1}"/>
          </ac:spMkLst>
        </pc:spChg>
        <pc:spChg chg="mod">
          <ac:chgData name="chethan kalyan" userId="c1370a218002e0be" providerId="LiveId" clId="{2D53C083-D1FA-4AFF-9038-BC477B0ABBA7}" dt="2024-11-07T08:44:50.584" v="4829"/>
          <ac:spMkLst>
            <pc:docMk/>
            <pc:sldMk cId="1211604223" sldId="275"/>
            <ac:spMk id="80" creationId="{E96EDE48-6B54-BDD1-52C0-B052122F8415}"/>
          </ac:spMkLst>
        </pc:spChg>
        <pc:spChg chg="mod">
          <ac:chgData name="chethan kalyan" userId="c1370a218002e0be" providerId="LiveId" clId="{2D53C083-D1FA-4AFF-9038-BC477B0ABBA7}" dt="2024-11-07T08:44:50.584" v="4829"/>
          <ac:spMkLst>
            <pc:docMk/>
            <pc:sldMk cId="1211604223" sldId="275"/>
            <ac:spMk id="81" creationId="{705B6A92-E850-F9D9-9FE3-A6A5583D77A9}"/>
          </ac:spMkLst>
        </pc:spChg>
        <pc:spChg chg="mod">
          <ac:chgData name="chethan kalyan" userId="c1370a218002e0be" providerId="LiveId" clId="{2D53C083-D1FA-4AFF-9038-BC477B0ABBA7}" dt="2024-11-07T08:44:50.584" v="4829"/>
          <ac:spMkLst>
            <pc:docMk/>
            <pc:sldMk cId="1211604223" sldId="275"/>
            <ac:spMk id="82" creationId="{972BAABF-5925-C87D-888F-E6AC0F608306}"/>
          </ac:spMkLst>
        </pc:spChg>
        <pc:spChg chg="mod">
          <ac:chgData name="chethan kalyan" userId="c1370a218002e0be" providerId="LiveId" clId="{2D53C083-D1FA-4AFF-9038-BC477B0ABBA7}" dt="2024-11-07T08:44:50.584" v="4829"/>
          <ac:spMkLst>
            <pc:docMk/>
            <pc:sldMk cId="1211604223" sldId="275"/>
            <ac:spMk id="83" creationId="{87196260-F168-E19D-EA65-73AE91C30E36}"/>
          </ac:spMkLst>
        </pc:spChg>
        <pc:spChg chg="mod">
          <ac:chgData name="chethan kalyan" userId="c1370a218002e0be" providerId="LiveId" clId="{2D53C083-D1FA-4AFF-9038-BC477B0ABBA7}" dt="2024-11-07T08:44:50.584" v="4829"/>
          <ac:spMkLst>
            <pc:docMk/>
            <pc:sldMk cId="1211604223" sldId="275"/>
            <ac:spMk id="84" creationId="{3EFEA7DA-19AF-76F9-205B-8A13B1959CD8}"/>
          </ac:spMkLst>
        </pc:spChg>
        <pc:spChg chg="mod">
          <ac:chgData name="chethan kalyan" userId="c1370a218002e0be" providerId="LiveId" clId="{2D53C083-D1FA-4AFF-9038-BC477B0ABBA7}" dt="2024-11-07T08:44:50.584" v="4829"/>
          <ac:spMkLst>
            <pc:docMk/>
            <pc:sldMk cId="1211604223" sldId="275"/>
            <ac:spMk id="85" creationId="{FFB9A77A-FFDD-0DB8-5209-1A29DED2CD41}"/>
          </ac:spMkLst>
        </pc:spChg>
        <pc:spChg chg="mod">
          <ac:chgData name="chethan kalyan" userId="c1370a218002e0be" providerId="LiveId" clId="{2D53C083-D1FA-4AFF-9038-BC477B0ABBA7}" dt="2024-11-07T08:44:50.584" v="4829"/>
          <ac:spMkLst>
            <pc:docMk/>
            <pc:sldMk cId="1211604223" sldId="275"/>
            <ac:spMk id="86" creationId="{E4FE4C09-82B2-EF82-FA5C-31694140B602}"/>
          </ac:spMkLst>
        </pc:spChg>
        <pc:spChg chg="mod">
          <ac:chgData name="chethan kalyan" userId="c1370a218002e0be" providerId="LiveId" clId="{2D53C083-D1FA-4AFF-9038-BC477B0ABBA7}" dt="2024-11-07T08:44:50.584" v="4829"/>
          <ac:spMkLst>
            <pc:docMk/>
            <pc:sldMk cId="1211604223" sldId="275"/>
            <ac:spMk id="87" creationId="{AA1EF3BB-FDB0-F45B-C9C3-5A032DB4F4B0}"/>
          </ac:spMkLst>
        </pc:spChg>
        <pc:spChg chg="mod">
          <ac:chgData name="chethan kalyan" userId="c1370a218002e0be" providerId="LiveId" clId="{2D53C083-D1FA-4AFF-9038-BC477B0ABBA7}" dt="2024-11-07T08:44:50.584" v="4829"/>
          <ac:spMkLst>
            <pc:docMk/>
            <pc:sldMk cId="1211604223" sldId="275"/>
            <ac:spMk id="88" creationId="{56475510-AC8B-1060-FF13-81E77A76956F}"/>
          </ac:spMkLst>
        </pc:spChg>
        <pc:spChg chg="mod">
          <ac:chgData name="chethan kalyan" userId="c1370a218002e0be" providerId="LiveId" clId="{2D53C083-D1FA-4AFF-9038-BC477B0ABBA7}" dt="2024-11-07T08:44:50.584" v="4829"/>
          <ac:spMkLst>
            <pc:docMk/>
            <pc:sldMk cId="1211604223" sldId="275"/>
            <ac:spMk id="89" creationId="{9D56FB38-0247-84E3-2C69-C78F6E3400BB}"/>
          </ac:spMkLst>
        </pc:spChg>
        <pc:spChg chg="mod">
          <ac:chgData name="chethan kalyan" userId="c1370a218002e0be" providerId="LiveId" clId="{2D53C083-D1FA-4AFF-9038-BC477B0ABBA7}" dt="2024-11-07T08:44:50.584" v="4829"/>
          <ac:spMkLst>
            <pc:docMk/>
            <pc:sldMk cId="1211604223" sldId="275"/>
            <ac:spMk id="90" creationId="{F1EFBFF3-10FC-7872-D204-F6C7599B54F4}"/>
          </ac:spMkLst>
        </pc:spChg>
        <pc:spChg chg="mod">
          <ac:chgData name="chethan kalyan" userId="c1370a218002e0be" providerId="LiveId" clId="{2D53C083-D1FA-4AFF-9038-BC477B0ABBA7}" dt="2024-11-07T08:44:50.584" v="4829"/>
          <ac:spMkLst>
            <pc:docMk/>
            <pc:sldMk cId="1211604223" sldId="275"/>
            <ac:spMk id="91" creationId="{B30167AA-5FB2-CB0B-2A5B-5DC5CF1AF7B6}"/>
          </ac:spMkLst>
        </pc:spChg>
        <pc:spChg chg="mod">
          <ac:chgData name="chethan kalyan" userId="c1370a218002e0be" providerId="LiveId" clId="{2D53C083-D1FA-4AFF-9038-BC477B0ABBA7}" dt="2024-11-07T08:44:50.584" v="4829"/>
          <ac:spMkLst>
            <pc:docMk/>
            <pc:sldMk cId="1211604223" sldId="275"/>
            <ac:spMk id="92" creationId="{8D869016-F9B3-95BC-8762-8F96AA27C6EB}"/>
          </ac:spMkLst>
        </pc:spChg>
        <pc:spChg chg="mod">
          <ac:chgData name="chethan kalyan" userId="c1370a218002e0be" providerId="LiveId" clId="{2D53C083-D1FA-4AFF-9038-BC477B0ABBA7}" dt="2024-11-07T08:44:50.584" v="4829"/>
          <ac:spMkLst>
            <pc:docMk/>
            <pc:sldMk cId="1211604223" sldId="275"/>
            <ac:spMk id="93" creationId="{81CA4CCD-B180-86B5-D3C4-C7FD34816196}"/>
          </ac:spMkLst>
        </pc:spChg>
        <pc:spChg chg="mod">
          <ac:chgData name="chethan kalyan" userId="c1370a218002e0be" providerId="LiveId" clId="{2D53C083-D1FA-4AFF-9038-BC477B0ABBA7}" dt="2024-11-07T08:44:50.584" v="4829"/>
          <ac:spMkLst>
            <pc:docMk/>
            <pc:sldMk cId="1211604223" sldId="275"/>
            <ac:spMk id="94" creationId="{258664C8-2161-3BEE-43CF-286E95105E40}"/>
          </ac:spMkLst>
        </pc:spChg>
        <pc:spChg chg="mod">
          <ac:chgData name="chethan kalyan" userId="c1370a218002e0be" providerId="LiveId" clId="{2D53C083-D1FA-4AFF-9038-BC477B0ABBA7}" dt="2024-11-07T08:44:50.584" v="4829"/>
          <ac:spMkLst>
            <pc:docMk/>
            <pc:sldMk cId="1211604223" sldId="275"/>
            <ac:spMk id="95" creationId="{E0535393-A61A-D91D-6C3E-8B282982702F}"/>
          </ac:spMkLst>
        </pc:spChg>
        <pc:spChg chg="mod">
          <ac:chgData name="chethan kalyan" userId="c1370a218002e0be" providerId="LiveId" clId="{2D53C083-D1FA-4AFF-9038-BC477B0ABBA7}" dt="2024-11-07T08:44:50.584" v="4829"/>
          <ac:spMkLst>
            <pc:docMk/>
            <pc:sldMk cId="1211604223" sldId="275"/>
            <ac:spMk id="96" creationId="{4BDDC035-BC5E-8F81-1169-0874A2AA42F7}"/>
          </ac:spMkLst>
        </pc:spChg>
        <pc:spChg chg="mod">
          <ac:chgData name="chethan kalyan" userId="c1370a218002e0be" providerId="LiveId" clId="{2D53C083-D1FA-4AFF-9038-BC477B0ABBA7}" dt="2024-11-07T08:44:50.584" v="4829"/>
          <ac:spMkLst>
            <pc:docMk/>
            <pc:sldMk cId="1211604223" sldId="275"/>
            <ac:spMk id="97" creationId="{426970D1-E95F-644C-1ACE-C779B8BCF1A9}"/>
          </ac:spMkLst>
        </pc:spChg>
        <pc:spChg chg="mod">
          <ac:chgData name="chethan kalyan" userId="c1370a218002e0be" providerId="LiveId" clId="{2D53C083-D1FA-4AFF-9038-BC477B0ABBA7}" dt="2024-11-07T08:44:50.584" v="4829"/>
          <ac:spMkLst>
            <pc:docMk/>
            <pc:sldMk cId="1211604223" sldId="275"/>
            <ac:spMk id="98" creationId="{15718BD9-E4FC-31C9-9006-5553135426CB}"/>
          </ac:spMkLst>
        </pc:spChg>
        <pc:spChg chg="mod">
          <ac:chgData name="chethan kalyan" userId="c1370a218002e0be" providerId="LiveId" clId="{2D53C083-D1FA-4AFF-9038-BC477B0ABBA7}" dt="2024-11-07T08:44:50.584" v="4829"/>
          <ac:spMkLst>
            <pc:docMk/>
            <pc:sldMk cId="1211604223" sldId="275"/>
            <ac:spMk id="99" creationId="{2E8126F5-E493-0304-96DA-7FB63E0CC5A1}"/>
          </ac:spMkLst>
        </pc:spChg>
        <pc:spChg chg="mod">
          <ac:chgData name="chethan kalyan" userId="c1370a218002e0be" providerId="LiveId" clId="{2D53C083-D1FA-4AFF-9038-BC477B0ABBA7}" dt="2024-11-07T08:44:50.584" v="4829"/>
          <ac:spMkLst>
            <pc:docMk/>
            <pc:sldMk cId="1211604223" sldId="275"/>
            <ac:spMk id="100" creationId="{AD671002-C426-5B91-AF4E-8AA5968D0DC6}"/>
          </ac:spMkLst>
        </pc:spChg>
        <pc:spChg chg="mod">
          <ac:chgData name="chethan kalyan" userId="c1370a218002e0be" providerId="LiveId" clId="{2D53C083-D1FA-4AFF-9038-BC477B0ABBA7}" dt="2024-11-07T08:44:50.584" v="4829"/>
          <ac:spMkLst>
            <pc:docMk/>
            <pc:sldMk cId="1211604223" sldId="275"/>
            <ac:spMk id="101" creationId="{20BD0E18-B5C6-015F-451A-DF4253474CC3}"/>
          </ac:spMkLst>
        </pc:spChg>
        <pc:spChg chg="mod">
          <ac:chgData name="chethan kalyan" userId="c1370a218002e0be" providerId="LiveId" clId="{2D53C083-D1FA-4AFF-9038-BC477B0ABBA7}" dt="2024-11-07T08:44:50.584" v="4829"/>
          <ac:spMkLst>
            <pc:docMk/>
            <pc:sldMk cId="1211604223" sldId="275"/>
            <ac:spMk id="102" creationId="{C81D7930-B934-60DE-653C-B00B4DA10344}"/>
          </ac:spMkLst>
        </pc:spChg>
        <pc:spChg chg="mod">
          <ac:chgData name="chethan kalyan" userId="c1370a218002e0be" providerId="LiveId" clId="{2D53C083-D1FA-4AFF-9038-BC477B0ABBA7}" dt="2024-11-07T08:44:50.584" v="4829"/>
          <ac:spMkLst>
            <pc:docMk/>
            <pc:sldMk cId="1211604223" sldId="275"/>
            <ac:spMk id="103" creationId="{69121DA6-717D-BB29-924D-CA1EECC04BD9}"/>
          </ac:spMkLst>
        </pc:spChg>
        <pc:spChg chg="mod">
          <ac:chgData name="chethan kalyan" userId="c1370a218002e0be" providerId="LiveId" clId="{2D53C083-D1FA-4AFF-9038-BC477B0ABBA7}" dt="2024-11-07T08:44:50.584" v="4829"/>
          <ac:spMkLst>
            <pc:docMk/>
            <pc:sldMk cId="1211604223" sldId="275"/>
            <ac:spMk id="104" creationId="{FBEC38FB-52B4-6A56-36BA-9F5EC1916EC8}"/>
          </ac:spMkLst>
        </pc:spChg>
        <pc:spChg chg="mod">
          <ac:chgData name="chethan kalyan" userId="c1370a218002e0be" providerId="LiveId" clId="{2D53C083-D1FA-4AFF-9038-BC477B0ABBA7}" dt="2024-11-07T08:44:50.584" v="4829"/>
          <ac:spMkLst>
            <pc:docMk/>
            <pc:sldMk cId="1211604223" sldId="275"/>
            <ac:spMk id="105" creationId="{83DE635C-BF09-2EDF-5480-F162AF69B340}"/>
          </ac:spMkLst>
        </pc:spChg>
        <pc:spChg chg="mod">
          <ac:chgData name="chethan kalyan" userId="c1370a218002e0be" providerId="LiveId" clId="{2D53C083-D1FA-4AFF-9038-BC477B0ABBA7}" dt="2024-11-07T08:44:50.584" v="4829"/>
          <ac:spMkLst>
            <pc:docMk/>
            <pc:sldMk cId="1211604223" sldId="275"/>
            <ac:spMk id="106" creationId="{03F0FD35-4948-3C5C-9429-945157114C2C}"/>
          </ac:spMkLst>
        </pc:spChg>
        <pc:spChg chg="mod">
          <ac:chgData name="chethan kalyan" userId="c1370a218002e0be" providerId="LiveId" clId="{2D53C083-D1FA-4AFF-9038-BC477B0ABBA7}" dt="2024-11-07T08:44:50.584" v="4829"/>
          <ac:spMkLst>
            <pc:docMk/>
            <pc:sldMk cId="1211604223" sldId="275"/>
            <ac:spMk id="107" creationId="{1B481C23-2DCC-8000-8B01-9337DB5F656C}"/>
          </ac:spMkLst>
        </pc:spChg>
        <pc:spChg chg="mod">
          <ac:chgData name="chethan kalyan" userId="c1370a218002e0be" providerId="LiveId" clId="{2D53C083-D1FA-4AFF-9038-BC477B0ABBA7}" dt="2024-11-07T08:44:50.584" v="4829"/>
          <ac:spMkLst>
            <pc:docMk/>
            <pc:sldMk cId="1211604223" sldId="275"/>
            <ac:spMk id="108" creationId="{1BC1E429-86E5-AA2D-7AFB-FD09AF3806B4}"/>
          </ac:spMkLst>
        </pc:spChg>
        <pc:spChg chg="mod">
          <ac:chgData name="chethan kalyan" userId="c1370a218002e0be" providerId="LiveId" clId="{2D53C083-D1FA-4AFF-9038-BC477B0ABBA7}" dt="2024-11-07T08:44:50.584" v="4829"/>
          <ac:spMkLst>
            <pc:docMk/>
            <pc:sldMk cId="1211604223" sldId="275"/>
            <ac:spMk id="109" creationId="{3FE3F8F7-A0A2-AC07-3C26-3EBB115BBE7A}"/>
          </ac:spMkLst>
        </pc:spChg>
        <pc:spChg chg="mod">
          <ac:chgData name="chethan kalyan" userId="c1370a218002e0be" providerId="LiveId" clId="{2D53C083-D1FA-4AFF-9038-BC477B0ABBA7}" dt="2024-11-07T08:44:50.584" v="4829"/>
          <ac:spMkLst>
            <pc:docMk/>
            <pc:sldMk cId="1211604223" sldId="275"/>
            <ac:spMk id="110" creationId="{A75806E4-BB9A-0AB3-D150-C72DCC9EF48B}"/>
          </ac:spMkLst>
        </pc:spChg>
        <pc:spChg chg="mod">
          <ac:chgData name="chethan kalyan" userId="c1370a218002e0be" providerId="LiveId" clId="{2D53C083-D1FA-4AFF-9038-BC477B0ABBA7}" dt="2024-11-07T08:44:50.584" v="4829"/>
          <ac:spMkLst>
            <pc:docMk/>
            <pc:sldMk cId="1211604223" sldId="275"/>
            <ac:spMk id="111" creationId="{18BCC5F4-92B5-B0A4-616F-2B8B79E78C7F}"/>
          </ac:spMkLst>
        </pc:spChg>
        <pc:spChg chg="mod">
          <ac:chgData name="chethan kalyan" userId="c1370a218002e0be" providerId="LiveId" clId="{2D53C083-D1FA-4AFF-9038-BC477B0ABBA7}" dt="2024-11-07T08:44:50.584" v="4829"/>
          <ac:spMkLst>
            <pc:docMk/>
            <pc:sldMk cId="1211604223" sldId="275"/>
            <ac:spMk id="112" creationId="{432C8278-EA96-75B0-775D-2CEFC24C6A71}"/>
          </ac:spMkLst>
        </pc:spChg>
        <pc:spChg chg="mod">
          <ac:chgData name="chethan kalyan" userId="c1370a218002e0be" providerId="LiveId" clId="{2D53C083-D1FA-4AFF-9038-BC477B0ABBA7}" dt="2024-11-07T08:44:50.584" v="4829"/>
          <ac:spMkLst>
            <pc:docMk/>
            <pc:sldMk cId="1211604223" sldId="275"/>
            <ac:spMk id="113" creationId="{2A5CE522-74C7-23A0-C088-633E0612436F}"/>
          </ac:spMkLst>
        </pc:spChg>
        <pc:spChg chg="mod">
          <ac:chgData name="chethan kalyan" userId="c1370a218002e0be" providerId="LiveId" clId="{2D53C083-D1FA-4AFF-9038-BC477B0ABBA7}" dt="2024-11-07T08:44:50.584" v="4829"/>
          <ac:spMkLst>
            <pc:docMk/>
            <pc:sldMk cId="1211604223" sldId="275"/>
            <ac:spMk id="114" creationId="{F502D213-97AF-9C2D-E4CF-4566D19D15F0}"/>
          </ac:spMkLst>
        </pc:spChg>
        <pc:spChg chg="mod">
          <ac:chgData name="chethan kalyan" userId="c1370a218002e0be" providerId="LiveId" clId="{2D53C083-D1FA-4AFF-9038-BC477B0ABBA7}" dt="2024-11-07T08:44:50.584" v="4829"/>
          <ac:spMkLst>
            <pc:docMk/>
            <pc:sldMk cId="1211604223" sldId="275"/>
            <ac:spMk id="115" creationId="{A1FE7760-ABC3-91E0-1466-A7C9B1CD810E}"/>
          </ac:spMkLst>
        </pc:spChg>
        <pc:spChg chg="mod">
          <ac:chgData name="chethan kalyan" userId="c1370a218002e0be" providerId="LiveId" clId="{2D53C083-D1FA-4AFF-9038-BC477B0ABBA7}" dt="2024-11-07T08:44:50.584" v="4829"/>
          <ac:spMkLst>
            <pc:docMk/>
            <pc:sldMk cId="1211604223" sldId="275"/>
            <ac:spMk id="116" creationId="{6C71F681-10F2-F080-AF15-528E3D4C632D}"/>
          </ac:spMkLst>
        </pc:spChg>
        <pc:spChg chg="mod">
          <ac:chgData name="chethan kalyan" userId="c1370a218002e0be" providerId="LiveId" clId="{2D53C083-D1FA-4AFF-9038-BC477B0ABBA7}" dt="2024-11-07T08:44:50.584" v="4829"/>
          <ac:spMkLst>
            <pc:docMk/>
            <pc:sldMk cId="1211604223" sldId="275"/>
            <ac:spMk id="117" creationId="{77959FA3-A5BF-4315-35DB-F9A3A298FE77}"/>
          </ac:spMkLst>
        </pc:spChg>
        <pc:spChg chg="mod">
          <ac:chgData name="chethan kalyan" userId="c1370a218002e0be" providerId="LiveId" clId="{2D53C083-D1FA-4AFF-9038-BC477B0ABBA7}" dt="2024-11-07T08:44:50.584" v="4829"/>
          <ac:spMkLst>
            <pc:docMk/>
            <pc:sldMk cId="1211604223" sldId="275"/>
            <ac:spMk id="118" creationId="{69CE1E55-0ED6-6B68-BD36-78B092673BCA}"/>
          </ac:spMkLst>
        </pc:spChg>
        <pc:spChg chg="mod">
          <ac:chgData name="chethan kalyan" userId="c1370a218002e0be" providerId="LiveId" clId="{2D53C083-D1FA-4AFF-9038-BC477B0ABBA7}" dt="2024-11-07T08:44:50.584" v="4829"/>
          <ac:spMkLst>
            <pc:docMk/>
            <pc:sldMk cId="1211604223" sldId="275"/>
            <ac:spMk id="119" creationId="{396180B1-A31B-2B3D-B6B1-FD6FC06C5F66}"/>
          </ac:spMkLst>
        </pc:spChg>
        <pc:spChg chg="mod">
          <ac:chgData name="chethan kalyan" userId="c1370a218002e0be" providerId="LiveId" clId="{2D53C083-D1FA-4AFF-9038-BC477B0ABBA7}" dt="2024-11-07T08:44:50.584" v="4829"/>
          <ac:spMkLst>
            <pc:docMk/>
            <pc:sldMk cId="1211604223" sldId="275"/>
            <ac:spMk id="120" creationId="{2EA73435-0A46-122D-B881-3414EF3638D9}"/>
          </ac:spMkLst>
        </pc:spChg>
        <pc:spChg chg="mod">
          <ac:chgData name="chethan kalyan" userId="c1370a218002e0be" providerId="LiveId" clId="{2D53C083-D1FA-4AFF-9038-BC477B0ABBA7}" dt="2024-11-07T08:44:50.584" v="4829"/>
          <ac:spMkLst>
            <pc:docMk/>
            <pc:sldMk cId="1211604223" sldId="275"/>
            <ac:spMk id="121" creationId="{1ADC2EF2-E928-3D31-1B6E-6C093C6BDDDA}"/>
          </ac:spMkLst>
        </pc:spChg>
        <pc:spChg chg="mod">
          <ac:chgData name="chethan kalyan" userId="c1370a218002e0be" providerId="LiveId" clId="{2D53C083-D1FA-4AFF-9038-BC477B0ABBA7}" dt="2024-11-07T08:44:50.584" v="4829"/>
          <ac:spMkLst>
            <pc:docMk/>
            <pc:sldMk cId="1211604223" sldId="275"/>
            <ac:spMk id="122" creationId="{95E506E2-C428-C8AD-B523-5635C3F38CE4}"/>
          </ac:spMkLst>
        </pc:spChg>
        <pc:spChg chg="mod">
          <ac:chgData name="chethan kalyan" userId="c1370a218002e0be" providerId="LiveId" clId="{2D53C083-D1FA-4AFF-9038-BC477B0ABBA7}" dt="2024-11-07T08:44:50.584" v="4829"/>
          <ac:spMkLst>
            <pc:docMk/>
            <pc:sldMk cId="1211604223" sldId="275"/>
            <ac:spMk id="123" creationId="{37BB49DE-CF98-41FE-2773-4A6584ED3C7A}"/>
          </ac:spMkLst>
        </pc:spChg>
        <pc:spChg chg="mod">
          <ac:chgData name="chethan kalyan" userId="c1370a218002e0be" providerId="LiveId" clId="{2D53C083-D1FA-4AFF-9038-BC477B0ABBA7}" dt="2024-11-07T08:44:50.584" v="4829"/>
          <ac:spMkLst>
            <pc:docMk/>
            <pc:sldMk cId="1211604223" sldId="275"/>
            <ac:spMk id="124" creationId="{3EA76B1A-EB53-C875-0D2C-D8D855CDB404}"/>
          </ac:spMkLst>
        </pc:spChg>
        <pc:spChg chg="mod">
          <ac:chgData name="chethan kalyan" userId="c1370a218002e0be" providerId="LiveId" clId="{2D53C083-D1FA-4AFF-9038-BC477B0ABBA7}" dt="2024-11-07T08:44:50.584" v="4829"/>
          <ac:spMkLst>
            <pc:docMk/>
            <pc:sldMk cId="1211604223" sldId="275"/>
            <ac:spMk id="125" creationId="{8B79CFF9-987D-2025-2A20-E0DCCDCC5BEC}"/>
          </ac:spMkLst>
        </pc:spChg>
        <pc:spChg chg="mod">
          <ac:chgData name="chethan kalyan" userId="c1370a218002e0be" providerId="LiveId" clId="{2D53C083-D1FA-4AFF-9038-BC477B0ABBA7}" dt="2024-11-07T08:44:50.584" v="4829"/>
          <ac:spMkLst>
            <pc:docMk/>
            <pc:sldMk cId="1211604223" sldId="275"/>
            <ac:spMk id="126" creationId="{5A56D77F-3255-0BC6-EDD0-192755E99464}"/>
          </ac:spMkLst>
        </pc:spChg>
        <pc:spChg chg="mod">
          <ac:chgData name="chethan kalyan" userId="c1370a218002e0be" providerId="LiveId" clId="{2D53C083-D1FA-4AFF-9038-BC477B0ABBA7}" dt="2024-11-07T08:44:50.584" v="4829"/>
          <ac:spMkLst>
            <pc:docMk/>
            <pc:sldMk cId="1211604223" sldId="275"/>
            <ac:spMk id="127" creationId="{B384C995-1789-6B4C-D766-CF074803BCD2}"/>
          </ac:spMkLst>
        </pc:spChg>
        <pc:spChg chg="mod">
          <ac:chgData name="chethan kalyan" userId="c1370a218002e0be" providerId="LiveId" clId="{2D53C083-D1FA-4AFF-9038-BC477B0ABBA7}" dt="2024-11-07T08:44:50.584" v="4829"/>
          <ac:spMkLst>
            <pc:docMk/>
            <pc:sldMk cId="1211604223" sldId="275"/>
            <ac:spMk id="128" creationId="{0DE610BB-87AD-BAE0-891F-20AE7914A395}"/>
          </ac:spMkLst>
        </pc:spChg>
        <pc:spChg chg="mod">
          <ac:chgData name="chethan kalyan" userId="c1370a218002e0be" providerId="LiveId" clId="{2D53C083-D1FA-4AFF-9038-BC477B0ABBA7}" dt="2024-11-07T08:44:50.584" v="4829"/>
          <ac:spMkLst>
            <pc:docMk/>
            <pc:sldMk cId="1211604223" sldId="275"/>
            <ac:spMk id="129" creationId="{23631BE0-DDE1-B928-3A33-1C5C6FA845CF}"/>
          </ac:spMkLst>
        </pc:spChg>
        <pc:spChg chg="mod">
          <ac:chgData name="chethan kalyan" userId="c1370a218002e0be" providerId="LiveId" clId="{2D53C083-D1FA-4AFF-9038-BC477B0ABBA7}" dt="2024-11-07T08:44:50.584" v="4829"/>
          <ac:spMkLst>
            <pc:docMk/>
            <pc:sldMk cId="1211604223" sldId="275"/>
            <ac:spMk id="130" creationId="{6B67B13B-E64F-93DE-05B3-EF6B3443E883}"/>
          </ac:spMkLst>
        </pc:spChg>
        <pc:spChg chg="mod">
          <ac:chgData name="chethan kalyan" userId="c1370a218002e0be" providerId="LiveId" clId="{2D53C083-D1FA-4AFF-9038-BC477B0ABBA7}" dt="2024-11-07T08:44:50.584" v="4829"/>
          <ac:spMkLst>
            <pc:docMk/>
            <pc:sldMk cId="1211604223" sldId="275"/>
            <ac:spMk id="131" creationId="{17C16B17-C640-7CF0-FDCE-D2655BC6EF87}"/>
          </ac:spMkLst>
        </pc:spChg>
        <pc:spChg chg="mod">
          <ac:chgData name="chethan kalyan" userId="c1370a218002e0be" providerId="LiveId" clId="{2D53C083-D1FA-4AFF-9038-BC477B0ABBA7}" dt="2024-11-07T08:44:50.584" v="4829"/>
          <ac:spMkLst>
            <pc:docMk/>
            <pc:sldMk cId="1211604223" sldId="275"/>
            <ac:spMk id="132" creationId="{DE0FF836-7940-FFF7-2B7D-36CBBD34E477}"/>
          </ac:spMkLst>
        </pc:spChg>
        <pc:spChg chg="mod">
          <ac:chgData name="chethan kalyan" userId="c1370a218002e0be" providerId="LiveId" clId="{2D53C083-D1FA-4AFF-9038-BC477B0ABBA7}" dt="2024-11-07T08:44:50.584" v="4829"/>
          <ac:spMkLst>
            <pc:docMk/>
            <pc:sldMk cId="1211604223" sldId="275"/>
            <ac:spMk id="133" creationId="{2DE683C7-63EC-C075-CD51-BE1DBDE031F9}"/>
          </ac:spMkLst>
        </pc:spChg>
        <pc:spChg chg="mod">
          <ac:chgData name="chethan kalyan" userId="c1370a218002e0be" providerId="LiveId" clId="{2D53C083-D1FA-4AFF-9038-BC477B0ABBA7}" dt="2024-11-07T08:44:50.584" v="4829"/>
          <ac:spMkLst>
            <pc:docMk/>
            <pc:sldMk cId="1211604223" sldId="275"/>
            <ac:spMk id="134" creationId="{59F1E479-FBB1-9DD3-7A9C-0849FFA5B96E}"/>
          </ac:spMkLst>
        </pc:spChg>
        <pc:spChg chg="mod">
          <ac:chgData name="chethan kalyan" userId="c1370a218002e0be" providerId="LiveId" clId="{2D53C083-D1FA-4AFF-9038-BC477B0ABBA7}" dt="2024-11-07T08:44:50.584" v="4829"/>
          <ac:spMkLst>
            <pc:docMk/>
            <pc:sldMk cId="1211604223" sldId="275"/>
            <ac:spMk id="135" creationId="{19B6C513-4784-AF17-23CC-C739BD2D4EF4}"/>
          </ac:spMkLst>
        </pc:spChg>
        <pc:spChg chg="mod">
          <ac:chgData name="chethan kalyan" userId="c1370a218002e0be" providerId="LiveId" clId="{2D53C083-D1FA-4AFF-9038-BC477B0ABBA7}" dt="2024-11-07T08:44:50.584" v="4829"/>
          <ac:spMkLst>
            <pc:docMk/>
            <pc:sldMk cId="1211604223" sldId="275"/>
            <ac:spMk id="136" creationId="{B205AD9E-B3B3-86AA-09B4-4A27C77889CB}"/>
          </ac:spMkLst>
        </pc:spChg>
        <pc:spChg chg="mod">
          <ac:chgData name="chethan kalyan" userId="c1370a218002e0be" providerId="LiveId" clId="{2D53C083-D1FA-4AFF-9038-BC477B0ABBA7}" dt="2024-11-07T08:44:50.584" v="4829"/>
          <ac:spMkLst>
            <pc:docMk/>
            <pc:sldMk cId="1211604223" sldId="275"/>
            <ac:spMk id="137" creationId="{F2835843-FD65-97CB-5D5D-A7D919881C8F}"/>
          </ac:spMkLst>
        </pc:spChg>
        <pc:spChg chg="mod">
          <ac:chgData name="chethan kalyan" userId="c1370a218002e0be" providerId="LiveId" clId="{2D53C083-D1FA-4AFF-9038-BC477B0ABBA7}" dt="2024-11-07T08:44:50.584" v="4829"/>
          <ac:spMkLst>
            <pc:docMk/>
            <pc:sldMk cId="1211604223" sldId="275"/>
            <ac:spMk id="138" creationId="{F00F91C2-1A42-7A90-233F-4A3F1F695B89}"/>
          </ac:spMkLst>
        </pc:spChg>
        <pc:spChg chg="mod">
          <ac:chgData name="chethan kalyan" userId="c1370a218002e0be" providerId="LiveId" clId="{2D53C083-D1FA-4AFF-9038-BC477B0ABBA7}" dt="2024-11-07T08:44:50.584" v="4829"/>
          <ac:spMkLst>
            <pc:docMk/>
            <pc:sldMk cId="1211604223" sldId="275"/>
            <ac:spMk id="139" creationId="{EE5C2145-B498-DB9C-62A5-BBDDC458A8CF}"/>
          </ac:spMkLst>
        </pc:spChg>
        <pc:spChg chg="mod">
          <ac:chgData name="chethan kalyan" userId="c1370a218002e0be" providerId="LiveId" clId="{2D53C083-D1FA-4AFF-9038-BC477B0ABBA7}" dt="2024-11-07T08:44:50.584" v="4829"/>
          <ac:spMkLst>
            <pc:docMk/>
            <pc:sldMk cId="1211604223" sldId="275"/>
            <ac:spMk id="140" creationId="{6C97D767-31C8-A4D6-5CC2-F6B04653810E}"/>
          </ac:spMkLst>
        </pc:spChg>
        <pc:spChg chg="mod">
          <ac:chgData name="chethan kalyan" userId="c1370a218002e0be" providerId="LiveId" clId="{2D53C083-D1FA-4AFF-9038-BC477B0ABBA7}" dt="2024-11-07T08:44:50.584" v="4829"/>
          <ac:spMkLst>
            <pc:docMk/>
            <pc:sldMk cId="1211604223" sldId="275"/>
            <ac:spMk id="141" creationId="{16BD4B46-E2A4-D411-004C-3598F9ED1584}"/>
          </ac:spMkLst>
        </pc:spChg>
        <pc:spChg chg="mod">
          <ac:chgData name="chethan kalyan" userId="c1370a218002e0be" providerId="LiveId" clId="{2D53C083-D1FA-4AFF-9038-BC477B0ABBA7}" dt="2024-11-07T08:44:50.584" v="4829"/>
          <ac:spMkLst>
            <pc:docMk/>
            <pc:sldMk cId="1211604223" sldId="275"/>
            <ac:spMk id="142" creationId="{13DFDD67-0BAF-DF4A-0525-20245265D8D6}"/>
          </ac:spMkLst>
        </pc:spChg>
        <pc:spChg chg="mod">
          <ac:chgData name="chethan kalyan" userId="c1370a218002e0be" providerId="LiveId" clId="{2D53C083-D1FA-4AFF-9038-BC477B0ABBA7}" dt="2024-11-07T08:44:50.584" v="4829"/>
          <ac:spMkLst>
            <pc:docMk/>
            <pc:sldMk cId="1211604223" sldId="275"/>
            <ac:spMk id="143" creationId="{ECB483DD-8853-3410-8E17-06D6B0C2CE4A}"/>
          </ac:spMkLst>
        </pc:spChg>
        <pc:spChg chg="mod">
          <ac:chgData name="chethan kalyan" userId="c1370a218002e0be" providerId="LiveId" clId="{2D53C083-D1FA-4AFF-9038-BC477B0ABBA7}" dt="2024-11-07T08:44:50.584" v="4829"/>
          <ac:spMkLst>
            <pc:docMk/>
            <pc:sldMk cId="1211604223" sldId="275"/>
            <ac:spMk id="144" creationId="{4804521D-BEC2-9F54-E96F-64378F93EC1C}"/>
          </ac:spMkLst>
        </pc:spChg>
        <pc:spChg chg="mod">
          <ac:chgData name="chethan kalyan" userId="c1370a218002e0be" providerId="LiveId" clId="{2D53C083-D1FA-4AFF-9038-BC477B0ABBA7}" dt="2024-11-07T08:44:50.584" v="4829"/>
          <ac:spMkLst>
            <pc:docMk/>
            <pc:sldMk cId="1211604223" sldId="275"/>
            <ac:spMk id="145" creationId="{AF33AD1D-02A0-6640-D517-82DBAAAC2A79}"/>
          </ac:spMkLst>
        </pc:spChg>
        <pc:spChg chg="mod">
          <ac:chgData name="chethan kalyan" userId="c1370a218002e0be" providerId="LiveId" clId="{2D53C083-D1FA-4AFF-9038-BC477B0ABBA7}" dt="2024-11-07T08:44:50.584" v="4829"/>
          <ac:spMkLst>
            <pc:docMk/>
            <pc:sldMk cId="1211604223" sldId="275"/>
            <ac:spMk id="146" creationId="{01326F6E-DAAE-93EE-D41F-5A764F0EB725}"/>
          </ac:spMkLst>
        </pc:spChg>
        <pc:spChg chg="mod">
          <ac:chgData name="chethan kalyan" userId="c1370a218002e0be" providerId="LiveId" clId="{2D53C083-D1FA-4AFF-9038-BC477B0ABBA7}" dt="2024-11-07T08:44:50.584" v="4829"/>
          <ac:spMkLst>
            <pc:docMk/>
            <pc:sldMk cId="1211604223" sldId="275"/>
            <ac:spMk id="147" creationId="{2021BE50-3026-BCF2-04AA-E840838AE9F8}"/>
          </ac:spMkLst>
        </pc:spChg>
        <pc:spChg chg="mod">
          <ac:chgData name="chethan kalyan" userId="c1370a218002e0be" providerId="LiveId" clId="{2D53C083-D1FA-4AFF-9038-BC477B0ABBA7}" dt="2024-11-07T08:44:50.584" v="4829"/>
          <ac:spMkLst>
            <pc:docMk/>
            <pc:sldMk cId="1211604223" sldId="275"/>
            <ac:spMk id="148" creationId="{07A3CAB5-3DFD-9470-6F4C-26E699F61433}"/>
          </ac:spMkLst>
        </pc:spChg>
        <pc:spChg chg="mod">
          <ac:chgData name="chethan kalyan" userId="c1370a218002e0be" providerId="LiveId" clId="{2D53C083-D1FA-4AFF-9038-BC477B0ABBA7}" dt="2024-11-07T08:44:50.584" v="4829"/>
          <ac:spMkLst>
            <pc:docMk/>
            <pc:sldMk cId="1211604223" sldId="275"/>
            <ac:spMk id="149" creationId="{BECD8C9A-8D44-5452-FB70-BB8BE966F3BE}"/>
          </ac:spMkLst>
        </pc:spChg>
        <pc:spChg chg="mod">
          <ac:chgData name="chethan kalyan" userId="c1370a218002e0be" providerId="LiveId" clId="{2D53C083-D1FA-4AFF-9038-BC477B0ABBA7}" dt="2024-11-07T08:44:50.584" v="4829"/>
          <ac:spMkLst>
            <pc:docMk/>
            <pc:sldMk cId="1211604223" sldId="275"/>
            <ac:spMk id="150" creationId="{C83C3495-0121-380E-58BF-29445B319465}"/>
          </ac:spMkLst>
        </pc:spChg>
        <pc:spChg chg="mod">
          <ac:chgData name="chethan kalyan" userId="c1370a218002e0be" providerId="LiveId" clId="{2D53C083-D1FA-4AFF-9038-BC477B0ABBA7}" dt="2024-11-07T08:44:50.584" v="4829"/>
          <ac:spMkLst>
            <pc:docMk/>
            <pc:sldMk cId="1211604223" sldId="275"/>
            <ac:spMk id="151" creationId="{F7C4A626-C0EB-FF11-88E4-1C304BDE87DB}"/>
          </ac:spMkLst>
        </pc:spChg>
        <pc:spChg chg="mod">
          <ac:chgData name="chethan kalyan" userId="c1370a218002e0be" providerId="LiveId" clId="{2D53C083-D1FA-4AFF-9038-BC477B0ABBA7}" dt="2024-11-07T08:44:50.584" v="4829"/>
          <ac:spMkLst>
            <pc:docMk/>
            <pc:sldMk cId="1211604223" sldId="275"/>
            <ac:spMk id="152" creationId="{FCF9EEE8-B92F-2001-A9D1-B702D211C5C4}"/>
          </ac:spMkLst>
        </pc:spChg>
        <pc:spChg chg="mod">
          <ac:chgData name="chethan kalyan" userId="c1370a218002e0be" providerId="LiveId" clId="{2D53C083-D1FA-4AFF-9038-BC477B0ABBA7}" dt="2024-11-07T08:44:50.584" v="4829"/>
          <ac:spMkLst>
            <pc:docMk/>
            <pc:sldMk cId="1211604223" sldId="275"/>
            <ac:spMk id="153" creationId="{F8FC67DF-4373-D362-2D3C-46606A5161E7}"/>
          </ac:spMkLst>
        </pc:spChg>
        <pc:spChg chg="mod">
          <ac:chgData name="chethan kalyan" userId="c1370a218002e0be" providerId="LiveId" clId="{2D53C083-D1FA-4AFF-9038-BC477B0ABBA7}" dt="2024-11-07T08:44:50.584" v="4829"/>
          <ac:spMkLst>
            <pc:docMk/>
            <pc:sldMk cId="1211604223" sldId="275"/>
            <ac:spMk id="154" creationId="{00AFE453-049F-F7D4-1321-3DD02C251F06}"/>
          </ac:spMkLst>
        </pc:spChg>
        <pc:spChg chg="mod">
          <ac:chgData name="chethan kalyan" userId="c1370a218002e0be" providerId="LiveId" clId="{2D53C083-D1FA-4AFF-9038-BC477B0ABBA7}" dt="2024-11-07T08:44:50.584" v="4829"/>
          <ac:spMkLst>
            <pc:docMk/>
            <pc:sldMk cId="1211604223" sldId="275"/>
            <ac:spMk id="155" creationId="{3C203D15-3EAA-88D2-C5A2-DF2E0B98126A}"/>
          </ac:spMkLst>
        </pc:spChg>
        <pc:spChg chg="mod">
          <ac:chgData name="chethan kalyan" userId="c1370a218002e0be" providerId="LiveId" clId="{2D53C083-D1FA-4AFF-9038-BC477B0ABBA7}" dt="2024-11-07T08:44:50.584" v="4829"/>
          <ac:spMkLst>
            <pc:docMk/>
            <pc:sldMk cId="1211604223" sldId="275"/>
            <ac:spMk id="156" creationId="{93F65B37-ED11-192F-D939-600B0CD5FCBB}"/>
          </ac:spMkLst>
        </pc:spChg>
        <pc:spChg chg="mod">
          <ac:chgData name="chethan kalyan" userId="c1370a218002e0be" providerId="LiveId" clId="{2D53C083-D1FA-4AFF-9038-BC477B0ABBA7}" dt="2024-11-07T08:44:50.584" v="4829"/>
          <ac:spMkLst>
            <pc:docMk/>
            <pc:sldMk cId="1211604223" sldId="275"/>
            <ac:spMk id="157" creationId="{12E02F57-9EB6-4CC1-98E4-2C7265601DCE}"/>
          </ac:spMkLst>
        </pc:spChg>
        <pc:spChg chg="mod">
          <ac:chgData name="chethan kalyan" userId="c1370a218002e0be" providerId="LiveId" clId="{2D53C083-D1FA-4AFF-9038-BC477B0ABBA7}" dt="2024-11-07T08:44:50.584" v="4829"/>
          <ac:spMkLst>
            <pc:docMk/>
            <pc:sldMk cId="1211604223" sldId="275"/>
            <ac:spMk id="158" creationId="{6DEAE16A-A9AF-5332-B4DA-EA864F21E365}"/>
          </ac:spMkLst>
        </pc:spChg>
        <pc:spChg chg="mod">
          <ac:chgData name="chethan kalyan" userId="c1370a218002e0be" providerId="LiveId" clId="{2D53C083-D1FA-4AFF-9038-BC477B0ABBA7}" dt="2024-11-07T08:44:50.584" v="4829"/>
          <ac:spMkLst>
            <pc:docMk/>
            <pc:sldMk cId="1211604223" sldId="275"/>
            <ac:spMk id="159" creationId="{1AE354F3-04BB-7F29-5436-3C34B80E6C17}"/>
          </ac:spMkLst>
        </pc:spChg>
        <pc:spChg chg="mod">
          <ac:chgData name="chethan kalyan" userId="c1370a218002e0be" providerId="LiveId" clId="{2D53C083-D1FA-4AFF-9038-BC477B0ABBA7}" dt="2024-11-07T08:44:50.584" v="4829"/>
          <ac:spMkLst>
            <pc:docMk/>
            <pc:sldMk cId="1211604223" sldId="275"/>
            <ac:spMk id="160" creationId="{9D855624-CF45-D4C0-EA99-685F7D769C2E}"/>
          </ac:spMkLst>
        </pc:spChg>
        <pc:spChg chg="mod">
          <ac:chgData name="chethan kalyan" userId="c1370a218002e0be" providerId="LiveId" clId="{2D53C083-D1FA-4AFF-9038-BC477B0ABBA7}" dt="2024-11-07T08:44:50.584" v="4829"/>
          <ac:spMkLst>
            <pc:docMk/>
            <pc:sldMk cId="1211604223" sldId="275"/>
            <ac:spMk id="161" creationId="{D00865DB-FDC3-6A18-9679-A0DF949AC07F}"/>
          </ac:spMkLst>
        </pc:spChg>
        <pc:spChg chg="mod">
          <ac:chgData name="chethan kalyan" userId="c1370a218002e0be" providerId="LiveId" clId="{2D53C083-D1FA-4AFF-9038-BC477B0ABBA7}" dt="2024-11-07T08:44:50.584" v="4829"/>
          <ac:spMkLst>
            <pc:docMk/>
            <pc:sldMk cId="1211604223" sldId="275"/>
            <ac:spMk id="162" creationId="{9A40FBF0-0EAD-AE3F-F639-E1A75D5B2B55}"/>
          </ac:spMkLst>
        </pc:spChg>
        <pc:spChg chg="mod">
          <ac:chgData name="chethan kalyan" userId="c1370a218002e0be" providerId="LiveId" clId="{2D53C083-D1FA-4AFF-9038-BC477B0ABBA7}" dt="2024-11-07T08:44:50.584" v="4829"/>
          <ac:spMkLst>
            <pc:docMk/>
            <pc:sldMk cId="1211604223" sldId="275"/>
            <ac:spMk id="163" creationId="{C8CDFE6D-080C-5F51-C4E3-D0E83A0B081A}"/>
          </ac:spMkLst>
        </pc:spChg>
        <pc:spChg chg="mod">
          <ac:chgData name="chethan kalyan" userId="c1370a218002e0be" providerId="LiveId" clId="{2D53C083-D1FA-4AFF-9038-BC477B0ABBA7}" dt="2024-11-07T08:44:50.584" v="4829"/>
          <ac:spMkLst>
            <pc:docMk/>
            <pc:sldMk cId="1211604223" sldId="275"/>
            <ac:spMk id="164" creationId="{0EE05D5C-61CC-1651-D1D2-F7A2FDF0C0EA}"/>
          </ac:spMkLst>
        </pc:spChg>
        <pc:spChg chg="mod">
          <ac:chgData name="chethan kalyan" userId="c1370a218002e0be" providerId="LiveId" clId="{2D53C083-D1FA-4AFF-9038-BC477B0ABBA7}" dt="2024-11-07T08:44:50.584" v="4829"/>
          <ac:spMkLst>
            <pc:docMk/>
            <pc:sldMk cId="1211604223" sldId="275"/>
            <ac:spMk id="165" creationId="{1A717B85-0FDF-5719-715F-1900765F86AA}"/>
          </ac:spMkLst>
        </pc:spChg>
        <pc:spChg chg="mod">
          <ac:chgData name="chethan kalyan" userId="c1370a218002e0be" providerId="LiveId" clId="{2D53C083-D1FA-4AFF-9038-BC477B0ABBA7}" dt="2024-11-07T08:44:50.584" v="4829"/>
          <ac:spMkLst>
            <pc:docMk/>
            <pc:sldMk cId="1211604223" sldId="275"/>
            <ac:spMk id="166" creationId="{140DBDC5-CC0D-8E81-C2A5-DBAE03FE9FDD}"/>
          </ac:spMkLst>
        </pc:spChg>
        <pc:spChg chg="mod">
          <ac:chgData name="chethan kalyan" userId="c1370a218002e0be" providerId="LiveId" clId="{2D53C083-D1FA-4AFF-9038-BC477B0ABBA7}" dt="2024-11-07T08:44:50.584" v="4829"/>
          <ac:spMkLst>
            <pc:docMk/>
            <pc:sldMk cId="1211604223" sldId="275"/>
            <ac:spMk id="167" creationId="{334BA5AF-D9D7-76F0-D7AC-6A1CFAC2F1DE}"/>
          </ac:spMkLst>
        </pc:spChg>
        <pc:spChg chg="mod">
          <ac:chgData name="chethan kalyan" userId="c1370a218002e0be" providerId="LiveId" clId="{2D53C083-D1FA-4AFF-9038-BC477B0ABBA7}" dt="2024-11-07T08:44:50.584" v="4829"/>
          <ac:spMkLst>
            <pc:docMk/>
            <pc:sldMk cId="1211604223" sldId="275"/>
            <ac:spMk id="168" creationId="{3DCC0323-0406-0269-34A2-548B7930CEF1}"/>
          </ac:spMkLst>
        </pc:spChg>
        <pc:spChg chg="mod">
          <ac:chgData name="chethan kalyan" userId="c1370a218002e0be" providerId="LiveId" clId="{2D53C083-D1FA-4AFF-9038-BC477B0ABBA7}" dt="2024-11-07T08:44:50.584" v="4829"/>
          <ac:spMkLst>
            <pc:docMk/>
            <pc:sldMk cId="1211604223" sldId="275"/>
            <ac:spMk id="169" creationId="{BA16851C-5D0A-F4F7-68C7-DC27EAADAACE}"/>
          </ac:spMkLst>
        </pc:spChg>
        <pc:spChg chg="mod">
          <ac:chgData name="chethan kalyan" userId="c1370a218002e0be" providerId="LiveId" clId="{2D53C083-D1FA-4AFF-9038-BC477B0ABBA7}" dt="2024-11-07T08:44:50.584" v="4829"/>
          <ac:spMkLst>
            <pc:docMk/>
            <pc:sldMk cId="1211604223" sldId="275"/>
            <ac:spMk id="170" creationId="{4F0C253E-49BE-794A-CE21-54B203A3F4BF}"/>
          </ac:spMkLst>
        </pc:spChg>
        <pc:spChg chg="mod">
          <ac:chgData name="chethan kalyan" userId="c1370a218002e0be" providerId="LiveId" clId="{2D53C083-D1FA-4AFF-9038-BC477B0ABBA7}" dt="2024-11-07T08:44:50.584" v="4829"/>
          <ac:spMkLst>
            <pc:docMk/>
            <pc:sldMk cId="1211604223" sldId="275"/>
            <ac:spMk id="171" creationId="{A45F18F5-F44A-EF48-4A96-BB1902AF4857}"/>
          </ac:spMkLst>
        </pc:spChg>
        <pc:spChg chg="mod">
          <ac:chgData name="chethan kalyan" userId="c1370a218002e0be" providerId="LiveId" clId="{2D53C083-D1FA-4AFF-9038-BC477B0ABBA7}" dt="2024-11-07T08:44:50.584" v="4829"/>
          <ac:spMkLst>
            <pc:docMk/>
            <pc:sldMk cId="1211604223" sldId="275"/>
            <ac:spMk id="172" creationId="{F2A45661-571E-36E7-D8BB-86D78EED710E}"/>
          </ac:spMkLst>
        </pc:spChg>
        <pc:spChg chg="mod">
          <ac:chgData name="chethan kalyan" userId="c1370a218002e0be" providerId="LiveId" clId="{2D53C083-D1FA-4AFF-9038-BC477B0ABBA7}" dt="2024-11-07T08:44:50.584" v="4829"/>
          <ac:spMkLst>
            <pc:docMk/>
            <pc:sldMk cId="1211604223" sldId="275"/>
            <ac:spMk id="173" creationId="{3EA64217-61F2-E027-B11C-759AC1B63C69}"/>
          </ac:spMkLst>
        </pc:spChg>
        <pc:spChg chg="mod">
          <ac:chgData name="chethan kalyan" userId="c1370a218002e0be" providerId="LiveId" clId="{2D53C083-D1FA-4AFF-9038-BC477B0ABBA7}" dt="2024-11-07T08:44:50.584" v="4829"/>
          <ac:spMkLst>
            <pc:docMk/>
            <pc:sldMk cId="1211604223" sldId="275"/>
            <ac:spMk id="174" creationId="{0490ADF7-CEAC-CE11-D71A-09C35F9971A0}"/>
          </ac:spMkLst>
        </pc:spChg>
        <pc:spChg chg="mod">
          <ac:chgData name="chethan kalyan" userId="c1370a218002e0be" providerId="LiveId" clId="{2D53C083-D1FA-4AFF-9038-BC477B0ABBA7}" dt="2024-11-07T08:44:50.584" v="4829"/>
          <ac:spMkLst>
            <pc:docMk/>
            <pc:sldMk cId="1211604223" sldId="275"/>
            <ac:spMk id="175" creationId="{EB387111-FD03-45E0-0196-D0AEDC7A493E}"/>
          </ac:spMkLst>
        </pc:spChg>
        <pc:spChg chg="mod">
          <ac:chgData name="chethan kalyan" userId="c1370a218002e0be" providerId="LiveId" clId="{2D53C083-D1FA-4AFF-9038-BC477B0ABBA7}" dt="2024-11-07T08:44:50.584" v="4829"/>
          <ac:spMkLst>
            <pc:docMk/>
            <pc:sldMk cId="1211604223" sldId="275"/>
            <ac:spMk id="176" creationId="{76E7558B-BCC2-B6AE-6750-35E7586AD686}"/>
          </ac:spMkLst>
        </pc:spChg>
        <pc:spChg chg="mod">
          <ac:chgData name="chethan kalyan" userId="c1370a218002e0be" providerId="LiveId" clId="{2D53C083-D1FA-4AFF-9038-BC477B0ABBA7}" dt="2024-11-07T08:44:50.584" v="4829"/>
          <ac:spMkLst>
            <pc:docMk/>
            <pc:sldMk cId="1211604223" sldId="275"/>
            <ac:spMk id="177" creationId="{E1D6915F-D2F7-F977-80E3-99CBA1E07277}"/>
          </ac:spMkLst>
        </pc:spChg>
        <pc:spChg chg="mod">
          <ac:chgData name="chethan kalyan" userId="c1370a218002e0be" providerId="LiveId" clId="{2D53C083-D1FA-4AFF-9038-BC477B0ABBA7}" dt="2024-11-07T08:44:50.584" v="4829"/>
          <ac:spMkLst>
            <pc:docMk/>
            <pc:sldMk cId="1211604223" sldId="275"/>
            <ac:spMk id="178" creationId="{22CC3854-CD21-575B-5894-583A8742783A}"/>
          </ac:spMkLst>
        </pc:spChg>
        <pc:spChg chg="mod">
          <ac:chgData name="chethan kalyan" userId="c1370a218002e0be" providerId="LiveId" clId="{2D53C083-D1FA-4AFF-9038-BC477B0ABBA7}" dt="2024-11-07T08:44:50.584" v="4829"/>
          <ac:spMkLst>
            <pc:docMk/>
            <pc:sldMk cId="1211604223" sldId="275"/>
            <ac:spMk id="179" creationId="{DEDF2E2B-239F-4ADC-DED4-936F405E4DD9}"/>
          </ac:spMkLst>
        </pc:spChg>
        <pc:spChg chg="mod">
          <ac:chgData name="chethan kalyan" userId="c1370a218002e0be" providerId="LiveId" clId="{2D53C083-D1FA-4AFF-9038-BC477B0ABBA7}" dt="2024-11-07T08:44:50.584" v="4829"/>
          <ac:spMkLst>
            <pc:docMk/>
            <pc:sldMk cId="1211604223" sldId="275"/>
            <ac:spMk id="180" creationId="{CD4CE4AB-B570-8B16-292E-F33BBAE9FC30}"/>
          </ac:spMkLst>
        </pc:spChg>
        <pc:spChg chg="mod">
          <ac:chgData name="chethan kalyan" userId="c1370a218002e0be" providerId="LiveId" clId="{2D53C083-D1FA-4AFF-9038-BC477B0ABBA7}" dt="2024-11-07T08:44:50.584" v="4829"/>
          <ac:spMkLst>
            <pc:docMk/>
            <pc:sldMk cId="1211604223" sldId="275"/>
            <ac:spMk id="181" creationId="{2EEE9267-D604-4E49-3880-DA9769192A43}"/>
          </ac:spMkLst>
        </pc:spChg>
        <pc:spChg chg="mod">
          <ac:chgData name="chethan kalyan" userId="c1370a218002e0be" providerId="LiveId" clId="{2D53C083-D1FA-4AFF-9038-BC477B0ABBA7}" dt="2024-11-07T08:44:50.584" v="4829"/>
          <ac:spMkLst>
            <pc:docMk/>
            <pc:sldMk cId="1211604223" sldId="275"/>
            <ac:spMk id="182" creationId="{3613D85B-C355-F5A5-CEEC-A417B7DC97DE}"/>
          </ac:spMkLst>
        </pc:spChg>
        <pc:spChg chg="mod">
          <ac:chgData name="chethan kalyan" userId="c1370a218002e0be" providerId="LiveId" clId="{2D53C083-D1FA-4AFF-9038-BC477B0ABBA7}" dt="2024-11-07T08:44:50.584" v="4829"/>
          <ac:spMkLst>
            <pc:docMk/>
            <pc:sldMk cId="1211604223" sldId="275"/>
            <ac:spMk id="183" creationId="{A86829F2-25AC-D611-51F9-CFCB43442BFF}"/>
          </ac:spMkLst>
        </pc:spChg>
        <pc:spChg chg="mod">
          <ac:chgData name="chethan kalyan" userId="c1370a218002e0be" providerId="LiveId" clId="{2D53C083-D1FA-4AFF-9038-BC477B0ABBA7}" dt="2024-11-07T08:44:50.584" v="4829"/>
          <ac:spMkLst>
            <pc:docMk/>
            <pc:sldMk cId="1211604223" sldId="275"/>
            <ac:spMk id="184" creationId="{F1978BEB-D0CF-042C-B687-D11E0CEBE28B}"/>
          </ac:spMkLst>
        </pc:spChg>
        <pc:spChg chg="mod">
          <ac:chgData name="chethan kalyan" userId="c1370a218002e0be" providerId="LiveId" clId="{2D53C083-D1FA-4AFF-9038-BC477B0ABBA7}" dt="2024-11-07T08:44:50.584" v="4829"/>
          <ac:spMkLst>
            <pc:docMk/>
            <pc:sldMk cId="1211604223" sldId="275"/>
            <ac:spMk id="185" creationId="{70EC170D-FCBD-FEF9-2274-E06B18119364}"/>
          </ac:spMkLst>
        </pc:spChg>
        <pc:spChg chg="mod">
          <ac:chgData name="chethan kalyan" userId="c1370a218002e0be" providerId="LiveId" clId="{2D53C083-D1FA-4AFF-9038-BC477B0ABBA7}" dt="2024-11-07T08:44:50.584" v="4829"/>
          <ac:spMkLst>
            <pc:docMk/>
            <pc:sldMk cId="1211604223" sldId="275"/>
            <ac:spMk id="186" creationId="{9CB97054-FDD0-AFF2-2D32-81AAD280FE9F}"/>
          </ac:spMkLst>
        </pc:spChg>
        <pc:spChg chg="mod">
          <ac:chgData name="chethan kalyan" userId="c1370a218002e0be" providerId="LiveId" clId="{2D53C083-D1FA-4AFF-9038-BC477B0ABBA7}" dt="2024-11-07T08:44:50.584" v="4829"/>
          <ac:spMkLst>
            <pc:docMk/>
            <pc:sldMk cId="1211604223" sldId="275"/>
            <ac:spMk id="187" creationId="{53BAC104-DC52-AD2B-2917-64A23F5B74F5}"/>
          </ac:spMkLst>
        </pc:spChg>
        <pc:spChg chg="mod">
          <ac:chgData name="chethan kalyan" userId="c1370a218002e0be" providerId="LiveId" clId="{2D53C083-D1FA-4AFF-9038-BC477B0ABBA7}" dt="2024-11-07T08:44:50.584" v="4829"/>
          <ac:spMkLst>
            <pc:docMk/>
            <pc:sldMk cId="1211604223" sldId="275"/>
            <ac:spMk id="188" creationId="{8F1B138C-39E5-41A5-631C-735701AABB40}"/>
          </ac:spMkLst>
        </pc:spChg>
        <pc:spChg chg="mod">
          <ac:chgData name="chethan kalyan" userId="c1370a218002e0be" providerId="LiveId" clId="{2D53C083-D1FA-4AFF-9038-BC477B0ABBA7}" dt="2024-11-07T08:44:50.584" v="4829"/>
          <ac:spMkLst>
            <pc:docMk/>
            <pc:sldMk cId="1211604223" sldId="275"/>
            <ac:spMk id="189" creationId="{495E662C-B7D6-1E9D-F3E8-F192C7E0124A}"/>
          </ac:spMkLst>
        </pc:spChg>
        <pc:spChg chg="mod">
          <ac:chgData name="chethan kalyan" userId="c1370a218002e0be" providerId="LiveId" clId="{2D53C083-D1FA-4AFF-9038-BC477B0ABBA7}" dt="2024-11-07T08:44:50.584" v="4829"/>
          <ac:spMkLst>
            <pc:docMk/>
            <pc:sldMk cId="1211604223" sldId="275"/>
            <ac:spMk id="190" creationId="{26172293-8251-462F-9CE8-CD73B5091B26}"/>
          </ac:spMkLst>
        </pc:spChg>
        <pc:spChg chg="mod">
          <ac:chgData name="chethan kalyan" userId="c1370a218002e0be" providerId="LiveId" clId="{2D53C083-D1FA-4AFF-9038-BC477B0ABBA7}" dt="2024-11-07T08:44:50.584" v="4829"/>
          <ac:spMkLst>
            <pc:docMk/>
            <pc:sldMk cId="1211604223" sldId="275"/>
            <ac:spMk id="191" creationId="{FD36BCFE-66C3-48D8-36A9-1FB6200940C3}"/>
          </ac:spMkLst>
        </pc:spChg>
        <pc:spChg chg="mod">
          <ac:chgData name="chethan kalyan" userId="c1370a218002e0be" providerId="LiveId" clId="{2D53C083-D1FA-4AFF-9038-BC477B0ABBA7}" dt="2024-11-07T08:44:50.584" v="4829"/>
          <ac:spMkLst>
            <pc:docMk/>
            <pc:sldMk cId="1211604223" sldId="275"/>
            <ac:spMk id="192" creationId="{1E59621C-CF5F-DBF3-96CA-DBC357280101}"/>
          </ac:spMkLst>
        </pc:spChg>
        <pc:spChg chg="mod">
          <ac:chgData name="chethan kalyan" userId="c1370a218002e0be" providerId="LiveId" clId="{2D53C083-D1FA-4AFF-9038-BC477B0ABBA7}" dt="2024-11-07T08:44:50.584" v="4829"/>
          <ac:spMkLst>
            <pc:docMk/>
            <pc:sldMk cId="1211604223" sldId="275"/>
            <ac:spMk id="193" creationId="{4D71AB51-92BC-EAF6-3B28-D76D74E25AEA}"/>
          </ac:spMkLst>
        </pc:spChg>
        <pc:spChg chg="mod">
          <ac:chgData name="chethan kalyan" userId="c1370a218002e0be" providerId="LiveId" clId="{2D53C083-D1FA-4AFF-9038-BC477B0ABBA7}" dt="2024-11-07T08:44:50.584" v="4829"/>
          <ac:spMkLst>
            <pc:docMk/>
            <pc:sldMk cId="1211604223" sldId="275"/>
            <ac:spMk id="194" creationId="{B67B7469-D550-A1AF-D834-EC204F0D06C5}"/>
          </ac:spMkLst>
        </pc:spChg>
        <pc:spChg chg="mod">
          <ac:chgData name="chethan kalyan" userId="c1370a218002e0be" providerId="LiveId" clId="{2D53C083-D1FA-4AFF-9038-BC477B0ABBA7}" dt="2024-11-07T08:44:50.584" v="4829"/>
          <ac:spMkLst>
            <pc:docMk/>
            <pc:sldMk cId="1211604223" sldId="275"/>
            <ac:spMk id="195" creationId="{09C4848A-2A0D-EA15-D919-3C0905CB6705}"/>
          </ac:spMkLst>
        </pc:spChg>
        <pc:spChg chg="mod">
          <ac:chgData name="chethan kalyan" userId="c1370a218002e0be" providerId="LiveId" clId="{2D53C083-D1FA-4AFF-9038-BC477B0ABBA7}" dt="2024-11-07T08:44:50.584" v="4829"/>
          <ac:spMkLst>
            <pc:docMk/>
            <pc:sldMk cId="1211604223" sldId="275"/>
            <ac:spMk id="196" creationId="{8EF4CBC1-7CBF-CA2B-669E-BC87CC35E407}"/>
          </ac:spMkLst>
        </pc:spChg>
        <pc:spChg chg="mod">
          <ac:chgData name="chethan kalyan" userId="c1370a218002e0be" providerId="LiveId" clId="{2D53C083-D1FA-4AFF-9038-BC477B0ABBA7}" dt="2024-11-07T08:44:50.584" v="4829"/>
          <ac:spMkLst>
            <pc:docMk/>
            <pc:sldMk cId="1211604223" sldId="275"/>
            <ac:spMk id="197" creationId="{5D17DBEA-9796-5AFF-4E76-379006E27545}"/>
          </ac:spMkLst>
        </pc:spChg>
        <pc:spChg chg="mod">
          <ac:chgData name="chethan kalyan" userId="c1370a218002e0be" providerId="LiveId" clId="{2D53C083-D1FA-4AFF-9038-BC477B0ABBA7}" dt="2024-11-07T08:44:50.584" v="4829"/>
          <ac:spMkLst>
            <pc:docMk/>
            <pc:sldMk cId="1211604223" sldId="275"/>
            <ac:spMk id="198" creationId="{5FF8DA9A-B1FD-7A8F-EACA-AB141766E4E1}"/>
          </ac:spMkLst>
        </pc:spChg>
        <pc:spChg chg="mod">
          <ac:chgData name="chethan kalyan" userId="c1370a218002e0be" providerId="LiveId" clId="{2D53C083-D1FA-4AFF-9038-BC477B0ABBA7}" dt="2024-11-07T08:44:50.584" v="4829"/>
          <ac:spMkLst>
            <pc:docMk/>
            <pc:sldMk cId="1211604223" sldId="275"/>
            <ac:spMk id="199" creationId="{8979EFF5-FC45-8862-1AD7-70959E548C29}"/>
          </ac:spMkLst>
        </pc:spChg>
        <pc:spChg chg="mod">
          <ac:chgData name="chethan kalyan" userId="c1370a218002e0be" providerId="LiveId" clId="{2D53C083-D1FA-4AFF-9038-BC477B0ABBA7}" dt="2024-11-07T08:44:50.584" v="4829"/>
          <ac:spMkLst>
            <pc:docMk/>
            <pc:sldMk cId="1211604223" sldId="275"/>
            <ac:spMk id="200" creationId="{B8DD1B92-D66C-E370-2EB1-A068CA90BCB7}"/>
          </ac:spMkLst>
        </pc:spChg>
        <pc:spChg chg="mod">
          <ac:chgData name="chethan kalyan" userId="c1370a218002e0be" providerId="LiveId" clId="{2D53C083-D1FA-4AFF-9038-BC477B0ABBA7}" dt="2024-11-07T08:44:50.584" v="4829"/>
          <ac:spMkLst>
            <pc:docMk/>
            <pc:sldMk cId="1211604223" sldId="275"/>
            <ac:spMk id="201" creationId="{EAF76598-5EE6-D6FD-8DF5-136CE2125339}"/>
          </ac:spMkLst>
        </pc:spChg>
        <pc:spChg chg="mod">
          <ac:chgData name="chethan kalyan" userId="c1370a218002e0be" providerId="LiveId" clId="{2D53C083-D1FA-4AFF-9038-BC477B0ABBA7}" dt="2024-11-07T08:44:50.584" v="4829"/>
          <ac:spMkLst>
            <pc:docMk/>
            <pc:sldMk cId="1211604223" sldId="275"/>
            <ac:spMk id="202" creationId="{DC9DDB16-9C61-3461-EB7E-57DD958F6F84}"/>
          </ac:spMkLst>
        </pc:spChg>
        <pc:spChg chg="mod">
          <ac:chgData name="chethan kalyan" userId="c1370a218002e0be" providerId="LiveId" clId="{2D53C083-D1FA-4AFF-9038-BC477B0ABBA7}" dt="2024-11-07T08:44:50.584" v="4829"/>
          <ac:spMkLst>
            <pc:docMk/>
            <pc:sldMk cId="1211604223" sldId="275"/>
            <ac:spMk id="203" creationId="{0D24F80F-D76C-A019-6DC4-9F61C2EA0436}"/>
          </ac:spMkLst>
        </pc:spChg>
        <pc:spChg chg="mod">
          <ac:chgData name="chethan kalyan" userId="c1370a218002e0be" providerId="LiveId" clId="{2D53C083-D1FA-4AFF-9038-BC477B0ABBA7}" dt="2024-11-07T08:44:50.584" v="4829"/>
          <ac:spMkLst>
            <pc:docMk/>
            <pc:sldMk cId="1211604223" sldId="275"/>
            <ac:spMk id="204" creationId="{3549EDD7-26C9-E604-F197-CEC688410704}"/>
          </ac:spMkLst>
        </pc:spChg>
        <pc:spChg chg="mod">
          <ac:chgData name="chethan kalyan" userId="c1370a218002e0be" providerId="LiveId" clId="{2D53C083-D1FA-4AFF-9038-BC477B0ABBA7}" dt="2024-11-07T08:44:50.584" v="4829"/>
          <ac:spMkLst>
            <pc:docMk/>
            <pc:sldMk cId="1211604223" sldId="275"/>
            <ac:spMk id="205" creationId="{8912F242-B3FD-FDBB-3FA7-C494C7EA66C6}"/>
          </ac:spMkLst>
        </pc:spChg>
        <pc:spChg chg="mod">
          <ac:chgData name="chethan kalyan" userId="c1370a218002e0be" providerId="LiveId" clId="{2D53C083-D1FA-4AFF-9038-BC477B0ABBA7}" dt="2024-11-07T08:44:50.584" v="4829"/>
          <ac:spMkLst>
            <pc:docMk/>
            <pc:sldMk cId="1211604223" sldId="275"/>
            <ac:spMk id="206" creationId="{A755FF68-9F5F-2C29-B564-28A1C2D49189}"/>
          </ac:spMkLst>
        </pc:spChg>
        <pc:spChg chg="mod">
          <ac:chgData name="chethan kalyan" userId="c1370a218002e0be" providerId="LiveId" clId="{2D53C083-D1FA-4AFF-9038-BC477B0ABBA7}" dt="2024-11-07T08:44:50.584" v="4829"/>
          <ac:spMkLst>
            <pc:docMk/>
            <pc:sldMk cId="1211604223" sldId="275"/>
            <ac:spMk id="207" creationId="{67611D64-539F-D249-E772-2D77A62EE46F}"/>
          </ac:spMkLst>
        </pc:spChg>
        <pc:spChg chg="mod">
          <ac:chgData name="chethan kalyan" userId="c1370a218002e0be" providerId="LiveId" clId="{2D53C083-D1FA-4AFF-9038-BC477B0ABBA7}" dt="2024-11-07T08:44:50.584" v="4829"/>
          <ac:spMkLst>
            <pc:docMk/>
            <pc:sldMk cId="1211604223" sldId="275"/>
            <ac:spMk id="208" creationId="{1583E927-FAF9-787E-D567-5C33D1F8F571}"/>
          </ac:spMkLst>
        </pc:spChg>
        <pc:spChg chg="mod">
          <ac:chgData name="chethan kalyan" userId="c1370a218002e0be" providerId="LiveId" clId="{2D53C083-D1FA-4AFF-9038-BC477B0ABBA7}" dt="2024-11-07T08:44:50.584" v="4829"/>
          <ac:spMkLst>
            <pc:docMk/>
            <pc:sldMk cId="1211604223" sldId="275"/>
            <ac:spMk id="209" creationId="{834FFDFF-4EBB-18C1-2FC1-4EF3861F7E8D}"/>
          </ac:spMkLst>
        </pc:spChg>
        <pc:spChg chg="mod">
          <ac:chgData name="chethan kalyan" userId="c1370a218002e0be" providerId="LiveId" clId="{2D53C083-D1FA-4AFF-9038-BC477B0ABBA7}" dt="2024-11-07T08:44:50.584" v="4829"/>
          <ac:spMkLst>
            <pc:docMk/>
            <pc:sldMk cId="1211604223" sldId="275"/>
            <ac:spMk id="210" creationId="{CF3EAD8F-B4E2-0F2B-E882-57255DB78BEB}"/>
          </ac:spMkLst>
        </pc:spChg>
        <pc:spChg chg="mod">
          <ac:chgData name="chethan kalyan" userId="c1370a218002e0be" providerId="LiveId" clId="{2D53C083-D1FA-4AFF-9038-BC477B0ABBA7}" dt="2024-11-07T08:44:50.584" v="4829"/>
          <ac:spMkLst>
            <pc:docMk/>
            <pc:sldMk cId="1211604223" sldId="275"/>
            <ac:spMk id="211" creationId="{B0AB75B4-5F8A-0BC6-71B3-4CB6955FAE34}"/>
          </ac:spMkLst>
        </pc:spChg>
        <pc:spChg chg="mod">
          <ac:chgData name="chethan kalyan" userId="c1370a218002e0be" providerId="LiveId" clId="{2D53C083-D1FA-4AFF-9038-BC477B0ABBA7}" dt="2024-11-07T08:44:50.584" v="4829"/>
          <ac:spMkLst>
            <pc:docMk/>
            <pc:sldMk cId="1211604223" sldId="275"/>
            <ac:spMk id="212" creationId="{2E3B3716-8671-4114-5A62-66CB73684054}"/>
          </ac:spMkLst>
        </pc:spChg>
        <pc:spChg chg="mod">
          <ac:chgData name="chethan kalyan" userId="c1370a218002e0be" providerId="LiveId" clId="{2D53C083-D1FA-4AFF-9038-BC477B0ABBA7}" dt="2024-11-07T08:44:50.584" v="4829"/>
          <ac:spMkLst>
            <pc:docMk/>
            <pc:sldMk cId="1211604223" sldId="275"/>
            <ac:spMk id="213" creationId="{69B871BC-1473-3212-DC99-117C1A6F0989}"/>
          </ac:spMkLst>
        </pc:spChg>
        <pc:spChg chg="mod">
          <ac:chgData name="chethan kalyan" userId="c1370a218002e0be" providerId="LiveId" clId="{2D53C083-D1FA-4AFF-9038-BC477B0ABBA7}" dt="2024-11-07T08:44:50.584" v="4829"/>
          <ac:spMkLst>
            <pc:docMk/>
            <pc:sldMk cId="1211604223" sldId="275"/>
            <ac:spMk id="214" creationId="{C290245A-6A9D-660C-03EE-D00D68BF5C68}"/>
          </ac:spMkLst>
        </pc:spChg>
        <pc:spChg chg="mod">
          <ac:chgData name="chethan kalyan" userId="c1370a218002e0be" providerId="LiveId" clId="{2D53C083-D1FA-4AFF-9038-BC477B0ABBA7}" dt="2024-11-07T08:44:50.584" v="4829"/>
          <ac:spMkLst>
            <pc:docMk/>
            <pc:sldMk cId="1211604223" sldId="275"/>
            <ac:spMk id="215" creationId="{BD519A05-5F75-85FB-8515-8B290CEEFDE1}"/>
          </ac:spMkLst>
        </pc:spChg>
        <pc:spChg chg="mod">
          <ac:chgData name="chethan kalyan" userId="c1370a218002e0be" providerId="LiveId" clId="{2D53C083-D1FA-4AFF-9038-BC477B0ABBA7}" dt="2024-11-07T08:44:50.584" v="4829"/>
          <ac:spMkLst>
            <pc:docMk/>
            <pc:sldMk cId="1211604223" sldId="275"/>
            <ac:spMk id="216" creationId="{409AF741-29A3-1565-283B-9CBC830894CD}"/>
          </ac:spMkLst>
        </pc:spChg>
        <pc:spChg chg="mod">
          <ac:chgData name="chethan kalyan" userId="c1370a218002e0be" providerId="LiveId" clId="{2D53C083-D1FA-4AFF-9038-BC477B0ABBA7}" dt="2024-11-07T08:44:50.584" v="4829"/>
          <ac:spMkLst>
            <pc:docMk/>
            <pc:sldMk cId="1211604223" sldId="275"/>
            <ac:spMk id="217" creationId="{0BDAEBD5-5E51-E03D-5EB9-F5EDBF0DA231}"/>
          </ac:spMkLst>
        </pc:spChg>
        <pc:spChg chg="mod">
          <ac:chgData name="chethan kalyan" userId="c1370a218002e0be" providerId="LiveId" clId="{2D53C083-D1FA-4AFF-9038-BC477B0ABBA7}" dt="2024-11-07T08:44:50.584" v="4829"/>
          <ac:spMkLst>
            <pc:docMk/>
            <pc:sldMk cId="1211604223" sldId="275"/>
            <ac:spMk id="218" creationId="{5CA55248-C44E-8ACD-4A25-AF46521CD45A}"/>
          </ac:spMkLst>
        </pc:spChg>
        <pc:spChg chg="mod">
          <ac:chgData name="chethan kalyan" userId="c1370a218002e0be" providerId="LiveId" clId="{2D53C083-D1FA-4AFF-9038-BC477B0ABBA7}" dt="2024-11-07T08:44:50.584" v="4829"/>
          <ac:spMkLst>
            <pc:docMk/>
            <pc:sldMk cId="1211604223" sldId="275"/>
            <ac:spMk id="219" creationId="{668D15F4-4A53-DEF3-CC8C-E5AAC239D205}"/>
          </ac:spMkLst>
        </pc:spChg>
        <pc:spChg chg="mod">
          <ac:chgData name="chethan kalyan" userId="c1370a218002e0be" providerId="LiveId" clId="{2D53C083-D1FA-4AFF-9038-BC477B0ABBA7}" dt="2024-11-07T08:44:50.584" v="4829"/>
          <ac:spMkLst>
            <pc:docMk/>
            <pc:sldMk cId="1211604223" sldId="275"/>
            <ac:spMk id="220" creationId="{BF3D6B17-44A7-E129-B865-8F51330FC730}"/>
          </ac:spMkLst>
        </pc:spChg>
        <pc:spChg chg="mod">
          <ac:chgData name="chethan kalyan" userId="c1370a218002e0be" providerId="LiveId" clId="{2D53C083-D1FA-4AFF-9038-BC477B0ABBA7}" dt="2024-11-07T08:44:50.584" v="4829"/>
          <ac:spMkLst>
            <pc:docMk/>
            <pc:sldMk cId="1211604223" sldId="275"/>
            <ac:spMk id="221" creationId="{0176A9FA-945F-0AAD-8482-47D867BEE941}"/>
          </ac:spMkLst>
        </pc:spChg>
        <pc:spChg chg="mod">
          <ac:chgData name="chethan kalyan" userId="c1370a218002e0be" providerId="LiveId" clId="{2D53C083-D1FA-4AFF-9038-BC477B0ABBA7}" dt="2024-11-07T08:44:50.584" v="4829"/>
          <ac:spMkLst>
            <pc:docMk/>
            <pc:sldMk cId="1211604223" sldId="275"/>
            <ac:spMk id="222" creationId="{24F8E300-FD2C-1C68-1BC6-1E17BEF0093D}"/>
          </ac:spMkLst>
        </pc:spChg>
        <pc:spChg chg="mod">
          <ac:chgData name="chethan kalyan" userId="c1370a218002e0be" providerId="LiveId" clId="{2D53C083-D1FA-4AFF-9038-BC477B0ABBA7}" dt="2024-11-07T08:44:50.584" v="4829"/>
          <ac:spMkLst>
            <pc:docMk/>
            <pc:sldMk cId="1211604223" sldId="275"/>
            <ac:spMk id="223" creationId="{74DD0E67-D281-82D4-287D-CFF31A58E865}"/>
          </ac:spMkLst>
        </pc:spChg>
        <pc:spChg chg="mod">
          <ac:chgData name="chethan kalyan" userId="c1370a218002e0be" providerId="LiveId" clId="{2D53C083-D1FA-4AFF-9038-BC477B0ABBA7}" dt="2024-11-07T08:44:50.584" v="4829"/>
          <ac:spMkLst>
            <pc:docMk/>
            <pc:sldMk cId="1211604223" sldId="275"/>
            <ac:spMk id="224" creationId="{09FEE1AB-1B58-A8EB-49EE-D3AFDE652FB3}"/>
          </ac:spMkLst>
        </pc:spChg>
        <pc:spChg chg="mod">
          <ac:chgData name="chethan kalyan" userId="c1370a218002e0be" providerId="LiveId" clId="{2D53C083-D1FA-4AFF-9038-BC477B0ABBA7}" dt="2024-11-07T08:44:50.584" v="4829"/>
          <ac:spMkLst>
            <pc:docMk/>
            <pc:sldMk cId="1211604223" sldId="275"/>
            <ac:spMk id="225" creationId="{947CE14C-311D-E117-5B78-86DFE0B85D51}"/>
          </ac:spMkLst>
        </pc:spChg>
        <pc:spChg chg="mod">
          <ac:chgData name="chethan kalyan" userId="c1370a218002e0be" providerId="LiveId" clId="{2D53C083-D1FA-4AFF-9038-BC477B0ABBA7}" dt="2024-11-07T08:44:50.584" v="4829"/>
          <ac:spMkLst>
            <pc:docMk/>
            <pc:sldMk cId="1211604223" sldId="275"/>
            <ac:spMk id="226" creationId="{3FE4C171-F78B-508B-37A5-6126F92E6CB3}"/>
          </ac:spMkLst>
        </pc:spChg>
        <pc:spChg chg="mod">
          <ac:chgData name="chethan kalyan" userId="c1370a218002e0be" providerId="LiveId" clId="{2D53C083-D1FA-4AFF-9038-BC477B0ABBA7}" dt="2024-11-07T08:44:50.584" v="4829"/>
          <ac:spMkLst>
            <pc:docMk/>
            <pc:sldMk cId="1211604223" sldId="275"/>
            <ac:spMk id="227" creationId="{C696CA07-672F-895E-4CB5-99DD0F5553B9}"/>
          </ac:spMkLst>
        </pc:spChg>
        <pc:spChg chg="mod">
          <ac:chgData name="chethan kalyan" userId="c1370a218002e0be" providerId="LiveId" clId="{2D53C083-D1FA-4AFF-9038-BC477B0ABBA7}" dt="2024-11-07T08:44:50.584" v="4829"/>
          <ac:spMkLst>
            <pc:docMk/>
            <pc:sldMk cId="1211604223" sldId="275"/>
            <ac:spMk id="228" creationId="{BD198E97-5B69-7B8D-19C6-2A61909598F4}"/>
          </ac:spMkLst>
        </pc:spChg>
        <pc:spChg chg="mod">
          <ac:chgData name="chethan kalyan" userId="c1370a218002e0be" providerId="LiveId" clId="{2D53C083-D1FA-4AFF-9038-BC477B0ABBA7}" dt="2024-11-07T08:44:50.584" v="4829"/>
          <ac:spMkLst>
            <pc:docMk/>
            <pc:sldMk cId="1211604223" sldId="275"/>
            <ac:spMk id="229" creationId="{75FABFD6-E4AB-432F-6E26-97F33EE56D8C}"/>
          </ac:spMkLst>
        </pc:spChg>
        <pc:spChg chg="mod">
          <ac:chgData name="chethan kalyan" userId="c1370a218002e0be" providerId="LiveId" clId="{2D53C083-D1FA-4AFF-9038-BC477B0ABBA7}" dt="2024-11-07T08:44:50.584" v="4829"/>
          <ac:spMkLst>
            <pc:docMk/>
            <pc:sldMk cId="1211604223" sldId="275"/>
            <ac:spMk id="230" creationId="{E2F0643F-904B-F284-DEEC-5CF30788EE5E}"/>
          </ac:spMkLst>
        </pc:spChg>
        <pc:spChg chg="mod">
          <ac:chgData name="chethan kalyan" userId="c1370a218002e0be" providerId="LiveId" clId="{2D53C083-D1FA-4AFF-9038-BC477B0ABBA7}" dt="2024-11-07T08:44:50.584" v="4829"/>
          <ac:spMkLst>
            <pc:docMk/>
            <pc:sldMk cId="1211604223" sldId="275"/>
            <ac:spMk id="231" creationId="{6A529E8E-B064-48F4-1456-933858A96454}"/>
          </ac:spMkLst>
        </pc:spChg>
        <pc:spChg chg="mod">
          <ac:chgData name="chethan kalyan" userId="c1370a218002e0be" providerId="LiveId" clId="{2D53C083-D1FA-4AFF-9038-BC477B0ABBA7}" dt="2024-11-07T08:44:50.584" v="4829"/>
          <ac:spMkLst>
            <pc:docMk/>
            <pc:sldMk cId="1211604223" sldId="275"/>
            <ac:spMk id="232" creationId="{6F825D7D-3E77-BEAF-C34F-C30A1566C57B}"/>
          </ac:spMkLst>
        </pc:spChg>
        <pc:spChg chg="mod">
          <ac:chgData name="chethan kalyan" userId="c1370a218002e0be" providerId="LiveId" clId="{2D53C083-D1FA-4AFF-9038-BC477B0ABBA7}" dt="2024-11-07T08:44:50.584" v="4829"/>
          <ac:spMkLst>
            <pc:docMk/>
            <pc:sldMk cId="1211604223" sldId="275"/>
            <ac:spMk id="233" creationId="{BD5DC97E-5EA4-9FC6-7B9C-90C7C630BD1C}"/>
          </ac:spMkLst>
        </pc:spChg>
        <pc:spChg chg="mod">
          <ac:chgData name="chethan kalyan" userId="c1370a218002e0be" providerId="LiveId" clId="{2D53C083-D1FA-4AFF-9038-BC477B0ABBA7}" dt="2024-11-07T08:44:50.584" v="4829"/>
          <ac:spMkLst>
            <pc:docMk/>
            <pc:sldMk cId="1211604223" sldId="275"/>
            <ac:spMk id="234" creationId="{D5070967-C28D-9259-F3DC-E168725A282F}"/>
          </ac:spMkLst>
        </pc:spChg>
        <pc:spChg chg="mod">
          <ac:chgData name="chethan kalyan" userId="c1370a218002e0be" providerId="LiveId" clId="{2D53C083-D1FA-4AFF-9038-BC477B0ABBA7}" dt="2024-11-07T08:44:50.584" v="4829"/>
          <ac:spMkLst>
            <pc:docMk/>
            <pc:sldMk cId="1211604223" sldId="275"/>
            <ac:spMk id="235" creationId="{D507CE52-3410-4E11-9AE4-F79351DD16E7}"/>
          </ac:spMkLst>
        </pc:spChg>
        <pc:spChg chg="mod">
          <ac:chgData name="chethan kalyan" userId="c1370a218002e0be" providerId="LiveId" clId="{2D53C083-D1FA-4AFF-9038-BC477B0ABBA7}" dt="2024-11-07T08:44:50.584" v="4829"/>
          <ac:spMkLst>
            <pc:docMk/>
            <pc:sldMk cId="1211604223" sldId="275"/>
            <ac:spMk id="236" creationId="{076AC091-2631-0A60-6F48-8C7665479CF0}"/>
          </ac:spMkLst>
        </pc:spChg>
        <pc:spChg chg="mod">
          <ac:chgData name="chethan kalyan" userId="c1370a218002e0be" providerId="LiveId" clId="{2D53C083-D1FA-4AFF-9038-BC477B0ABBA7}" dt="2024-11-07T08:44:50.584" v="4829"/>
          <ac:spMkLst>
            <pc:docMk/>
            <pc:sldMk cId="1211604223" sldId="275"/>
            <ac:spMk id="237" creationId="{F960176F-C23B-F81E-B2F2-58233ECDC212}"/>
          </ac:spMkLst>
        </pc:spChg>
        <pc:spChg chg="mod">
          <ac:chgData name="chethan kalyan" userId="c1370a218002e0be" providerId="LiveId" clId="{2D53C083-D1FA-4AFF-9038-BC477B0ABBA7}" dt="2024-11-07T08:44:50.584" v="4829"/>
          <ac:spMkLst>
            <pc:docMk/>
            <pc:sldMk cId="1211604223" sldId="275"/>
            <ac:spMk id="238" creationId="{D47E862F-C823-38AB-88D1-11DAFCC180F1}"/>
          </ac:spMkLst>
        </pc:spChg>
        <pc:spChg chg="mod">
          <ac:chgData name="chethan kalyan" userId="c1370a218002e0be" providerId="LiveId" clId="{2D53C083-D1FA-4AFF-9038-BC477B0ABBA7}" dt="2024-11-07T08:44:50.584" v="4829"/>
          <ac:spMkLst>
            <pc:docMk/>
            <pc:sldMk cId="1211604223" sldId="275"/>
            <ac:spMk id="239" creationId="{BDD53700-92A2-2E63-8F74-CF3E19E93004}"/>
          </ac:spMkLst>
        </pc:spChg>
        <pc:spChg chg="mod">
          <ac:chgData name="chethan kalyan" userId="c1370a218002e0be" providerId="LiveId" clId="{2D53C083-D1FA-4AFF-9038-BC477B0ABBA7}" dt="2024-11-07T08:44:50.584" v="4829"/>
          <ac:spMkLst>
            <pc:docMk/>
            <pc:sldMk cId="1211604223" sldId="275"/>
            <ac:spMk id="240" creationId="{CB157E64-3B80-ED3D-A6F2-90CB67DFFC88}"/>
          </ac:spMkLst>
        </pc:spChg>
        <pc:spChg chg="mod">
          <ac:chgData name="chethan kalyan" userId="c1370a218002e0be" providerId="LiveId" clId="{2D53C083-D1FA-4AFF-9038-BC477B0ABBA7}" dt="2024-11-07T08:44:50.584" v="4829"/>
          <ac:spMkLst>
            <pc:docMk/>
            <pc:sldMk cId="1211604223" sldId="275"/>
            <ac:spMk id="241" creationId="{6CB62BE9-50B8-2D9A-9F2B-388C1AF3B2CA}"/>
          </ac:spMkLst>
        </pc:spChg>
        <pc:spChg chg="mod">
          <ac:chgData name="chethan kalyan" userId="c1370a218002e0be" providerId="LiveId" clId="{2D53C083-D1FA-4AFF-9038-BC477B0ABBA7}" dt="2024-11-07T08:44:50.584" v="4829"/>
          <ac:spMkLst>
            <pc:docMk/>
            <pc:sldMk cId="1211604223" sldId="275"/>
            <ac:spMk id="242" creationId="{AF88ACD3-6993-62B6-915A-77FFD773B436}"/>
          </ac:spMkLst>
        </pc:spChg>
        <pc:spChg chg="mod">
          <ac:chgData name="chethan kalyan" userId="c1370a218002e0be" providerId="LiveId" clId="{2D53C083-D1FA-4AFF-9038-BC477B0ABBA7}" dt="2024-11-07T08:44:50.584" v="4829"/>
          <ac:spMkLst>
            <pc:docMk/>
            <pc:sldMk cId="1211604223" sldId="275"/>
            <ac:spMk id="243" creationId="{63BCF504-F047-07AB-D5B1-D94A39B121FA}"/>
          </ac:spMkLst>
        </pc:spChg>
        <pc:spChg chg="mod">
          <ac:chgData name="chethan kalyan" userId="c1370a218002e0be" providerId="LiveId" clId="{2D53C083-D1FA-4AFF-9038-BC477B0ABBA7}" dt="2024-11-07T08:44:50.584" v="4829"/>
          <ac:spMkLst>
            <pc:docMk/>
            <pc:sldMk cId="1211604223" sldId="275"/>
            <ac:spMk id="244" creationId="{11A8AE76-DA0A-63C7-19BE-65236C957890}"/>
          </ac:spMkLst>
        </pc:spChg>
        <pc:spChg chg="mod">
          <ac:chgData name="chethan kalyan" userId="c1370a218002e0be" providerId="LiveId" clId="{2D53C083-D1FA-4AFF-9038-BC477B0ABBA7}" dt="2024-11-07T08:44:50.584" v="4829"/>
          <ac:spMkLst>
            <pc:docMk/>
            <pc:sldMk cId="1211604223" sldId="275"/>
            <ac:spMk id="245" creationId="{F9E60548-FF8E-0955-98E0-4CE1DA302D49}"/>
          </ac:spMkLst>
        </pc:spChg>
        <pc:spChg chg="mod">
          <ac:chgData name="chethan kalyan" userId="c1370a218002e0be" providerId="LiveId" clId="{2D53C083-D1FA-4AFF-9038-BC477B0ABBA7}" dt="2024-11-07T08:44:50.584" v="4829"/>
          <ac:spMkLst>
            <pc:docMk/>
            <pc:sldMk cId="1211604223" sldId="275"/>
            <ac:spMk id="246" creationId="{0A8F62F5-5C31-7782-689D-3D58F7A50ADF}"/>
          </ac:spMkLst>
        </pc:spChg>
        <pc:spChg chg="mod">
          <ac:chgData name="chethan kalyan" userId="c1370a218002e0be" providerId="LiveId" clId="{2D53C083-D1FA-4AFF-9038-BC477B0ABBA7}" dt="2024-11-07T08:44:50.584" v="4829"/>
          <ac:spMkLst>
            <pc:docMk/>
            <pc:sldMk cId="1211604223" sldId="275"/>
            <ac:spMk id="247" creationId="{9887EC8B-4650-381D-04D7-7D43F79F0DB7}"/>
          </ac:spMkLst>
        </pc:spChg>
        <pc:spChg chg="mod">
          <ac:chgData name="chethan kalyan" userId="c1370a218002e0be" providerId="LiveId" clId="{2D53C083-D1FA-4AFF-9038-BC477B0ABBA7}" dt="2024-11-07T08:44:50.584" v="4829"/>
          <ac:spMkLst>
            <pc:docMk/>
            <pc:sldMk cId="1211604223" sldId="275"/>
            <ac:spMk id="248" creationId="{5E8BBCFF-B3BA-3F3B-5371-36908D0B45DE}"/>
          </ac:spMkLst>
        </pc:spChg>
        <pc:spChg chg="mod">
          <ac:chgData name="chethan kalyan" userId="c1370a218002e0be" providerId="LiveId" clId="{2D53C083-D1FA-4AFF-9038-BC477B0ABBA7}" dt="2024-11-07T08:44:50.584" v="4829"/>
          <ac:spMkLst>
            <pc:docMk/>
            <pc:sldMk cId="1211604223" sldId="275"/>
            <ac:spMk id="249" creationId="{3B02E009-71EC-092C-1521-A9AD2F4303BB}"/>
          </ac:spMkLst>
        </pc:spChg>
        <pc:spChg chg="mod">
          <ac:chgData name="chethan kalyan" userId="c1370a218002e0be" providerId="LiveId" clId="{2D53C083-D1FA-4AFF-9038-BC477B0ABBA7}" dt="2024-11-07T08:44:50.584" v="4829"/>
          <ac:spMkLst>
            <pc:docMk/>
            <pc:sldMk cId="1211604223" sldId="275"/>
            <ac:spMk id="250" creationId="{82F84ED6-3381-749B-6C3B-BE38B17A6301}"/>
          </ac:spMkLst>
        </pc:spChg>
        <pc:spChg chg="mod">
          <ac:chgData name="chethan kalyan" userId="c1370a218002e0be" providerId="LiveId" clId="{2D53C083-D1FA-4AFF-9038-BC477B0ABBA7}" dt="2024-11-07T08:44:50.584" v="4829"/>
          <ac:spMkLst>
            <pc:docMk/>
            <pc:sldMk cId="1211604223" sldId="275"/>
            <ac:spMk id="251" creationId="{397DE86B-A778-1D70-31CA-F506C30F14CD}"/>
          </ac:spMkLst>
        </pc:spChg>
        <pc:spChg chg="mod">
          <ac:chgData name="chethan kalyan" userId="c1370a218002e0be" providerId="LiveId" clId="{2D53C083-D1FA-4AFF-9038-BC477B0ABBA7}" dt="2024-11-07T08:44:50.584" v="4829"/>
          <ac:spMkLst>
            <pc:docMk/>
            <pc:sldMk cId="1211604223" sldId="275"/>
            <ac:spMk id="252" creationId="{06410A86-F9D6-01B1-C494-FF3E483EB840}"/>
          </ac:spMkLst>
        </pc:spChg>
        <pc:spChg chg="mod">
          <ac:chgData name="chethan kalyan" userId="c1370a218002e0be" providerId="LiveId" clId="{2D53C083-D1FA-4AFF-9038-BC477B0ABBA7}" dt="2024-11-07T08:44:50.584" v="4829"/>
          <ac:spMkLst>
            <pc:docMk/>
            <pc:sldMk cId="1211604223" sldId="275"/>
            <ac:spMk id="253" creationId="{BEE849A1-2D2D-B9B9-F04D-CC32FCFC5003}"/>
          </ac:spMkLst>
        </pc:spChg>
        <pc:spChg chg="mod">
          <ac:chgData name="chethan kalyan" userId="c1370a218002e0be" providerId="LiveId" clId="{2D53C083-D1FA-4AFF-9038-BC477B0ABBA7}" dt="2024-11-07T08:44:50.584" v="4829"/>
          <ac:spMkLst>
            <pc:docMk/>
            <pc:sldMk cId="1211604223" sldId="275"/>
            <ac:spMk id="254" creationId="{26018701-52EF-81E9-3DA6-D583A41B3AAD}"/>
          </ac:spMkLst>
        </pc:spChg>
        <pc:spChg chg="mod">
          <ac:chgData name="chethan kalyan" userId="c1370a218002e0be" providerId="LiveId" clId="{2D53C083-D1FA-4AFF-9038-BC477B0ABBA7}" dt="2024-11-07T08:44:50.584" v="4829"/>
          <ac:spMkLst>
            <pc:docMk/>
            <pc:sldMk cId="1211604223" sldId="275"/>
            <ac:spMk id="255" creationId="{C85BF6F6-5AAC-1722-10A0-1546232055BD}"/>
          </ac:spMkLst>
        </pc:spChg>
        <pc:spChg chg="mod">
          <ac:chgData name="chethan kalyan" userId="c1370a218002e0be" providerId="LiveId" clId="{2D53C083-D1FA-4AFF-9038-BC477B0ABBA7}" dt="2024-11-07T08:44:50.584" v="4829"/>
          <ac:spMkLst>
            <pc:docMk/>
            <pc:sldMk cId="1211604223" sldId="275"/>
            <ac:spMk id="256" creationId="{393C5BD8-A3A5-870F-9586-DD22A6ECC824}"/>
          </ac:spMkLst>
        </pc:spChg>
        <pc:spChg chg="mod">
          <ac:chgData name="chethan kalyan" userId="c1370a218002e0be" providerId="LiveId" clId="{2D53C083-D1FA-4AFF-9038-BC477B0ABBA7}" dt="2024-11-07T08:44:50.584" v="4829"/>
          <ac:spMkLst>
            <pc:docMk/>
            <pc:sldMk cId="1211604223" sldId="275"/>
            <ac:spMk id="257" creationId="{BF429565-1EF1-7B31-304C-83C872ED305C}"/>
          </ac:spMkLst>
        </pc:spChg>
        <pc:spChg chg="mod">
          <ac:chgData name="chethan kalyan" userId="c1370a218002e0be" providerId="LiveId" clId="{2D53C083-D1FA-4AFF-9038-BC477B0ABBA7}" dt="2024-11-07T08:44:50.584" v="4829"/>
          <ac:spMkLst>
            <pc:docMk/>
            <pc:sldMk cId="1211604223" sldId="275"/>
            <ac:spMk id="258" creationId="{2D30E9AD-AA35-62E6-683F-D1B2FE2BA33D}"/>
          </ac:spMkLst>
        </pc:spChg>
        <pc:spChg chg="mod">
          <ac:chgData name="chethan kalyan" userId="c1370a218002e0be" providerId="LiveId" clId="{2D53C083-D1FA-4AFF-9038-BC477B0ABBA7}" dt="2024-11-07T08:44:50.584" v="4829"/>
          <ac:spMkLst>
            <pc:docMk/>
            <pc:sldMk cId="1211604223" sldId="275"/>
            <ac:spMk id="259" creationId="{DF4CC487-620D-4F7C-8BB9-E12FAC00B1A4}"/>
          </ac:spMkLst>
        </pc:spChg>
        <pc:spChg chg="mod">
          <ac:chgData name="chethan kalyan" userId="c1370a218002e0be" providerId="LiveId" clId="{2D53C083-D1FA-4AFF-9038-BC477B0ABBA7}" dt="2024-11-07T08:44:50.584" v="4829"/>
          <ac:spMkLst>
            <pc:docMk/>
            <pc:sldMk cId="1211604223" sldId="275"/>
            <ac:spMk id="260" creationId="{29DBC0D2-D67F-84EC-FF7A-F4768073D0C5}"/>
          </ac:spMkLst>
        </pc:spChg>
        <pc:spChg chg="mod">
          <ac:chgData name="chethan kalyan" userId="c1370a218002e0be" providerId="LiveId" clId="{2D53C083-D1FA-4AFF-9038-BC477B0ABBA7}" dt="2024-11-07T08:44:50.584" v="4829"/>
          <ac:spMkLst>
            <pc:docMk/>
            <pc:sldMk cId="1211604223" sldId="275"/>
            <ac:spMk id="261" creationId="{35A48F47-F226-25D7-6B8A-7E94B8831D3C}"/>
          </ac:spMkLst>
        </pc:spChg>
        <pc:spChg chg="mod">
          <ac:chgData name="chethan kalyan" userId="c1370a218002e0be" providerId="LiveId" clId="{2D53C083-D1FA-4AFF-9038-BC477B0ABBA7}" dt="2024-11-07T08:44:50.584" v="4829"/>
          <ac:spMkLst>
            <pc:docMk/>
            <pc:sldMk cId="1211604223" sldId="275"/>
            <ac:spMk id="262" creationId="{1079C13B-C755-4898-078A-76507BCE70C3}"/>
          </ac:spMkLst>
        </pc:spChg>
        <pc:spChg chg="mod">
          <ac:chgData name="chethan kalyan" userId="c1370a218002e0be" providerId="LiveId" clId="{2D53C083-D1FA-4AFF-9038-BC477B0ABBA7}" dt="2024-11-07T08:44:50.584" v="4829"/>
          <ac:spMkLst>
            <pc:docMk/>
            <pc:sldMk cId="1211604223" sldId="275"/>
            <ac:spMk id="263" creationId="{7B40A14F-7CB1-DB06-7AB0-42AE12E2CDF3}"/>
          </ac:spMkLst>
        </pc:spChg>
        <pc:spChg chg="mod">
          <ac:chgData name="chethan kalyan" userId="c1370a218002e0be" providerId="LiveId" clId="{2D53C083-D1FA-4AFF-9038-BC477B0ABBA7}" dt="2024-11-07T08:44:50.584" v="4829"/>
          <ac:spMkLst>
            <pc:docMk/>
            <pc:sldMk cId="1211604223" sldId="275"/>
            <ac:spMk id="264" creationId="{4B33CF9C-DB32-83BF-166D-7F0A0D4764BF}"/>
          </ac:spMkLst>
        </pc:spChg>
        <pc:spChg chg="mod">
          <ac:chgData name="chethan kalyan" userId="c1370a218002e0be" providerId="LiveId" clId="{2D53C083-D1FA-4AFF-9038-BC477B0ABBA7}" dt="2024-11-07T08:44:50.584" v="4829"/>
          <ac:spMkLst>
            <pc:docMk/>
            <pc:sldMk cId="1211604223" sldId="275"/>
            <ac:spMk id="265" creationId="{CC3E220C-1B9D-4B38-A390-9464FED9F64B}"/>
          </ac:spMkLst>
        </pc:spChg>
        <pc:spChg chg="mod">
          <ac:chgData name="chethan kalyan" userId="c1370a218002e0be" providerId="LiveId" clId="{2D53C083-D1FA-4AFF-9038-BC477B0ABBA7}" dt="2024-11-07T08:44:50.584" v="4829"/>
          <ac:spMkLst>
            <pc:docMk/>
            <pc:sldMk cId="1211604223" sldId="275"/>
            <ac:spMk id="266" creationId="{A9320317-54DA-2B9E-F328-BC9AD2EA1307}"/>
          </ac:spMkLst>
        </pc:spChg>
        <pc:spChg chg="mod">
          <ac:chgData name="chethan kalyan" userId="c1370a218002e0be" providerId="LiveId" clId="{2D53C083-D1FA-4AFF-9038-BC477B0ABBA7}" dt="2024-11-07T08:44:50.584" v="4829"/>
          <ac:spMkLst>
            <pc:docMk/>
            <pc:sldMk cId="1211604223" sldId="275"/>
            <ac:spMk id="267" creationId="{2689CFB4-DE23-21BD-4EE5-5F4B96ABB469}"/>
          </ac:spMkLst>
        </pc:spChg>
        <pc:spChg chg="mod">
          <ac:chgData name="chethan kalyan" userId="c1370a218002e0be" providerId="LiveId" clId="{2D53C083-D1FA-4AFF-9038-BC477B0ABBA7}" dt="2024-11-07T08:44:50.584" v="4829"/>
          <ac:spMkLst>
            <pc:docMk/>
            <pc:sldMk cId="1211604223" sldId="275"/>
            <ac:spMk id="268" creationId="{B4B12A0F-934C-D279-0576-893FA7771EAE}"/>
          </ac:spMkLst>
        </pc:spChg>
        <pc:spChg chg="mod">
          <ac:chgData name="chethan kalyan" userId="c1370a218002e0be" providerId="LiveId" clId="{2D53C083-D1FA-4AFF-9038-BC477B0ABBA7}" dt="2024-11-07T08:44:50.584" v="4829"/>
          <ac:spMkLst>
            <pc:docMk/>
            <pc:sldMk cId="1211604223" sldId="275"/>
            <ac:spMk id="269" creationId="{887066BB-B284-5659-96B3-3F84B5ECDECC}"/>
          </ac:spMkLst>
        </pc:spChg>
        <pc:spChg chg="mod">
          <ac:chgData name="chethan kalyan" userId="c1370a218002e0be" providerId="LiveId" clId="{2D53C083-D1FA-4AFF-9038-BC477B0ABBA7}" dt="2024-11-07T08:44:50.584" v="4829"/>
          <ac:spMkLst>
            <pc:docMk/>
            <pc:sldMk cId="1211604223" sldId="275"/>
            <ac:spMk id="270" creationId="{5A0EFD64-4D23-A47B-990E-23F6CADE1E63}"/>
          </ac:spMkLst>
        </pc:spChg>
        <pc:spChg chg="mod">
          <ac:chgData name="chethan kalyan" userId="c1370a218002e0be" providerId="LiveId" clId="{2D53C083-D1FA-4AFF-9038-BC477B0ABBA7}" dt="2024-11-07T08:44:50.584" v="4829"/>
          <ac:spMkLst>
            <pc:docMk/>
            <pc:sldMk cId="1211604223" sldId="275"/>
            <ac:spMk id="271" creationId="{0350B860-5BA2-40D2-C443-C17E91869172}"/>
          </ac:spMkLst>
        </pc:spChg>
        <pc:spChg chg="mod">
          <ac:chgData name="chethan kalyan" userId="c1370a218002e0be" providerId="LiveId" clId="{2D53C083-D1FA-4AFF-9038-BC477B0ABBA7}" dt="2024-11-07T08:44:50.584" v="4829"/>
          <ac:spMkLst>
            <pc:docMk/>
            <pc:sldMk cId="1211604223" sldId="275"/>
            <ac:spMk id="272" creationId="{A235D0C0-62A2-DEA8-7F52-35A58DBB6D84}"/>
          </ac:spMkLst>
        </pc:spChg>
        <pc:spChg chg="mod">
          <ac:chgData name="chethan kalyan" userId="c1370a218002e0be" providerId="LiveId" clId="{2D53C083-D1FA-4AFF-9038-BC477B0ABBA7}" dt="2024-11-07T08:44:50.584" v="4829"/>
          <ac:spMkLst>
            <pc:docMk/>
            <pc:sldMk cId="1211604223" sldId="275"/>
            <ac:spMk id="273" creationId="{3578D45B-D240-B5EC-E893-59371E8CB74E}"/>
          </ac:spMkLst>
        </pc:spChg>
        <pc:spChg chg="mod">
          <ac:chgData name="chethan kalyan" userId="c1370a218002e0be" providerId="LiveId" clId="{2D53C083-D1FA-4AFF-9038-BC477B0ABBA7}" dt="2024-11-07T08:44:50.584" v="4829"/>
          <ac:spMkLst>
            <pc:docMk/>
            <pc:sldMk cId="1211604223" sldId="275"/>
            <ac:spMk id="274" creationId="{7FF8E31E-EF30-F71A-E463-32059E4199D4}"/>
          </ac:spMkLst>
        </pc:spChg>
        <pc:spChg chg="mod">
          <ac:chgData name="chethan kalyan" userId="c1370a218002e0be" providerId="LiveId" clId="{2D53C083-D1FA-4AFF-9038-BC477B0ABBA7}" dt="2024-11-07T08:44:50.584" v="4829"/>
          <ac:spMkLst>
            <pc:docMk/>
            <pc:sldMk cId="1211604223" sldId="275"/>
            <ac:spMk id="275" creationId="{112C0F27-E51E-098B-F3B6-442E1A9404DE}"/>
          </ac:spMkLst>
        </pc:spChg>
        <pc:spChg chg="mod">
          <ac:chgData name="chethan kalyan" userId="c1370a218002e0be" providerId="LiveId" clId="{2D53C083-D1FA-4AFF-9038-BC477B0ABBA7}" dt="2024-11-07T08:44:50.584" v="4829"/>
          <ac:spMkLst>
            <pc:docMk/>
            <pc:sldMk cId="1211604223" sldId="275"/>
            <ac:spMk id="276" creationId="{F98A79AA-C253-A2E3-D843-FEE416288F52}"/>
          </ac:spMkLst>
        </pc:spChg>
        <pc:spChg chg="mod">
          <ac:chgData name="chethan kalyan" userId="c1370a218002e0be" providerId="LiveId" clId="{2D53C083-D1FA-4AFF-9038-BC477B0ABBA7}" dt="2024-11-07T08:44:50.584" v="4829"/>
          <ac:spMkLst>
            <pc:docMk/>
            <pc:sldMk cId="1211604223" sldId="275"/>
            <ac:spMk id="277" creationId="{0FBD7BAD-7F5D-DBE4-B235-DAB839AE0020}"/>
          </ac:spMkLst>
        </pc:spChg>
        <pc:spChg chg="mod">
          <ac:chgData name="chethan kalyan" userId="c1370a218002e0be" providerId="LiveId" clId="{2D53C083-D1FA-4AFF-9038-BC477B0ABBA7}" dt="2024-11-07T08:44:50.584" v="4829"/>
          <ac:spMkLst>
            <pc:docMk/>
            <pc:sldMk cId="1211604223" sldId="275"/>
            <ac:spMk id="278" creationId="{6C56F925-881C-CDFB-DEA7-791B1E33494B}"/>
          </ac:spMkLst>
        </pc:spChg>
        <pc:spChg chg="mod">
          <ac:chgData name="chethan kalyan" userId="c1370a218002e0be" providerId="LiveId" clId="{2D53C083-D1FA-4AFF-9038-BC477B0ABBA7}" dt="2024-11-07T08:44:50.584" v="4829"/>
          <ac:spMkLst>
            <pc:docMk/>
            <pc:sldMk cId="1211604223" sldId="275"/>
            <ac:spMk id="279" creationId="{9EE29624-85A1-AD10-5411-A1DC0D6FB7C2}"/>
          </ac:spMkLst>
        </pc:spChg>
        <pc:spChg chg="mod">
          <ac:chgData name="chethan kalyan" userId="c1370a218002e0be" providerId="LiveId" clId="{2D53C083-D1FA-4AFF-9038-BC477B0ABBA7}" dt="2024-11-07T08:44:50.584" v="4829"/>
          <ac:spMkLst>
            <pc:docMk/>
            <pc:sldMk cId="1211604223" sldId="275"/>
            <ac:spMk id="280" creationId="{7487A240-E64A-E10F-40F2-F04F73D5CA67}"/>
          </ac:spMkLst>
        </pc:spChg>
        <pc:spChg chg="mod">
          <ac:chgData name="chethan kalyan" userId="c1370a218002e0be" providerId="LiveId" clId="{2D53C083-D1FA-4AFF-9038-BC477B0ABBA7}" dt="2024-11-07T08:44:50.584" v="4829"/>
          <ac:spMkLst>
            <pc:docMk/>
            <pc:sldMk cId="1211604223" sldId="275"/>
            <ac:spMk id="281" creationId="{47341A8C-91DE-E060-9776-7F3F3A13F89D}"/>
          </ac:spMkLst>
        </pc:spChg>
        <pc:spChg chg="mod">
          <ac:chgData name="chethan kalyan" userId="c1370a218002e0be" providerId="LiveId" clId="{2D53C083-D1FA-4AFF-9038-BC477B0ABBA7}" dt="2024-11-07T08:44:50.584" v="4829"/>
          <ac:spMkLst>
            <pc:docMk/>
            <pc:sldMk cId="1211604223" sldId="275"/>
            <ac:spMk id="282" creationId="{0CFF6192-ED1F-C738-6F00-EED4BA0938AC}"/>
          </ac:spMkLst>
        </pc:spChg>
        <pc:spChg chg="mod">
          <ac:chgData name="chethan kalyan" userId="c1370a218002e0be" providerId="LiveId" clId="{2D53C083-D1FA-4AFF-9038-BC477B0ABBA7}" dt="2024-11-07T08:44:50.584" v="4829"/>
          <ac:spMkLst>
            <pc:docMk/>
            <pc:sldMk cId="1211604223" sldId="275"/>
            <ac:spMk id="283" creationId="{7E6D3E1B-AB50-EE3A-8944-88EF64E799ED}"/>
          </ac:spMkLst>
        </pc:spChg>
        <pc:spChg chg="mod">
          <ac:chgData name="chethan kalyan" userId="c1370a218002e0be" providerId="LiveId" clId="{2D53C083-D1FA-4AFF-9038-BC477B0ABBA7}" dt="2024-11-07T08:44:50.584" v="4829"/>
          <ac:spMkLst>
            <pc:docMk/>
            <pc:sldMk cId="1211604223" sldId="275"/>
            <ac:spMk id="284" creationId="{98859120-DA67-B783-163A-8C865A4D0016}"/>
          </ac:spMkLst>
        </pc:spChg>
        <pc:spChg chg="mod">
          <ac:chgData name="chethan kalyan" userId="c1370a218002e0be" providerId="LiveId" clId="{2D53C083-D1FA-4AFF-9038-BC477B0ABBA7}" dt="2024-11-07T08:44:50.584" v="4829"/>
          <ac:spMkLst>
            <pc:docMk/>
            <pc:sldMk cId="1211604223" sldId="275"/>
            <ac:spMk id="285" creationId="{4EB0C90F-47C3-DE5C-00C7-74B9E4C48684}"/>
          </ac:spMkLst>
        </pc:spChg>
        <pc:spChg chg="mod">
          <ac:chgData name="chethan kalyan" userId="c1370a218002e0be" providerId="LiveId" clId="{2D53C083-D1FA-4AFF-9038-BC477B0ABBA7}" dt="2024-11-07T08:44:50.584" v="4829"/>
          <ac:spMkLst>
            <pc:docMk/>
            <pc:sldMk cId="1211604223" sldId="275"/>
            <ac:spMk id="286" creationId="{18F24E30-FCDB-DD3B-1C3C-4885ECE1A548}"/>
          </ac:spMkLst>
        </pc:spChg>
        <pc:spChg chg="mod">
          <ac:chgData name="chethan kalyan" userId="c1370a218002e0be" providerId="LiveId" clId="{2D53C083-D1FA-4AFF-9038-BC477B0ABBA7}" dt="2024-11-07T08:44:50.584" v="4829"/>
          <ac:spMkLst>
            <pc:docMk/>
            <pc:sldMk cId="1211604223" sldId="275"/>
            <ac:spMk id="287" creationId="{1E5984AF-F712-972A-D987-D91700F4F172}"/>
          </ac:spMkLst>
        </pc:spChg>
        <pc:spChg chg="mod">
          <ac:chgData name="chethan kalyan" userId="c1370a218002e0be" providerId="LiveId" clId="{2D53C083-D1FA-4AFF-9038-BC477B0ABBA7}" dt="2024-11-07T08:44:50.584" v="4829"/>
          <ac:spMkLst>
            <pc:docMk/>
            <pc:sldMk cId="1211604223" sldId="275"/>
            <ac:spMk id="288" creationId="{6ED5BF3F-F84B-C564-E2BD-8F7F8A9C77DA}"/>
          </ac:spMkLst>
        </pc:spChg>
        <pc:spChg chg="mod">
          <ac:chgData name="chethan kalyan" userId="c1370a218002e0be" providerId="LiveId" clId="{2D53C083-D1FA-4AFF-9038-BC477B0ABBA7}" dt="2024-11-07T08:44:50.584" v="4829"/>
          <ac:spMkLst>
            <pc:docMk/>
            <pc:sldMk cId="1211604223" sldId="275"/>
            <ac:spMk id="289" creationId="{D11EC6F2-CC32-59F7-CC63-C51A5BD9CD2F}"/>
          </ac:spMkLst>
        </pc:spChg>
        <pc:spChg chg="mod">
          <ac:chgData name="chethan kalyan" userId="c1370a218002e0be" providerId="LiveId" clId="{2D53C083-D1FA-4AFF-9038-BC477B0ABBA7}" dt="2024-11-07T08:44:50.584" v="4829"/>
          <ac:spMkLst>
            <pc:docMk/>
            <pc:sldMk cId="1211604223" sldId="275"/>
            <ac:spMk id="290" creationId="{1C507317-4FAF-EAE4-3701-C9D155E9B430}"/>
          </ac:spMkLst>
        </pc:spChg>
        <pc:spChg chg="mod">
          <ac:chgData name="chethan kalyan" userId="c1370a218002e0be" providerId="LiveId" clId="{2D53C083-D1FA-4AFF-9038-BC477B0ABBA7}" dt="2024-11-07T08:44:50.584" v="4829"/>
          <ac:spMkLst>
            <pc:docMk/>
            <pc:sldMk cId="1211604223" sldId="275"/>
            <ac:spMk id="291" creationId="{512BCE64-2D54-0F50-5E5C-15F3F67E6F37}"/>
          </ac:spMkLst>
        </pc:spChg>
        <pc:spChg chg="mod">
          <ac:chgData name="chethan kalyan" userId="c1370a218002e0be" providerId="LiveId" clId="{2D53C083-D1FA-4AFF-9038-BC477B0ABBA7}" dt="2024-11-07T08:44:50.584" v="4829"/>
          <ac:spMkLst>
            <pc:docMk/>
            <pc:sldMk cId="1211604223" sldId="275"/>
            <ac:spMk id="292" creationId="{1E259E00-08D4-3218-A138-13E96BA7790E}"/>
          </ac:spMkLst>
        </pc:spChg>
        <pc:spChg chg="mod">
          <ac:chgData name="chethan kalyan" userId="c1370a218002e0be" providerId="LiveId" clId="{2D53C083-D1FA-4AFF-9038-BC477B0ABBA7}" dt="2024-11-07T08:44:50.584" v="4829"/>
          <ac:spMkLst>
            <pc:docMk/>
            <pc:sldMk cId="1211604223" sldId="275"/>
            <ac:spMk id="293" creationId="{2D327573-8077-14CB-D6CC-F0A6109B3FCE}"/>
          </ac:spMkLst>
        </pc:spChg>
        <pc:spChg chg="mod">
          <ac:chgData name="chethan kalyan" userId="c1370a218002e0be" providerId="LiveId" clId="{2D53C083-D1FA-4AFF-9038-BC477B0ABBA7}" dt="2024-11-07T08:44:50.584" v="4829"/>
          <ac:spMkLst>
            <pc:docMk/>
            <pc:sldMk cId="1211604223" sldId="275"/>
            <ac:spMk id="294" creationId="{163E7A34-65EE-E9E3-CCEA-BB2165C4207E}"/>
          </ac:spMkLst>
        </pc:spChg>
        <pc:spChg chg="mod">
          <ac:chgData name="chethan kalyan" userId="c1370a218002e0be" providerId="LiveId" clId="{2D53C083-D1FA-4AFF-9038-BC477B0ABBA7}" dt="2024-11-07T08:44:50.584" v="4829"/>
          <ac:spMkLst>
            <pc:docMk/>
            <pc:sldMk cId="1211604223" sldId="275"/>
            <ac:spMk id="295" creationId="{F7EA7B44-3E70-78FE-E4D4-D967B2A8DBEB}"/>
          </ac:spMkLst>
        </pc:spChg>
        <pc:spChg chg="mod">
          <ac:chgData name="chethan kalyan" userId="c1370a218002e0be" providerId="LiveId" clId="{2D53C083-D1FA-4AFF-9038-BC477B0ABBA7}" dt="2024-11-07T08:44:50.584" v="4829"/>
          <ac:spMkLst>
            <pc:docMk/>
            <pc:sldMk cId="1211604223" sldId="275"/>
            <ac:spMk id="296" creationId="{D6699AE5-E1C7-7BAA-50A5-0197AA83739B}"/>
          </ac:spMkLst>
        </pc:spChg>
        <pc:spChg chg="mod">
          <ac:chgData name="chethan kalyan" userId="c1370a218002e0be" providerId="LiveId" clId="{2D53C083-D1FA-4AFF-9038-BC477B0ABBA7}" dt="2024-11-07T08:44:50.584" v="4829"/>
          <ac:spMkLst>
            <pc:docMk/>
            <pc:sldMk cId="1211604223" sldId="275"/>
            <ac:spMk id="297" creationId="{B131944B-E434-4B8F-C6B3-C29C2985FFDE}"/>
          </ac:spMkLst>
        </pc:spChg>
        <pc:spChg chg="mod">
          <ac:chgData name="chethan kalyan" userId="c1370a218002e0be" providerId="LiveId" clId="{2D53C083-D1FA-4AFF-9038-BC477B0ABBA7}" dt="2024-11-07T08:44:50.584" v="4829"/>
          <ac:spMkLst>
            <pc:docMk/>
            <pc:sldMk cId="1211604223" sldId="275"/>
            <ac:spMk id="298" creationId="{DA39D87E-CE51-B7D3-AECD-DCABDBF78625}"/>
          </ac:spMkLst>
        </pc:spChg>
        <pc:spChg chg="mod">
          <ac:chgData name="chethan kalyan" userId="c1370a218002e0be" providerId="LiveId" clId="{2D53C083-D1FA-4AFF-9038-BC477B0ABBA7}" dt="2024-11-07T08:44:50.584" v="4829"/>
          <ac:spMkLst>
            <pc:docMk/>
            <pc:sldMk cId="1211604223" sldId="275"/>
            <ac:spMk id="299" creationId="{D0C93ECD-C43E-F47F-68D0-19D44A00B3FA}"/>
          </ac:spMkLst>
        </pc:spChg>
        <pc:spChg chg="mod">
          <ac:chgData name="chethan kalyan" userId="c1370a218002e0be" providerId="LiveId" clId="{2D53C083-D1FA-4AFF-9038-BC477B0ABBA7}" dt="2024-11-07T08:44:50.584" v="4829"/>
          <ac:spMkLst>
            <pc:docMk/>
            <pc:sldMk cId="1211604223" sldId="275"/>
            <ac:spMk id="300" creationId="{FA011D0D-BAD0-0006-4613-A9E2E74AC466}"/>
          </ac:spMkLst>
        </pc:spChg>
        <pc:spChg chg="mod">
          <ac:chgData name="chethan kalyan" userId="c1370a218002e0be" providerId="LiveId" clId="{2D53C083-D1FA-4AFF-9038-BC477B0ABBA7}" dt="2024-11-07T08:44:50.584" v="4829"/>
          <ac:spMkLst>
            <pc:docMk/>
            <pc:sldMk cId="1211604223" sldId="275"/>
            <ac:spMk id="301" creationId="{30D047E8-79EA-D231-0EE1-9B901DE87E5F}"/>
          </ac:spMkLst>
        </pc:spChg>
        <pc:spChg chg="mod">
          <ac:chgData name="chethan kalyan" userId="c1370a218002e0be" providerId="LiveId" clId="{2D53C083-D1FA-4AFF-9038-BC477B0ABBA7}" dt="2024-11-07T08:44:50.584" v="4829"/>
          <ac:spMkLst>
            <pc:docMk/>
            <pc:sldMk cId="1211604223" sldId="275"/>
            <ac:spMk id="302" creationId="{978E7C54-2015-EE99-04DE-27599B03FB56}"/>
          </ac:spMkLst>
        </pc:spChg>
        <pc:spChg chg="mod">
          <ac:chgData name="chethan kalyan" userId="c1370a218002e0be" providerId="LiveId" clId="{2D53C083-D1FA-4AFF-9038-BC477B0ABBA7}" dt="2024-11-07T08:44:50.584" v="4829"/>
          <ac:spMkLst>
            <pc:docMk/>
            <pc:sldMk cId="1211604223" sldId="275"/>
            <ac:spMk id="303" creationId="{A37931BA-ADEB-B7EC-C689-DAA4FC376D61}"/>
          </ac:spMkLst>
        </pc:spChg>
        <pc:spChg chg="mod">
          <ac:chgData name="chethan kalyan" userId="c1370a218002e0be" providerId="LiveId" clId="{2D53C083-D1FA-4AFF-9038-BC477B0ABBA7}" dt="2024-11-07T08:44:50.584" v="4829"/>
          <ac:spMkLst>
            <pc:docMk/>
            <pc:sldMk cId="1211604223" sldId="275"/>
            <ac:spMk id="304" creationId="{E2E4B281-2B04-D3E4-AE8A-6363E23A0EA8}"/>
          </ac:spMkLst>
        </pc:spChg>
        <pc:spChg chg="mod">
          <ac:chgData name="chethan kalyan" userId="c1370a218002e0be" providerId="LiveId" clId="{2D53C083-D1FA-4AFF-9038-BC477B0ABBA7}" dt="2024-11-07T08:44:50.584" v="4829"/>
          <ac:spMkLst>
            <pc:docMk/>
            <pc:sldMk cId="1211604223" sldId="275"/>
            <ac:spMk id="305" creationId="{CD4F0323-E520-1A10-5220-56369249E0DE}"/>
          </ac:spMkLst>
        </pc:spChg>
        <pc:spChg chg="mod">
          <ac:chgData name="chethan kalyan" userId="c1370a218002e0be" providerId="LiveId" clId="{2D53C083-D1FA-4AFF-9038-BC477B0ABBA7}" dt="2024-11-07T08:44:50.584" v="4829"/>
          <ac:spMkLst>
            <pc:docMk/>
            <pc:sldMk cId="1211604223" sldId="275"/>
            <ac:spMk id="306" creationId="{7D85A8FB-3DCC-CAF5-4367-6DCCDD77758C}"/>
          </ac:spMkLst>
        </pc:spChg>
        <pc:spChg chg="mod">
          <ac:chgData name="chethan kalyan" userId="c1370a218002e0be" providerId="LiveId" clId="{2D53C083-D1FA-4AFF-9038-BC477B0ABBA7}" dt="2024-11-07T08:44:50.584" v="4829"/>
          <ac:spMkLst>
            <pc:docMk/>
            <pc:sldMk cId="1211604223" sldId="275"/>
            <ac:spMk id="307" creationId="{5EEC79B3-A0F8-281C-7824-85567C21DC61}"/>
          </ac:spMkLst>
        </pc:spChg>
        <pc:spChg chg="mod">
          <ac:chgData name="chethan kalyan" userId="c1370a218002e0be" providerId="LiveId" clId="{2D53C083-D1FA-4AFF-9038-BC477B0ABBA7}" dt="2024-11-07T08:44:50.584" v="4829"/>
          <ac:spMkLst>
            <pc:docMk/>
            <pc:sldMk cId="1211604223" sldId="275"/>
            <ac:spMk id="308" creationId="{767E8823-EEE5-B696-331F-D2CC089C4CD3}"/>
          </ac:spMkLst>
        </pc:spChg>
        <pc:spChg chg="mod">
          <ac:chgData name="chethan kalyan" userId="c1370a218002e0be" providerId="LiveId" clId="{2D53C083-D1FA-4AFF-9038-BC477B0ABBA7}" dt="2024-11-07T08:44:50.584" v="4829"/>
          <ac:spMkLst>
            <pc:docMk/>
            <pc:sldMk cId="1211604223" sldId="275"/>
            <ac:spMk id="309" creationId="{7FB9136A-F0B7-C361-DF87-82B2318EB597}"/>
          </ac:spMkLst>
        </pc:spChg>
        <pc:spChg chg="mod">
          <ac:chgData name="chethan kalyan" userId="c1370a218002e0be" providerId="LiveId" clId="{2D53C083-D1FA-4AFF-9038-BC477B0ABBA7}" dt="2024-11-07T08:44:50.584" v="4829"/>
          <ac:spMkLst>
            <pc:docMk/>
            <pc:sldMk cId="1211604223" sldId="275"/>
            <ac:spMk id="310" creationId="{AAB9ACBC-6474-3B25-A284-6DA618F000DC}"/>
          </ac:spMkLst>
        </pc:spChg>
        <pc:spChg chg="mod">
          <ac:chgData name="chethan kalyan" userId="c1370a218002e0be" providerId="LiveId" clId="{2D53C083-D1FA-4AFF-9038-BC477B0ABBA7}" dt="2024-11-07T08:44:50.584" v="4829"/>
          <ac:spMkLst>
            <pc:docMk/>
            <pc:sldMk cId="1211604223" sldId="275"/>
            <ac:spMk id="311" creationId="{71B7D4A3-4B61-976C-F7FE-FBDA540B0A13}"/>
          </ac:spMkLst>
        </pc:spChg>
        <pc:spChg chg="mod">
          <ac:chgData name="chethan kalyan" userId="c1370a218002e0be" providerId="LiveId" clId="{2D53C083-D1FA-4AFF-9038-BC477B0ABBA7}" dt="2024-11-07T08:44:50.584" v="4829"/>
          <ac:spMkLst>
            <pc:docMk/>
            <pc:sldMk cId="1211604223" sldId="275"/>
            <ac:spMk id="312" creationId="{EFC5561B-9231-27B5-D990-1F3F4E132E59}"/>
          </ac:spMkLst>
        </pc:spChg>
        <pc:spChg chg="mod">
          <ac:chgData name="chethan kalyan" userId="c1370a218002e0be" providerId="LiveId" clId="{2D53C083-D1FA-4AFF-9038-BC477B0ABBA7}" dt="2024-11-07T08:44:50.584" v="4829"/>
          <ac:spMkLst>
            <pc:docMk/>
            <pc:sldMk cId="1211604223" sldId="275"/>
            <ac:spMk id="313" creationId="{2CF74BAB-0447-7920-AB57-096718C090BE}"/>
          </ac:spMkLst>
        </pc:spChg>
        <pc:spChg chg="mod">
          <ac:chgData name="chethan kalyan" userId="c1370a218002e0be" providerId="LiveId" clId="{2D53C083-D1FA-4AFF-9038-BC477B0ABBA7}" dt="2024-11-07T08:44:50.584" v="4829"/>
          <ac:spMkLst>
            <pc:docMk/>
            <pc:sldMk cId="1211604223" sldId="275"/>
            <ac:spMk id="314" creationId="{4930F409-7A49-F84E-5A8A-FF26E6C09DA5}"/>
          </ac:spMkLst>
        </pc:spChg>
        <pc:spChg chg="mod">
          <ac:chgData name="chethan kalyan" userId="c1370a218002e0be" providerId="LiveId" clId="{2D53C083-D1FA-4AFF-9038-BC477B0ABBA7}" dt="2024-11-07T08:44:50.584" v="4829"/>
          <ac:spMkLst>
            <pc:docMk/>
            <pc:sldMk cId="1211604223" sldId="275"/>
            <ac:spMk id="315" creationId="{B03A1F48-1F4E-62B4-3C12-29255E4E2048}"/>
          </ac:spMkLst>
        </pc:spChg>
        <pc:spChg chg="mod">
          <ac:chgData name="chethan kalyan" userId="c1370a218002e0be" providerId="LiveId" clId="{2D53C083-D1FA-4AFF-9038-BC477B0ABBA7}" dt="2024-11-07T08:44:50.584" v="4829"/>
          <ac:spMkLst>
            <pc:docMk/>
            <pc:sldMk cId="1211604223" sldId="275"/>
            <ac:spMk id="316" creationId="{4DE05D98-2D22-D951-5C24-ADB86884C5DA}"/>
          </ac:spMkLst>
        </pc:spChg>
        <pc:spChg chg="mod">
          <ac:chgData name="chethan kalyan" userId="c1370a218002e0be" providerId="LiveId" clId="{2D53C083-D1FA-4AFF-9038-BC477B0ABBA7}" dt="2024-11-07T08:44:50.584" v="4829"/>
          <ac:spMkLst>
            <pc:docMk/>
            <pc:sldMk cId="1211604223" sldId="275"/>
            <ac:spMk id="317" creationId="{BD675815-8D99-70C4-E549-E33FC4F9E9A0}"/>
          </ac:spMkLst>
        </pc:spChg>
        <pc:spChg chg="mod">
          <ac:chgData name="chethan kalyan" userId="c1370a218002e0be" providerId="LiveId" clId="{2D53C083-D1FA-4AFF-9038-BC477B0ABBA7}" dt="2024-11-07T08:44:50.584" v="4829"/>
          <ac:spMkLst>
            <pc:docMk/>
            <pc:sldMk cId="1211604223" sldId="275"/>
            <ac:spMk id="318" creationId="{94A0AFDD-59B6-F007-7ADE-DFAB698684B7}"/>
          </ac:spMkLst>
        </pc:spChg>
        <pc:spChg chg="mod">
          <ac:chgData name="chethan kalyan" userId="c1370a218002e0be" providerId="LiveId" clId="{2D53C083-D1FA-4AFF-9038-BC477B0ABBA7}" dt="2024-11-07T08:44:50.584" v="4829"/>
          <ac:spMkLst>
            <pc:docMk/>
            <pc:sldMk cId="1211604223" sldId="275"/>
            <ac:spMk id="319" creationId="{69A3447B-801A-73AF-6BAC-124FE63DD8FE}"/>
          </ac:spMkLst>
        </pc:spChg>
        <pc:spChg chg="mod">
          <ac:chgData name="chethan kalyan" userId="c1370a218002e0be" providerId="LiveId" clId="{2D53C083-D1FA-4AFF-9038-BC477B0ABBA7}" dt="2024-11-07T08:44:50.584" v="4829"/>
          <ac:spMkLst>
            <pc:docMk/>
            <pc:sldMk cId="1211604223" sldId="275"/>
            <ac:spMk id="320" creationId="{C805E0FF-ABC3-55DD-E3A5-E3091C2EF031}"/>
          </ac:spMkLst>
        </pc:spChg>
        <pc:spChg chg="mod">
          <ac:chgData name="chethan kalyan" userId="c1370a218002e0be" providerId="LiveId" clId="{2D53C083-D1FA-4AFF-9038-BC477B0ABBA7}" dt="2024-11-07T08:44:50.584" v="4829"/>
          <ac:spMkLst>
            <pc:docMk/>
            <pc:sldMk cId="1211604223" sldId="275"/>
            <ac:spMk id="321" creationId="{A746A8F9-BE6A-CD27-7209-24B1AA01DDDF}"/>
          </ac:spMkLst>
        </pc:spChg>
        <pc:spChg chg="mod">
          <ac:chgData name="chethan kalyan" userId="c1370a218002e0be" providerId="LiveId" clId="{2D53C083-D1FA-4AFF-9038-BC477B0ABBA7}" dt="2024-11-07T08:44:50.584" v="4829"/>
          <ac:spMkLst>
            <pc:docMk/>
            <pc:sldMk cId="1211604223" sldId="275"/>
            <ac:spMk id="322" creationId="{25B110B3-AAB4-79C1-5578-57528E048577}"/>
          </ac:spMkLst>
        </pc:spChg>
        <pc:spChg chg="mod">
          <ac:chgData name="chethan kalyan" userId="c1370a218002e0be" providerId="LiveId" clId="{2D53C083-D1FA-4AFF-9038-BC477B0ABBA7}" dt="2024-11-07T08:44:50.584" v="4829"/>
          <ac:spMkLst>
            <pc:docMk/>
            <pc:sldMk cId="1211604223" sldId="275"/>
            <ac:spMk id="323" creationId="{3CD1D561-0DA6-32BE-681C-B253783CFAA3}"/>
          </ac:spMkLst>
        </pc:spChg>
        <pc:spChg chg="mod">
          <ac:chgData name="chethan kalyan" userId="c1370a218002e0be" providerId="LiveId" clId="{2D53C083-D1FA-4AFF-9038-BC477B0ABBA7}" dt="2024-11-07T08:44:50.584" v="4829"/>
          <ac:spMkLst>
            <pc:docMk/>
            <pc:sldMk cId="1211604223" sldId="275"/>
            <ac:spMk id="324" creationId="{43A76C52-CD51-1D9E-DA47-8DEEFA4F34AE}"/>
          </ac:spMkLst>
        </pc:spChg>
        <pc:spChg chg="mod">
          <ac:chgData name="chethan kalyan" userId="c1370a218002e0be" providerId="LiveId" clId="{2D53C083-D1FA-4AFF-9038-BC477B0ABBA7}" dt="2024-11-07T08:44:50.584" v="4829"/>
          <ac:spMkLst>
            <pc:docMk/>
            <pc:sldMk cId="1211604223" sldId="275"/>
            <ac:spMk id="325" creationId="{620E0D04-F736-DFC6-901B-D3315CA86B39}"/>
          </ac:spMkLst>
        </pc:spChg>
        <pc:spChg chg="mod">
          <ac:chgData name="chethan kalyan" userId="c1370a218002e0be" providerId="LiveId" clId="{2D53C083-D1FA-4AFF-9038-BC477B0ABBA7}" dt="2024-11-07T08:44:50.584" v="4829"/>
          <ac:spMkLst>
            <pc:docMk/>
            <pc:sldMk cId="1211604223" sldId="275"/>
            <ac:spMk id="326" creationId="{75E8937F-9CDD-5D5D-DE62-A75B405594EE}"/>
          </ac:spMkLst>
        </pc:spChg>
        <pc:spChg chg="mod">
          <ac:chgData name="chethan kalyan" userId="c1370a218002e0be" providerId="LiveId" clId="{2D53C083-D1FA-4AFF-9038-BC477B0ABBA7}" dt="2024-11-07T08:44:50.584" v="4829"/>
          <ac:spMkLst>
            <pc:docMk/>
            <pc:sldMk cId="1211604223" sldId="275"/>
            <ac:spMk id="327" creationId="{EDBB6869-B287-E3D6-F997-2AFA2AC9322F}"/>
          </ac:spMkLst>
        </pc:spChg>
        <pc:spChg chg="mod">
          <ac:chgData name="chethan kalyan" userId="c1370a218002e0be" providerId="LiveId" clId="{2D53C083-D1FA-4AFF-9038-BC477B0ABBA7}" dt="2024-11-07T08:44:50.584" v="4829"/>
          <ac:spMkLst>
            <pc:docMk/>
            <pc:sldMk cId="1211604223" sldId="275"/>
            <ac:spMk id="328" creationId="{B196F7BB-9BCF-3B13-A27E-438497CEE7F2}"/>
          </ac:spMkLst>
        </pc:spChg>
        <pc:spChg chg="mod">
          <ac:chgData name="chethan kalyan" userId="c1370a218002e0be" providerId="LiveId" clId="{2D53C083-D1FA-4AFF-9038-BC477B0ABBA7}" dt="2024-11-07T08:44:50.584" v="4829"/>
          <ac:spMkLst>
            <pc:docMk/>
            <pc:sldMk cId="1211604223" sldId="275"/>
            <ac:spMk id="329" creationId="{2268B2D9-A56D-8641-9393-12D0C62D0D67}"/>
          </ac:spMkLst>
        </pc:spChg>
        <pc:spChg chg="mod">
          <ac:chgData name="chethan kalyan" userId="c1370a218002e0be" providerId="LiveId" clId="{2D53C083-D1FA-4AFF-9038-BC477B0ABBA7}" dt="2024-11-07T08:44:50.584" v="4829"/>
          <ac:spMkLst>
            <pc:docMk/>
            <pc:sldMk cId="1211604223" sldId="275"/>
            <ac:spMk id="330" creationId="{F2F8CB64-0B4D-E95E-6500-21F7F91B1412}"/>
          </ac:spMkLst>
        </pc:spChg>
        <pc:spChg chg="mod">
          <ac:chgData name="chethan kalyan" userId="c1370a218002e0be" providerId="LiveId" clId="{2D53C083-D1FA-4AFF-9038-BC477B0ABBA7}" dt="2024-11-07T08:44:50.584" v="4829"/>
          <ac:spMkLst>
            <pc:docMk/>
            <pc:sldMk cId="1211604223" sldId="275"/>
            <ac:spMk id="331" creationId="{87D6FA14-36E8-7C91-3FA2-39A2A6995F5F}"/>
          </ac:spMkLst>
        </pc:spChg>
        <pc:spChg chg="mod">
          <ac:chgData name="chethan kalyan" userId="c1370a218002e0be" providerId="LiveId" clId="{2D53C083-D1FA-4AFF-9038-BC477B0ABBA7}" dt="2024-11-07T08:44:50.584" v="4829"/>
          <ac:spMkLst>
            <pc:docMk/>
            <pc:sldMk cId="1211604223" sldId="275"/>
            <ac:spMk id="332" creationId="{8013DC73-6F69-B2E4-8C7E-D66F4C8756F9}"/>
          </ac:spMkLst>
        </pc:spChg>
        <pc:spChg chg="mod">
          <ac:chgData name="chethan kalyan" userId="c1370a218002e0be" providerId="LiveId" clId="{2D53C083-D1FA-4AFF-9038-BC477B0ABBA7}" dt="2024-11-07T08:44:50.584" v="4829"/>
          <ac:spMkLst>
            <pc:docMk/>
            <pc:sldMk cId="1211604223" sldId="275"/>
            <ac:spMk id="333" creationId="{FE642D5E-3F9A-C290-16CB-527FFDC4BC75}"/>
          </ac:spMkLst>
        </pc:spChg>
        <pc:spChg chg="mod">
          <ac:chgData name="chethan kalyan" userId="c1370a218002e0be" providerId="LiveId" clId="{2D53C083-D1FA-4AFF-9038-BC477B0ABBA7}" dt="2024-11-07T08:44:50.584" v="4829"/>
          <ac:spMkLst>
            <pc:docMk/>
            <pc:sldMk cId="1211604223" sldId="275"/>
            <ac:spMk id="334" creationId="{53F83FF2-74C2-CA5F-8013-5541CAF4567C}"/>
          </ac:spMkLst>
        </pc:spChg>
        <pc:spChg chg="mod">
          <ac:chgData name="chethan kalyan" userId="c1370a218002e0be" providerId="LiveId" clId="{2D53C083-D1FA-4AFF-9038-BC477B0ABBA7}" dt="2024-11-07T08:44:50.584" v="4829"/>
          <ac:spMkLst>
            <pc:docMk/>
            <pc:sldMk cId="1211604223" sldId="275"/>
            <ac:spMk id="335" creationId="{9CDB608B-50F8-A37D-6979-4DCB5041DAAD}"/>
          </ac:spMkLst>
        </pc:spChg>
        <pc:spChg chg="mod">
          <ac:chgData name="chethan kalyan" userId="c1370a218002e0be" providerId="LiveId" clId="{2D53C083-D1FA-4AFF-9038-BC477B0ABBA7}" dt="2024-11-07T08:44:50.584" v="4829"/>
          <ac:spMkLst>
            <pc:docMk/>
            <pc:sldMk cId="1211604223" sldId="275"/>
            <ac:spMk id="336" creationId="{3AEC8B8C-C540-95E6-2998-8D726F3055AE}"/>
          </ac:spMkLst>
        </pc:spChg>
        <pc:spChg chg="mod">
          <ac:chgData name="chethan kalyan" userId="c1370a218002e0be" providerId="LiveId" clId="{2D53C083-D1FA-4AFF-9038-BC477B0ABBA7}" dt="2024-11-07T08:44:50.584" v="4829"/>
          <ac:spMkLst>
            <pc:docMk/>
            <pc:sldMk cId="1211604223" sldId="275"/>
            <ac:spMk id="337" creationId="{069620D3-0366-D98B-C006-A6FFC8989225}"/>
          </ac:spMkLst>
        </pc:spChg>
        <pc:spChg chg="mod">
          <ac:chgData name="chethan kalyan" userId="c1370a218002e0be" providerId="LiveId" clId="{2D53C083-D1FA-4AFF-9038-BC477B0ABBA7}" dt="2024-11-07T08:44:50.584" v="4829"/>
          <ac:spMkLst>
            <pc:docMk/>
            <pc:sldMk cId="1211604223" sldId="275"/>
            <ac:spMk id="338" creationId="{80326F5F-2134-1AB1-10BF-B096FE3B9FBD}"/>
          </ac:spMkLst>
        </pc:spChg>
        <pc:spChg chg="mod">
          <ac:chgData name="chethan kalyan" userId="c1370a218002e0be" providerId="LiveId" clId="{2D53C083-D1FA-4AFF-9038-BC477B0ABBA7}" dt="2024-11-07T08:44:50.584" v="4829"/>
          <ac:spMkLst>
            <pc:docMk/>
            <pc:sldMk cId="1211604223" sldId="275"/>
            <ac:spMk id="339" creationId="{4E370314-97ED-3136-7866-36446D31E6CE}"/>
          </ac:spMkLst>
        </pc:spChg>
        <pc:spChg chg="mod">
          <ac:chgData name="chethan kalyan" userId="c1370a218002e0be" providerId="LiveId" clId="{2D53C083-D1FA-4AFF-9038-BC477B0ABBA7}" dt="2024-11-07T08:44:50.584" v="4829"/>
          <ac:spMkLst>
            <pc:docMk/>
            <pc:sldMk cId="1211604223" sldId="275"/>
            <ac:spMk id="340" creationId="{5E470E73-3DDD-2542-C788-0B059C0A7770}"/>
          </ac:spMkLst>
        </pc:spChg>
        <pc:spChg chg="mod">
          <ac:chgData name="chethan kalyan" userId="c1370a218002e0be" providerId="LiveId" clId="{2D53C083-D1FA-4AFF-9038-BC477B0ABBA7}" dt="2024-11-07T08:44:50.584" v="4829"/>
          <ac:spMkLst>
            <pc:docMk/>
            <pc:sldMk cId="1211604223" sldId="275"/>
            <ac:spMk id="341" creationId="{4B5D9940-648D-3C9B-D03C-F580BC26D1A4}"/>
          </ac:spMkLst>
        </pc:spChg>
        <pc:spChg chg="mod">
          <ac:chgData name="chethan kalyan" userId="c1370a218002e0be" providerId="LiveId" clId="{2D53C083-D1FA-4AFF-9038-BC477B0ABBA7}" dt="2024-11-07T08:44:50.584" v="4829"/>
          <ac:spMkLst>
            <pc:docMk/>
            <pc:sldMk cId="1211604223" sldId="275"/>
            <ac:spMk id="342" creationId="{FF13F8DD-952A-1F1B-EBAC-BD432B13C460}"/>
          </ac:spMkLst>
        </pc:spChg>
        <pc:spChg chg="mod">
          <ac:chgData name="chethan kalyan" userId="c1370a218002e0be" providerId="LiveId" clId="{2D53C083-D1FA-4AFF-9038-BC477B0ABBA7}" dt="2024-11-07T08:44:50.584" v="4829"/>
          <ac:spMkLst>
            <pc:docMk/>
            <pc:sldMk cId="1211604223" sldId="275"/>
            <ac:spMk id="343" creationId="{3A47EE15-CEE7-2994-69EE-E5E2A7526527}"/>
          </ac:spMkLst>
        </pc:spChg>
        <pc:spChg chg="mod">
          <ac:chgData name="chethan kalyan" userId="c1370a218002e0be" providerId="LiveId" clId="{2D53C083-D1FA-4AFF-9038-BC477B0ABBA7}" dt="2024-11-07T08:44:50.584" v="4829"/>
          <ac:spMkLst>
            <pc:docMk/>
            <pc:sldMk cId="1211604223" sldId="275"/>
            <ac:spMk id="344" creationId="{8F2E3385-7B6D-E4C2-EF5F-7A45A3FF2E4D}"/>
          </ac:spMkLst>
        </pc:spChg>
        <pc:spChg chg="mod">
          <ac:chgData name="chethan kalyan" userId="c1370a218002e0be" providerId="LiveId" clId="{2D53C083-D1FA-4AFF-9038-BC477B0ABBA7}" dt="2024-11-07T08:44:50.584" v="4829"/>
          <ac:spMkLst>
            <pc:docMk/>
            <pc:sldMk cId="1211604223" sldId="275"/>
            <ac:spMk id="345" creationId="{E67BA283-F180-FB88-9D15-0BEFFD01D9CA}"/>
          </ac:spMkLst>
        </pc:spChg>
        <pc:spChg chg="mod">
          <ac:chgData name="chethan kalyan" userId="c1370a218002e0be" providerId="LiveId" clId="{2D53C083-D1FA-4AFF-9038-BC477B0ABBA7}" dt="2024-11-07T08:44:50.584" v="4829"/>
          <ac:spMkLst>
            <pc:docMk/>
            <pc:sldMk cId="1211604223" sldId="275"/>
            <ac:spMk id="346" creationId="{74E1DDEA-E432-A3AA-9102-456746953C45}"/>
          </ac:spMkLst>
        </pc:spChg>
        <pc:grpChg chg="add mod">
          <ac:chgData name="chethan kalyan" userId="c1370a218002e0be" providerId="LiveId" clId="{2D53C083-D1FA-4AFF-9038-BC477B0ABBA7}" dt="2024-11-07T08:44:50.584" v="4829"/>
          <ac:grpSpMkLst>
            <pc:docMk/>
            <pc:sldMk cId="1211604223" sldId="275"/>
            <ac:grpSpMk id="2" creationId="{06463C90-0765-D19C-3AEB-1F490E362F68}"/>
          </ac:grpSpMkLst>
        </pc:grpChg>
        <pc:grpChg chg="mod">
          <ac:chgData name="chethan kalyan" userId="c1370a218002e0be" providerId="LiveId" clId="{2D53C083-D1FA-4AFF-9038-BC477B0ABBA7}" dt="2024-11-07T08:44:50.584" v="4829"/>
          <ac:grpSpMkLst>
            <pc:docMk/>
            <pc:sldMk cId="1211604223" sldId="275"/>
            <ac:grpSpMk id="6" creationId="{EE04639F-932C-D488-E76A-03EE4F6F53DD}"/>
          </ac:grpSpMkLst>
        </pc:grpChg>
        <pc:grpChg chg="mod">
          <ac:chgData name="chethan kalyan" userId="c1370a218002e0be" providerId="LiveId" clId="{2D53C083-D1FA-4AFF-9038-BC477B0ABBA7}" dt="2024-11-07T08:44:50.584" v="4829"/>
          <ac:grpSpMkLst>
            <pc:docMk/>
            <pc:sldMk cId="1211604223" sldId="275"/>
            <ac:grpSpMk id="7" creationId="{078093BF-B1C6-7581-5EA5-9CAE4A54737A}"/>
          </ac:grpSpMkLst>
        </pc:grpChg>
        <pc:picChg chg="mod">
          <ac:chgData name="chethan kalyan" userId="c1370a218002e0be" providerId="LiveId" clId="{2D53C083-D1FA-4AFF-9038-BC477B0ABBA7}" dt="2024-11-06T08:32:18.424" v="54" actId="1076"/>
          <ac:picMkLst>
            <pc:docMk/>
            <pc:sldMk cId="1211604223" sldId="275"/>
            <ac:picMk id="5" creationId="{90880756-1A63-6F4A-EDF1-2E8AE846E3B9}"/>
          </ac:picMkLst>
        </pc:picChg>
        <pc:picChg chg="add del mod">
          <ac:chgData name="chethan kalyan" userId="c1370a218002e0be" providerId="LiveId" clId="{2D53C083-D1FA-4AFF-9038-BC477B0ABBA7}" dt="2024-11-06T17:18:20.252" v="3249" actId="478"/>
          <ac:picMkLst>
            <pc:docMk/>
            <pc:sldMk cId="1211604223" sldId="275"/>
            <ac:picMk id="6" creationId="{DD6C6321-EE66-6ECE-20F9-6DD652E0D7C4}"/>
          </ac:picMkLst>
        </pc:picChg>
        <pc:picChg chg="add mod">
          <ac:chgData name="chethan kalyan" userId="c1370a218002e0be" providerId="LiveId" clId="{2D53C083-D1FA-4AFF-9038-BC477B0ABBA7}" dt="2024-11-07T11:05:28.643" v="4907" actId="14861"/>
          <ac:picMkLst>
            <pc:docMk/>
            <pc:sldMk cId="1211604223" sldId="275"/>
            <ac:picMk id="8" creationId="{30FAE2C3-DB2C-C936-2BE4-8CA6EF72EA2B}"/>
          </ac:picMkLst>
        </pc:picChg>
      </pc:sldChg>
      <pc:sldChg chg="addSp delSp modSp mod">
        <pc:chgData name="chethan kalyan" userId="c1370a218002e0be" providerId="LiveId" clId="{2D53C083-D1FA-4AFF-9038-BC477B0ABBA7}" dt="2024-11-07T08:57:34.783" v="4874" actId="1076"/>
        <pc:sldMkLst>
          <pc:docMk/>
          <pc:sldMk cId="2098780471" sldId="276"/>
        </pc:sldMkLst>
        <pc:spChg chg="add del mod">
          <ac:chgData name="chethan kalyan" userId="c1370a218002e0be" providerId="LiveId" clId="{2D53C083-D1FA-4AFF-9038-BC477B0ABBA7}" dt="2024-11-07T08:54:26.252" v="4861" actId="478"/>
          <ac:spMkLst>
            <pc:docMk/>
            <pc:sldMk cId="2098780471" sldId="276"/>
            <ac:spMk id="4" creationId="{53DEBE69-796A-13D0-129E-9E1662B97390}"/>
          </ac:spMkLst>
        </pc:spChg>
        <pc:spChg chg="mod">
          <ac:chgData name="chethan kalyan" userId="c1370a218002e0be" providerId="LiveId" clId="{2D53C083-D1FA-4AFF-9038-BC477B0ABBA7}" dt="2024-11-07T08:55:01.664" v="4868"/>
          <ac:spMkLst>
            <pc:docMk/>
            <pc:sldMk cId="2098780471" sldId="276"/>
            <ac:spMk id="8" creationId="{8749305C-1A5C-DA19-B29C-3957967EA368}"/>
          </ac:spMkLst>
        </pc:spChg>
        <pc:spChg chg="mod">
          <ac:chgData name="chethan kalyan" userId="c1370a218002e0be" providerId="LiveId" clId="{2D53C083-D1FA-4AFF-9038-BC477B0ABBA7}" dt="2024-11-07T08:55:01.664" v="4868"/>
          <ac:spMkLst>
            <pc:docMk/>
            <pc:sldMk cId="2098780471" sldId="276"/>
            <ac:spMk id="9" creationId="{8A3637B8-E248-637B-E1D4-DBB37E2EF214}"/>
          </ac:spMkLst>
        </pc:spChg>
        <pc:spChg chg="mod">
          <ac:chgData name="chethan kalyan" userId="c1370a218002e0be" providerId="LiveId" clId="{2D53C083-D1FA-4AFF-9038-BC477B0ABBA7}" dt="2024-11-07T08:55:01.664" v="4868"/>
          <ac:spMkLst>
            <pc:docMk/>
            <pc:sldMk cId="2098780471" sldId="276"/>
            <ac:spMk id="10" creationId="{088B9E61-B2C5-37A9-A86B-2508B43F3173}"/>
          </ac:spMkLst>
        </pc:spChg>
        <pc:spChg chg="mod">
          <ac:chgData name="chethan kalyan" userId="c1370a218002e0be" providerId="LiveId" clId="{2D53C083-D1FA-4AFF-9038-BC477B0ABBA7}" dt="2024-11-07T08:55:01.664" v="4868"/>
          <ac:spMkLst>
            <pc:docMk/>
            <pc:sldMk cId="2098780471" sldId="276"/>
            <ac:spMk id="11" creationId="{C654C773-C147-2CB7-EC25-F668222A7AA5}"/>
          </ac:spMkLst>
        </pc:spChg>
        <pc:spChg chg="mod">
          <ac:chgData name="chethan kalyan" userId="c1370a218002e0be" providerId="LiveId" clId="{2D53C083-D1FA-4AFF-9038-BC477B0ABBA7}" dt="2024-11-07T08:55:01.664" v="4868"/>
          <ac:spMkLst>
            <pc:docMk/>
            <pc:sldMk cId="2098780471" sldId="276"/>
            <ac:spMk id="12" creationId="{B4C47B1D-AC21-BCD0-C021-542A45A0EBFE}"/>
          </ac:spMkLst>
        </pc:spChg>
        <pc:spChg chg="mod">
          <ac:chgData name="chethan kalyan" userId="c1370a218002e0be" providerId="LiveId" clId="{2D53C083-D1FA-4AFF-9038-BC477B0ABBA7}" dt="2024-11-07T08:55:01.664" v="4868"/>
          <ac:spMkLst>
            <pc:docMk/>
            <pc:sldMk cId="2098780471" sldId="276"/>
            <ac:spMk id="13" creationId="{B89B1FE2-1AF0-56F4-B3C8-91B79A4360F9}"/>
          </ac:spMkLst>
        </pc:spChg>
        <pc:spChg chg="mod">
          <ac:chgData name="chethan kalyan" userId="c1370a218002e0be" providerId="LiveId" clId="{2D53C083-D1FA-4AFF-9038-BC477B0ABBA7}" dt="2024-11-07T08:55:01.664" v="4868"/>
          <ac:spMkLst>
            <pc:docMk/>
            <pc:sldMk cId="2098780471" sldId="276"/>
            <ac:spMk id="14" creationId="{59631692-70BD-41F7-81A5-FE5846193E38}"/>
          </ac:spMkLst>
        </pc:spChg>
        <pc:spChg chg="mod">
          <ac:chgData name="chethan kalyan" userId="c1370a218002e0be" providerId="LiveId" clId="{2D53C083-D1FA-4AFF-9038-BC477B0ABBA7}" dt="2024-11-07T08:55:01.664" v="4868"/>
          <ac:spMkLst>
            <pc:docMk/>
            <pc:sldMk cId="2098780471" sldId="276"/>
            <ac:spMk id="15" creationId="{FEF47FCC-ED64-F5A9-A6CB-ACC7229D34F3}"/>
          </ac:spMkLst>
        </pc:spChg>
        <pc:spChg chg="mod">
          <ac:chgData name="chethan kalyan" userId="c1370a218002e0be" providerId="LiveId" clId="{2D53C083-D1FA-4AFF-9038-BC477B0ABBA7}" dt="2024-11-07T08:55:01.664" v="4868"/>
          <ac:spMkLst>
            <pc:docMk/>
            <pc:sldMk cId="2098780471" sldId="276"/>
            <ac:spMk id="16" creationId="{DCF2CAD7-6189-8477-8827-12315BA22B7C}"/>
          </ac:spMkLst>
        </pc:spChg>
        <pc:spChg chg="mod">
          <ac:chgData name="chethan kalyan" userId="c1370a218002e0be" providerId="LiveId" clId="{2D53C083-D1FA-4AFF-9038-BC477B0ABBA7}" dt="2024-11-07T08:55:01.664" v="4868"/>
          <ac:spMkLst>
            <pc:docMk/>
            <pc:sldMk cId="2098780471" sldId="276"/>
            <ac:spMk id="17" creationId="{960648EB-2B3F-C0E4-DBE1-1FED9819E71D}"/>
          </ac:spMkLst>
        </pc:spChg>
        <pc:spChg chg="mod">
          <ac:chgData name="chethan kalyan" userId="c1370a218002e0be" providerId="LiveId" clId="{2D53C083-D1FA-4AFF-9038-BC477B0ABBA7}" dt="2024-11-07T08:55:01.664" v="4868"/>
          <ac:spMkLst>
            <pc:docMk/>
            <pc:sldMk cId="2098780471" sldId="276"/>
            <ac:spMk id="18" creationId="{CC5AA028-857D-53B3-7C5B-A3BFC3695B68}"/>
          </ac:spMkLst>
        </pc:spChg>
        <pc:spChg chg="mod">
          <ac:chgData name="chethan kalyan" userId="c1370a218002e0be" providerId="LiveId" clId="{2D53C083-D1FA-4AFF-9038-BC477B0ABBA7}" dt="2024-11-07T08:55:01.664" v="4868"/>
          <ac:spMkLst>
            <pc:docMk/>
            <pc:sldMk cId="2098780471" sldId="276"/>
            <ac:spMk id="19" creationId="{5ECD0CAC-45EC-4EB3-5714-6366A3403A30}"/>
          </ac:spMkLst>
        </pc:spChg>
        <pc:spChg chg="mod">
          <ac:chgData name="chethan kalyan" userId="c1370a218002e0be" providerId="LiveId" clId="{2D53C083-D1FA-4AFF-9038-BC477B0ABBA7}" dt="2024-11-07T08:55:01.664" v="4868"/>
          <ac:spMkLst>
            <pc:docMk/>
            <pc:sldMk cId="2098780471" sldId="276"/>
            <ac:spMk id="20" creationId="{0679A423-2962-3791-8C8F-6667C228A1C5}"/>
          </ac:spMkLst>
        </pc:spChg>
        <pc:spChg chg="mod">
          <ac:chgData name="chethan kalyan" userId="c1370a218002e0be" providerId="LiveId" clId="{2D53C083-D1FA-4AFF-9038-BC477B0ABBA7}" dt="2024-11-07T08:55:01.664" v="4868"/>
          <ac:spMkLst>
            <pc:docMk/>
            <pc:sldMk cId="2098780471" sldId="276"/>
            <ac:spMk id="21" creationId="{EE395999-C1CC-40DB-E084-7DCB67071B4C}"/>
          </ac:spMkLst>
        </pc:spChg>
        <pc:spChg chg="mod">
          <ac:chgData name="chethan kalyan" userId="c1370a218002e0be" providerId="LiveId" clId="{2D53C083-D1FA-4AFF-9038-BC477B0ABBA7}" dt="2024-11-07T08:55:01.664" v="4868"/>
          <ac:spMkLst>
            <pc:docMk/>
            <pc:sldMk cId="2098780471" sldId="276"/>
            <ac:spMk id="22" creationId="{6F28409C-D59B-CF5D-C4EF-10FA3CD7A82B}"/>
          </ac:spMkLst>
        </pc:spChg>
        <pc:spChg chg="mod">
          <ac:chgData name="chethan kalyan" userId="c1370a218002e0be" providerId="LiveId" clId="{2D53C083-D1FA-4AFF-9038-BC477B0ABBA7}" dt="2024-11-07T08:55:01.664" v="4868"/>
          <ac:spMkLst>
            <pc:docMk/>
            <pc:sldMk cId="2098780471" sldId="276"/>
            <ac:spMk id="23" creationId="{BF13CC97-68CB-02BE-93D4-CB6D9AB862DA}"/>
          </ac:spMkLst>
        </pc:spChg>
        <pc:spChg chg="mod">
          <ac:chgData name="chethan kalyan" userId="c1370a218002e0be" providerId="LiveId" clId="{2D53C083-D1FA-4AFF-9038-BC477B0ABBA7}" dt="2024-11-07T08:55:01.664" v="4868"/>
          <ac:spMkLst>
            <pc:docMk/>
            <pc:sldMk cId="2098780471" sldId="276"/>
            <ac:spMk id="24" creationId="{274249B6-6872-596D-CA0F-ACC1AC3700B6}"/>
          </ac:spMkLst>
        </pc:spChg>
        <pc:spChg chg="mod">
          <ac:chgData name="chethan kalyan" userId="c1370a218002e0be" providerId="LiveId" clId="{2D53C083-D1FA-4AFF-9038-BC477B0ABBA7}" dt="2024-11-07T08:55:01.664" v="4868"/>
          <ac:spMkLst>
            <pc:docMk/>
            <pc:sldMk cId="2098780471" sldId="276"/>
            <ac:spMk id="25" creationId="{36E005D3-3E3F-8AB6-D6AE-41E994EC3399}"/>
          </ac:spMkLst>
        </pc:spChg>
        <pc:spChg chg="mod">
          <ac:chgData name="chethan kalyan" userId="c1370a218002e0be" providerId="LiveId" clId="{2D53C083-D1FA-4AFF-9038-BC477B0ABBA7}" dt="2024-11-07T08:55:01.664" v="4868"/>
          <ac:spMkLst>
            <pc:docMk/>
            <pc:sldMk cId="2098780471" sldId="276"/>
            <ac:spMk id="26" creationId="{5FB7FC3B-FBE5-89A8-33AB-E100965F54C9}"/>
          </ac:spMkLst>
        </pc:spChg>
        <pc:spChg chg="mod">
          <ac:chgData name="chethan kalyan" userId="c1370a218002e0be" providerId="LiveId" clId="{2D53C083-D1FA-4AFF-9038-BC477B0ABBA7}" dt="2024-11-07T08:55:01.664" v="4868"/>
          <ac:spMkLst>
            <pc:docMk/>
            <pc:sldMk cId="2098780471" sldId="276"/>
            <ac:spMk id="27" creationId="{E642C4CE-7481-BDE0-FE16-4C24739DB788}"/>
          </ac:spMkLst>
        </pc:spChg>
        <pc:spChg chg="mod">
          <ac:chgData name="chethan kalyan" userId="c1370a218002e0be" providerId="LiveId" clId="{2D53C083-D1FA-4AFF-9038-BC477B0ABBA7}" dt="2024-11-07T08:55:01.664" v="4868"/>
          <ac:spMkLst>
            <pc:docMk/>
            <pc:sldMk cId="2098780471" sldId="276"/>
            <ac:spMk id="28" creationId="{5118E342-DA56-5C87-1147-135C74456584}"/>
          </ac:spMkLst>
        </pc:spChg>
        <pc:spChg chg="mod">
          <ac:chgData name="chethan kalyan" userId="c1370a218002e0be" providerId="LiveId" clId="{2D53C083-D1FA-4AFF-9038-BC477B0ABBA7}" dt="2024-11-07T08:55:01.664" v="4868"/>
          <ac:spMkLst>
            <pc:docMk/>
            <pc:sldMk cId="2098780471" sldId="276"/>
            <ac:spMk id="29" creationId="{CB6AB6D3-740E-25DE-8737-7E8258659ECB}"/>
          </ac:spMkLst>
        </pc:spChg>
        <pc:spChg chg="mod">
          <ac:chgData name="chethan kalyan" userId="c1370a218002e0be" providerId="LiveId" clId="{2D53C083-D1FA-4AFF-9038-BC477B0ABBA7}" dt="2024-11-07T08:55:01.664" v="4868"/>
          <ac:spMkLst>
            <pc:docMk/>
            <pc:sldMk cId="2098780471" sldId="276"/>
            <ac:spMk id="30" creationId="{1E0C3D16-716F-0556-1CE1-BE784006092D}"/>
          </ac:spMkLst>
        </pc:spChg>
        <pc:spChg chg="mod">
          <ac:chgData name="chethan kalyan" userId="c1370a218002e0be" providerId="LiveId" clId="{2D53C083-D1FA-4AFF-9038-BC477B0ABBA7}" dt="2024-11-07T08:55:01.664" v="4868"/>
          <ac:spMkLst>
            <pc:docMk/>
            <pc:sldMk cId="2098780471" sldId="276"/>
            <ac:spMk id="31" creationId="{74B6238B-8F8E-B222-3FA3-0B076777A78B}"/>
          </ac:spMkLst>
        </pc:spChg>
        <pc:spChg chg="mod">
          <ac:chgData name="chethan kalyan" userId="c1370a218002e0be" providerId="LiveId" clId="{2D53C083-D1FA-4AFF-9038-BC477B0ABBA7}" dt="2024-11-07T08:55:01.664" v="4868"/>
          <ac:spMkLst>
            <pc:docMk/>
            <pc:sldMk cId="2098780471" sldId="276"/>
            <ac:spMk id="32" creationId="{A9CD56D0-D438-B460-4DAF-601917626A94}"/>
          </ac:spMkLst>
        </pc:spChg>
        <pc:spChg chg="mod">
          <ac:chgData name="chethan kalyan" userId="c1370a218002e0be" providerId="LiveId" clId="{2D53C083-D1FA-4AFF-9038-BC477B0ABBA7}" dt="2024-11-07T08:55:01.664" v="4868"/>
          <ac:spMkLst>
            <pc:docMk/>
            <pc:sldMk cId="2098780471" sldId="276"/>
            <ac:spMk id="33" creationId="{C2971A09-EB3C-E362-D394-9B6A9A8D56CF}"/>
          </ac:spMkLst>
        </pc:spChg>
        <pc:spChg chg="mod">
          <ac:chgData name="chethan kalyan" userId="c1370a218002e0be" providerId="LiveId" clId="{2D53C083-D1FA-4AFF-9038-BC477B0ABBA7}" dt="2024-11-07T08:55:01.664" v="4868"/>
          <ac:spMkLst>
            <pc:docMk/>
            <pc:sldMk cId="2098780471" sldId="276"/>
            <ac:spMk id="34" creationId="{C71934BD-4833-E921-3515-49D5827E316E}"/>
          </ac:spMkLst>
        </pc:spChg>
        <pc:spChg chg="mod">
          <ac:chgData name="chethan kalyan" userId="c1370a218002e0be" providerId="LiveId" clId="{2D53C083-D1FA-4AFF-9038-BC477B0ABBA7}" dt="2024-11-07T08:55:01.664" v="4868"/>
          <ac:spMkLst>
            <pc:docMk/>
            <pc:sldMk cId="2098780471" sldId="276"/>
            <ac:spMk id="35" creationId="{D14AC99B-A381-9CC2-8597-168178F2BDFC}"/>
          </ac:spMkLst>
        </pc:spChg>
        <pc:spChg chg="mod">
          <ac:chgData name="chethan kalyan" userId="c1370a218002e0be" providerId="LiveId" clId="{2D53C083-D1FA-4AFF-9038-BC477B0ABBA7}" dt="2024-11-07T08:55:01.664" v="4868"/>
          <ac:spMkLst>
            <pc:docMk/>
            <pc:sldMk cId="2098780471" sldId="276"/>
            <ac:spMk id="36" creationId="{38AC27C7-FF03-F28A-99D0-B40E154063E8}"/>
          </ac:spMkLst>
        </pc:spChg>
        <pc:spChg chg="mod">
          <ac:chgData name="chethan kalyan" userId="c1370a218002e0be" providerId="LiveId" clId="{2D53C083-D1FA-4AFF-9038-BC477B0ABBA7}" dt="2024-11-07T08:55:01.664" v="4868"/>
          <ac:spMkLst>
            <pc:docMk/>
            <pc:sldMk cId="2098780471" sldId="276"/>
            <ac:spMk id="37" creationId="{87F0DF46-EF47-44EB-27E2-F2E41382F017}"/>
          </ac:spMkLst>
        </pc:spChg>
        <pc:spChg chg="mod">
          <ac:chgData name="chethan kalyan" userId="c1370a218002e0be" providerId="LiveId" clId="{2D53C083-D1FA-4AFF-9038-BC477B0ABBA7}" dt="2024-11-07T08:55:01.664" v="4868"/>
          <ac:spMkLst>
            <pc:docMk/>
            <pc:sldMk cId="2098780471" sldId="276"/>
            <ac:spMk id="38" creationId="{E374458E-9B23-0E79-6EF8-3FF6E9A097D8}"/>
          </ac:spMkLst>
        </pc:spChg>
        <pc:spChg chg="mod">
          <ac:chgData name="chethan kalyan" userId="c1370a218002e0be" providerId="LiveId" clId="{2D53C083-D1FA-4AFF-9038-BC477B0ABBA7}" dt="2024-11-07T08:55:01.664" v="4868"/>
          <ac:spMkLst>
            <pc:docMk/>
            <pc:sldMk cId="2098780471" sldId="276"/>
            <ac:spMk id="39" creationId="{3C70F92F-E385-AB49-15C9-75C36DF4F2EB}"/>
          </ac:spMkLst>
        </pc:spChg>
        <pc:spChg chg="mod">
          <ac:chgData name="chethan kalyan" userId="c1370a218002e0be" providerId="LiveId" clId="{2D53C083-D1FA-4AFF-9038-BC477B0ABBA7}" dt="2024-11-07T08:55:01.664" v="4868"/>
          <ac:spMkLst>
            <pc:docMk/>
            <pc:sldMk cId="2098780471" sldId="276"/>
            <ac:spMk id="40" creationId="{FAE9BF05-1C56-6D56-A001-F8FF6424387B}"/>
          </ac:spMkLst>
        </pc:spChg>
        <pc:spChg chg="mod">
          <ac:chgData name="chethan kalyan" userId="c1370a218002e0be" providerId="LiveId" clId="{2D53C083-D1FA-4AFF-9038-BC477B0ABBA7}" dt="2024-11-07T08:55:01.664" v="4868"/>
          <ac:spMkLst>
            <pc:docMk/>
            <pc:sldMk cId="2098780471" sldId="276"/>
            <ac:spMk id="41" creationId="{8BDFFCAE-F4F4-3A8E-12BD-D1E42BA43BB0}"/>
          </ac:spMkLst>
        </pc:spChg>
        <pc:spChg chg="mod">
          <ac:chgData name="chethan kalyan" userId="c1370a218002e0be" providerId="LiveId" clId="{2D53C083-D1FA-4AFF-9038-BC477B0ABBA7}" dt="2024-11-07T08:55:01.664" v="4868"/>
          <ac:spMkLst>
            <pc:docMk/>
            <pc:sldMk cId="2098780471" sldId="276"/>
            <ac:spMk id="42" creationId="{68CEC232-3C86-4DE5-E513-C5E75E3D0DAE}"/>
          </ac:spMkLst>
        </pc:spChg>
        <pc:spChg chg="mod">
          <ac:chgData name="chethan kalyan" userId="c1370a218002e0be" providerId="LiveId" clId="{2D53C083-D1FA-4AFF-9038-BC477B0ABBA7}" dt="2024-11-07T08:55:01.664" v="4868"/>
          <ac:spMkLst>
            <pc:docMk/>
            <pc:sldMk cId="2098780471" sldId="276"/>
            <ac:spMk id="43" creationId="{0AC8202A-2198-03C6-B89F-840D577E797B}"/>
          </ac:spMkLst>
        </pc:spChg>
        <pc:spChg chg="mod">
          <ac:chgData name="chethan kalyan" userId="c1370a218002e0be" providerId="LiveId" clId="{2D53C083-D1FA-4AFF-9038-BC477B0ABBA7}" dt="2024-11-07T08:55:01.664" v="4868"/>
          <ac:spMkLst>
            <pc:docMk/>
            <pc:sldMk cId="2098780471" sldId="276"/>
            <ac:spMk id="44" creationId="{9D56442C-6ED7-937C-BED8-9875CBD6163F}"/>
          </ac:spMkLst>
        </pc:spChg>
        <pc:spChg chg="mod">
          <ac:chgData name="chethan kalyan" userId="c1370a218002e0be" providerId="LiveId" clId="{2D53C083-D1FA-4AFF-9038-BC477B0ABBA7}" dt="2024-11-07T08:55:01.664" v="4868"/>
          <ac:spMkLst>
            <pc:docMk/>
            <pc:sldMk cId="2098780471" sldId="276"/>
            <ac:spMk id="45" creationId="{1F319A1A-27B3-B98C-B890-C1D47FE59FC5}"/>
          </ac:spMkLst>
        </pc:spChg>
        <pc:spChg chg="mod">
          <ac:chgData name="chethan kalyan" userId="c1370a218002e0be" providerId="LiveId" clId="{2D53C083-D1FA-4AFF-9038-BC477B0ABBA7}" dt="2024-11-07T08:55:01.664" v="4868"/>
          <ac:spMkLst>
            <pc:docMk/>
            <pc:sldMk cId="2098780471" sldId="276"/>
            <ac:spMk id="46" creationId="{A91E9DC7-CBA8-1948-17BF-E51D258BC7D5}"/>
          </ac:spMkLst>
        </pc:spChg>
        <pc:spChg chg="mod">
          <ac:chgData name="chethan kalyan" userId="c1370a218002e0be" providerId="LiveId" clId="{2D53C083-D1FA-4AFF-9038-BC477B0ABBA7}" dt="2024-11-07T08:55:01.664" v="4868"/>
          <ac:spMkLst>
            <pc:docMk/>
            <pc:sldMk cId="2098780471" sldId="276"/>
            <ac:spMk id="47" creationId="{581BCB6D-872C-2AC5-101C-73BE99C26754}"/>
          </ac:spMkLst>
        </pc:spChg>
        <pc:spChg chg="mod">
          <ac:chgData name="chethan kalyan" userId="c1370a218002e0be" providerId="LiveId" clId="{2D53C083-D1FA-4AFF-9038-BC477B0ABBA7}" dt="2024-11-07T08:55:01.664" v="4868"/>
          <ac:spMkLst>
            <pc:docMk/>
            <pc:sldMk cId="2098780471" sldId="276"/>
            <ac:spMk id="48" creationId="{9F4CF469-1E40-B446-5ED2-067CC6778337}"/>
          </ac:spMkLst>
        </pc:spChg>
        <pc:spChg chg="mod">
          <ac:chgData name="chethan kalyan" userId="c1370a218002e0be" providerId="LiveId" clId="{2D53C083-D1FA-4AFF-9038-BC477B0ABBA7}" dt="2024-11-07T08:55:01.664" v="4868"/>
          <ac:spMkLst>
            <pc:docMk/>
            <pc:sldMk cId="2098780471" sldId="276"/>
            <ac:spMk id="49" creationId="{7CEEFFCD-FE6C-2EA8-8722-67B9D68D314F}"/>
          </ac:spMkLst>
        </pc:spChg>
        <pc:spChg chg="mod">
          <ac:chgData name="chethan kalyan" userId="c1370a218002e0be" providerId="LiveId" clId="{2D53C083-D1FA-4AFF-9038-BC477B0ABBA7}" dt="2024-11-07T08:55:01.664" v="4868"/>
          <ac:spMkLst>
            <pc:docMk/>
            <pc:sldMk cId="2098780471" sldId="276"/>
            <ac:spMk id="50" creationId="{15BF89BB-AC33-B34B-6552-F36526BDD4EA}"/>
          </ac:spMkLst>
        </pc:spChg>
        <pc:spChg chg="mod">
          <ac:chgData name="chethan kalyan" userId="c1370a218002e0be" providerId="LiveId" clId="{2D53C083-D1FA-4AFF-9038-BC477B0ABBA7}" dt="2024-11-07T08:55:01.664" v="4868"/>
          <ac:spMkLst>
            <pc:docMk/>
            <pc:sldMk cId="2098780471" sldId="276"/>
            <ac:spMk id="51" creationId="{CFAB5817-6454-F412-4136-919744F66EA0}"/>
          </ac:spMkLst>
        </pc:spChg>
        <pc:spChg chg="mod">
          <ac:chgData name="chethan kalyan" userId="c1370a218002e0be" providerId="LiveId" clId="{2D53C083-D1FA-4AFF-9038-BC477B0ABBA7}" dt="2024-11-07T08:55:01.664" v="4868"/>
          <ac:spMkLst>
            <pc:docMk/>
            <pc:sldMk cId="2098780471" sldId="276"/>
            <ac:spMk id="52" creationId="{64515A91-2BA8-5F9E-E1CE-B2A08C6207D4}"/>
          </ac:spMkLst>
        </pc:spChg>
        <pc:spChg chg="mod">
          <ac:chgData name="chethan kalyan" userId="c1370a218002e0be" providerId="LiveId" clId="{2D53C083-D1FA-4AFF-9038-BC477B0ABBA7}" dt="2024-11-07T08:55:01.664" v="4868"/>
          <ac:spMkLst>
            <pc:docMk/>
            <pc:sldMk cId="2098780471" sldId="276"/>
            <ac:spMk id="53" creationId="{89E258C0-E71B-421B-012C-C70005E88734}"/>
          </ac:spMkLst>
        </pc:spChg>
        <pc:spChg chg="mod">
          <ac:chgData name="chethan kalyan" userId="c1370a218002e0be" providerId="LiveId" clId="{2D53C083-D1FA-4AFF-9038-BC477B0ABBA7}" dt="2024-11-07T08:55:01.664" v="4868"/>
          <ac:spMkLst>
            <pc:docMk/>
            <pc:sldMk cId="2098780471" sldId="276"/>
            <ac:spMk id="54" creationId="{CBD7BE3E-C2DE-C455-21B6-80663CA9B9F5}"/>
          </ac:spMkLst>
        </pc:spChg>
        <pc:spChg chg="mod">
          <ac:chgData name="chethan kalyan" userId="c1370a218002e0be" providerId="LiveId" clId="{2D53C083-D1FA-4AFF-9038-BC477B0ABBA7}" dt="2024-11-07T08:55:01.664" v="4868"/>
          <ac:spMkLst>
            <pc:docMk/>
            <pc:sldMk cId="2098780471" sldId="276"/>
            <ac:spMk id="55" creationId="{6633641D-6E5A-BD17-DFB4-9933EB95E7B4}"/>
          </ac:spMkLst>
        </pc:spChg>
        <pc:spChg chg="mod">
          <ac:chgData name="chethan kalyan" userId="c1370a218002e0be" providerId="LiveId" clId="{2D53C083-D1FA-4AFF-9038-BC477B0ABBA7}" dt="2024-11-07T08:55:01.664" v="4868"/>
          <ac:spMkLst>
            <pc:docMk/>
            <pc:sldMk cId="2098780471" sldId="276"/>
            <ac:spMk id="56" creationId="{AF1251D7-D5E9-6EB3-B9B8-FB1E1B117E64}"/>
          </ac:spMkLst>
        </pc:spChg>
        <pc:spChg chg="mod">
          <ac:chgData name="chethan kalyan" userId="c1370a218002e0be" providerId="LiveId" clId="{2D53C083-D1FA-4AFF-9038-BC477B0ABBA7}" dt="2024-11-07T08:55:01.664" v="4868"/>
          <ac:spMkLst>
            <pc:docMk/>
            <pc:sldMk cId="2098780471" sldId="276"/>
            <ac:spMk id="57" creationId="{A0A6BC55-F44A-2E8A-B8E1-CDB353190D51}"/>
          </ac:spMkLst>
        </pc:spChg>
        <pc:spChg chg="mod">
          <ac:chgData name="chethan kalyan" userId="c1370a218002e0be" providerId="LiveId" clId="{2D53C083-D1FA-4AFF-9038-BC477B0ABBA7}" dt="2024-11-07T08:55:01.664" v="4868"/>
          <ac:spMkLst>
            <pc:docMk/>
            <pc:sldMk cId="2098780471" sldId="276"/>
            <ac:spMk id="58" creationId="{62AD0737-B6B5-D33E-4704-D31B3F8E5469}"/>
          </ac:spMkLst>
        </pc:spChg>
        <pc:spChg chg="mod">
          <ac:chgData name="chethan kalyan" userId="c1370a218002e0be" providerId="LiveId" clId="{2D53C083-D1FA-4AFF-9038-BC477B0ABBA7}" dt="2024-11-07T08:55:01.664" v="4868"/>
          <ac:spMkLst>
            <pc:docMk/>
            <pc:sldMk cId="2098780471" sldId="276"/>
            <ac:spMk id="59" creationId="{9F8CCF4A-E527-2725-98B6-C2DE86DEF632}"/>
          </ac:spMkLst>
        </pc:spChg>
        <pc:spChg chg="mod">
          <ac:chgData name="chethan kalyan" userId="c1370a218002e0be" providerId="LiveId" clId="{2D53C083-D1FA-4AFF-9038-BC477B0ABBA7}" dt="2024-11-07T08:55:01.664" v="4868"/>
          <ac:spMkLst>
            <pc:docMk/>
            <pc:sldMk cId="2098780471" sldId="276"/>
            <ac:spMk id="60" creationId="{AA399B03-B5A9-17CE-5BA0-EECDA459B639}"/>
          </ac:spMkLst>
        </pc:spChg>
        <pc:spChg chg="mod">
          <ac:chgData name="chethan kalyan" userId="c1370a218002e0be" providerId="LiveId" clId="{2D53C083-D1FA-4AFF-9038-BC477B0ABBA7}" dt="2024-11-07T08:55:01.664" v="4868"/>
          <ac:spMkLst>
            <pc:docMk/>
            <pc:sldMk cId="2098780471" sldId="276"/>
            <ac:spMk id="61" creationId="{DAF728EA-276F-90CA-3874-FCC2E3B2C9AF}"/>
          </ac:spMkLst>
        </pc:spChg>
        <pc:spChg chg="mod">
          <ac:chgData name="chethan kalyan" userId="c1370a218002e0be" providerId="LiveId" clId="{2D53C083-D1FA-4AFF-9038-BC477B0ABBA7}" dt="2024-11-07T08:55:01.664" v="4868"/>
          <ac:spMkLst>
            <pc:docMk/>
            <pc:sldMk cId="2098780471" sldId="276"/>
            <ac:spMk id="62" creationId="{C60CE8F9-EEDA-74E1-227B-1A7A312B3CFB}"/>
          </ac:spMkLst>
        </pc:spChg>
        <pc:spChg chg="mod">
          <ac:chgData name="chethan kalyan" userId="c1370a218002e0be" providerId="LiveId" clId="{2D53C083-D1FA-4AFF-9038-BC477B0ABBA7}" dt="2024-11-07T08:55:01.664" v="4868"/>
          <ac:spMkLst>
            <pc:docMk/>
            <pc:sldMk cId="2098780471" sldId="276"/>
            <ac:spMk id="63" creationId="{53016D00-FB0B-679C-ED57-26F8457EC8E3}"/>
          </ac:spMkLst>
        </pc:spChg>
        <pc:spChg chg="mod">
          <ac:chgData name="chethan kalyan" userId="c1370a218002e0be" providerId="LiveId" clId="{2D53C083-D1FA-4AFF-9038-BC477B0ABBA7}" dt="2024-11-07T08:55:01.664" v="4868"/>
          <ac:spMkLst>
            <pc:docMk/>
            <pc:sldMk cId="2098780471" sldId="276"/>
            <ac:spMk id="64" creationId="{82F65DE3-8ACE-A95E-AF4B-54CF7E5F0366}"/>
          </ac:spMkLst>
        </pc:spChg>
        <pc:spChg chg="mod">
          <ac:chgData name="chethan kalyan" userId="c1370a218002e0be" providerId="LiveId" clId="{2D53C083-D1FA-4AFF-9038-BC477B0ABBA7}" dt="2024-11-07T08:55:01.664" v="4868"/>
          <ac:spMkLst>
            <pc:docMk/>
            <pc:sldMk cId="2098780471" sldId="276"/>
            <ac:spMk id="65" creationId="{CC7560E1-5EBC-D7A3-2EA0-0D9CF40DBD73}"/>
          </ac:spMkLst>
        </pc:spChg>
        <pc:spChg chg="mod">
          <ac:chgData name="chethan kalyan" userId="c1370a218002e0be" providerId="LiveId" clId="{2D53C083-D1FA-4AFF-9038-BC477B0ABBA7}" dt="2024-11-07T08:55:01.664" v="4868"/>
          <ac:spMkLst>
            <pc:docMk/>
            <pc:sldMk cId="2098780471" sldId="276"/>
            <ac:spMk id="66" creationId="{73E86F89-057B-5D48-C8D3-FD758873A8B1}"/>
          </ac:spMkLst>
        </pc:spChg>
        <pc:spChg chg="mod">
          <ac:chgData name="chethan kalyan" userId="c1370a218002e0be" providerId="LiveId" clId="{2D53C083-D1FA-4AFF-9038-BC477B0ABBA7}" dt="2024-11-07T08:55:01.664" v="4868"/>
          <ac:spMkLst>
            <pc:docMk/>
            <pc:sldMk cId="2098780471" sldId="276"/>
            <ac:spMk id="67" creationId="{98DE9E4A-C600-1A6F-74DA-314A9690EEF3}"/>
          </ac:spMkLst>
        </pc:spChg>
        <pc:spChg chg="mod">
          <ac:chgData name="chethan kalyan" userId="c1370a218002e0be" providerId="LiveId" clId="{2D53C083-D1FA-4AFF-9038-BC477B0ABBA7}" dt="2024-11-07T08:55:01.664" v="4868"/>
          <ac:spMkLst>
            <pc:docMk/>
            <pc:sldMk cId="2098780471" sldId="276"/>
            <ac:spMk id="68" creationId="{D123D5FA-FA4E-5FC5-E1F7-9138BB5499AD}"/>
          </ac:spMkLst>
        </pc:spChg>
        <pc:spChg chg="mod">
          <ac:chgData name="chethan kalyan" userId="c1370a218002e0be" providerId="LiveId" clId="{2D53C083-D1FA-4AFF-9038-BC477B0ABBA7}" dt="2024-11-07T08:55:01.664" v="4868"/>
          <ac:spMkLst>
            <pc:docMk/>
            <pc:sldMk cId="2098780471" sldId="276"/>
            <ac:spMk id="69" creationId="{820BB390-7A02-7848-A7C3-D68F043926C0}"/>
          </ac:spMkLst>
        </pc:spChg>
        <pc:spChg chg="mod">
          <ac:chgData name="chethan kalyan" userId="c1370a218002e0be" providerId="LiveId" clId="{2D53C083-D1FA-4AFF-9038-BC477B0ABBA7}" dt="2024-11-07T08:55:01.664" v="4868"/>
          <ac:spMkLst>
            <pc:docMk/>
            <pc:sldMk cId="2098780471" sldId="276"/>
            <ac:spMk id="70" creationId="{98E6CB6E-D8A5-E72D-737A-2071601B3DD4}"/>
          </ac:spMkLst>
        </pc:spChg>
        <pc:spChg chg="mod">
          <ac:chgData name="chethan kalyan" userId="c1370a218002e0be" providerId="LiveId" clId="{2D53C083-D1FA-4AFF-9038-BC477B0ABBA7}" dt="2024-11-07T08:55:01.664" v="4868"/>
          <ac:spMkLst>
            <pc:docMk/>
            <pc:sldMk cId="2098780471" sldId="276"/>
            <ac:spMk id="71" creationId="{CFF9306C-F0C1-2B86-C25E-D3786F74766B}"/>
          </ac:spMkLst>
        </pc:spChg>
        <pc:spChg chg="mod">
          <ac:chgData name="chethan kalyan" userId="c1370a218002e0be" providerId="LiveId" clId="{2D53C083-D1FA-4AFF-9038-BC477B0ABBA7}" dt="2024-11-07T08:55:01.664" v="4868"/>
          <ac:spMkLst>
            <pc:docMk/>
            <pc:sldMk cId="2098780471" sldId="276"/>
            <ac:spMk id="72" creationId="{0994A38B-58B6-94B6-B928-BCA25C8EF885}"/>
          </ac:spMkLst>
        </pc:spChg>
        <pc:spChg chg="mod">
          <ac:chgData name="chethan kalyan" userId="c1370a218002e0be" providerId="LiveId" clId="{2D53C083-D1FA-4AFF-9038-BC477B0ABBA7}" dt="2024-11-07T08:55:01.664" v="4868"/>
          <ac:spMkLst>
            <pc:docMk/>
            <pc:sldMk cId="2098780471" sldId="276"/>
            <ac:spMk id="73" creationId="{FA46BD0E-0BBF-6BC9-0164-4253D0852FC7}"/>
          </ac:spMkLst>
        </pc:spChg>
        <pc:spChg chg="mod">
          <ac:chgData name="chethan kalyan" userId="c1370a218002e0be" providerId="LiveId" clId="{2D53C083-D1FA-4AFF-9038-BC477B0ABBA7}" dt="2024-11-07T08:55:01.664" v="4868"/>
          <ac:spMkLst>
            <pc:docMk/>
            <pc:sldMk cId="2098780471" sldId="276"/>
            <ac:spMk id="74" creationId="{06009E10-964C-785D-2ADC-5D730528F60A}"/>
          </ac:spMkLst>
        </pc:spChg>
        <pc:spChg chg="mod">
          <ac:chgData name="chethan kalyan" userId="c1370a218002e0be" providerId="LiveId" clId="{2D53C083-D1FA-4AFF-9038-BC477B0ABBA7}" dt="2024-11-07T08:55:01.664" v="4868"/>
          <ac:spMkLst>
            <pc:docMk/>
            <pc:sldMk cId="2098780471" sldId="276"/>
            <ac:spMk id="75" creationId="{CCEBCEE3-11E1-69BF-DB78-8AC190720B30}"/>
          </ac:spMkLst>
        </pc:spChg>
        <pc:spChg chg="mod">
          <ac:chgData name="chethan kalyan" userId="c1370a218002e0be" providerId="LiveId" clId="{2D53C083-D1FA-4AFF-9038-BC477B0ABBA7}" dt="2024-11-07T08:55:01.664" v="4868"/>
          <ac:spMkLst>
            <pc:docMk/>
            <pc:sldMk cId="2098780471" sldId="276"/>
            <ac:spMk id="76" creationId="{F8920B34-7989-C339-2DD2-4F8DD9F02E93}"/>
          </ac:spMkLst>
        </pc:spChg>
        <pc:spChg chg="mod">
          <ac:chgData name="chethan kalyan" userId="c1370a218002e0be" providerId="LiveId" clId="{2D53C083-D1FA-4AFF-9038-BC477B0ABBA7}" dt="2024-11-07T08:55:01.664" v="4868"/>
          <ac:spMkLst>
            <pc:docMk/>
            <pc:sldMk cId="2098780471" sldId="276"/>
            <ac:spMk id="77" creationId="{BDF31EE3-B422-3984-B05F-2DC6345B1C0F}"/>
          </ac:spMkLst>
        </pc:spChg>
        <pc:spChg chg="mod">
          <ac:chgData name="chethan kalyan" userId="c1370a218002e0be" providerId="LiveId" clId="{2D53C083-D1FA-4AFF-9038-BC477B0ABBA7}" dt="2024-11-07T08:55:01.664" v="4868"/>
          <ac:spMkLst>
            <pc:docMk/>
            <pc:sldMk cId="2098780471" sldId="276"/>
            <ac:spMk id="78" creationId="{D5FDC56D-3315-DD9E-03D3-4B19B5C2F6E4}"/>
          </ac:spMkLst>
        </pc:spChg>
        <pc:spChg chg="mod">
          <ac:chgData name="chethan kalyan" userId="c1370a218002e0be" providerId="LiveId" clId="{2D53C083-D1FA-4AFF-9038-BC477B0ABBA7}" dt="2024-11-07T08:55:01.664" v="4868"/>
          <ac:spMkLst>
            <pc:docMk/>
            <pc:sldMk cId="2098780471" sldId="276"/>
            <ac:spMk id="79" creationId="{883DFE76-0C1C-993F-3186-CDC5C3B38E8F}"/>
          </ac:spMkLst>
        </pc:spChg>
        <pc:spChg chg="mod">
          <ac:chgData name="chethan kalyan" userId="c1370a218002e0be" providerId="LiveId" clId="{2D53C083-D1FA-4AFF-9038-BC477B0ABBA7}" dt="2024-11-07T08:55:01.664" v="4868"/>
          <ac:spMkLst>
            <pc:docMk/>
            <pc:sldMk cId="2098780471" sldId="276"/>
            <ac:spMk id="80" creationId="{3D8DB170-5026-DED0-813F-E0272EAFAAE3}"/>
          </ac:spMkLst>
        </pc:spChg>
        <pc:spChg chg="mod">
          <ac:chgData name="chethan kalyan" userId="c1370a218002e0be" providerId="LiveId" clId="{2D53C083-D1FA-4AFF-9038-BC477B0ABBA7}" dt="2024-11-07T08:55:01.664" v="4868"/>
          <ac:spMkLst>
            <pc:docMk/>
            <pc:sldMk cId="2098780471" sldId="276"/>
            <ac:spMk id="81" creationId="{FA0399C6-BEED-CEBE-3476-8E66D0CF98A8}"/>
          </ac:spMkLst>
        </pc:spChg>
        <pc:spChg chg="mod">
          <ac:chgData name="chethan kalyan" userId="c1370a218002e0be" providerId="LiveId" clId="{2D53C083-D1FA-4AFF-9038-BC477B0ABBA7}" dt="2024-11-07T08:55:01.664" v="4868"/>
          <ac:spMkLst>
            <pc:docMk/>
            <pc:sldMk cId="2098780471" sldId="276"/>
            <ac:spMk id="82" creationId="{4425D20C-E83B-7910-CD61-AD81F7DEAD76}"/>
          </ac:spMkLst>
        </pc:spChg>
        <pc:spChg chg="mod">
          <ac:chgData name="chethan kalyan" userId="c1370a218002e0be" providerId="LiveId" clId="{2D53C083-D1FA-4AFF-9038-BC477B0ABBA7}" dt="2024-11-07T08:55:01.664" v="4868"/>
          <ac:spMkLst>
            <pc:docMk/>
            <pc:sldMk cId="2098780471" sldId="276"/>
            <ac:spMk id="83" creationId="{F906CAC7-D687-AE88-6653-AFD0286E6F3C}"/>
          </ac:spMkLst>
        </pc:spChg>
        <pc:spChg chg="mod">
          <ac:chgData name="chethan kalyan" userId="c1370a218002e0be" providerId="LiveId" clId="{2D53C083-D1FA-4AFF-9038-BC477B0ABBA7}" dt="2024-11-07T08:55:01.664" v="4868"/>
          <ac:spMkLst>
            <pc:docMk/>
            <pc:sldMk cId="2098780471" sldId="276"/>
            <ac:spMk id="84" creationId="{5F9DF715-6A0F-5B2D-868E-767458FB2128}"/>
          </ac:spMkLst>
        </pc:spChg>
        <pc:spChg chg="mod">
          <ac:chgData name="chethan kalyan" userId="c1370a218002e0be" providerId="LiveId" clId="{2D53C083-D1FA-4AFF-9038-BC477B0ABBA7}" dt="2024-11-07T08:55:01.664" v="4868"/>
          <ac:spMkLst>
            <pc:docMk/>
            <pc:sldMk cId="2098780471" sldId="276"/>
            <ac:spMk id="85" creationId="{6579A470-1E1E-B64F-AB1F-F9D977FDE9FC}"/>
          </ac:spMkLst>
        </pc:spChg>
        <pc:spChg chg="mod">
          <ac:chgData name="chethan kalyan" userId="c1370a218002e0be" providerId="LiveId" clId="{2D53C083-D1FA-4AFF-9038-BC477B0ABBA7}" dt="2024-11-07T08:55:01.664" v="4868"/>
          <ac:spMkLst>
            <pc:docMk/>
            <pc:sldMk cId="2098780471" sldId="276"/>
            <ac:spMk id="86" creationId="{4E452570-0952-1DBC-8124-8A82520EB41E}"/>
          </ac:spMkLst>
        </pc:spChg>
        <pc:spChg chg="mod">
          <ac:chgData name="chethan kalyan" userId="c1370a218002e0be" providerId="LiveId" clId="{2D53C083-D1FA-4AFF-9038-BC477B0ABBA7}" dt="2024-11-07T08:55:01.664" v="4868"/>
          <ac:spMkLst>
            <pc:docMk/>
            <pc:sldMk cId="2098780471" sldId="276"/>
            <ac:spMk id="87" creationId="{8A19C026-B26B-10CA-DE92-26E0A3CA72C7}"/>
          </ac:spMkLst>
        </pc:spChg>
        <pc:spChg chg="mod">
          <ac:chgData name="chethan kalyan" userId="c1370a218002e0be" providerId="LiveId" clId="{2D53C083-D1FA-4AFF-9038-BC477B0ABBA7}" dt="2024-11-07T08:55:01.664" v="4868"/>
          <ac:spMkLst>
            <pc:docMk/>
            <pc:sldMk cId="2098780471" sldId="276"/>
            <ac:spMk id="88" creationId="{C6FED3B7-F190-4338-E561-526554A3B9B3}"/>
          </ac:spMkLst>
        </pc:spChg>
        <pc:spChg chg="mod">
          <ac:chgData name="chethan kalyan" userId="c1370a218002e0be" providerId="LiveId" clId="{2D53C083-D1FA-4AFF-9038-BC477B0ABBA7}" dt="2024-11-07T08:55:01.664" v="4868"/>
          <ac:spMkLst>
            <pc:docMk/>
            <pc:sldMk cId="2098780471" sldId="276"/>
            <ac:spMk id="89" creationId="{E4761E73-13D7-BEF6-A9F0-7734A64759A7}"/>
          </ac:spMkLst>
        </pc:spChg>
        <pc:spChg chg="mod">
          <ac:chgData name="chethan kalyan" userId="c1370a218002e0be" providerId="LiveId" clId="{2D53C083-D1FA-4AFF-9038-BC477B0ABBA7}" dt="2024-11-07T08:55:01.664" v="4868"/>
          <ac:spMkLst>
            <pc:docMk/>
            <pc:sldMk cId="2098780471" sldId="276"/>
            <ac:spMk id="90" creationId="{3A52D6D9-BEF4-2D29-3AC8-90AC3551FDF3}"/>
          </ac:spMkLst>
        </pc:spChg>
        <pc:spChg chg="mod">
          <ac:chgData name="chethan kalyan" userId="c1370a218002e0be" providerId="LiveId" clId="{2D53C083-D1FA-4AFF-9038-BC477B0ABBA7}" dt="2024-11-07T08:55:01.664" v="4868"/>
          <ac:spMkLst>
            <pc:docMk/>
            <pc:sldMk cId="2098780471" sldId="276"/>
            <ac:spMk id="91" creationId="{332B7A59-1433-511D-62BD-1E43D3ED625E}"/>
          </ac:spMkLst>
        </pc:spChg>
        <pc:spChg chg="mod">
          <ac:chgData name="chethan kalyan" userId="c1370a218002e0be" providerId="LiveId" clId="{2D53C083-D1FA-4AFF-9038-BC477B0ABBA7}" dt="2024-11-07T08:55:01.664" v="4868"/>
          <ac:spMkLst>
            <pc:docMk/>
            <pc:sldMk cId="2098780471" sldId="276"/>
            <ac:spMk id="92" creationId="{16390D11-1FB8-B4D7-174E-98C394EF081D}"/>
          </ac:spMkLst>
        </pc:spChg>
        <pc:spChg chg="mod">
          <ac:chgData name="chethan kalyan" userId="c1370a218002e0be" providerId="LiveId" clId="{2D53C083-D1FA-4AFF-9038-BC477B0ABBA7}" dt="2024-11-07T08:55:01.664" v="4868"/>
          <ac:spMkLst>
            <pc:docMk/>
            <pc:sldMk cId="2098780471" sldId="276"/>
            <ac:spMk id="93" creationId="{BF4456FA-D048-DC48-2489-04FE396B645C}"/>
          </ac:spMkLst>
        </pc:spChg>
        <pc:spChg chg="mod">
          <ac:chgData name="chethan kalyan" userId="c1370a218002e0be" providerId="LiveId" clId="{2D53C083-D1FA-4AFF-9038-BC477B0ABBA7}" dt="2024-11-07T08:55:01.664" v="4868"/>
          <ac:spMkLst>
            <pc:docMk/>
            <pc:sldMk cId="2098780471" sldId="276"/>
            <ac:spMk id="94" creationId="{D1032526-AD80-543D-CE3F-D15B7A4C9000}"/>
          </ac:spMkLst>
        </pc:spChg>
        <pc:spChg chg="mod">
          <ac:chgData name="chethan kalyan" userId="c1370a218002e0be" providerId="LiveId" clId="{2D53C083-D1FA-4AFF-9038-BC477B0ABBA7}" dt="2024-11-07T08:55:01.664" v="4868"/>
          <ac:spMkLst>
            <pc:docMk/>
            <pc:sldMk cId="2098780471" sldId="276"/>
            <ac:spMk id="95" creationId="{52398A87-4AF4-BA7D-B1D1-B18AC2286C40}"/>
          </ac:spMkLst>
        </pc:spChg>
        <pc:spChg chg="mod">
          <ac:chgData name="chethan kalyan" userId="c1370a218002e0be" providerId="LiveId" clId="{2D53C083-D1FA-4AFF-9038-BC477B0ABBA7}" dt="2024-11-07T08:55:01.664" v="4868"/>
          <ac:spMkLst>
            <pc:docMk/>
            <pc:sldMk cId="2098780471" sldId="276"/>
            <ac:spMk id="96" creationId="{E70E84C1-B17F-D36F-07AB-0EB59478B797}"/>
          </ac:spMkLst>
        </pc:spChg>
        <pc:spChg chg="mod">
          <ac:chgData name="chethan kalyan" userId="c1370a218002e0be" providerId="LiveId" clId="{2D53C083-D1FA-4AFF-9038-BC477B0ABBA7}" dt="2024-11-07T08:55:01.664" v="4868"/>
          <ac:spMkLst>
            <pc:docMk/>
            <pc:sldMk cId="2098780471" sldId="276"/>
            <ac:spMk id="97" creationId="{12BB1C7D-2E37-396A-ADE0-FA7C26355DAA}"/>
          </ac:spMkLst>
        </pc:spChg>
        <pc:spChg chg="mod">
          <ac:chgData name="chethan kalyan" userId="c1370a218002e0be" providerId="LiveId" clId="{2D53C083-D1FA-4AFF-9038-BC477B0ABBA7}" dt="2024-11-07T08:55:01.664" v="4868"/>
          <ac:spMkLst>
            <pc:docMk/>
            <pc:sldMk cId="2098780471" sldId="276"/>
            <ac:spMk id="98" creationId="{BC305C9E-C2F0-15A2-ED0E-434BA24E4404}"/>
          </ac:spMkLst>
        </pc:spChg>
        <pc:spChg chg="mod">
          <ac:chgData name="chethan kalyan" userId="c1370a218002e0be" providerId="LiveId" clId="{2D53C083-D1FA-4AFF-9038-BC477B0ABBA7}" dt="2024-11-07T08:55:01.664" v="4868"/>
          <ac:spMkLst>
            <pc:docMk/>
            <pc:sldMk cId="2098780471" sldId="276"/>
            <ac:spMk id="99" creationId="{1A1A56DA-864A-9015-9876-BE3F50FC8DA5}"/>
          </ac:spMkLst>
        </pc:spChg>
        <pc:spChg chg="mod">
          <ac:chgData name="chethan kalyan" userId="c1370a218002e0be" providerId="LiveId" clId="{2D53C083-D1FA-4AFF-9038-BC477B0ABBA7}" dt="2024-11-07T08:55:01.664" v="4868"/>
          <ac:spMkLst>
            <pc:docMk/>
            <pc:sldMk cId="2098780471" sldId="276"/>
            <ac:spMk id="100" creationId="{8ABBFF34-4C9D-074D-FEB0-C02817FF3E4A}"/>
          </ac:spMkLst>
        </pc:spChg>
        <pc:spChg chg="mod">
          <ac:chgData name="chethan kalyan" userId="c1370a218002e0be" providerId="LiveId" clId="{2D53C083-D1FA-4AFF-9038-BC477B0ABBA7}" dt="2024-11-07T08:55:01.664" v="4868"/>
          <ac:spMkLst>
            <pc:docMk/>
            <pc:sldMk cId="2098780471" sldId="276"/>
            <ac:spMk id="101" creationId="{D7D417FB-9B0E-4F19-2980-774DE90CF13F}"/>
          </ac:spMkLst>
        </pc:spChg>
        <pc:spChg chg="mod">
          <ac:chgData name="chethan kalyan" userId="c1370a218002e0be" providerId="LiveId" clId="{2D53C083-D1FA-4AFF-9038-BC477B0ABBA7}" dt="2024-11-07T08:55:01.664" v="4868"/>
          <ac:spMkLst>
            <pc:docMk/>
            <pc:sldMk cId="2098780471" sldId="276"/>
            <ac:spMk id="102" creationId="{D68002F2-46F3-C445-236D-B8C4AB54F53B}"/>
          </ac:spMkLst>
        </pc:spChg>
        <pc:spChg chg="mod">
          <ac:chgData name="chethan kalyan" userId="c1370a218002e0be" providerId="LiveId" clId="{2D53C083-D1FA-4AFF-9038-BC477B0ABBA7}" dt="2024-11-07T08:55:01.664" v="4868"/>
          <ac:spMkLst>
            <pc:docMk/>
            <pc:sldMk cId="2098780471" sldId="276"/>
            <ac:spMk id="103" creationId="{E740DF6D-8178-DA1E-B716-A8D398370798}"/>
          </ac:spMkLst>
        </pc:spChg>
        <pc:spChg chg="mod">
          <ac:chgData name="chethan kalyan" userId="c1370a218002e0be" providerId="LiveId" clId="{2D53C083-D1FA-4AFF-9038-BC477B0ABBA7}" dt="2024-11-07T08:55:01.664" v="4868"/>
          <ac:spMkLst>
            <pc:docMk/>
            <pc:sldMk cId="2098780471" sldId="276"/>
            <ac:spMk id="104" creationId="{2EE4B49A-9183-7DAA-D4AF-43D5EAE69D05}"/>
          </ac:spMkLst>
        </pc:spChg>
        <pc:spChg chg="mod">
          <ac:chgData name="chethan kalyan" userId="c1370a218002e0be" providerId="LiveId" clId="{2D53C083-D1FA-4AFF-9038-BC477B0ABBA7}" dt="2024-11-07T08:55:01.664" v="4868"/>
          <ac:spMkLst>
            <pc:docMk/>
            <pc:sldMk cId="2098780471" sldId="276"/>
            <ac:spMk id="105" creationId="{EAD8AEFB-65F3-DDFC-4E0C-161FE54697F0}"/>
          </ac:spMkLst>
        </pc:spChg>
        <pc:spChg chg="mod">
          <ac:chgData name="chethan kalyan" userId="c1370a218002e0be" providerId="LiveId" clId="{2D53C083-D1FA-4AFF-9038-BC477B0ABBA7}" dt="2024-11-07T08:55:01.664" v="4868"/>
          <ac:spMkLst>
            <pc:docMk/>
            <pc:sldMk cId="2098780471" sldId="276"/>
            <ac:spMk id="106" creationId="{207B510D-BEA1-16C7-AB0A-337A12958095}"/>
          </ac:spMkLst>
        </pc:spChg>
        <pc:spChg chg="mod">
          <ac:chgData name="chethan kalyan" userId="c1370a218002e0be" providerId="LiveId" clId="{2D53C083-D1FA-4AFF-9038-BC477B0ABBA7}" dt="2024-11-07T08:55:01.664" v="4868"/>
          <ac:spMkLst>
            <pc:docMk/>
            <pc:sldMk cId="2098780471" sldId="276"/>
            <ac:spMk id="107" creationId="{7A7FE7A6-93E8-3552-E4C5-75E72A8F730E}"/>
          </ac:spMkLst>
        </pc:spChg>
        <pc:spChg chg="mod">
          <ac:chgData name="chethan kalyan" userId="c1370a218002e0be" providerId="LiveId" clId="{2D53C083-D1FA-4AFF-9038-BC477B0ABBA7}" dt="2024-11-07T08:55:01.664" v="4868"/>
          <ac:spMkLst>
            <pc:docMk/>
            <pc:sldMk cId="2098780471" sldId="276"/>
            <ac:spMk id="108" creationId="{21E920B3-D8CE-0C77-EF1A-7B94F6A1F6F9}"/>
          </ac:spMkLst>
        </pc:spChg>
        <pc:spChg chg="mod">
          <ac:chgData name="chethan kalyan" userId="c1370a218002e0be" providerId="LiveId" clId="{2D53C083-D1FA-4AFF-9038-BC477B0ABBA7}" dt="2024-11-07T08:55:01.664" v="4868"/>
          <ac:spMkLst>
            <pc:docMk/>
            <pc:sldMk cId="2098780471" sldId="276"/>
            <ac:spMk id="109" creationId="{0BDEEFD9-1AA0-FFEA-4789-97B13060A1E7}"/>
          </ac:spMkLst>
        </pc:spChg>
        <pc:spChg chg="mod">
          <ac:chgData name="chethan kalyan" userId="c1370a218002e0be" providerId="LiveId" clId="{2D53C083-D1FA-4AFF-9038-BC477B0ABBA7}" dt="2024-11-07T08:55:01.664" v="4868"/>
          <ac:spMkLst>
            <pc:docMk/>
            <pc:sldMk cId="2098780471" sldId="276"/>
            <ac:spMk id="110" creationId="{D7FEF2C3-F355-68F9-73A2-EFE4424220F1}"/>
          </ac:spMkLst>
        </pc:spChg>
        <pc:spChg chg="mod">
          <ac:chgData name="chethan kalyan" userId="c1370a218002e0be" providerId="LiveId" clId="{2D53C083-D1FA-4AFF-9038-BC477B0ABBA7}" dt="2024-11-07T08:55:01.664" v="4868"/>
          <ac:spMkLst>
            <pc:docMk/>
            <pc:sldMk cId="2098780471" sldId="276"/>
            <ac:spMk id="111" creationId="{9F468D87-30D3-0B1C-C8E3-E3E22D8CA840}"/>
          </ac:spMkLst>
        </pc:spChg>
        <pc:spChg chg="mod">
          <ac:chgData name="chethan kalyan" userId="c1370a218002e0be" providerId="LiveId" clId="{2D53C083-D1FA-4AFF-9038-BC477B0ABBA7}" dt="2024-11-07T08:55:01.664" v="4868"/>
          <ac:spMkLst>
            <pc:docMk/>
            <pc:sldMk cId="2098780471" sldId="276"/>
            <ac:spMk id="112" creationId="{C38D0D47-2532-3FB6-B06E-D98BE017751D}"/>
          </ac:spMkLst>
        </pc:spChg>
        <pc:spChg chg="mod">
          <ac:chgData name="chethan kalyan" userId="c1370a218002e0be" providerId="LiveId" clId="{2D53C083-D1FA-4AFF-9038-BC477B0ABBA7}" dt="2024-11-07T08:55:01.664" v="4868"/>
          <ac:spMkLst>
            <pc:docMk/>
            <pc:sldMk cId="2098780471" sldId="276"/>
            <ac:spMk id="113" creationId="{1AC50380-6C9C-C2AA-EBC5-23E3C4245B0D}"/>
          </ac:spMkLst>
        </pc:spChg>
        <pc:spChg chg="mod">
          <ac:chgData name="chethan kalyan" userId="c1370a218002e0be" providerId="LiveId" clId="{2D53C083-D1FA-4AFF-9038-BC477B0ABBA7}" dt="2024-11-07T08:55:01.664" v="4868"/>
          <ac:spMkLst>
            <pc:docMk/>
            <pc:sldMk cId="2098780471" sldId="276"/>
            <ac:spMk id="114" creationId="{9EF939AA-0BC6-D257-AEC4-203F60C24F79}"/>
          </ac:spMkLst>
        </pc:spChg>
        <pc:spChg chg="mod">
          <ac:chgData name="chethan kalyan" userId="c1370a218002e0be" providerId="LiveId" clId="{2D53C083-D1FA-4AFF-9038-BC477B0ABBA7}" dt="2024-11-07T08:55:01.664" v="4868"/>
          <ac:spMkLst>
            <pc:docMk/>
            <pc:sldMk cId="2098780471" sldId="276"/>
            <ac:spMk id="115" creationId="{37CD592A-B930-6EA3-01F2-4C80F8ADCF6C}"/>
          </ac:spMkLst>
        </pc:spChg>
        <pc:spChg chg="mod">
          <ac:chgData name="chethan kalyan" userId="c1370a218002e0be" providerId="LiveId" clId="{2D53C083-D1FA-4AFF-9038-BC477B0ABBA7}" dt="2024-11-07T08:55:01.664" v="4868"/>
          <ac:spMkLst>
            <pc:docMk/>
            <pc:sldMk cId="2098780471" sldId="276"/>
            <ac:spMk id="116" creationId="{03F6CF3C-15BC-19C7-A1F6-91141B1D4D78}"/>
          </ac:spMkLst>
        </pc:spChg>
        <pc:spChg chg="mod">
          <ac:chgData name="chethan kalyan" userId="c1370a218002e0be" providerId="LiveId" clId="{2D53C083-D1FA-4AFF-9038-BC477B0ABBA7}" dt="2024-11-07T08:55:01.664" v="4868"/>
          <ac:spMkLst>
            <pc:docMk/>
            <pc:sldMk cId="2098780471" sldId="276"/>
            <ac:spMk id="117" creationId="{1DC27A78-50CD-A64B-7AD4-F2529AEE7EFF}"/>
          </ac:spMkLst>
        </pc:spChg>
        <pc:spChg chg="mod">
          <ac:chgData name="chethan kalyan" userId="c1370a218002e0be" providerId="LiveId" clId="{2D53C083-D1FA-4AFF-9038-BC477B0ABBA7}" dt="2024-11-07T08:55:01.664" v="4868"/>
          <ac:spMkLst>
            <pc:docMk/>
            <pc:sldMk cId="2098780471" sldId="276"/>
            <ac:spMk id="118" creationId="{D9300156-C4C0-F38A-7BBA-D5783F429336}"/>
          </ac:spMkLst>
        </pc:spChg>
        <pc:spChg chg="mod">
          <ac:chgData name="chethan kalyan" userId="c1370a218002e0be" providerId="LiveId" clId="{2D53C083-D1FA-4AFF-9038-BC477B0ABBA7}" dt="2024-11-07T08:55:01.664" v="4868"/>
          <ac:spMkLst>
            <pc:docMk/>
            <pc:sldMk cId="2098780471" sldId="276"/>
            <ac:spMk id="119" creationId="{28F38805-20B1-3397-E4ED-1D73E783CDE3}"/>
          </ac:spMkLst>
        </pc:spChg>
        <pc:spChg chg="mod">
          <ac:chgData name="chethan kalyan" userId="c1370a218002e0be" providerId="LiveId" clId="{2D53C083-D1FA-4AFF-9038-BC477B0ABBA7}" dt="2024-11-07T08:55:01.664" v="4868"/>
          <ac:spMkLst>
            <pc:docMk/>
            <pc:sldMk cId="2098780471" sldId="276"/>
            <ac:spMk id="120" creationId="{AAAC309F-6B62-6609-95AE-F845D0CFE788}"/>
          </ac:spMkLst>
        </pc:spChg>
        <pc:spChg chg="mod">
          <ac:chgData name="chethan kalyan" userId="c1370a218002e0be" providerId="LiveId" clId="{2D53C083-D1FA-4AFF-9038-BC477B0ABBA7}" dt="2024-11-07T08:55:01.664" v="4868"/>
          <ac:spMkLst>
            <pc:docMk/>
            <pc:sldMk cId="2098780471" sldId="276"/>
            <ac:spMk id="121" creationId="{F7C8E69F-79D6-A269-38C2-2B8C363FFF78}"/>
          </ac:spMkLst>
        </pc:spChg>
        <pc:spChg chg="mod">
          <ac:chgData name="chethan kalyan" userId="c1370a218002e0be" providerId="LiveId" clId="{2D53C083-D1FA-4AFF-9038-BC477B0ABBA7}" dt="2024-11-07T08:55:01.664" v="4868"/>
          <ac:spMkLst>
            <pc:docMk/>
            <pc:sldMk cId="2098780471" sldId="276"/>
            <ac:spMk id="122" creationId="{7D49E9C6-B132-42E4-E164-C5C154E0BBE1}"/>
          </ac:spMkLst>
        </pc:spChg>
        <pc:spChg chg="mod">
          <ac:chgData name="chethan kalyan" userId="c1370a218002e0be" providerId="LiveId" clId="{2D53C083-D1FA-4AFF-9038-BC477B0ABBA7}" dt="2024-11-07T08:55:01.664" v="4868"/>
          <ac:spMkLst>
            <pc:docMk/>
            <pc:sldMk cId="2098780471" sldId="276"/>
            <ac:spMk id="123" creationId="{0BA756E1-55D7-6E6E-EE99-26B6959C27FD}"/>
          </ac:spMkLst>
        </pc:spChg>
        <pc:spChg chg="mod">
          <ac:chgData name="chethan kalyan" userId="c1370a218002e0be" providerId="LiveId" clId="{2D53C083-D1FA-4AFF-9038-BC477B0ABBA7}" dt="2024-11-07T08:55:01.664" v="4868"/>
          <ac:spMkLst>
            <pc:docMk/>
            <pc:sldMk cId="2098780471" sldId="276"/>
            <ac:spMk id="124" creationId="{C04531C9-C088-74BB-094E-2C5F8A892E34}"/>
          </ac:spMkLst>
        </pc:spChg>
        <pc:spChg chg="mod">
          <ac:chgData name="chethan kalyan" userId="c1370a218002e0be" providerId="LiveId" clId="{2D53C083-D1FA-4AFF-9038-BC477B0ABBA7}" dt="2024-11-07T08:55:01.664" v="4868"/>
          <ac:spMkLst>
            <pc:docMk/>
            <pc:sldMk cId="2098780471" sldId="276"/>
            <ac:spMk id="125" creationId="{AB99261A-0FE5-15F7-6188-17BF03322B65}"/>
          </ac:spMkLst>
        </pc:spChg>
        <pc:spChg chg="mod">
          <ac:chgData name="chethan kalyan" userId="c1370a218002e0be" providerId="LiveId" clId="{2D53C083-D1FA-4AFF-9038-BC477B0ABBA7}" dt="2024-11-07T08:55:01.664" v="4868"/>
          <ac:spMkLst>
            <pc:docMk/>
            <pc:sldMk cId="2098780471" sldId="276"/>
            <ac:spMk id="126" creationId="{22A67EDA-A022-6567-9B78-D207148490F9}"/>
          </ac:spMkLst>
        </pc:spChg>
        <pc:spChg chg="mod">
          <ac:chgData name="chethan kalyan" userId="c1370a218002e0be" providerId="LiveId" clId="{2D53C083-D1FA-4AFF-9038-BC477B0ABBA7}" dt="2024-11-07T08:55:01.664" v="4868"/>
          <ac:spMkLst>
            <pc:docMk/>
            <pc:sldMk cId="2098780471" sldId="276"/>
            <ac:spMk id="127" creationId="{0A32EE93-EF8B-8CA9-4653-981509F59ECC}"/>
          </ac:spMkLst>
        </pc:spChg>
        <pc:spChg chg="mod">
          <ac:chgData name="chethan kalyan" userId="c1370a218002e0be" providerId="LiveId" clId="{2D53C083-D1FA-4AFF-9038-BC477B0ABBA7}" dt="2024-11-07T08:55:01.664" v="4868"/>
          <ac:spMkLst>
            <pc:docMk/>
            <pc:sldMk cId="2098780471" sldId="276"/>
            <ac:spMk id="128" creationId="{6FEC548D-17EF-8CE4-D25E-71583F03C6C6}"/>
          </ac:spMkLst>
        </pc:spChg>
        <pc:spChg chg="mod">
          <ac:chgData name="chethan kalyan" userId="c1370a218002e0be" providerId="LiveId" clId="{2D53C083-D1FA-4AFF-9038-BC477B0ABBA7}" dt="2024-11-07T08:55:01.664" v="4868"/>
          <ac:spMkLst>
            <pc:docMk/>
            <pc:sldMk cId="2098780471" sldId="276"/>
            <ac:spMk id="129" creationId="{10C4A5A1-31EA-C4E2-E51C-C209D8878990}"/>
          </ac:spMkLst>
        </pc:spChg>
        <pc:spChg chg="mod">
          <ac:chgData name="chethan kalyan" userId="c1370a218002e0be" providerId="LiveId" clId="{2D53C083-D1FA-4AFF-9038-BC477B0ABBA7}" dt="2024-11-07T08:55:01.664" v="4868"/>
          <ac:spMkLst>
            <pc:docMk/>
            <pc:sldMk cId="2098780471" sldId="276"/>
            <ac:spMk id="130" creationId="{4FAE848F-E686-A043-655A-D95D977D11CD}"/>
          </ac:spMkLst>
        </pc:spChg>
        <pc:spChg chg="mod">
          <ac:chgData name="chethan kalyan" userId="c1370a218002e0be" providerId="LiveId" clId="{2D53C083-D1FA-4AFF-9038-BC477B0ABBA7}" dt="2024-11-07T08:55:01.664" v="4868"/>
          <ac:spMkLst>
            <pc:docMk/>
            <pc:sldMk cId="2098780471" sldId="276"/>
            <ac:spMk id="131" creationId="{2FB67193-BC6E-2C20-6F26-A1E75570ECDA}"/>
          </ac:spMkLst>
        </pc:spChg>
        <pc:spChg chg="mod">
          <ac:chgData name="chethan kalyan" userId="c1370a218002e0be" providerId="LiveId" clId="{2D53C083-D1FA-4AFF-9038-BC477B0ABBA7}" dt="2024-11-07T08:55:01.664" v="4868"/>
          <ac:spMkLst>
            <pc:docMk/>
            <pc:sldMk cId="2098780471" sldId="276"/>
            <ac:spMk id="132" creationId="{5892BEC7-B990-E94D-570C-20A9B22F1BAD}"/>
          </ac:spMkLst>
        </pc:spChg>
        <pc:spChg chg="mod">
          <ac:chgData name="chethan kalyan" userId="c1370a218002e0be" providerId="LiveId" clId="{2D53C083-D1FA-4AFF-9038-BC477B0ABBA7}" dt="2024-11-07T08:55:01.664" v="4868"/>
          <ac:spMkLst>
            <pc:docMk/>
            <pc:sldMk cId="2098780471" sldId="276"/>
            <ac:spMk id="133" creationId="{A7925D6A-CC3F-8B7B-627A-8CC55C16DC2E}"/>
          </ac:spMkLst>
        </pc:spChg>
        <pc:spChg chg="mod">
          <ac:chgData name="chethan kalyan" userId="c1370a218002e0be" providerId="LiveId" clId="{2D53C083-D1FA-4AFF-9038-BC477B0ABBA7}" dt="2024-11-07T08:55:01.664" v="4868"/>
          <ac:spMkLst>
            <pc:docMk/>
            <pc:sldMk cId="2098780471" sldId="276"/>
            <ac:spMk id="134" creationId="{E385CFF8-5AF5-8D27-A89E-B28A1D560A4F}"/>
          </ac:spMkLst>
        </pc:spChg>
        <pc:spChg chg="mod">
          <ac:chgData name="chethan kalyan" userId="c1370a218002e0be" providerId="LiveId" clId="{2D53C083-D1FA-4AFF-9038-BC477B0ABBA7}" dt="2024-11-07T08:55:01.664" v="4868"/>
          <ac:spMkLst>
            <pc:docMk/>
            <pc:sldMk cId="2098780471" sldId="276"/>
            <ac:spMk id="135" creationId="{737D8615-5D8C-3289-061D-156326DF12A1}"/>
          </ac:spMkLst>
        </pc:spChg>
        <pc:spChg chg="mod">
          <ac:chgData name="chethan kalyan" userId="c1370a218002e0be" providerId="LiveId" clId="{2D53C083-D1FA-4AFF-9038-BC477B0ABBA7}" dt="2024-11-07T08:55:01.664" v="4868"/>
          <ac:spMkLst>
            <pc:docMk/>
            <pc:sldMk cId="2098780471" sldId="276"/>
            <ac:spMk id="136" creationId="{68556451-F67E-EA33-00BC-12B9A6D8A4E1}"/>
          </ac:spMkLst>
        </pc:spChg>
        <pc:spChg chg="mod">
          <ac:chgData name="chethan kalyan" userId="c1370a218002e0be" providerId="LiveId" clId="{2D53C083-D1FA-4AFF-9038-BC477B0ABBA7}" dt="2024-11-07T08:55:01.664" v="4868"/>
          <ac:spMkLst>
            <pc:docMk/>
            <pc:sldMk cId="2098780471" sldId="276"/>
            <ac:spMk id="137" creationId="{B0FEEF8D-D8B3-67DB-571F-AEAFC640EF58}"/>
          </ac:spMkLst>
        </pc:spChg>
        <pc:spChg chg="mod">
          <ac:chgData name="chethan kalyan" userId="c1370a218002e0be" providerId="LiveId" clId="{2D53C083-D1FA-4AFF-9038-BC477B0ABBA7}" dt="2024-11-07T08:55:01.664" v="4868"/>
          <ac:spMkLst>
            <pc:docMk/>
            <pc:sldMk cId="2098780471" sldId="276"/>
            <ac:spMk id="138" creationId="{91C0755E-AB93-C676-F4E3-76184EBF1208}"/>
          </ac:spMkLst>
        </pc:spChg>
        <pc:spChg chg="mod">
          <ac:chgData name="chethan kalyan" userId="c1370a218002e0be" providerId="LiveId" clId="{2D53C083-D1FA-4AFF-9038-BC477B0ABBA7}" dt="2024-11-07T08:55:01.664" v="4868"/>
          <ac:spMkLst>
            <pc:docMk/>
            <pc:sldMk cId="2098780471" sldId="276"/>
            <ac:spMk id="139" creationId="{F90BBCD9-3F21-BDD3-6EA5-7E0BD3322FC4}"/>
          </ac:spMkLst>
        </pc:spChg>
        <pc:spChg chg="mod">
          <ac:chgData name="chethan kalyan" userId="c1370a218002e0be" providerId="LiveId" clId="{2D53C083-D1FA-4AFF-9038-BC477B0ABBA7}" dt="2024-11-07T08:55:01.664" v="4868"/>
          <ac:spMkLst>
            <pc:docMk/>
            <pc:sldMk cId="2098780471" sldId="276"/>
            <ac:spMk id="140" creationId="{AEDE600E-5D7E-F38C-BBE8-66D90041E262}"/>
          </ac:spMkLst>
        </pc:spChg>
        <pc:spChg chg="mod">
          <ac:chgData name="chethan kalyan" userId="c1370a218002e0be" providerId="LiveId" clId="{2D53C083-D1FA-4AFF-9038-BC477B0ABBA7}" dt="2024-11-07T08:55:01.664" v="4868"/>
          <ac:spMkLst>
            <pc:docMk/>
            <pc:sldMk cId="2098780471" sldId="276"/>
            <ac:spMk id="141" creationId="{399CD9C6-B643-3563-9466-14EEA0FFF29E}"/>
          </ac:spMkLst>
        </pc:spChg>
        <pc:spChg chg="mod">
          <ac:chgData name="chethan kalyan" userId="c1370a218002e0be" providerId="LiveId" clId="{2D53C083-D1FA-4AFF-9038-BC477B0ABBA7}" dt="2024-11-07T08:55:01.664" v="4868"/>
          <ac:spMkLst>
            <pc:docMk/>
            <pc:sldMk cId="2098780471" sldId="276"/>
            <ac:spMk id="142" creationId="{CF22A664-718F-A92A-5F23-D47A768174CE}"/>
          </ac:spMkLst>
        </pc:spChg>
        <pc:spChg chg="mod">
          <ac:chgData name="chethan kalyan" userId="c1370a218002e0be" providerId="LiveId" clId="{2D53C083-D1FA-4AFF-9038-BC477B0ABBA7}" dt="2024-11-07T08:55:01.664" v="4868"/>
          <ac:spMkLst>
            <pc:docMk/>
            <pc:sldMk cId="2098780471" sldId="276"/>
            <ac:spMk id="143" creationId="{1FFDD684-4E48-8B28-CE18-AE08CF95D47A}"/>
          </ac:spMkLst>
        </pc:spChg>
        <pc:spChg chg="mod">
          <ac:chgData name="chethan kalyan" userId="c1370a218002e0be" providerId="LiveId" clId="{2D53C083-D1FA-4AFF-9038-BC477B0ABBA7}" dt="2024-11-07T08:55:01.664" v="4868"/>
          <ac:spMkLst>
            <pc:docMk/>
            <pc:sldMk cId="2098780471" sldId="276"/>
            <ac:spMk id="144" creationId="{3BBACE68-DBFF-AD47-9570-FDF117AD06D4}"/>
          </ac:spMkLst>
        </pc:spChg>
        <pc:spChg chg="mod">
          <ac:chgData name="chethan kalyan" userId="c1370a218002e0be" providerId="LiveId" clId="{2D53C083-D1FA-4AFF-9038-BC477B0ABBA7}" dt="2024-11-07T08:55:01.664" v="4868"/>
          <ac:spMkLst>
            <pc:docMk/>
            <pc:sldMk cId="2098780471" sldId="276"/>
            <ac:spMk id="145" creationId="{E290CAB2-ADB9-22C2-6763-54B7ABD34A8D}"/>
          </ac:spMkLst>
        </pc:spChg>
        <pc:spChg chg="mod">
          <ac:chgData name="chethan kalyan" userId="c1370a218002e0be" providerId="LiveId" clId="{2D53C083-D1FA-4AFF-9038-BC477B0ABBA7}" dt="2024-11-07T08:55:01.664" v="4868"/>
          <ac:spMkLst>
            <pc:docMk/>
            <pc:sldMk cId="2098780471" sldId="276"/>
            <ac:spMk id="146" creationId="{A8D20537-24E7-BADF-AF5A-408C9F321964}"/>
          </ac:spMkLst>
        </pc:spChg>
        <pc:spChg chg="mod">
          <ac:chgData name="chethan kalyan" userId="c1370a218002e0be" providerId="LiveId" clId="{2D53C083-D1FA-4AFF-9038-BC477B0ABBA7}" dt="2024-11-07T08:55:01.664" v="4868"/>
          <ac:spMkLst>
            <pc:docMk/>
            <pc:sldMk cId="2098780471" sldId="276"/>
            <ac:spMk id="147" creationId="{2AED7B7B-F6FE-2A69-6024-A876AE6D57CA}"/>
          </ac:spMkLst>
        </pc:spChg>
        <pc:spChg chg="mod">
          <ac:chgData name="chethan kalyan" userId="c1370a218002e0be" providerId="LiveId" clId="{2D53C083-D1FA-4AFF-9038-BC477B0ABBA7}" dt="2024-11-07T08:55:01.664" v="4868"/>
          <ac:spMkLst>
            <pc:docMk/>
            <pc:sldMk cId="2098780471" sldId="276"/>
            <ac:spMk id="148" creationId="{58476B70-C8C0-8F59-2F32-88C1615ACD1B}"/>
          </ac:spMkLst>
        </pc:spChg>
        <pc:spChg chg="mod">
          <ac:chgData name="chethan kalyan" userId="c1370a218002e0be" providerId="LiveId" clId="{2D53C083-D1FA-4AFF-9038-BC477B0ABBA7}" dt="2024-11-07T08:55:01.664" v="4868"/>
          <ac:spMkLst>
            <pc:docMk/>
            <pc:sldMk cId="2098780471" sldId="276"/>
            <ac:spMk id="149" creationId="{041CDFD8-15AE-F9BC-7C76-61EACD1DEEA9}"/>
          </ac:spMkLst>
        </pc:spChg>
        <pc:spChg chg="mod">
          <ac:chgData name="chethan kalyan" userId="c1370a218002e0be" providerId="LiveId" clId="{2D53C083-D1FA-4AFF-9038-BC477B0ABBA7}" dt="2024-11-07T08:55:01.664" v="4868"/>
          <ac:spMkLst>
            <pc:docMk/>
            <pc:sldMk cId="2098780471" sldId="276"/>
            <ac:spMk id="150" creationId="{EE9CC918-A559-E544-4D8B-F5FC5A50AFEA}"/>
          </ac:spMkLst>
        </pc:spChg>
        <pc:spChg chg="mod">
          <ac:chgData name="chethan kalyan" userId="c1370a218002e0be" providerId="LiveId" clId="{2D53C083-D1FA-4AFF-9038-BC477B0ABBA7}" dt="2024-11-07T08:55:01.664" v="4868"/>
          <ac:spMkLst>
            <pc:docMk/>
            <pc:sldMk cId="2098780471" sldId="276"/>
            <ac:spMk id="151" creationId="{682069D2-F192-8489-56A5-6F113147B640}"/>
          </ac:spMkLst>
        </pc:spChg>
        <pc:spChg chg="mod">
          <ac:chgData name="chethan kalyan" userId="c1370a218002e0be" providerId="LiveId" clId="{2D53C083-D1FA-4AFF-9038-BC477B0ABBA7}" dt="2024-11-07T08:55:01.664" v="4868"/>
          <ac:spMkLst>
            <pc:docMk/>
            <pc:sldMk cId="2098780471" sldId="276"/>
            <ac:spMk id="152" creationId="{6792D2AD-A1DD-4A47-8922-E0ABC31758E1}"/>
          </ac:spMkLst>
        </pc:spChg>
        <pc:spChg chg="mod">
          <ac:chgData name="chethan kalyan" userId="c1370a218002e0be" providerId="LiveId" clId="{2D53C083-D1FA-4AFF-9038-BC477B0ABBA7}" dt="2024-11-07T08:55:01.664" v="4868"/>
          <ac:spMkLst>
            <pc:docMk/>
            <pc:sldMk cId="2098780471" sldId="276"/>
            <ac:spMk id="153" creationId="{FF12B355-59EF-EDB0-AE57-86D389B8D63E}"/>
          </ac:spMkLst>
        </pc:spChg>
        <pc:spChg chg="mod">
          <ac:chgData name="chethan kalyan" userId="c1370a218002e0be" providerId="LiveId" clId="{2D53C083-D1FA-4AFF-9038-BC477B0ABBA7}" dt="2024-11-07T08:55:01.664" v="4868"/>
          <ac:spMkLst>
            <pc:docMk/>
            <pc:sldMk cId="2098780471" sldId="276"/>
            <ac:spMk id="154" creationId="{CA1DDFAF-BB94-F16E-3DDB-5E750E698C44}"/>
          </ac:spMkLst>
        </pc:spChg>
        <pc:spChg chg="mod">
          <ac:chgData name="chethan kalyan" userId="c1370a218002e0be" providerId="LiveId" clId="{2D53C083-D1FA-4AFF-9038-BC477B0ABBA7}" dt="2024-11-07T08:55:01.664" v="4868"/>
          <ac:spMkLst>
            <pc:docMk/>
            <pc:sldMk cId="2098780471" sldId="276"/>
            <ac:spMk id="155" creationId="{FA117489-73E9-15B8-2010-EB472409B1F2}"/>
          </ac:spMkLst>
        </pc:spChg>
        <pc:spChg chg="mod">
          <ac:chgData name="chethan kalyan" userId="c1370a218002e0be" providerId="LiveId" clId="{2D53C083-D1FA-4AFF-9038-BC477B0ABBA7}" dt="2024-11-07T08:55:01.664" v="4868"/>
          <ac:spMkLst>
            <pc:docMk/>
            <pc:sldMk cId="2098780471" sldId="276"/>
            <ac:spMk id="156" creationId="{13635979-EF4E-4F93-CE64-6E86B934B09E}"/>
          </ac:spMkLst>
        </pc:spChg>
        <pc:spChg chg="mod">
          <ac:chgData name="chethan kalyan" userId="c1370a218002e0be" providerId="LiveId" clId="{2D53C083-D1FA-4AFF-9038-BC477B0ABBA7}" dt="2024-11-07T08:55:01.664" v="4868"/>
          <ac:spMkLst>
            <pc:docMk/>
            <pc:sldMk cId="2098780471" sldId="276"/>
            <ac:spMk id="157" creationId="{7FD1E7F5-3406-7E9E-9280-9BC2BC038AFE}"/>
          </ac:spMkLst>
        </pc:spChg>
        <pc:spChg chg="mod">
          <ac:chgData name="chethan kalyan" userId="c1370a218002e0be" providerId="LiveId" clId="{2D53C083-D1FA-4AFF-9038-BC477B0ABBA7}" dt="2024-11-07T08:55:01.664" v="4868"/>
          <ac:spMkLst>
            <pc:docMk/>
            <pc:sldMk cId="2098780471" sldId="276"/>
            <ac:spMk id="158" creationId="{77F7C236-D979-A3E2-2ADB-4479224FC698}"/>
          </ac:spMkLst>
        </pc:spChg>
        <pc:spChg chg="mod">
          <ac:chgData name="chethan kalyan" userId="c1370a218002e0be" providerId="LiveId" clId="{2D53C083-D1FA-4AFF-9038-BC477B0ABBA7}" dt="2024-11-07T08:55:01.664" v="4868"/>
          <ac:spMkLst>
            <pc:docMk/>
            <pc:sldMk cId="2098780471" sldId="276"/>
            <ac:spMk id="159" creationId="{567D4B6E-DF53-4CA4-FA22-85AEDBDF6B38}"/>
          </ac:spMkLst>
        </pc:spChg>
        <pc:spChg chg="mod">
          <ac:chgData name="chethan kalyan" userId="c1370a218002e0be" providerId="LiveId" clId="{2D53C083-D1FA-4AFF-9038-BC477B0ABBA7}" dt="2024-11-07T08:55:01.664" v="4868"/>
          <ac:spMkLst>
            <pc:docMk/>
            <pc:sldMk cId="2098780471" sldId="276"/>
            <ac:spMk id="160" creationId="{E40FE1B3-B02A-B1BB-8687-3CFB93A3D973}"/>
          </ac:spMkLst>
        </pc:spChg>
        <pc:spChg chg="mod">
          <ac:chgData name="chethan kalyan" userId="c1370a218002e0be" providerId="LiveId" clId="{2D53C083-D1FA-4AFF-9038-BC477B0ABBA7}" dt="2024-11-07T08:55:01.664" v="4868"/>
          <ac:spMkLst>
            <pc:docMk/>
            <pc:sldMk cId="2098780471" sldId="276"/>
            <ac:spMk id="161" creationId="{02B1C8E1-C11E-4FCA-BAAD-AAEDC8E2AE59}"/>
          </ac:spMkLst>
        </pc:spChg>
        <pc:spChg chg="mod">
          <ac:chgData name="chethan kalyan" userId="c1370a218002e0be" providerId="LiveId" clId="{2D53C083-D1FA-4AFF-9038-BC477B0ABBA7}" dt="2024-11-07T08:55:01.664" v="4868"/>
          <ac:spMkLst>
            <pc:docMk/>
            <pc:sldMk cId="2098780471" sldId="276"/>
            <ac:spMk id="162" creationId="{0DBCE861-55CA-4816-6DEC-7E37DE9A8E85}"/>
          </ac:spMkLst>
        </pc:spChg>
        <pc:spChg chg="mod">
          <ac:chgData name="chethan kalyan" userId="c1370a218002e0be" providerId="LiveId" clId="{2D53C083-D1FA-4AFF-9038-BC477B0ABBA7}" dt="2024-11-07T08:55:01.664" v="4868"/>
          <ac:spMkLst>
            <pc:docMk/>
            <pc:sldMk cId="2098780471" sldId="276"/>
            <ac:spMk id="163" creationId="{4BC0EEC8-D990-AE9F-6EE0-FC84F693CF72}"/>
          </ac:spMkLst>
        </pc:spChg>
        <pc:spChg chg="mod">
          <ac:chgData name="chethan kalyan" userId="c1370a218002e0be" providerId="LiveId" clId="{2D53C083-D1FA-4AFF-9038-BC477B0ABBA7}" dt="2024-11-07T08:55:01.664" v="4868"/>
          <ac:spMkLst>
            <pc:docMk/>
            <pc:sldMk cId="2098780471" sldId="276"/>
            <ac:spMk id="164" creationId="{1077FD27-A8E3-107F-7E38-CD9BB7CE341A}"/>
          </ac:spMkLst>
        </pc:spChg>
        <pc:spChg chg="mod">
          <ac:chgData name="chethan kalyan" userId="c1370a218002e0be" providerId="LiveId" clId="{2D53C083-D1FA-4AFF-9038-BC477B0ABBA7}" dt="2024-11-07T08:55:01.664" v="4868"/>
          <ac:spMkLst>
            <pc:docMk/>
            <pc:sldMk cId="2098780471" sldId="276"/>
            <ac:spMk id="165" creationId="{47766772-4139-8CDB-0CBF-77E353143C03}"/>
          </ac:spMkLst>
        </pc:spChg>
        <pc:spChg chg="mod">
          <ac:chgData name="chethan kalyan" userId="c1370a218002e0be" providerId="LiveId" clId="{2D53C083-D1FA-4AFF-9038-BC477B0ABBA7}" dt="2024-11-07T08:55:01.664" v="4868"/>
          <ac:spMkLst>
            <pc:docMk/>
            <pc:sldMk cId="2098780471" sldId="276"/>
            <ac:spMk id="166" creationId="{490CB754-F872-43CD-0CC8-26274A8FF24B}"/>
          </ac:spMkLst>
        </pc:spChg>
        <pc:spChg chg="mod">
          <ac:chgData name="chethan kalyan" userId="c1370a218002e0be" providerId="LiveId" clId="{2D53C083-D1FA-4AFF-9038-BC477B0ABBA7}" dt="2024-11-07T08:55:01.664" v="4868"/>
          <ac:spMkLst>
            <pc:docMk/>
            <pc:sldMk cId="2098780471" sldId="276"/>
            <ac:spMk id="167" creationId="{4F1C7B0B-4F2E-6D54-33C8-FAD155BC4C48}"/>
          </ac:spMkLst>
        </pc:spChg>
        <pc:spChg chg="mod">
          <ac:chgData name="chethan kalyan" userId="c1370a218002e0be" providerId="LiveId" clId="{2D53C083-D1FA-4AFF-9038-BC477B0ABBA7}" dt="2024-11-07T08:55:01.664" v="4868"/>
          <ac:spMkLst>
            <pc:docMk/>
            <pc:sldMk cId="2098780471" sldId="276"/>
            <ac:spMk id="168" creationId="{7CECB9DB-812A-6738-1031-6EF9B71D3436}"/>
          </ac:spMkLst>
        </pc:spChg>
        <pc:spChg chg="mod">
          <ac:chgData name="chethan kalyan" userId="c1370a218002e0be" providerId="LiveId" clId="{2D53C083-D1FA-4AFF-9038-BC477B0ABBA7}" dt="2024-11-07T08:55:01.664" v="4868"/>
          <ac:spMkLst>
            <pc:docMk/>
            <pc:sldMk cId="2098780471" sldId="276"/>
            <ac:spMk id="169" creationId="{59F424EA-0278-2DB7-CCBE-CA350B6E3DE0}"/>
          </ac:spMkLst>
        </pc:spChg>
        <pc:spChg chg="mod">
          <ac:chgData name="chethan kalyan" userId="c1370a218002e0be" providerId="LiveId" clId="{2D53C083-D1FA-4AFF-9038-BC477B0ABBA7}" dt="2024-11-07T08:55:01.664" v="4868"/>
          <ac:spMkLst>
            <pc:docMk/>
            <pc:sldMk cId="2098780471" sldId="276"/>
            <ac:spMk id="170" creationId="{955FD063-68A6-3828-BCC7-E260F8CFA672}"/>
          </ac:spMkLst>
        </pc:spChg>
        <pc:spChg chg="mod">
          <ac:chgData name="chethan kalyan" userId="c1370a218002e0be" providerId="LiveId" clId="{2D53C083-D1FA-4AFF-9038-BC477B0ABBA7}" dt="2024-11-07T08:55:01.664" v="4868"/>
          <ac:spMkLst>
            <pc:docMk/>
            <pc:sldMk cId="2098780471" sldId="276"/>
            <ac:spMk id="171" creationId="{12104D2E-D2E7-4551-7EB3-74ADB543C247}"/>
          </ac:spMkLst>
        </pc:spChg>
        <pc:spChg chg="mod">
          <ac:chgData name="chethan kalyan" userId="c1370a218002e0be" providerId="LiveId" clId="{2D53C083-D1FA-4AFF-9038-BC477B0ABBA7}" dt="2024-11-07T08:55:01.664" v="4868"/>
          <ac:spMkLst>
            <pc:docMk/>
            <pc:sldMk cId="2098780471" sldId="276"/>
            <ac:spMk id="172" creationId="{99B5884D-4A86-3625-5A49-1AAF5FB4065F}"/>
          </ac:spMkLst>
        </pc:spChg>
        <pc:spChg chg="mod">
          <ac:chgData name="chethan kalyan" userId="c1370a218002e0be" providerId="LiveId" clId="{2D53C083-D1FA-4AFF-9038-BC477B0ABBA7}" dt="2024-11-07T08:55:01.664" v="4868"/>
          <ac:spMkLst>
            <pc:docMk/>
            <pc:sldMk cId="2098780471" sldId="276"/>
            <ac:spMk id="173" creationId="{A9498E28-266B-EBC1-7D96-8B520E85E1B8}"/>
          </ac:spMkLst>
        </pc:spChg>
        <pc:spChg chg="mod">
          <ac:chgData name="chethan kalyan" userId="c1370a218002e0be" providerId="LiveId" clId="{2D53C083-D1FA-4AFF-9038-BC477B0ABBA7}" dt="2024-11-07T08:55:01.664" v="4868"/>
          <ac:spMkLst>
            <pc:docMk/>
            <pc:sldMk cId="2098780471" sldId="276"/>
            <ac:spMk id="174" creationId="{C4693DD4-C631-6A0F-1BF3-0E9A1F29B7FD}"/>
          </ac:spMkLst>
        </pc:spChg>
        <pc:spChg chg="mod">
          <ac:chgData name="chethan kalyan" userId="c1370a218002e0be" providerId="LiveId" clId="{2D53C083-D1FA-4AFF-9038-BC477B0ABBA7}" dt="2024-11-07T08:55:01.664" v="4868"/>
          <ac:spMkLst>
            <pc:docMk/>
            <pc:sldMk cId="2098780471" sldId="276"/>
            <ac:spMk id="175" creationId="{1FF41E93-9A3D-50E6-3761-E3FC49DA108F}"/>
          </ac:spMkLst>
        </pc:spChg>
        <pc:spChg chg="mod">
          <ac:chgData name="chethan kalyan" userId="c1370a218002e0be" providerId="LiveId" clId="{2D53C083-D1FA-4AFF-9038-BC477B0ABBA7}" dt="2024-11-07T08:55:01.664" v="4868"/>
          <ac:spMkLst>
            <pc:docMk/>
            <pc:sldMk cId="2098780471" sldId="276"/>
            <ac:spMk id="176" creationId="{EA842A74-F72D-3904-2D5F-4D00ADB782B9}"/>
          </ac:spMkLst>
        </pc:spChg>
        <pc:spChg chg="mod">
          <ac:chgData name="chethan kalyan" userId="c1370a218002e0be" providerId="LiveId" clId="{2D53C083-D1FA-4AFF-9038-BC477B0ABBA7}" dt="2024-11-07T08:55:01.664" v="4868"/>
          <ac:spMkLst>
            <pc:docMk/>
            <pc:sldMk cId="2098780471" sldId="276"/>
            <ac:spMk id="177" creationId="{45748228-6030-C944-E20D-67A4A106A4EF}"/>
          </ac:spMkLst>
        </pc:spChg>
        <pc:spChg chg="mod">
          <ac:chgData name="chethan kalyan" userId="c1370a218002e0be" providerId="LiveId" clId="{2D53C083-D1FA-4AFF-9038-BC477B0ABBA7}" dt="2024-11-07T08:55:01.664" v="4868"/>
          <ac:spMkLst>
            <pc:docMk/>
            <pc:sldMk cId="2098780471" sldId="276"/>
            <ac:spMk id="178" creationId="{CA986884-DC3C-5998-11D2-CAB25674B62F}"/>
          </ac:spMkLst>
        </pc:spChg>
        <pc:spChg chg="mod">
          <ac:chgData name="chethan kalyan" userId="c1370a218002e0be" providerId="LiveId" clId="{2D53C083-D1FA-4AFF-9038-BC477B0ABBA7}" dt="2024-11-07T08:55:01.664" v="4868"/>
          <ac:spMkLst>
            <pc:docMk/>
            <pc:sldMk cId="2098780471" sldId="276"/>
            <ac:spMk id="179" creationId="{32C42605-3AB3-3586-0B7D-E3BCDA211346}"/>
          </ac:spMkLst>
        </pc:spChg>
        <pc:spChg chg="mod">
          <ac:chgData name="chethan kalyan" userId="c1370a218002e0be" providerId="LiveId" clId="{2D53C083-D1FA-4AFF-9038-BC477B0ABBA7}" dt="2024-11-07T08:55:01.664" v="4868"/>
          <ac:spMkLst>
            <pc:docMk/>
            <pc:sldMk cId="2098780471" sldId="276"/>
            <ac:spMk id="180" creationId="{653B1711-E629-659D-1081-B0F02D484BFB}"/>
          </ac:spMkLst>
        </pc:spChg>
        <pc:spChg chg="mod">
          <ac:chgData name="chethan kalyan" userId="c1370a218002e0be" providerId="LiveId" clId="{2D53C083-D1FA-4AFF-9038-BC477B0ABBA7}" dt="2024-11-07T08:55:01.664" v="4868"/>
          <ac:spMkLst>
            <pc:docMk/>
            <pc:sldMk cId="2098780471" sldId="276"/>
            <ac:spMk id="181" creationId="{81413766-98EF-1A33-D7E3-08C2A736AF40}"/>
          </ac:spMkLst>
        </pc:spChg>
        <pc:spChg chg="mod">
          <ac:chgData name="chethan kalyan" userId="c1370a218002e0be" providerId="LiveId" clId="{2D53C083-D1FA-4AFF-9038-BC477B0ABBA7}" dt="2024-11-07T08:55:01.664" v="4868"/>
          <ac:spMkLst>
            <pc:docMk/>
            <pc:sldMk cId="2098780471" sldId="276"/>
            <ac:spMk id="182" creationId="{DC1C831E-8BAE-AEDF-DE0F-5EB5D0DF1931}"/>
          </ac:spMkLst>
        </pc:spChg>
        <pc:spChg chg="mod">
          <ac:chgData name="chethan kalyan" userId="c1370a218002e0be" providerId="LiveId" clId="{2D53C083-D1FA-4AFF-9038-BC477B0ABBA7}" dt="2024-11-07T08:55:01.664" v="4868"/>
          <ac:spMkLst>
            <pc:docMk/>
            <pc:sldMk cId="2098780471" sldId="276"/>
            <ac:spMk id="183" creationId="{B6E0C870-66F1-57BF-131E-40C2AF8173E1}"/>
          </ac:spMkLst>
        </pc:spChg>
        <pc:spChg chg="mod">
          <ac:chgData name="chethan kalyan" userId="c1370a218002e0be" providerId="LiveId" clId="{2D53C083-D1FA-4AFF-9038-BC477B0ABBA7}" dt="2024-11-07T08:55:01.664" v="4868"/>
          <ac:spMkLst>
            <pc:docMk/>
            <pc:sldMk cId="2098780471" sldId="276"/>
            <ac:spMk id="184" creationId="{10E25B1D-4EDB-A5E1-33F1-2E4EEA2EBE09}"/>
          </ac:spMkLst>
        </pc:spChg>
        <pc:spChg chg="mod">
          <ac:chgData name="chethan kalyan" userId="c1370a218002e0be" providerId="LiveId" clId="{2D53C083-D1FA-4AFF-9038-BC477B0ABBA7}" dt="2024-11-07T08:55:01.664" v="4868"/>
          <ac:spMkLst>
            <pc:docMk/>
            <pc:sldMk cId="2098780471" sldId="276"/>
            <ac:spMk id="185" creationId="{29D1CDA8-3E61-371D-1CF4-E5A494E1B2CE}"/>
          </ac:spMkLst>
        </pc:spChg>
        <pc:spChg chg="mod">
          <ac:chgData name="chethan kalyan" userId="c1370a218002e0be" providerId="LiveId" clId="{2D53C083-D1FA-4AFF-9038-BC477B0ABBA7}" dt="2024-11-07T08:55:01.664" v="4868"/>
          <ac:spMkLst>
            <pc:docMk/>
            <pc:sldMk cId="2098780471" sldId="276"/>
            <ac:spMk id="186" creationId="{9FC37D27-DEB4-384D-8287-C9EFC5C7A8A3}"/>
          </ac:spMkLst>
        </pc:spChg>
        <pc:spChg chg="mod">
          <ac:chgData name="chethan kalyan" userId="c1370a218002e0be" providerId="LiveId" clId="{2D53C083-D1FA-4AFF-9038-BC477B0ABBA7}" dt="2024-11-07T08:55:01.664" v="4868"/>
          <ac:spMkLst>
            <pc:docMk/>
            <pc:sldMk cId="2098780471" sldId="276"/>
            <ac:spMk id="187" creationId="{3BC0FE67-8807-942F-703E-C73B2332684B}"/>
          </ac:spMkLst>
        </pc:spChg>
        <pc:spChg chg="mod">
          <ac:chgData name="chethan kalyan" userId="c1370a218002e0be" providerId="LiveId" clId="{2D53C083-D1FA-4AFF-9038-BC477B0ABBA7}" dt="2024-11-07T08:55:01.664" v="4868"/>
          <ac:spMkLst>
            <pc:docMk/>
            <pc:sldMk cId="2098780471" sldId="276"/>
            <ac:spMk id="188" creationId="{1DB158DB-B667-5983-A577-6107A0B24A9B}"/>
          </ac:spMkLst>
        </pc:spChg>
        <pc:spChg chg="mod">
          <ac:chgData name="chethan kalyan" userId="c1370a218002e0be" providerId="LiveId" clId="{2D53C083-D1FA-4AFF-9038-BC477B0ABBA7}" dt="2024-11-07T08:55:01.664" v="4868"/>
          <ac:spMkLst>
            <pc:docMk/>
            <pc:sldMk cId="2098780471" sldId="276"/>
            <ac:spMk id="189" creationId="{0EC80E4D-5DC8-8678-60EF-5E3A5601BA48}"/>
          </ac:spMkLst>
        </pc:spChg>
        <pc:spChg chg="mod">
          <ac:chgData name="chethan kalyan" userId="c1370a218002e0be" providerId="LiveId" clId="{2D53C083-D1FA-4AFF-9038-BC477B0ABBA7}" dt="2024-11-07T08:55:01.664" v="4868"/>
          <ac:spMkLst>
            <pc:docMk/>
            <pc:sldMk cId="2098780471" sldId="276"/>
            <ac:spMk id="190" creationId="{98B65C85-073F-34E5-FEAC-CB594B4D793A}"/>
          </ac:spMkLst>
        </pc:spChg>
        <pc:spChg chg="mod">
          <ac:chgData name="chethan kalyan" userId="c1370a218002e0be" providerId="LiveId" clId="{2D53C083-D1FA-4AFF-9038-BC477B0ABBA7}" dt="2024-11-07T08:55:01.664" v="4868"/>
          <ac:spMkLst>
            <pc:docMk/>
            <pc:sldMk cId="2098780471" sldId="276"/>
            <ac:spMk id="191" creationId="{F94DCEE2-B28C-4B20-17ED-FB704ABB253C}"/>
          </ac:spMkLst>
        </pc:spChg>
        <pc:spChg chg="mod">
          <ac:chgData name="chethan kalyan" userId="c1370a218002e0be" providerId="LiveId" clId="{2D53C083-D1FA-4AFF-9038-BC477B0ABBA7}" dt="2024-11-07T08:55:01.664" v="4868"/>
          <ac:spMkLst>
            <pc:docMk/>
            <pc:sldMk cId="2098780471" sldId="276"/>
            <ac:spMk id="192" creationId="{F709C875-E62C-E307-EC24-53FB6AF032D0}"/>
          </ac:spMkLst>
        </pc:spChg>
        <pc:spChg chg="mod">
          <ac:chgData name="chethan kalyan" userId="c1370a218002e0be" providerId="LiveId" clId="{2D53C083-D1FA-4AFF-9038-BC477B0ABBA7}" dt="2024-11-07T08:55:01.664" v="4868"/>
          <ac:spMkLst>
            <pc:docMk/>
            <pc:sldMk cId="2098780471" sldId="276"/>
            <ac:spMk id="193" creationId="{B62C89B0-A2DB-45DC-8C51-8B5A58EB95FA}"/>
          </ac:spMkLst>
        </pc:spChg>
        <pc:spChg chg="mod">
          <ac:chgData name="chethan kalyan" userId="c1370a218002e0be" providerId="LiveId" clId="{2D53C083-D1FA-4AFF-9038-BC477B0ABBA7}" dt="2024-11-07T08:55:01.664" v="4868"/>
          <ac:spMkLst>
            <pc:docMk/>
            <pc:sldMk cId="2098780471" sldId="276"/>
            <ac:spMk id="194" creationId="{10017B6B-2193-CE5C-C77C-AECD34144E5D}"/>
          </ac:spMkLst>
        </pc:spChg>
        <pc:spChg chg="mod">
          <ac:chgData name="chethan kalyan" userId="c1370a218002e0be" providerId="LiveId" clId="{2D53C083-D1FA-4AFF-9038-BC477B0ABBA7}" dt="2024-11-07T08:55:01.664" v="4868"/>
          <ac:spMkLst>
            <pc:docMk/>
            <pc:sldMk cId="2098780471" sldId="276"/>
            <ac:spMk id="195" creationId="{4366C4AA-26DD-11D8-757C-9F2022777552}"/>
          </ac:spMkLst>
        </pc:spChg>
        <pc:spChg chg="mod">
          <ac:chgData name="chethan kalyan" userId="c1370a218002e0be" providerId="LiveId" clId="{2D53C083-D1FA-4AFF-9038-BC477B0ABBA7}" dt="2024-11-07T08:55:01.664" v="4868"/>
          <ac:spMkLst>
            <pc:docMk/>
            <pc:sldMk cId="2098780471" sldId="276"/>
            <ac:spMk id="196" creationId="{CB2EB4CC-002A-3124-6A44-09F7EF3507D7}"/>
          </ac:spMkLst>
        </pc:spChg>
        <pc:spChg chg="mod">
          <ac:chgData name="chethan kalyan" userId="c1370a218002e0be" providerId="LiveId" clId="{2D53C083-D1FA-4AFF-9038-BC477B0ABBA7}" dt="2024-11-07T08:55:01.664" v="4868"/>
          <ac:spMkLst>
            <pc:docMk/>
            <pc:sldMk cId="2098780471" sldId="276"/>
            <ac:spMk id="197" creationId="{4E70D47F-4F0A-A6BF-2B1E-722FA1F9B82A}"/>
          </ac:spMkLst>
        </pc:spChg>
        <pc:spChg chg="mod">
          <ac:chgData name="chethan kalyan" userId="c1370a218002e0be" providerId="LiveId" clId="{2D53C083-D1FA-4AFF-9038-BC477B0ABBA7}" dt="2024-11-07T08:55:01.664" v="4868"/>
          <ac:spMkLst>
            <pc:docMk/>
            <pc:sldMk cId="2098780471" sldId="276"/>
            <ac:spMk id="198" creationId="{F51A424C-7421-156B-0EA7-951E72C8EB23}"/>
          </ac:spMkLst>
        </pc:spChg>
        <pc:spChg chg="mod">
          <ac:chgData name="chethan kalyan" userId="c1370a218002e0be" providerId="LiveId" clId="{2D53C083-D1FA-4AFF-9038-BC477B0ABBA7}" dt="2024-11-07T08:55:01.664" v="4868"/>
          <ac:spMkLst>
            <pc:docMk/>
            <pc:sldMk cId="2098780471" sldId="276"/>
            <ac:spMk id="199" creationId="{15B0A39A-8B8A-3791-8FD6-FD8DA569D7DD}"/>
          </ac:spMkLst>
        </pc:spChg>
        <pc:spChg chg="mod">
          <ac:chgData name="chethan kalyan" userId="c1370a218002e0be" providerId="LiveId" clId="{2D53C083-D1FA-4AFF-9038-BC477B0ABBA7}" dt="2024-11-07T08:55:01.664" v="4868"/>
          <ac:spMkLst>
            <pc:docMk/>
            <pc:sldMk cId="2098780471" sldId="276"/>
            <ac:spMk id="200" creationId="{421F6B92-AC80-6BD6-2CF6-9CB045CAC9C1}"/>
          </ac:spMkLst>
        </pc:spChg>
        <pc:spChg chg="mod">
          <ac:chgData name="chethan kalyan" userId="c1370a218002e0be" providerId="LiveId" clId="{2D53C083-D1FA-4AFF-9038-BC477B0ABBA7}" dt="2024-11-07T08:55:01.664" v="4868"/>
          <ac:spMkLst>
            <pc:docMk/>
            <pc:sldMk cId="2098780471" sldId="276"/>
            <ac:spMk id="201" creationId="{EC4DE52E-AAB6-B3CE-861F-6E1BC0BA96F9}"/>
          </ac:spMkLst>
        </pc:spChg>
        <pc:spChg chg="mod">
          <ac:chgData name="chethan kalyan" userId="c1370a218002e0be" providerId="LiveId" clId="{2D53C083-D1FA-4AFF-9038-BC477B0ABBA7}" dt="2024-11-07T08:55:01.664" v="4868"/>
          <ac:spMkLst>
            <pc:docMk/>
            <pc:sldMk cId="2098780471" sldId="276"/>
            <ac:spMk id="202" creationId="{190E5E10-553F-B8F6-42D3-25533507BD71}"/>
          </ac:spMkLst>
        </pc:spChg>
        <pc:spChg chg="mod">
          <ac:chgData name="chethan kalyan" userId="c1370a218002e0be" providerId="LiveId" clId="{2D53C083-D1FA-4AFF-9038-BC477B0ABBA7}" dt="2024-11-07T08:55:01.664" v="4868"/>
          <ac:spMkLst>
            <pc:docMk/>
            <pc:sldMk cId="2098780471" sldId="276"/>
            <ac:spMk id="203" creationId="{173AF530-2809-9D63-80A5-0BE830D65B8C}"/>
          </ac:spMkLst>
        </pc:spChg>
        <pc:spChg chg="mod">
          <ac:chgData name="chethan kalyan" userId="c1370a218002e0be" providerId="LiveId" clId="{2D53C083-D1FA-4AFF-9038-BC477B0ABBA7}" dt="2024-11-07T08:55:01.664" v="4868"/>
          <ac:spMkLst>
            <pc:docMk/>
            <pc:sldMk cId="2098780471" sldId="276"/>
            <ac:spMk id="204" creationId="{7D9C14B6-64FF-53F5-63B3-2AC4641117C4}"/>
          </ac:spMkLst>
        </pc:spChg>
        <pc:spChg chg="mod">
          <ac:chgData name="chethan kalyan" userId="c1370a218002e0be" providerId="LiveId" clId="{2D53C083-D1FA-4AFF-9038-BC477B0ABBA7}" dt="2024-11-07T08:55:01.664" v="4868"/>
          <ac:spMkLst>
            <pc:docMk/>
            <pc:sldMk cId="2098780471" sldId="276"/>
            <ac:spMk id="205" creationId="{D3A3E701-D4A0-0858-3EDB-D9AF548390D2}"/>
          </ac:spMkLst>
        </pc:spChg>
        <pc:spChg chg="mod">
          <ac:chgData name="chethan kalyan" userId="c1370a218002e0be" providerId="LiveId" clId="{2D53C083-D1FA-4AFF-9038-BC477B0ABBA7}" dt="2024-11-07T08:55:01.664" v="4868"/>
          <ac:spMkLst>
            <pc:docMk/>
            <pc:sldMk cId="2098780471" sldId="276"/>
            <ac:spMk id="206" creationId="{7AFB299C-71B5-5C7A-A2FB-60F6BAA54500}"/>
          </ac:spMkLst>
        </pc:spChg>
        <pc:spChg chg="mod">
          <ac:chgData name="chethan kalyan" userId="c1370a218002e0be" providerId="LiveId" clId="{2D53C083-D1FA-4AFF-9038-BC477B0ABBA7}" dt="2024-11-07T08:55:01.664" v="4868"/>
          <ac:spMkLst>
            <pc:docMk/>
            <pc:sldMk cId="2098780471" sldId="276"/>
            <ac:spMk id="207" creationId="{42F147AB-FE16-90D6-37DA-2634BF0ADA25}"/>
          </ac:spMkLst>
        </pc:spChg>
        <pc:spChg chg="mod">
          <ac:chgData name="chethan kalyan" userId="c1370a218002e0be" providerId="LiveId" clId="{2D53C083-D1FA-4AFF-9038-BC477B0ABBA7}" dt="2024-11-07T08:55:01.664" v="4868"/>
          <ac:spMkLst>
            <pc:docMk/>
            <pc:sldMk cId="2098780471" sldId="276"/>
            <ac:spMk id="208" creationId="{7802ED93-C1E6-B23D-CF69-D9C9328AD12D}"/>
          </ac:spMkLst>
        </pc:spChg>
        <pc:spChg chg="mod">
          <ac:chgData name="chethan kalyan" userId="c1370a218002e0be" providerId="LiveId" clId="{2D53C083-D1FA-4AFF-9038-BC477B0ABBA7}" dt="2024-11-07T08:55:01.664" v="4868"/>
          <ac:spMkLst>
            <pc:docMk/>
            <pc:sldMk cId="2098780471" sldId="276"/>
            <ac:spMk id="209" creationId="{F6ABABB0-C6E2-010B-5F13-950B4D18F598}"/>
          </ac:spMkLst>
        </pc:spChg>
        <pc:spChg chg="mod">
          <ac:chgData name="chethan kalyan" userId="c1370a218002e0be" providerId="LiveId" clId="{2D53C083-D1FA-4AFF-9038-BC477B0ABBA7}" dt="2024-11-07T08:55:01.664" v="4868"/>
          <ac:spMkLst>
            <pc:docMk/>
            <pc:sldMk cId="2098780471" sldId="276"/>
            <ac:spMk id="210" creationId="{3492E771-2B65-960D-88CC-D705B3CF3039}"/>
          </ac:spMkLst>
        </pc:spChg>
        <pc:spChg chg="mod">
          <ac:chgData name="chethan kalyan" userId="c1370a218002e0be" providerId="LiveId" clId="{2D53C083-D1FA-4AFF-9038-BC477B0ABBA7}" dt="2024-11-07T08:55:01.664" v="4868"/>
          <ac:spMkLst>
            <pc:docMk/>
            <pc:sldMk cId="2098780471" sldId="276"/>
            <ac:spMk id="211" creationId="{275695A5-5F08-E686-6223-B6ABB736DEDF}"/>
          </ac:spMkLst>
        </pc:spChg>
        <pc:spChg chg="mod">
          <ac:chgData name="chethan kalyan" userId="c1370a218002e0be" providerId="LiveId" clId="{2D53C083-D1FA-4AFF-9038-BC477B0ABBA7}" dt="2024-11-07T08:55:01.664" v="4868"/>
          <ac:spMkLst>
            <pc:docMk/>
            <pc:sldMk cId="2098780471" sldId="276"/>
            <ac:spMk id="212" creationId="{018EFA89-7C80-4DAC-F4B6-1D91D987078C}"/>
          </ac:spMkLst>
        </pc:spChg>
        <pc:spChg chg="mod">
          <ac:chgData name="chethan kalyan" userId="c1370a218002e0be" providerId="LiveId" clId="{2D53C083-D1FA-4AFF-9038-BC477B0ABBA7}" dt="2024-11-07T08:55:01.664" v="4868"/>
          <ac:spMkLst>
            <pc:docMk/>
            <pc:sldMk cId="2098780471" sldId="276"/>
            <ac:spMk id="213" creationId="{E07F31F7-1D62-B035-7619-3A95A7006BA0}"/>
          </ac:spMkLst>
        </pc:spChg>
        <pc:spChg chg="mod">
          <ac:chgData name="chethan kalyan" userId="c1370a218002e0be" providerId="LiveId" clId="{2D53C083-D1FA-4AFF-9038-BC477B0ABBA7}" dt="2024-11-07T08:55:01.664" v="4868"/>
          <ac:spMkLst>
            <pc:docMk/>
            <pc:sldMk cId="2098780471" sldId="276"/>
            <ac:spMk id="214" creationId="{94A78274-7B17-A82A-40A4-429B5BA3B40B}"/>
          </ac:spMkLst>
        </pc:spChg>
        <pc:spChg chg="mod">
          <ac:chgData name="chethan kalyan" userId="c1370a218002e0be" providerId="LiveId" clId="{2D53C083-D1FA-4AFF-9038-BC477B0ABBA7}" dt="2024-11-07T08:55:01.664" v="4868"/>
          <ac:spMkLst>
            <pc:docMk/>
            <pc:sldMk cId="2098780471" sldId="276"/>
            <ac:spMk id="215" creationId="{F1FF4E66-3FDB-14DE-172A-BF51910B307B}"/>
          </ac:spMkLst>
        </pc:spChg>
        <pc:spChg chg="mod">
          <ac:chgData name="chethan kalyan" userId="c1370a218002e0be" providerId="LiveId" clId="{2D53C083-D1FA-4AFF-9038-BC477B0ABBA7}" dt="2024-11-07T08:55:01.664" v="4868"/>
          <ac:spMkLst>
            <pc:docMk/>
            <pc:sldMk cId="2098780471" sldId="276"/>
            <ac:spMk id="216" creationId="{5EB95F7C-4F96-70F3-CBEC-F81A1FA6EACD}"/>
          </ac:spMkLst>
        </pc:spChg>
        <pc:spChg chg="mod">
          <ac:chgData name="chethan kalyan" userId="c1370a218002e0be" providerId="LiveId" clId="{2D53C083-D1FA-4AFF-9038-BC477B0ABBA7}" dt="2024-11-07T08:55:01.664" v="4868"/>
          <ac:spMkLst>
            <pc:docMk/>
            <pc:sldMk cId="2098780471" sldId="276"/>
            <ac:spMk id="217" creationId="{A24A8143-2CD7-65A8-A7E3-3737D8530FA0}"/>
          </ac:spMkLst>
        </pc:spChg>
        <pc:spChg chg="mod">
          <ac:chgData name="chethan kalyan" userId="c1370a218002e0be" providerId="LiveId" clId="{2D53C083-D1FA-4AFF-9038-BC477B0ABBA7}" dt="2024-11-07T08:55:01.664" v="4868"/>
          <ac:spMkLst>
            <pc:docMk/>
            <pc:sldMk cId="2098780471" sldId="276"/>
            <ac:spMk id="218" creationId="{CF8163DF-4A1E-6DE7-D900-A7DFC61664C6}"/>
          </ac:spMkLst>
        </pc:spChg>
        <pc:spChg chg="mod">
          <ac:chgData name="chethan kalyan" userId="c1370a218002e0be" providerId="LiveId" clId="{2D53C083-D1FA-4AFF-9038-BC477B0ABBA7}" dt="2024-11-07T08:55:01.664" v="4868"/>
          <ac:spMkLst>
            <pc:docMk/>
            <pc:sldMk cId="2098780471" sldId="276"/>
            <ac:spMk id="219" creationId="{1BEED4A4-BA0D-214F-BA8B-B5792914F2DF}"/>
          </ac:spMkLst>
        </pc:spChg>
        <pc:spChg chg="mod">
          <ac:chgData name="chethan kalyan" userId="c1370a218002e0be" providerId="LiveId" clId="{2D53C083-D1FA-4AFF-9038-BC477B0ABBA7}" dt="2024-11-07T08:55:01.664" v="4868"/>
          <ac:spMkLst>
            <pc:docMk/>
            <pc:sldMk cId="2098780471" sldId="276"/>
            <ac:spMk id="220" creationId="{74F1019A-8A2C-ECD1-F068-2F095EF22713}"/>
          </ac:spMkLst>
        </pc:spChg>
        <pc:spChg chg="mod">
          <ac:chgData name="chethan kalyan" userId="c1370a218002e0be" providerId="LiveId" clId="{2D53C083-D1FA-4AFF-9038-BC477B0ABBA7}" dt="2024-11-07T08:55:01.664" v="4868"/>
          <ac:spMkLst>
            <pc:docMk/>
            <pc:sldMk cId="2098780471" sldId="276"/>
            <ac:spMk id="221" creationId="{553906ED-5D51-D06A-9585-72E7A2B0E4FD}"/>
          </ac:spMkLst>
        </pc:spChg>
        <pc:spChg chg="mod">
          <ac:chgData name="chethan kalyan" userId="c1370a218002e0be" providerId="LiveId" clId="{2D53C083-D1FA-4AFF-9038-BC477B0ABBA7}" dt="2024-11-07T08:55:01.664" v="4868"/>
          <ac:spMkLst>
            <pc:docMk/>
            <pc:sldMk cId="2098780471" sldId="276"/>
            <ac:spMk id="222" creationId="{76166CA0-016A-B8A9-81DE-EB9712F5E0EF}"/>
          </ac:spMkLst>
        </pc:spChg>
        <pc:spChg chg="mod">
          <ac:chgData name="chethan kalyan" userId="c1370a218002e0be" providerId="LiveId" clId="{2D53C083-D1FA-4AFF-9038-BC477B0ABBA7}" dt="2024-11-07T08:55:01.664" v="4868"/>
          <ac:spMkLst>
            <pc:docMk/>
            <pc:sldMk cId="2098780471" sldId="276"/>
            <ac:spMk id="223" creationId="{125F99A9-5114-DEB2-8E36-67A8D1F85F8F}"/>
          </ac:spMkLst>
        </pc:spChg>
        <pc:spChg chg="mod">
          <ac:chgData name="chethan kalyan" userId="c1370a218002e0be" providerId="LiveId" clId="{2D53C083-D1FA-4AFF-9038-BC477B0ABBA7}" dt="2024-11-07T08:55:01.664" v="4868"/>
          <ac:spMkLst>
            <pc:docMk/>
            <pc:sldMk cId="2098780471" sldId="276"/>
            <ac:spMk id="224" creationId="{B7789499-1C7B-DF5E-3337-82395BEDBDD9}"/>
          </ac:spMkLst>
        </pc:spChg>
        <pc:spChg chg="mod">
          <ac:chgData name="chethan kalyan" userId="c1370a218002e0be" providerId="LiveId" clId="{2D53C083-D1FA-4AFF-9038-BC477B0ABBA7}" dt="2024-11-07T08:55:01.664" v="4868"/>
          <ac:spMkLst>
            <pc:docMk/>
            <pc:sldMk cId="2098780471" sldId="276"/>
            <ac:spMk id="225" creationId="{BB601E91-6064-D8B1-80CE-492F54309E27}"/>
          </ac:spMkLst>
        </pc:spChg>
        <pc:spChg chg="mod">
          <ac:chgData name="chethan kalyan" userId="c1370a218002e0be" providerId="LiveId" clId="{2D53C083-D1FA-4AFF-9038-BC477B0ABBA7}" dt="2024-11-07T08:55:01.664" v="4868"/>
          <ac:spMkLst>
            <pc:docMk/>
            <pc:sldMk cId="2098780471" sldId="276"/>
            <ac:spMk id="226" creationId="{2D9B5E5A-BB93-1C63-0AE0-1D0058234812}"/>
          </ac:spMkLst>
        </pc:spChg>
        <pc:spChg chg="mod">
          <ac:chgData name="chethan kalyan" userId="c1370a218002e0be" providerId="LiveId" clId="{2D53C083-D1FA-4AFF-9038-BC477B0ABBA7}" dt="2024-11-07T08:55:01.664" v="4868"/>
          <ac:spMkLst>
            <pc:docMk/>
            <pc:sldMk cId="2098780471" sldId="276"/>
            <ac:spMk id="227" creationId="{F81CC975-B359-8E7D-9FAF-E9A1305099DA}"/>
          </ac:spMkLst>
        </pc:spChg>
        <pc:spChg chg="mod">
          <ac:chgData name="chethan kalyan" userId="c1370a218002e0be" providerId="LiveId" clId="{2D53C083-D1FA-4AFF-9038-BC477B0ABBA7}" dt="2024-11-07T08:55:01.664" v="4868"/>
          <ac:spMkLst>
            <pc:docMk/>
            <pc:sldMk cId="2098780471" sldId="276"/>
            <ac:spMk id="228" creationId="{4645F89A-BBF4-0B82-6B1E-55DCC072F77B}"/>
          </ac:spMkLst>
        </pc:spChg>
        <pc:spChg chg="mod">
          <ac:chgData name="chethan kalyan" userId="c1370a218002e0be" providerId="LiveId" clId="{2D53C083-D1FA-4AFF-9038-BC477B0ABBA7}" dt="2024-11-07T08:55:01.664" v="4868"/>
          <ac:spMkLst>
            <pc:docMk/>
            <pc:sldMk cId="2098780471" sldId="276"/>
            <ac:spMk id="229" creationId="{10A17ED0-04CC-6861-1661-00BDF90EDA4F}"/>
          </ac:spMkLst>
        </pc:spChg>
        <pc:spChg chg="mod">
          <ac:chgData name="chethan kalyan" userId="c1370a218002e0be" providerId="LiveId" clId="{2D53C083-D1FA-4AFF-9038-BC477B0ABBA7}" dt="2024-11-07T08:55:01.664" v="4868"/>
          <ac:spMkLst>
            <pc:docMk/>
            <pc:sldMk cId="2098780471" sldId="276"/>
            <ac:spMk id="230" creationId="{E47D85A6-CD39-15F9-572F-170EC7CB7803}"/>
          </ac:spMkLst>
        </pc:spChg>
        <pc:spChg chg="mod">
          <ac:chgData name="chethan kalyan" userId="c1370a218002e0be" providerId="LiveId" clId="{2D53C083-D1FA-4AFF-9038-BC477B0ABBA7}" dt="2024-11-07T08:55:01.664" v="4868"/>
          <ac:spMkLst>
            <pc:docMk/>
            <pc:sldMk cId="2098780471" sldId="276"/>
            <ac:spMk id="231" creationId="{3BDF397B-E99D-C48A-54E3-4462FDFC3D86}"/>
          </ac:spMkLst>
        </pc:spChg>
        <pc:spChg chg="mod">
          <ac:chgData name="chethan kalyan" userId="c1370a218002e0be" providerId="LiveId" clId="{2D53C083-D1FA-4AFF-9038-BC477B0ABBA7}" dt="2024-11-07T08:55:01.664" v="4868"/>
          <ac:spMkLst>
            <pc:docMk/>
            <pc:sldMk cId="2098780471" sldId="276"/>
            <ac:spMk id="232" creationId="{165F083E-6BC1-4A71-39F5-3CB2B48B6F19}"/>
          </ac:spMkLst>
        </pc:spChg>
        <pc:spChg chg="mod">
          <ac:chgData name="chethan kalyan" userId="c1370a218002e0be" providerId="LiveId" clId="{2D53C083-D1FA-4AFF-9038-BC477B0ABBA7}" dt="2024-11-07T08:55:01.664" v="4868"/>
          <ac:spMkLst>
            <pc:docMk/>
            <pc:sldMk cId="2098780471" sldId="276"/>
            <ac:spMk id="233" creationId="{37E08315-4BF4-A639-818A-570D63CDA8B8}"/>
          </ac:spMkLst>
        </pc:spChg>
        <pc:spChg chg="mod">
          <ac:chgData name="chethan kalyan" userId="c1370a218002e0be" providerId="LiveId" clId="{2D53C083-D1FA-4AFF-9038-BC477B0ABBA7}" dt="2024-11-07T08:55:01.664" v="4868"/>
          <ac:spMkLst>
            <pc:docMk/>
            <pc:sldMk cId="2098780471" sldId="276"/>
            <ac:spMk id="234" creationId="{70BA3343-CE41-3DFF-4ED7-CF8D64B2EC80}"/>
          </ac:spMkLst>
        </pc:spChg>
        <pc:spChg chg="mod">
          <ac:chgData name="chethan kalyan" userId="c1370a218002e0be" providerId="LiveId" clId="{2D53C083-D1FA-4AFF-9038-BC477B0ABBA7}" dt="2024-11-07T08:55:01.664" v="4868"/>
          <ac:spMkLst>
            <pc:docMk/>
            <pc:sldMk cId="2098780471" sldId="276"/>
            <ac:spMk id="235" creationId="{60119150-AA6B-F25A-7E81-BA1F0D995BE5}"/>
          </ac:spMkLst>
        </pc:spChg>
        <pc:spChg chg="mod">
          <ac:chgData name="chethan kalyan" userId="c1370a218002e0be" providerId="LiveId" clId="{2D53C083-D1FA-4AFF-9038-BC477B0ABBA7}" dt="2024-11-07T08:55:01.664" v="4868"/>
          <ac:spMkLst>
            <pc:docMk/>
            <pc:sldMk cId="2098780471" sldId="276"/>
            <ac:spMk id="236" creationId="{29EDB8D0-6D3A-0ECF-8422-8D53F6FE9FD2}"/>
          </ac:spMkLst>
        </pc:spChg>
        <pc:spChg chg="mod">
          <ac:chgData name="chethan kalyan" userId="c1370a218002e0be" providerId="LiveId" clId="{2D53C083-D1FA-4AFF-9038-BC477B0ABBA7}" dt="2024-11-07T08:55:01.664" v="4868"/>
          <ac:spMkLst>
            <pc:docMk/>
            <pc:sldMk cId="2098780471" sldId="276"/>
            <ac:spMk id="237" creationId="{A6B221A7-7843-990B-1EDA-C37BEDA87F6B}"/>
          </ac:spMkLst>
        </pc:spChg>
        <pc:spChg chg="mod">
          <ac:chgData name="chethan kalyan" userId="c1370a218002e0be" providerId="LiveId" clId="{2D53C083-D1FA-4AFF-9038-BC477B0ABBA7}" dt="2024-11-07T08:55:01.664" v="4868"/>
          <ac:spMkLst>
            <pc:docMk/>
            <pc:sldMk cId="2098780471" sldId="276"/>
            <ac:spMk id="238" creationId="{72E9AE4B-17B7-81BF-F292-806CD19A5166}"/>
          </ac:spMkLst>
        </pc:spChg>
        <pc:spChg chg="mod">
          <ac:chgData name="chethan kalyan" userId="c1370a218002e0be" providerId="LiveId" clId="{2D53C083-D1FA-4AFF-9038-BC477B0ABBA7}" dt="2024-11-07T08:55:01.664" v="4868"/>
          <ac:spMkLst>
            <pc:docMk/>
            <pc:sldMk cId="2098780471" sldId="276"/>
            <ac:spMk id="239" creationId="{15B6A849-4346-7618-91B1-7E0EB81551B1}"/>
          </ac:spMkLst>
        </pc:spChg>
        <pc:spChg chg="mod">
          <ac:chgData name="chethan kalyan" userId="c1370a218002e0be" providerId="LiveId" clId="{2D53C083-D1FA-4AFF-9038-BC477B0ABBA7}" dt="2024-11-07T08:55:01.664" v="4868"/>
          <ac:spMkLst>
            <pc:docMk/>
            <pc:sldMk cId="2098780471" sldId="276"/>
            <ac:spMk id="240" creationId="{E8257465-1FFE-776B-190E-F171534A845A}"/>
          </ac:spMkLst>
        </pc:spChg>
        <pc:spChg chg="mod">
          <ac:chgData name="chethan kalyan" userId="c1370a218002e0be" providerId="LiveId" clId="{2D53C083-D1FA-4AFF-9038-BC477B0ABBA7}" dt="2024-11-07T08:55:01.664" v="4868"/>
          <ac:spMkLst>
            <pc:docMk/>
            <pc:sldMk cId="2098780471" sldId="276"/>
            <ac:spMk id="241" creationId="{0488A6A8-8FB5-7980-3218-926FC5B8C929}"/>
          </ac:spMkLst>
        </pc:spChg>
        <pc:spChg chg="mod">
          <ac:chgData name="chethan kalyan" userId="c1370a218002e0be" providerId="LiveId" clId="{2D53C083-D1FA-4AFF-9038-BC477B0ABBA7}" dt="2024-11-07T08:55:01.664" v="4868"/>
          <ac:spMkLst>
            <pc:docMk/>
            <pc:sldMk cId="2098780471" sldId="276"/>
            <ac:spMk id="242" creationId="{F8239EE8-AAEF-EBBC-761E-D573541860C7}"/>
          </ac:spMkLst>
        </pc:spChg>
        <pc:spChg chg="mod">
          <ac:chgData name="chethan kalyan" userId="c1370a218002e0be" providerId="LiveId" clId="{2D53C083-D1FA-4AFF-9038-BC477B0ABBA7}" dt="2024-11-07T08:55:01.664" v="4868"/>
          <ac:spMkLst>
            <pc:docMk/>
            <pc:sldMk cId="2098780471" sldId="276"/>
            <ac:spMk id="243" creationId="{4FAA848F-1B70-E184-DD20-5F072ABCEECB}"/>
          </ac:spMkLst>
        </pc:spChg>
        <pc:spChg chg="mod">
          <ac:chgData name="chethan kalyan" userId="c1370a218002e0be" providerId="LiveId" clId="{2D53C083-D1FA-4AFF-9038-BC477B0ABBA7}" dt="2024-11-07T08:55:01.664" v="4868"/>
          <ac:spMkLst>
            <pc:docMk/>
            <pc:sldMk cId="2098780471" sldId="276"/>
            <ac:spMk id="244" creationId="{3B5E6D0C-DE6D-5D14-4187-F827095D375B}"/>
          </ac:spMkLst>
        </pc:spChg>
        <pc:spChg chg="mod">
          <ac:chgData name="chethan kalyan" userId="c1370a218002e0be" providerId="LiveId" clId="{2D53C083-D1FA-4AFF-9038-BC477B0ABBA7}" dt="2024-11-07T08:55:01.664" v="4868"/>
          <ac:spMkLst>
            <pc:docMk/>
            <pc:sldMk cId="2098780471" sldId="276"/>
            <ac:spMk id="245" creationId="{C7B7E341-1532-4E95-CA6E-282139B9134D}"/>
          </ac:spMkLst>
        </pc:spChg>
        <pc:spChg chg="mod">
          <ac:chgData name="chethan kalyan" userId="c1370a218002e0be" providerId="LiveId" clId="{2D53C083-D1FA-4AFF-9038-BC477B0ABBA7}" dt="2024-11-07T08:55:01.664" v="4868"/>
          <ac:spMkLst>
            <pc:docMk/>
            <pc:sldMk cId="2098780471" sldId="276"/>
            <ac:spMk id="246" creationId="{7EDFBB06-252C-4015-996F-936E6AF8B79B}"/>
          </ac:spMkLst>
        </pc:spChg>
        <pc:spChg chg="mod">
          <ac:chgData name="chethan kalyan" userId="c1370a218002e0be" providerId="LiveId" clId="{2D53C083-D1FA-4AFF-9038-BC477B0ABBA7}" dt="2024-11-07T08:55:01.664" v="4868"/>
          <ac:spMkLst>
            <pc:docMk/>
            <pc:sldMk cId="2098780471" sldId="276"/>
            <ac:spMk id="247" creationId="{DA78F3E4-7862-54C6-6919-E7EBAF0A8B69}"/>
          </ac:spMkLst>
        </pc:spChg>
        <pc:spChg chg="mod">
          <ac:chgData name="chethan kalyan" userId="c1370a218002e0be" providerId="LiveId" clId="{2D53C083-D1FA-4AFF-9038-BC477B0ABBA7}" dt="2024-11-07T08:55:01.664" v="4868"/>
          <ac:spMkLst>
            <pc:docMk/>
            <pc:sldMk cId="2098780471" sldId="276"/>
            <ac:spMk id="248" creationId="{20921789-9DCC-B1E0-141C-3BEAAD079333}"/>
          </ac:spMkLst>
        </pc:spChg>
        <pc:spChg chg="mod">
          <ac:chgData name="chethan kalyan" userId="c1370a218002e0be" providerId="LiveId" clId="{2D53C083-D1FA-4AFF-9038-BC477B0ABBA7}" dt="2024-11-07T08:55:01.664" v="4868"/>
          <ac:spMkLst>
            <pc:docMk/>
            <pc:sldMk cId="2098780471" sldId="276"/>
            <ac:spMk id="249" creationId="{1712A650-9E07-8CF0-9DE9-2C6275385663}"/>
          </ac:spMkLst>
        </pc:spChg>
        <pc:spChg chg="mod">
          <ac:chgData name="chethan kalyan" userId="c1370a218002e0be" providerId="LiveId" clId="{2D53C083-D1FA-4AFF-9038-BC477B0ABBA7}" dt="2024-11-07T08:55:01.664" v="4868"/>
          <ac:spMkLst>
            <pc:docMk/>
            <pc:sldMk cId="2098780471" sldId="276"/>
            <ac:spMk id="250" creationId="{465F442C-A9CE-1843-AFBE-7FE3B28995B9}"/>
          </ac:spMkLst>
        </pc:spChg>
        <pc:spChg chg="mod">
          <ac:chgData name="chethan kalyan" userId="c1370a218002e0be" providerId="LiveId" clId="{2D53C083-D1FA-4AFF-9038-BC477B0ABBA7}" dt="2024-11-07T08:55:01.664" v="4868"/>
          <ac:spMkLst>
            <pc:docMk/>
            <pc:sldMk cId="2098780471" sldId="276"/>
            <ac:spMk id="251" creationId="{799157ED-1015-DE95-BBF8-31505C5837E3}"/>
          </ac:spMkLst>
        </pc:spChg>
        <pc:spChg chg="mod">
          <ac:chgData name="chethan kalyan" userId="c1370a218002e0be" providerId="LiveId" clId="{2D53C083-D1FA-4AFF-9038-BC477B0ABBA7}" dt="2024-11-07T08:55:01.664" v="4868"/>
          <ac:spMkLst>
            <pc:docMk/>
            <pc:sldMk cId="2098780471" sldId="276"/>
            <ac:spMk id="252" creationId="{CCF9037F-D87A-D5F4-0450-3E254E37E406}"/>
          </ac:spMkLst>
        </pc:spChg>
        <pc:spChg chg="mod">
          <ac:chgData name="chethan kalyan" userId="c1370a218002e0be" providerId="LiveId" clId="{2D53C083-D1FA-4AFF-9038-BC477B0ABBA7}" dt="2024-11-07T08:55:01.664" v="4868"/>
          <ac:spMkLst>
            <pc:docMk/>
            <pc:sldMk cId="2098780471" sldId="276"/>
            <ac:spMk id="253" creationId="{EF83DD24-E5B6-4DA8-D07E-280CF9A9CC30}"/>
          </ac:spMkLst>
        </pc:spChg>
        <pc:spChg chg="mod">
          <ac:chgData name="chethan kalyan" userId="c1370a218002e0be" providerId="LiveId" clId="{2D53C083-D1FA-4AFF-9038-BC477B0ABBA7}" dt="2024-11-07T08:55:01.664" v="4868"/>
          <ac:spMkLst>
            <pc:docMk/>
            <pc:sldMk cId="2098780471" sldId="276"/>
            <ac:spMk id="254" creationId="{C31C6907-26D0-FF10-A676-5546718642EA}"/>
          </ac:spMkLst>
        </pc:spChg>
        <pc:spChg chg="mod">
          <ac:chgData name="chethan kalyan" userId="c1370a218002e0be" providerId="LiveId" clId="{2D53C083-D1FA-4AFF-9038-BC477B0ABBA7}" dt="2024-11-07T08:55:01.664" v="4868"/>
          <ac:spMkLst>
            <pc:docMk/>
            <pc:sldMk cId="2098780471" sldId="276"/>
            <ac:spMk id="255" creationId="{D160BE69-910D-767E-C413-FA40FF16173B}"/>
          </ac:spMkLst>
        </pc:spChg>
        <pc:spChg chg="mod">
          <ac:chgData name="chethan kalyan" userId="c1370a218002e0be" providerId="LiveId" clId="{2D53C083-D1FA-4AFF-9038-BC477B0ABBA7}" dt="2024-11-07T08:55:01.664" v="4868"/>
          <ac:spMkLst>
            <pc:docMk/>
            <pc:sldMk cId="2098780471" sldId="276"/>
            <ac:spMk id="256" creationId="{715B2362-F298-2008-6632-DC6BBB90F913}"/>
          </ac:spMkLst>
        </pc:spChg>
        <pc:spChg chg="mod">
          <ac:chgData name="chethan kalyan" userId="c1370a218002e0be" providerId="LiveId" clId="{2D53C083-D1FA-4AFF-9038-BC477B0ABBA7}" dt="2024-11-07T08:55:01.664" v="4868"/>
          <ac:spMkLst>
            <pc:docMk/>
            <pc:sldMk cId="2098780471" sldId="276"/>
            <ac:spMk id="257" creationId="{4E1FD564-4F41-0ECA-1A87-7D59D57629E2}"/>
          </ac:spMkLst>
        </pc:spChg>
        <pc:spChg chg="mod">
          <ac:chgData name="chethan kalyan" userId="c1370a218002e0be" providerId="LiveId" clId="{2D53C083-D1FA-4AFF-9038-BC477B0ABBA7}" dt="2024-11-07T08:55:01.664" v="4868"/>
          <ac:spMkLst>
            <pc:docMk/>
            <pc:sldMk cId="2098780471" sldId="276"/>
            <ac:spMk id="258" creationId="{E7EB3B23-A51B-F2A2-EEAF-BC936894EDC4}"/>
          </ac:spMkLst>
        </pc:spChg>
        <pc:spChg chg="mod">
          <ac:chgData name="chethan kalyan" userId="c1370a218002e0be" providerId="LiveId" clId="{2D53C083-D1FA-4AFF-9038-BC477B0ABBA7}" dt="2024-11-07T08:55:01.664" v="4868"/>
          <ac:spMkLst>
            <pc:docMk/>
            <pc:sldMk cId="2098780471" sldId="276"/>
            <ac:spMk id="259" creationId="{2D2A4C08-4052-5B01-3A02-891F931FAE48}"/>
          </ac:spMkLst>
        </pc:spChg>
        <pc:spChg chg="mod">
          <ac:chgData name="chethan kalyan" userId="c1370a218002e0be" providerId="LiveId" clId="{2D53C083-D1FA-4AFF-9038-BC477B0ABBA7}" dt="2024-11-07T08:55:01.664" v="4868"/>
          <ac:spMkLst>
            <pc:docMk/>
            <pc:sldMk cId="2098780471" sldId="276"/>
            <ac:spMk id="260" creationId="{85280CD6-15B2-912C-23D2-ADAB74FAB410}"/>
          </ac:spMkLst>
        </pc:spChg>
        <pc:spChg chg="mod">
          <ac:chgData name="chethan kalyan" userId="c1370a218002e0be" providerId="LiveId" clId="{2D53C083-D1FA-4AFF-9038-BC477B0ABBA7}" dt="2024-11-07T08:55:01.664" v="4868"/>
          <ac:spMkLst>
            <pc:docMk/>
            <pc:sldMk cId="2098780471" sldId="276"/>
            <ac:spMk id="261" creationId="{4AE3E73A-6984-DEE9-9631-8D6BEC39BD14}"/>
          </ac:spMkLst>
        </pc:spChg>
        <pc:spChg chg="mod">
          <ac:chgData name="chethan kalyan" userId="c1370a218002e0be" providerId="LiveId" clId="{2D53C083-D1FA-4AFF-9038-BC477B0ABBA7}" dt="2024-11-07T08:55:01.664" v="4868"/>
          <ac:spMkLst>
            <pc:docMk/>
            <pc:sldMk cId="2098780471" sldId="276"/>
            <ac:spMk id="262" creationId="{2684CAC4-6BB6-4F48-C8F0-18539765A5F3}"/>
          </ac:spMkLst>
        </pc:spChg>
        <pc:spChg chg="mod">
          <ac:chgData name="chethan kalyan" userId="c1370a218002e0be" providerId="LiveId" clId="{2D53C083-D1FA-4AFF-9038-BC477B0ABBA7}" dt="2024-11-07T08:55:01.664" v="4868"/>
          <ac:spMkLst>
            <pc:docMk/>
            <pc:sldMk cId="2098780471" sldId="276"/>
            <ac:spMk id="263" creationId="{019BF884-E625-F9BC-F1C5-D148B0929253}"/>
          </ac:spMkLst>
        </pc:spChg>
        <pc:spChg chg="mod">
          <ac:chgData name="chethan kalyan" userId="c1370a218002e0be" providerId="LiveId" clId="{2D53C083-D1FA-4AFF-9038-BC477B0ABBA7}" dt="2024-11-07T08:55:01.664" v="4868"/>
          <ac:spMkLst>
            <pc:docMk/>
            <pc:sldMk cId="2098780471" sldId="276"/>
            <ac:spMk id="264" creationId="{2F82D67B-C0E0-04FD-95DE-1B39C41B0D35}"/>
          </ac:spMkLst>
        </pc:spChg>
        <pc:spChg chg="mod">
          <ac:chgData name="chethan kalyan" userId="c1370a218002e0be" providerId="LiveId" clId="{2D53C083-D1FA-4AFF-9038-BC477B0ABBA7}" dt="2024-11-07T08:55:01.664" v="4868"/>
          <ac:spMkLst>
            <pc:docMk/>
            <pc:sldMk cId="2098780471" sldId="276"/>
            <ac:spMk id="265" creationId="{0F615AC6-0609-557F-78A0-E245A5F8645E}"/>
          </ac:spMkLst>
        </pc:spChg>
        <pc:spChg chg="mod">
          <ac:chgData name="chethan kalyan" userId="c1370a218002e0be" providerId="LiveId" clId="{2D53C083-D1FA-4AFF-9038-BC477B0ABBA7}" dt="2024-11-07T08:55:01.664" v="4868"/>
          <ac:spMkLst>
            <pc:docMk/>
            <pc:sldMk cId="2098780471" sldId="276"/>
            <ac:spMk id="266" creationId="{C144304B-D523-B4DA-8D37-BA26B91FA1E8}"/>
          </ac:spMkLst>
        </pc:spChg>
        <pc:spChg chg="mod">
          <ac:chgData name="chethan kalyan" userId="c1370a218002e0be" providerId="LiveId" clId="{2D53C083-D1FA-4AFF-9038-BC477B0ABBA7}" dt="2024-11-07T08:55:01.664" v="4868"/>
          <ac:spMkLst>
            <pc:docMk/>
            <pc:sldMk cId="2098780471" sldId="276"/>
            <ac:spMk id="267" creationId="{CD8CD9E8-44C4-8382-0BB4-3128FE36EA6B}"/>
          </ac:spMkLst>
        </pc:spChg>
        <pc:spChg chg="mod">
          <ac:chgData name="chethan kalyan" userId="c1370a218002e0be" providerId="LiveId" clId="{2D53C083-D1FA-4AFF-9038-BC477B0ABBA7}" dt="2024-11-07T08:55:01.664" v="4868"/>
          <ac:spMkLst>
            <pc:docMk/>
            <pc:sldMk cId="2098780471" sldId="276"/>
            <ac:spMk id="268" creationId="{5A0B6506-72F1-1FE6-AF5F-B4474EA9E508}"/>
          </ac:spMkLst>
        </pc:spChg>
        <pc:spChg chg="mod">
          <ac:chgData name="chethan kalyan" userId="c1370a218002e0be" providerId="LiveId" clId="{2D53C083-D1FA-4AFF-9038-BC477B0ABBA7}" dt="2024-11-07T08:55:01.664" v="4868"/>
          <ac:spMkLst>
            <pc:docMk/>
            <pc:sldMk cId="2098780471" sldId="276"/>
            <ac:spMk id="269" creationId="{6E7550A3-092A-59FD-D55E-75B650D36135}"/>
          </ac:spMkLst>
        </pc:spChg>
        <pc:spChg chg="mod">
          <ac:chgData name="chethan kalyan" userId="c1370a218002e0be" providerId="LiveId" clId="{2D53C083-D1FA-4AFF-9038-BC477B0ABBA7}" dt="2024-11-07T08:55:01.664" v="4868"/>
          <ac:spMkLst>
            <pc:docMk/>
            <pc:sldMk cId="2098780471" sldId="276"/>
            <ac:spMk id="270" creationId="{E92116A9-FEC8-8EB3-549D-B35E49236EC6}"/>
          </ac:spMkLst>
        </pc:spChg>
        <pc:spChg chg="mod">
          <ac:chgData name="chethan kalyan" userId="c1370a218002e0be" providerId="LiveId" clId="{2D53C083-D1FA-4AFF-9038-BC477B0ABBA7}" dt="2024-11-07T08:55:01.664" v="4868"/>
          <ac:spMkLst>
            <pc:docMk/>
            <pc:sldMk cId="2098780471" sldId="276"/>
            <ac:spMk id="271" creationId="{9DDC5090-E37F-B2DA-15E3-933F5BE0EDC1}"/>
          </ac:spMkLst>
        </pc:spChg>
        <pc:spChg chg="mod">
          <ac:chgData name="chethan kalyan" userId="c1370a218002e0be" providerId="LiveId" clId="{2D53C083-D1FA-4AFF-9038-BC477B0ABBA7}" dt="2024-11-07T08:55:01.664" v="4868"/>
          <ac:spMkLst>
            <pc:docMk/>
            <pc:sldMk cId="2098780471" sldId="276"/>
            <ac:spMk id="272" creationId="{7F48E096-C32D-BF2A-B87A-41FE622CF36D}"/>
          </ac:spMkLst>
        </pc:spChg>
        <pc:spChg chg="mod">
          <ac:chgData name="chethan kalyan" userId="c1370a218002e0be" providerId="LiveId" clId="{2D53C083-D1FA-4AFF-9038-BC477B0ABBA7}" dt="2024-11-07T08:55:01.664" v="4868"/>
          <ac:spMkLst>
            <pc:docMk/>
            <pc:sldMk cId="2098780471" sldId="276"/>
            <ac:spMk id="273" creationId="{C53C29CB-B99F-148A-AA89-6844766B9EA3}"/>
          </ac:spMkLst>
        </pc:spChg>
        <pc:spChg chg="mod">
          <ac:chgData name="chethan kalyan" userId="c1370a218002e0be" providerId="LiveId" clId="{2D53C083-D1FA-4AFF-9038-BC477B0ABBA7}" dt="2024-11-07T08:55:01.664" v="4868"/>
          <ac:spMkLst>
            <pc:docMk/>
            <pc:sldMk cId="2098780471" sldId="276"/>
            <ac:spMk id="274" creationId="{DB7E9EEE-5E3E-D327-C21B-522667941BE2}"/>
          </ac:spMkLst>
        </pc:spChg>
        <pc:spChg chg="mod">
          <ac:chgData name="chethan kalyan" userId="c1370a218002e0be" providerId="LiveId" clId="{2D53C083-D1FA-4AFF-9038-BC477B0ABBA7}" dt="2024-11-07T08:55:01.664" v="4868"/>
          <ac:spMkLst>
            <pc:docMk/>
            <pc:sldMk cId="2098780471" sldId="276"/>
            <ac:spMk id="275" creationId="{146D1CD5-00AB-B216-2239-934621B7512B}"/>
          </ac:spMkLst>
        </pc:spChg>
        <pc:spChg chg="mod">
          <ac:chgData name="chethan kalyan" userId="c1370a218002e0be" providerId="LiveId" clId="{2D53C083-D1FA-4AFF-9038-BC477B0ABBA7}" dt="2024-11-07T08:55:01.664" v="4868"/>
          <ac:spMkLst>
            <pc:docMk/>
            <pc:sldMk cId="2098780471" sldId="276"/>
            <ac:spMk id="276" creationId="{6ED06140-4BEC-FF1B-410C-AB222C5A566F}"/>
          </ac:spMkLst>
        </pc:spChg>
        <pc:spChg chg="mod">
          <ac:chgData name="chethan kalyan" userId="c1370a218002e0be" providerId="LiveId" clId="{2D53C083-D1FA-4AFF-9038-BC477B0ABBA7}" dt="2024-11-07T08:55:01.664" v="4868"/>
          <ac:spMkLst>
            <pc:docMk/>
            <pc:sldMk cId="2098780471" sldId="276"/>
            <ac:spMk id="277" creationId="{467F77AA-691F-13EB-1B2A-872916A18EBE}"/>
          </ac:spMkLst>
        </pc:spChg>
        <pc:spChg chg="mod">
          <ac:chgData name="chethan kalyan" userId="c1370a218002e0be" providerId="LiveId" clId="{2D53C083-D1FA-4AFF-9038-BC477B0ABBA7}" dt="2024-11-07T08:55:01.664" v="4868"/>
          <ac:spMkLst>
            <pc:docMk/>
            <pc:sldMk cId="2098780471" sldId="276"/>
            <ac:spMk id="278" creationId="{B2AB9DE4-B712-5152-4080-5E75A98DF816}"/>
          </ac:spMkLst>
        </pc:spChg>
        <pc:spChg chg="mod">
          <ac:chgData name="chethan kalyan" userId="c1370a218002e0be" providerId="LiveId" clId="{2D53C083-D1FA-4AFF-9038-BC477B0ABBA7}" dt="2024-11-07T08:55:01.664" v="4868"/>
          <ac:spMkLst>
            <pc:docMk/>
            <pc:sldMk cId="2098780471" sldId="276"/>
            <ac:spMk id="279" creationId="{0DDA7E80-5EC5-40B9-ECE0-3EA81C4C63B9}"/>
          </ac:spMkLst>
        </pc:spChg>
        <pc:spChg chg="mod">
          <ac:chgData name="chethan kalyan" userId="c1370a218002e0be" providerId="LiveId" clId="{2D53C083-D1FA-4AFF-9038-BC477B0ABBA7}" dt="2024-11-07T08:55:01.664" v="4868"/>
          <ac:spMkLst>
            <pc:docMk/>
            <pc:sldMk cId="2098780471" sldId="276"/>
            <ac:spMk id="280" creationId="{BBA04DB6-DB69-DBC2-576E-E93A7AF09098}"/>
          </ac:spMkLst>
        </pc:spChg>
        <pc:spChg chg="mod">
          <ac:chgData name="chethan kalyan" userId="c1370a218002e0be" providerId="LiveId" clId="{2D53C083-D1FA-4AFF-9038-BC477B0ABBA7}" dt="2024-11-07T08:55:01.664" v="4868"/>
          <ac:spMkLst>
            <pc:docMk/>
            <pc:sldMk cId="2098780471" sldId="276"/>
            <ac:spMk id="281" creationId="{C9AB078B-4E51-12C9-5B6D-A3A42DFB3290}"/>
          </ac:spMkLst>
        </pc:spChg>
        <pc:spChg chg="mod">
          <ac:chgData name="chethan kalyan" userId="c1370a218002e0be" providerId="LiveId" clId="{2D53C083-D1FA-4AFF-9038-BC477B0ABBA7}" dt="2024-11-07T08:55:01.664" v="4868"/>
          <ac:spMkLst>
            <pc:docMk/>
            <pc:sldMk cId="2098780471" sldId="276"/>
            <ac:spMk id="282" creationId="{03F870B4-60DA-CA9B-5067-9C99218230A9}"/>
          </ac:spMkLst>
        </pc:spChg>
        <pc:spChg chg="mod">
          <ac:chgData name="chethan kalyan" userId="c1370a218002e0be" providerId="LiveId" clId="{2D53C083-D1FA-4AFF-9038-BC477B0ABBA7}" dt="2024-11-07T08:55:01.664" v="4868"/>
          <ac:spMkLst>
            <pc:docMk/>
            <pc:sldMk cId="2098780471" sldId="276"/>
            <ac:spMk id="283" creationId="{83ECC955-30A5-7379-07AA-3BC3DCD7F67B}"/>
          </ac:spMkLst>
        </pc:spChg>
        <pc:spChg chg="mod">
          <ac:chgData name="chethan kalyan" userId="c1370a218002e0be" providerId="LiveId" clId="{2D53C083-D1FA-4AFF-9038-BC477B0ABBA7}" dt="2024-11-07T08:55:01.664" v="4868"/>
          <ac:spMkLst>
            <pc:docMk/>
            <pc:sldMk cId="2098780471" sldId="276"/>
            <ac:spMk id="284" creationId="{C41D6813-33A4-38FC-1126-B5EBE9D87147}"/>
          </ac:spMkLst>
        </pc:spChg>
        <pc:spChg chg="mod">
          <ac:chgData name="chethan kalyan" userId="c1370a218002e0be" providerId="LiveId" clId="{2D53C083-D1FA-4AFF-9038-BC477B0ABBA7}" dt="2024-11-07T08:55:01.664" v="4868"/>
          <ac:spMkLst>
            <pc:docMk/>
            <pc:sldMk cId="2098780471" sldId="276"/>
            <ac:spMk id="285" creationId="{4B4F9F18-209F-B304-175F-B300672471A1}"/>
          </ac:spMkLst>
        </pc:spChg>
        <pc:spChg chg="mod">
          <ac:chgData name="chethan kalyan" userId="c1370a218002e0be" providerId="LiveId" clId="{2D53C083-D1FA-4AFF-9038-BC477B0ABBA7}" dt="2024-11-07T08:55:01.664" v="4868"/>
          <ac:spMkLst>
            <pc:docMk/>
            <pc:sldMk cId="2098780471" sldId="276"/>
            <ac:spMk id="286" creationId="{66B6BC95-DD07-4529-3412-FAF46FBC9BCD}"/>
          </ac:spMkLst>
        </pc:spChg>
        <pc:spChg chg="mod">
          <ac:chgData name="chethan kalyan" userId="c1370a218002e0be" providerId="LiveId" clId="{2D53C083-D1FA-4AFF-9038-BC477B0ABBA7}" dt="2024-11-07T08:55:01.664" v="4868"/>
          <ac:spMkLst>
            <pc:docMk/>
            <pc:sldMk cId="2098780471" sldId="276"/>
            <ac:spMk id="287" creationId="{6B9A972C-7528-8B01-A5D4-E81F59AE65AD}"/>
          </ac:spMkLst>
        </pc:spChg>
        <pc:spChg chg="mod">
          <ac:chgData name="chethan kalyan" userId="c1370a218002e0be" providerId="LiveId" clId="{2D53C083-D1FA-4AFF-9038-BC477B0ABBA7}" dt="2024-11-07T08:55:01.664" v="4868"/>
          <ac:spMkLst>
            <pc:docMk/>
            <pc:sldMk cId="2098780471" sldId="276"/>
            <ac:spMk id="288" creationId="{4D0ADEFD-C229-1985-905F-E025B6C5A30E}"/>
          </ac:spMkLst>
        </pc:spChg>
        <pc:spChg chg="mod">
          <ac:chgData name="chethan kalyan" userId="c1370a218002e0be" providerId="LiveId" clId="{2D53C083-D1FA-4AFF-9038-BC477B0ABBA7}" dt="2024-11-07T08:55:01.664" v="4868"/>
          <ac:spMkLst>
            <pc:docMk/>
            <pc:sldMk cId="2098780471" sldId="276"/>
            <ac:spMk id="289" creationId="{700AFA91-7DDB-A231-2333-219C70C6129A}"/>
          </ac:spMkLst>
        </pc:spChg>
        <pc:spChg chg="mod">
          <ac:chgData name="chethan kalyan" userId="c1370a218002e0be" providerId="LiveId" clId="{2D53C083-D1FA-4AFF-9038-BC477B0ABBA7}" dt="2024-11-07T08:55:01.664" v="4868"/>
          <ac:spMkLst>
            <pc:docMk/>
            <pc:sldMk cId="2098780471" sldId="276"/>
            <ac:spMk id="290" creationId="{934DECC7-DB8F-40EA-775F-B25445859CD0}"/>
          </ac:spMkLst>
        </pc:spChg>
        <pc:spChg chg="mod">
          <ac:chgData name="chethan kalyan" userId="c1370a218002e0be" providerId="LiveId" clId="{2D53C083-D1FA-4AFF-9038-BC477B0ABBA7}" dt="2024-11-07T08:55:01.664" v="4868"/>
          <ac:spMkLst>
            <pc:docMk/>
            <pc:sldMk cId="2098780471" sldId="276"/>
            <ac:spMk id="291" creationId="{78A32DFE-10BF-5A6B-607E-BA5FD69357A5}"/>
          </ac:spMkLst>
        </pc:spChg>
        <pc:spChg chg="mod">
          <ac:chgData name="chethan kalyan" userId="c1370a218002e0be" providerId="LiveId" clId="{2D53C083-D1FA-4AFF-9038-BC477B0ABBA7}" dt="2024-11-07T08:55:01.664" v="4868"/>
          <ac:spMkLst>
            <pc:docMk/>
            <pc:sldMk cId="2098780471" sldId="276"/>
            <ac:spMk id="292" creationId="{A429118C-BF2F-0239-23D7-095E4D6A4825}"/>
          </ac:spMkLst>
        </pc:spChg>
        <pc:spChg chg="mod">
          <ac:chgData name="chethan kalyan" userId="c1370a218002e0be" providerId="LiveId" clId="{2D53C083-D1FA-4AFF-9038-BC477B0ABBA7}" dt="2024-11-07T08:55:01.664" v="4868"/>
          <ac:spMkLst>
            <pc:docMk/>
            <pc:sldMk cId="2098780471" sldId="276"/>
            <ac:spMk id="293" creationId="{887FED55-8824-E156-DDFA-42DF1FBED014}"/>
          </ac:spMkLst>
        </pc:spChg>
        <pc:spChg chg="mod">
          <ac:chgData name="chethan kalyan" userId="c1370a218002e0be" providerId="LiveId" clId="{2D53C083-D1FA-4AFF-9038-BC477B0ABBA7}" dt="2024-11-07T08:55:01.664" v="4868"/>
          <ac:spMkLst>
            <pc:docMk/>
            <pc:sldMk cId="2098780471" sldId="276"/>
            <ac:spMk id="294" creationId="{1AE68FEE-2C03-BEC6-5FAD-5FC0F480290F}"/>
          </ac:spMkLst>
        </pc:spChg>
        <pc:spChg chg="mod">
          <ac:chgData name="chethan kalyan" userId="c1370a218002e0be" providerId="LiveId" clId="{2D53C083-D1FA-4AFF-9038-BC477B0ABBA7}" dt="2024-11-07T08:55:01.664" v="4868"/>
          <ac:spMkLst>
            <pc:docMk/>
            <pc:sldMk cId="2098780471" sldId="276"/>
            <ac:spMk id="295" creationId="{82B24164-3093-C89B-C6AF-B524FEDA35B9}"/>
          </ac:spMkLst>
        </pc:spChg>
        <pc:spChg chg="mod">
          <ac:chgData name="chethan kalyan" userId="c1370a218002e0be" providerId="LiveId" clId="{2D53C083-D1FA-4AFF-9038-BC477B0ABBA7}" dt="2024-11-07T08:55:01.664" v="4868"/>
          <ac:spMkLst>
            <pc:docMk/>
            <pc:sldMk cId="2098780471" sldId="276"/>
            <ac:spMk id="296" creationId="{E5B61A2C-1F21-BBF8-938F-EB07D16B6DC6}"/>
          </ac:spMkLst>
        </pc:spChg>
        <pc:spChg chg="mod">
          <ac:chgData name="chethan kalyan" userId="c1370a218002e0be" providerId="LiveId" clId="{2D53C083-D1FA-4AFF-9038-BC477B0ABBA7}" dt="2024-11-07T08:55:01.664" v="4868"/>
          <ac:spMkLst>
            <pc:docMk/>
            <pc:sldMk cId="2098780471" sldId="276"/>
            <ac:spMk id="297" creationId="{A587AA87-EBFE-CB92-2FC8-6D5E2E246863}"/>
          </ac:spMkLst>
        </pc:spChg>
        <pc:spChg chg="mod">
          <ac:chgData name="chethan kalyan" userId="c1370a218002e0be" providerId="LiveId" clId="{2D53C083-D1FA-4AFF-9038-BC477B0ABBA7}" dt="2024-11-07T08:55:01.664" v="4868"/>
          <ac:spMkLst>
            <pc:docMk/>
            <pc:sldMk cId="2098780471" sldId="276"/>
            <ac:spMk id="298" creationId="{EA2CA1CE-D0B1-0115-A42F-0ACC9C76EF27}"/>
          </ac:spMkLst>
        </pc:spChg>
        <pc:spChg chg="mod">
          <ac:chgData name="chethan kalyan" userId="c1370a218002e0be" providerId="LiveId" clId="{2D53C083-D1FA-4AFF-9038-BC477B0ABBA7}" dt="2024-11-07T08:55:01.664" v="4868"/>
          <ac:spMkLst>
            <pc:docMk/>
            <pc:sldMk cId="2098780471" sldId="276"/>
            <ac:spMk id="299" creationId="{97AEDD29-793B-6F3D-FA48-2E801A37139C}"/>
          </ac:spMkLst>
        </pc:spChg>
        <pc:spChg chg="mod">
          <ac:chgData name="chethan kalyan" userId="c1370a218002e0be" providerId="LiveId" clId="{2D53C083-D1FA-4AFF-9038-BC477B0ABBA7}" dt="2024-11-07T08:55:01.664" v="4868"/>
          <ac:spMkLst>
            <pc:docMk/>
            <pc:sldMk cId="2098780471" sldId="276"/>
            <ac:spMk id="300" creationId="{AE4B00F5-F138-80D7-69F6-B868F00547B8}"/>
          </ac:spMkLst>
        </pc:spChg>
        <pc:spChg chg="mod">
          <ac:chgData name="chethan kalyan" userId="c1370a218002e0be" providerId="LiveId" clId="{2D53C083-D1FA-4AFF-9038-BC477B0ABBA7}" dt="2024-11-07T08:55:01.664" v="4868"/>
          <ac:spMkLst>
            <pc:docMk/>
            <pc:sldMk cId="2098780471" sldId="276"/>
            <ac:spMk id="301" creationId="{7CD1E5AE-FACF-38A3-65F9-4E85CED38E3E}"/>
          </ac:spMkLst>
        </pc:spChg>
        <pc:spChg chg="mod">
          <ac:chgData name="chethan kalyan" userId="c1370a218002e0be" providerId="LiveId" clId="{2D53C083-D1FA-4AFF-9038-BC477B0ABBA7}" dt="2024-11-07T08:55:01.664" v="4868"/>
          <ac:spMkLst>
            <pc:docMk/>
            <pc:sldMk cId="2098780471" sldId="276"/>
            <ac:spMk id="302" creationId="{1BC76682-5ACA-AC1C-1C78-A23F992975EE}"/>
          </ac:spMkLst>
        </pc:spChg>
        <pc:spChg chg="mod">
          <ac:chgData name="chethan kalyan" userId="c1370a218002e0be" providerId="LiveId" clId="{2D53C083-D1FA-4AFF-9038-BC477B0ABBA7}" dt="2024-11-07T08:55:01.664" v="4868"/>
          <ac:spMkLst>
            <pc:docMk/>
            <pc:sldMk cId="2098780471" sldId="276"/>
            <ac:spMk id="303" creationId="{3F8EEEC8-665F-BFBD-B059-1D92F3852843}"/>
          </ac:spMkLst>
        </pc:spChg>
        <pc:spChg chg="mod">
          <ac:chgData name="chethan kalyan" userId="c1370a218002e0be" providerId="LiveId" clId="{2D53C083-D1FA-4AFF-9038-BC477B0ABBA7}" dt="2024-11-07T08:55:01.664" v="4868"/>
          <ac:spMkLst>
            <pc:docMk/>
            <pc:sldMk cId="2098780471" sldId="276"/>
            <ac:spMk id="304" creationId="{0E6BA573-FB1E-D90D-44AA-202C4785D45C}"/>
          </ac:spMkLst>
        </pc:spChg>
        <pc:spChg chg="mod">
          <ac:chgData name="chethan kalyan" userId="c1370a218002e0be" providerId="LiveId" clId="{2D53C083-D1FA-4AFF-9038-BC477B0ABBA7}" dt="2024-11-07T08:55:01.664" v="4868"/>
          <ac:spMkLst>
            <pc:docMk/>
            <pc:sldMk cId="2098780471" sldId="276"/>
            <ac:spMk id="305" creationId="{05D6FF9C-9D6B-5164-0461-C40A72CA07A1}"/>
          </ac:spMkLst>
        </pc:spChg>
        <pc:spChg chg="mod">
          <ac:chgData name="chethan kalyan" userId="c1370a218002e0be" providerId="LiveId" clId="{2D53C083-D1FA-4AFF-9038-BC477B0ABBA7}" dt="2024-11-07T08:55:01.664" v="4868"/>
          <ac:spMkLst>
            <pc:docMk/>
            <pc:sldMk cId="2098780471" sldId="276"/>
            <ac:spMk id="306" creationId="{11D9BAEE-D78E-569B-A7B1-8FCDAF3EF70E}"/>
          </ac:spMkLst>
        </pc:spChg>
        <pc:spChg chg="mod">
          <ac:chgData name="chethan kalyan" userId="c1370a218002e0be" providerId="LiveId" clId="{2D53C083-D1FA-4AFF-9038-BC477B0ABBA7}" dt="2024-11-07T08:55:01.664" v="4868"/>
          <ac:spMkLst>
            <pc:docMk/>
            <pc:sldMk cId="2098780471" sldId="276"/>
            <ac:spMk id="307" creationId="{2C0D632C-3848-82C6-2608-E74CA5F221E8}"/>
          </ac:spMkLst>
        </pc:spChg>
        <pc:spChg chg="mod">
          <ac:chgData name="chethan kalyan" userId="c1370a218002e0be" providerId="LiveId" clId="{2D53C083-D1FA-4AFF-9038-BC477B0ABBA7}" dt="2024-11-07T08:55:01.664" v="4868"/>
          <ac:spMkLst>
            <pc:docMk/>
            <pc:sldMk cId="2098780471" sldId="276"/>
            <ac:spMk id="308" creationId="{53463A7D-3A3D-A47E-3E36-C9E58E302F44}"/>
          </ac:spMkLst>
        </pc:spChg>
        <pc:spChg chg="mod">
          <ac:chgData name="chethan kalyan" userId="c1370a218002e0be" providerId="LiveId" clId="{2D53C083-D1FA-4AFF-9038-BC477B0ABBA7}" dt="2024-11-07T08:55:01.664" v="4868"/>
          <ac:spMkLst>
            <pc:docMk/>
            <pc:sldMk cId="2098780471" sldId="276"/>
            <ac:spMk id="309" creationId="{780264A9-1ED4-2D40-D22A-3EAD616FA2C4}"/>
          </ac:spMkLst>
        </pc:spChg>
        <pc:spChg chg="mod">
          <ac:chgData name="chethan kalyan" userId="c1370a218002e0be" providerId="LiveId" clId="{2D53C083-D1FA-4AFF-9038-BC477B0ABBA7}" dt="2024-11-07T08:55:01.664" v="4868"/>
          <ac:spMkLst>
            <pc:docMk/>
            <pc:sldMk cId="2098780471" sldId="276"/>
            <ac:spMk id="310" creationId="{B3BD484C-C754-8A3F-B6E2-06E24692FEAF}"/>
          </ac:spMkLst>
        </pc:spChg>
        <pc:spChg chg="mod">
          <ac:chgData name="chethan kalyan" userId="c1370a218002e0be" providerId="LiveId" clId="{2D53C083-D1FA-4AFF-9038-BC477B0ABBA7}" dt="2024-11-07T08:55:01.664" v="4868"/>
          <ac:spMkLst>
            <pc:docMk/>
            <pc:sldMk cId="2098780471" sldId="276"/>
            <ac:spMk id="311" creationId="{685981C6-9B90-3A30-4A62-B84A7B6705EF}"/>
          </ac:spMkLst>
        </pc:spChg>
        <pc:spChg chg="mod">
          <ac:chgData name="chethan kalyan" userId="c1370a218002e0be" providerId="LiveId" clId="{2D53C083-D1FA-4AFF-9038-BC477B0ABBA7}" dt="2024-11-07T08:55:01.664" v="4868"/>
          <ac:spMkLst>
            <pc:docMk/>
            <pc:sldMk cId="2098780471" sldId="276"/>
            <ac:spMk id="312" creationId="{AFFA15D8-6E74-D070-0088-D46DE21F1CD5}"/>
          </ac:spMkLst>
        </pc:spChg>
        <pc:spChg chg="mod">
          <ac:chgData name="chethan kalyan" userId="c1370a218002e0be" providerId="LiveId" clId="{2D53C083-D1FA-4AFF-9038-BC477B0ABBA7}" dt="2024-11-07T08:55:01.664" v="4868"/>
          <ac:spMkLst>
            <pc:docMk/>
            <pc:sldMk cId="2098780471" sldId="276"/>
            <ac:spMk id="313" creationId="{08544005-89D4-A77D-B481-3970FD389E3A}"/>
          </ac:spMkLst>
        </pc:spChg>
        <pc:spChg chg="mod">
          <ac:chgData name="chethan kalyan" userId="c1370a218002e0be" providerId="LiveId" clId="{2D53C083-D1FA-4AFF-9038-BC477B0ABBA7}" dt="2024-11-07T08:55:01.664" v="4868"/>
          <ac:spMkLst>
            <pc:docMk/>
            <pc:sldMk cId="2098780471" sldId="276"/>
            <ac:spMk id="314" creationId="{BF7F45C2-AB72-F3CA-9817-D152F14E68DC}"/>
          </ac:spMkLst>
        </pc:spChg>
        <pc:spChg chg="mod">
          <ac:chgData name="chethan kalyan" userId="c1370a218002e0be" providerId="LiveId" clId="{2D53C083-D1FA-4AFF-9038-BC477B0ABBA7}" dt="2024-11-07T08:55:01.664" v="4868"/>
          <ac:spMkLst>
            <pc:docMk/>
            <pc:sldMk cId="2098780471" sldId="276"/>
            <ac:spMk id="315" creationId="{908FE8BA-E95C-1E2A-F3DD-0455FA0D6B40}"/>
          </ac:spMkLst>
        </pc:spChg>
        <pc:spChg chg="mod">
          <ac:chgData name="chethan kalyan" userId="c1370a218002e0be" providerId="LiveId" clId="{2D53C083-D1FA-4AFF-9038-BC477B0ABBA7}" dt="2024-11-07T08:55:01.664" v="4868"/>
          <ac:spMkLst>
            <pc:docMk/>
            <pc:sldMk cId="2098780471" sldId="276"/>
            <ac:spMk id="316" creationId="{47870700-7584-C2C7-A01B-A1B40CA35187}"/>
          </ac:spMkLst>
        </pc:spChg>
        <pc:spChg chg="mod">
          <ac:chgData name="chethan kalyan" userId="c1370a218002e0be" providerId="LiveId" clId="{2D53C083-D1FA-4AFF-9038-BC477B0ABBA7}" dt="2024-11-07T08:55:01.664" v="4868"/>
          <ac:spMkLst>
            <pc:docMk/>
            <pc:sldMk cId="2098780471" sldId="276"/>
            <ac:spMk id="317" creationId="{5F312E5E-7265-D2C7-F835-4813DD68B2E1}"/>
          </ac:spMkLst>
        </pc:spChg>
        <pc:spChg chg="mod">
          <ac:chgData name="chethan kalyan" userId="c1370a218002e0be" providerId="LiveId" clId="{2D53C083-D1FA-4AFF-9038-BC477B0ABBA7}" dt="2024-11-07T08:55:01.664" v="4868"/>
          <ac:spMkLst>
            <pc:docMk/>
            <pc:sldMk cId="2098780471" sldId="276"/>
            <ac:spMk id="318" creationId="{AB047B7A-7B95-7834-A719-1E5AEABDAA75}"/>
          </ac:spMkLst>
        </pc:spChg>
        <pc:spChg chg="mod">
          <ac:chgData name="chethan kalyan" userId="c1370a218002e0be" providerId="LiveId" clId="{2D53C083-D1FA-4AFF-9038-BC477B0ABBA7}" dt="2024-11-07T08:55:01.664" v="4868"/>
          <ac:spMkLst>
            <pc:docMk/>
            <pc:sldMk cId="2098780471" sldId="276"/>
            <ac:spMk id="319" creationId="{33D46A8C-2A9D-0716-FFBB-6315077F489F}"/>
          </ac:spMkLst>
        </pc:spChg>
        <pc:spChg chg="mod">
          <ac:chgData name="chethan kalyan" userId="c1370a218002e0be" providerId="LiveId" clId="{2D53C083-D1FA-4AFF-9038-BC477B0ABBA7}" dt="2024-11-07T08:55:01.664" v="4868"/>
          <ac:spMkLst>
            <pc:docMk/>
            <pc:sldMk cId="2098780471" sldId="276"/>
            <ac:spMk id="320" creationId="{3157467A-B1FA-F9BB-D132-4685178861E4}"/>
          </ac:spMkLst>
        </pc:spChg>
        <pc:spChg chg="mod">
          <ac:chgData name="chethan kalyan" userId="c1370a218002e0be" providerId="LiveId" clId="{2D53C083-D1FA-4AFF-9038-BC477B0ABBA7}" dt="2024-11-07T08:55:01.664" v="4868"/>
          <ac:spMkLst>
            <pc:docMk/>
            <pc:sldMk cId="2098780471" sldId="276"/>
            <ac:spMk id="321" creationId="{61417022-1E6A-3B85-399D-D934D6FD80B7}"/>
          </ac:spMkLst>
        </pc:spChg>
        <pc:spChg chg="mod">
          <ac:chgData name="chethan kalyan" userId="c1370a218002e0be" providerId="LiveId" clId="{2D53C083-D1FA-4AFF-9038-BC477B0ABBA7}" dt="2024-11-07T08:55:01.664" v="4868"/>
          <ac:spMkLst>
            <pc:docMk/>
            <pc:sldMk cId="2098780471" sldId="276"/>
            <ac:spMk id="322" creationId="{4B7BDA34-26B0-0C9B-8BD7-D6AFA0CAE3EA}"/>
          </ac:spMkLst>
        </pc:spChg>
        <pc:spChg chg="mod">
          <ac:chgData name="chethan kalyan" userId="c1370a218002e0be" providerId="LiveId" clId="{2D53C083-D1FA-4AFF-9038-BC477B0ABBA7}" dt="2024-11-07T08:55:01.664" v="4868"/>
          <ac:spMkLst>
            <pc:docMk/>
            <pc:sldMk cId="2098780471" sldId="276"/>
            <ac:spMk id="323" creationId="{14C9B379-7049-20DE-01CC-619AE42C2D7D}"/>
          </ac:spMkLst>
        </pc:spChg>
        <pc:spChg chg="mod">
          <ac:chgData name="chethan kalyan" userId="c1370a218002e0be" providerId="LiveId" clId="{2D53C083-D1FA-4AFF-9038-BC477B0ABBA7}" dt="2024-11-07T08:55:01.664" v="4868"/>
          <ac:spMkLst>
            <pc:docMk/>
            <pc:sldMk cId="2098780471" sldId="276"/>
            <ac:spMk id="324" creationId="{B92157BB-3CF5-0095-C2E7-5DE909C9D253}"/>
          </ac:spMkLst>
        </pc:spChg>
        <pc:spChg chg="mod">
          <ac:chgData name="chethan kalyan" userId="c1370a218002e0be" providerId="LiveId" clId="{2D53C083-D1FA-4AFF-9038-BC477B0ABBA7}" dt="2024-11-07T08:55:01.664" v="4868"/>
          <ac:spMkLst>
            <pc:docMk/>
            <pc:sldMk cId="2098780471" sldId="276"/>
            <ac:spMk id="325" creationId="{62E64683-A4EB-6BED-11C1-294BB70EDAF1}"/>
          </ac:spMkLst>
        </pc:spChg>
        <pc:spChg chg="mod">
          <ac:chgData name="chethan kalyan" userId="c1370a218002e0be" providerId="LiveId" clId="{2D53C083-D1FA-4AFF-9038-BC477B0ABBA7}" dt="2024-11-07T08:55:01.664" v="4868"/>
          <ac:spMkLst>
            <pc:docMk/>
            <pc:sldMk cId="2098780471" sldId="276"/>
            <ac:spMk id="326" creationId="{07592B69-F61C-77B5-67C0-04E106097B9A}"/>
          </ac:spMkLst>
        </pc:spChg>
        <pc:spChg chg="mod">
          <ac:chgData name="chethan kalyan" userId="c1370a218002e0be" providerId="LiveId" clId="{2D53C083-D1FA-4AFF-9038-BC477B0ABBA7}" dt="2024-11-07T08:55:01.664" v="4868"/>
          <ac:spMkLst>
            <pc:docMk/>
            <pc:sldMk cId="2098780471" sldId="276"/>
            <ac:spMk id="327" creationId="{48DE7AEB-0737-E3B4-5962-2F4DB817C76C}"/>
          </ac:spMkLst>
        </pc:spChg>
        <pc:spChg chg="mod">
          <ac:chgData name="chethan kalyan" userId="c1370a218002e0be" providerId="LiveId" clId="{2D53C083-D1FA-4AFF-9038-BC477B0ABBA7}" dt="2024-11-07T08:55:01.664" v="4868"/>
          <ac:spMkLst>
            <pc:docMk/>
            <pc:sldMk cId="2098780471" sldId="276"/>
            <ac:spMk id="328" creationId="{9C16B366-5D28-92BE-5E17-94A5D3D67B65}"/>
          </ac:spMkLst>
        </pc:spChg>
        <pc:spChg chg="mod">
          <ac:chgData name="chethan kalyan" userId="c1370a218002e0be" providerId="LiveId" clId="{2D53C083-D1FA-4AFF-9038-BC477B0ABBA7}" dt="2024-11-07T08:55:01.664" v="4868"/>
          <ac:spMkLst>
            <pc:docMk/>
            <pc:sldMk cId="2098780471" sldId="276"/>
            <ac:spMk id="329" creationId="{D4687FD4-D288-0EA9-3B8C-C0A29C53BDA4}"/>
          </ac:spMkLst>
        </pc:spChg>
        <pc:spChg chg="mod">
          <ac:chgData name="chethan kalyan" userId="c1370a218002e0be" providerId="LiveId" clId="{2D53C083-D1FA-4AFF-9038-BC477B0ABBA7}" dt="2024-11-07T08:55:01.664" v="4868"/>
          <ac:spMkLst>
            <pc:docMk/>
            <pc:sldMk cId="2098780471" sldId="276"/>
            <ac:spMk id="330" creationId="{7FF5348D-5CDA-10FE-AE0B-CE2804DDC63B}"/>
          </ac:spMkLst>
        </pc:spChg>
        <pc:spChg chg="mod">
          <ac:chgData name="chethan kalyan" userId="c1370a218002e0be" providerId="LiveId" clId="{2D53C083-D1FA-4AFF-9038-BC477B0ABBA7}" dt="2024-11-07T08:55:01.664" v="4868"/>
          <ac:spMkLst>
            <pc:docMk/>
            <pc:sldMk cId="2098780471" sldId="276"/>
            <ac:spMk id="331" creationId="{E8856E9B-087C-276C-6A6B-70CFD7CA92EB}"/>
          </ac:spMkLst>
        </pc:spChg>
        <pc:spChg chg="mod">
          <ac:chgData name="chethan kalyan" userId="c1370a218002e0be" providerId="LiveId" clId="{2D53C083-D1FA-4AFF-9038-BC477B0ABBA7}" dt="2024-11-07T08:55:01.664" v="4868"/>
          <ac:spMkLst>
            <pc:docMk/>
            <pc:sldMk cId="2098780471" sldId="276"/>
            <ac:spMk id="332" creationId="{A8D2F90C-D694-314B-B218-B431CC153445}"/>
          </ac:spMkLst>
        </pc:spChg>
        <pc:spChg chg="mod">
          <ac:chgData name="chethan kalyan" userId="c1370a218002e0be" providerId="LiveId" clId="{2D53C083-D1FA-4AFF-9038-BC477B0ABBA7}" dt="2024-11-07T08:55:01.664" v="4868"/>
          <ac:spMkLst>
            <pc:docMk/>
            <pc:sldMk cId="2098780471" sldId="276"/>
            <ac:spMk id="333" creationId="{D29CE639-9515-24D3-EFB4-9FA8C89F236E}"/>
          </ac:spMkLst>
        </pc:spChg>
        <pc:spChg chg="mod">
          <ac:chgData name="chethan kalyan" userId="c1370a218002e0be" providerId="LiveId" clId="{2D53C083-D1FA-4AFF-9038-BC477B0ABBA7}" dt="2024-11-07T08:55:01.664" v="4868"/>
          <ac:spMkLst>
            <pc:docMk/>
            <pc:sldMk cId="2098780471" sldId="276"/>
            <ac:spMk id="334" creationId="{3EBBA264-0EA4-D046-176E-0880318E4276}"/>
          </ac:spMkLst>
        </pc:spChg>
        <pc:spChg chg="mod">
          <ac:chgData name="chethan kalyan" userId="c1370a218002e0be" providerId="LiveId" clId="{2D53C083-D1FA-4AFF-9038-BC477B0ABBA7}" dt="2024-11-07T08:55:01.664" v="4868"/>
          <ac:spMkLst>
            <pc:docMk/>
            <pc:sldMk cId="2098780471" sldId="276"/>
            <ac:spMk id="335" creationId="{7A9459DA-02E8-4AA6-AA6B-0DA14E57CBE3}"/>
          </ac:spMkLst>
        </pc:spChg>
        <pc:spChg chg="mod">
          <ac:chgData name="chethan kalyan" userId="c1370a218002e0be" providerId="LiveId" clId="{2D53C083-D1FA-4AFF-9038-BC477B0ABBA7}" dt="2024-11-07T08:55:01.664" v="4868"/>
          <ac:spMkLst>
            <pc:docMk/>
            <pc:sldMk cId="2098780471" sldId="276"/>
            <ac:spMk id="336" creationId="{9307DA74-F610-21C2-15A3-76C4EEBE61DE}"/>
          </ac:spMkLst>
        </pc:spChg>
        <pc:spChg chg="mod">
          <ac:chgData name="chethan kalyan" userId="c1370a218002e0be" providerId="LiveId" clId="{2D53C083-D1FA-4AFF-9038-BC477B0ABBA7}" dt="2024-11-07T08:55:01.664" v="4868"/>
          <ac:spMkLst>
            <pc:docMk/>
            <pc:sldMk cId="2098780471" sldId="276"/>
            <ac:spMk id="337" creationId="{AE71C6CF-2339-0E56-A29B-FDBCF25B9269}"/>
          </ac:spMkLst>
        </pc:spChg>
        <pc:spChg chg="mod">
          <ac:chgData name="chethan kalyan" userId="c1370a218002e0be" providerId="LiveId" clId="{2D53C083-D1FA-4AFF-9038-BC477B0ABBA7}" dt="2024-11-07T08:55:01.664" v="4868"/>
          <ac:spMkLst>
            <pc:docMk/>
            <pc:sldMk cId="2098780471" sldId="276"/>
            <ac:spMk id="338" creationId="{820A9273-AF32-7302-CC8F-B994022583DC}"/>
          </ac:spMkLst>
        </pc:spChg>
        <pc:spChg chg="mod">
          <ac:chgData name="chethan kalyan" userId="c1370a218002e0be" providerId="LiveId" clId="{2D53C083-D1FA-4AFF-9038-BC477B0ABBA7}" dt="2024-11-07T08:55:01.664" v="4868"/>
          <ac:spMkLst>
            <pc:docMk/>
            <pc:sldMk cId="2098780471" sldId="276"/>
            <ac:spMk id="339" creationId="{E69EBBE1-7141-AE29-30F8-03736A2EBD8B}"/>
          </ac:spMkLst>
        </pc:spChg>
        <pc:spChg chg="mod">
          <ac:chgData name="chethan kalyan" userId="c1370a218002e0be" providerId="LiveId" clId="{2D53C083-D1FA-4AFF-9038-BC477B0ABBA7}" dt="2024-11-07T08:55:01.664" v="4868"/>
          <ac:spMkLst>
            <pc:docMk/>
            <pc:sldMk cId="2098780471" sldId="276"/>
            <ac:spMk id="340" creationId="{F89F5C83-EFBB-3B82-02F4-486FCAE35919}"/>
          </ac:spMkLst>
        </pc:spChg>
        <pc:spChg chg="mod">
          <ac:chgData name="chethan kalyan" userId="c1370a218002e0be" providerId="LiveId" clId="{2D53C083-D1FA-4AFF-9038-BC477B0ABBA7}" dt="2024-11-07T08:55:01.664" v="4868"/>
          <ac:spMkLst>
            <pc:docMk/>
            <pc:sldMk cId="2098780471" sldId="276"/>
            <ac:spMk id="341" creationId="{853F104C-37A7-585F-2E87-3BA53E1894C2}"/>
          </ac:spMkLst>
        </pc:spChg>
        <pc:spChg chg="mod">
          <ac:chgData name="chethan kalyan" userId="c1370a218002e0be" providerId="LiveId" clId="{2D53C083-D1FA-4AFF-9038-BC477B0ABBA7}" dt="2024-11-07T08:55:01.664" v="4868"/>
          <ac:spMkLst>
            <pc:docMk/>
            <pc:sldMk cId="2098780471" sldId="276"/>
            <ac:spMk id="342" creationId="{BA39813C-BEC5-85BF-302A-C77F3B1D346A}"/>
          </ac:spMkLst>
        </pc:spChg>
        <pc:spChg chg="mod">
          <ac:chgData name="chethan kalyan" userId="c1370a218002e0be" providerId="LiveId" clId="{2D53C083-D1FA-4AFF-9038-BC477B0ABBA7}" dt="2024-11-07T08:55:01.664" v="4868"/>
          <ac:spMkLst>
            <pc:docMk/>
            <pc:sldMk cId="2098780471" sldId="276"/>
            <ac:spMk id="343" creationId="{321C0A45-F756-DF5A-E497-F953B234CC2F}"/>
          </ac:spMkLst>
        </pc:spChg>
        <pc:spChg chg="mod">
          <ac:chgData name="chethan kalyan" userId="c1370a218002e0be" providerId="LiveId" clId="{2D53C083-D1FA-4AFF-9038-BC477B0ABBA7}" dt="2024-11-07T08:55:01.664" v="4868"/>
          <ac:spMkLst>
            <pc:docMk/>
            <pc:sldMk cId="2098780471" sldId="276"/>
            <ac:spMk id="344" creationId="{C924A5F8-4248-5430-1E64-3D0EDC25341E}"/>
          </ac:spMkLst>
        </pc:spChg>
        <pc:spChg chg="mod">
          <ac:chgData name="chethan kalyan" userId="c1370a218002e0be" providerId="LiveId" clId="{2D53C083-D1FA-4AFF-9038-BC477B0ABBA7}" dt="2024-11-07T08:55:01.664" v="4868"/>
          <ac:spMkLst>
            <pc:docMk/>
            <pc:sldMk cId="2098780471" sldId="276"/>
            <ac:spMk id="345" creationId="{62A86F11-E986-5F69-05C4-5E727E6CA2E6}"/>
          </ac:spMkLst>
        </pc:spChg>
        <pc:spChg chg="mod">
          <ac:chgData name="chethan kalyan" userId="c1370a218002e0be" providerId="LiveId" clId="{2D53C083-D1FA-4AFF-9038-BC477B0ABBA7}" dt="2024-11-07T08:55:12.638" v="4869"/>
          <ac:spMkLst>
            <pc:docMk/>
            <pc:sldMk cId="2098780471" sldId="276"/>
            <ac:spMk id="349" creationId="{179F745F-186A-59B8-71DE-3B5D9817D12A}"/>
          </ac:spMkLst>
        </pc:spChg>
        <pc:spChg chg="mod">
          <ac:chgData name="chethan kalyan" userId="c1370a218002e0be" providerId="LiveId" clId="{2D53C083-D1FA-4AFF-9038-BC477B0ABBA7}" dt="2024-11-07T08:55:12.638" v="4869"/>
          <ac:spMkLst>
            <pc:docMk/>
            <pc:sldMk cId="2098780471" sldId="276"/>
            <ac:spMk id="350" creationId="{829EB3CA-62ED-FAB2-5F9E-51E9591D62DE}"/>
          </ac:spMkLst>
        </pc:spChg>
        <pc:spChg chg="mod">
          <ac:chgData name="chethan kalyan" userId="c1370a218002e0be" providerId="LiveId" clId="{2D53C083-D1FA-4AFF-9038-BC477B0ABBA7}" dt="2024-11-07T08:55:12.638" v="4869"/>
          <ac:spMkLst>
            <pc:docMk/>
            <pc:sldMk cId="2098780471" sldId="276"/>
            <ac:spMk id="351" creationId="{B5C365AA-0D42-43AC-0D2E-DE126EA0B1A7}"/>
          </ac:spMkLst>
        </pc:spChg>
        <pc:spChg chg="mod">
          <ac:chgData name="chethan kalyan" userId="c1370a218002e0be" providerId="LiveId" clId="{2D53C083-D1FA-4AFF-9038-BC477B0ABBA7}" dt="2024-11-07T08:55:12.638" v="4869"/>
          <ac:spMkLst>
            <pc:docMk/>
            <pc:sldMk cId="2098780471" sldId="276"/>
            <ac:spMk id="352" creationId="{186EE231-E3A5-20E5-6D4F-15CF2D170F24}"/>
          </ac:spMkLst>
        </pc:spChg>
        <pc:spChg chg="mod">
          <ac:chgData name="chethan kalyan" userId="c1370a218002e0be" providerId="LiveId" clId="{2D53C083-D1FA-4AFF-9038-BC477B0ABBA7}" dt="2024-11-07T08:55:12.638" v="4869"/>
          <ac:spMkLst>
            <pc:docMk/>
            <pc:sldMk cId="2098780471" sldId="276"/>
            <ac:spMk id="353" creationId="{432CEDBB-B802-F77A-2C68-4B4979B77330}"/>
          </ac:spMkLst>
        </pc:spChg>
        <pc:spChg chg="mod">
          <ac:chgData name="chethan kalyan" userId="c1370a218002e0be" providerId="LiveId" clId="{2D53C083-D1FA-4AFF-9038-BC477B0ABBA7}" dt="2024-11-07T08:55:12.638" v="4869"/>
          <ac:spMkLst>
            <pc:docMk/>
            <pc:sldMk cId="2098780471" sldId="276"/>
            <ac:spMk id="354" creationId="{0991EC34-5427-214D-1BA4-28AAB417741F}"/>
          </ac:spMkLst>
        </pc:spChg>
        <pc:spChg chg="mod">
          <ac:chgData name="chethan kalyan" userId="c1370a218002e0be" providerId="LiveId" clId="{2D53C083-D1FA-4AFF-9038-BC477B0ABBA7}" dt="2024-11-07T08:55:12.638" v="4869"/>
          <ac:spMkLst>
            <pc:docMk/>
            <pc:sldMk cId="2098780471" sldId="276"/>
            <ac:spMk id="355" creationId="{497EAF35-ED50-E6E7-5CCD-06DA4E8E7161}"/>
          </ac:spMkLst>
        </pc:spChg>
        <pc:spChg chg="mod">
          <ac:chgData name="chethan kalyan" userId="c1370a218002e0be" providerId="LiveId" clId="{2D53C083-D1FA-4AFF-9038-BC477B0ABBA7}" dt="2024-11-07T08:55:12.638" v="4869"/>
          <ac:spMkLst>
            <pc:docMk/>
            <pc:sldMk cId="2098780471" sldId="276"/>
            <ac:spMk id="356" creationId="{07400CA4-8B52-CA6E-DDC2-0C2DD6F4D17D}"/>
          </ac:spMkLst>
        </pc:spChg>
        <pc:spChg chg="mod">
          <ac:chgData name="chethan kalyan" userId="c1370a218002e0be" providerId="LiveId" clId="{2D53C083-D1FA-4AFF-9038-BC477B0ABBA7}" dt="2024-11-07T08:55:12.638" v="4869"/>
          <ac:spMkLst>
            <pc:docMk/>
            <pc:sldMk cId="2098780471" sldId="276"/>
            <ac:spMk id="357" creationId="{328E1AE6-F633-BF25-343C-B8A288C068D6}"/>
          </ac:spMkLst>
        </pc:spChg>
        <pc:spChg chg="mod">
          <ac:chgData name="chethan kalyan" userId="c1370a218002e0be" providerId="LiveId" clId="{2D53C083-D1FA-4AFF-9038-BC477B0ABBA7}" dt="2024-11-07T08:55:12.638" v="4869"/>
          <ac:spMkLst>
            <pc:docMk/>
            <pc:sldMk cId="2098780471" sldId="276"/>
            <ac:spMk id="358" creationId="{82F672CE-54E6-EFBE-CA49-F749568347A1}"/>
          </ac:spMkLst>
        </pc:spChg>
        <pc:spChg chg="mod">
          <ac:chgData name="chethan kalyan" userId="c1370a218002e0be" providerId="LiveId" clId="{2D53C083-D1FA-4AFF-9038-BC477B0ABBA7}" dt="2024-11-07T08:55:12.638" v="4869"/>
          <ac:spMkLst>
            <pc:docMk/>
            <pc:sldMk cId="2098780471" sldId="276"/>
            <ac:spMk id="359" creationId="{778562BB-AE34-C5D8-72F5-E3FF8E13BF4F}"/>
          </ac:spMkLst>
        </pc:spChg>
        <pc:spChg chg="mod">
          <ac:chgData name="chethan kalyan" userId="c1370a218002e0be" providerId="LiveId" clId="{2D53C083-D1FA-4AFF-9038-BC477B0ABBA7}" dt="2024-11-07T08:55:12.638" v="4869"/>
          <ac:spMkLst>
            <pc:docMk/>
            <pc:sldMk cId="2098780471" sldId="276"/>
            <ac:spMk id="360" creationId="{42DAFE68-C846-D512-8D19-EA80F170A45C}"/>
          </ac:spMkLst>
        </pc:spChg>
        <pc:spChg chg="mod">
          <ac:chgData name="chethan kalyan" userId="c1370a218002e0be" providerId="LiveId" clId="{2D53C083-D1FA-4AFF-9038-BC477B0ABBA7}" dt="2024-11-07T08:55:12.638" v="4869"/>
          <ac:spMkLst>
            <pc:docMk/>
            <pc:sldMk cId="2098780471" sldId="276"/>
            <ac:spMk id="361" creationId="{318E54C5-24BD-1881-A50A-1F0409B1AED4}"/>
          </ac:spMkLst>
        </pc:spChg>
        <pc:spChg chg="mod">
          <ac:chgData name="chethan kalyan" userId="c1370a218002e0be" providerId="LiveId" clId="{2D53C083-D1FA-4AFF-9038-BC477B0ABBA7}" dt="2024-11-07T08:55:12.638" v="4869"/>
          <ac:spMkLst>
            <pc:docMk/>
            <pc:sldMk cId="2098780471" sldId="276"/>
            <ac:spMk id="362" creationId="{BEB22406-1366-2C41-347F-0FD8EB5AB3CB}"/>
          </ac:spMkLst>
        </pc:spChg>
        <pc:spChg chg="mod">
          <ac:chgData name="chethan kalyan" userId="c1370a218002e0be" providerId="LiveId" clId="{2D53C083-D1FA-4AFF-9038-BC477B0ABBA7}" dt="2024-11-07T08:55:12.638" v="4869"/>
          <ac:spMkLst>
            <pc:docMk/>
            <pc:sldMk cId="2098780471" sldId="276"/>
            <ac:spMk id="363" creationId="{37FADB38-1F76-B8D7-0C2E-98E0418121E9}"/>
          </ac:spMkLst>
        </pc:spChg>
        <pc:spChg chg="mod">
          <ac:chgData name="chethan kalyan" userId="c1370a218002e0be" providerId="LiveId" clId="{2D53C083-D1FA-4AFF-9038-BC477B0ABBA7}" dt="2024-11-07T08:55:12.638" v="4869"/>
          <ac:spMkLst>
            <pc:docMk/>
            <pc:sldMk cId="2098780471" sldId="276"/>
            <ac:spMk id="364" creationId="{32F14BFA-19B2-54AA-A34D-12F0009944B0}"/>
          </ac:spMkLst>
        </pc:spChg>
        <pc:spChg chg="mod">
          <ac:chgData name="chethan kalyan" userId="c1370a218002e0be" providerId="LiveId" clId="{2D53C083-D1FA-4AFF-9038-BC477B0ABBA7}" dt="2024-11-07T08:55:12.638" v="4869"/>
          <ac:spMkLst>
            <pc:docMk/>
            <pc:sldMk cId="2098780471" sldId="276"/>
            <ac:spMk id="365" creationId="{E2D87FBC-BC0F-244E-A4FB-C53C1297014D}"/>
          </ac:spMkLst>
        </pc:spChg>
        <pc:spChg chg="mod">
          <ac:chgData name="chethan kalyan" userId="c1370a218002e0be" providerId="LiveId" clId="{2D53C083-D1FA-4AFF-9038-BC477B0ABBA7}" dt="2024-11-07T08:55:12.638" v="4869"/>
          <ac:spMkLst>
            <pc:docMk/>
            <pc:sldMk cId="2098780471" sldId="276"/>
            <ac:spMk id="366" creationId="{4D920607-D915-84F1-8AF2-225686C91394}"/>
          </ac:spMkLst>
        </pc:spChg>
        <pc:spChg chg="mod">
          <ac:chgData name="chethan kalyan" userId="c1370a218002e0be" providerId="LiveId" clId="{2D53C083-D1FA-4AFF-9038-BC477B0ABBA7}" dt="2024-11-07T08:55:12.638" v="4869"/>
          <ac:spMkLst>
            <pc:docMk/>
            <pc:sldMk cId="2098780471" sldId="276"/>
            <ac:spMk id="367" creationId="{279D8FDE-C41C-DF28-1959-6EF2DDAADEAF}"/>
          </ac:spMkLst>
        </pc:spChg>
        <pc:spChg chg="mod">
          <ac:chgData name="chethan kalyan" userId="c1370a218002e0be" providerId="LiveId" clId="{2D53C083-D1FA-4AFF-9038-BC477B0ABBA7}" dt="2024-11-07T08:55:12.638" v="4869"/>
          <ac:spMkLst>
            <pc:docMk/>
            <pc:sldMk cId="2098780471" sldId="276"/>
            <ac:spMk id="368" creationId="{956419D8-250F-1753-EDF5-D9478B1522E9}"/>
          </ac:spMkLst>
        </pc:spChg>
        <pc:spChg chg="mod">
          <ac:chgData name="chethan kalyan" userId="c1370a218002e0be" providerId="LiveId" clId="{2D53C083-D1FA-4AFF-9038-BC477B0ABBA7}" dt="2024-11-07T08:55:12.638" v="4869"/>
          <ac:spMkLst>
            <pc:docMk/>
            <pc:sldMk cId="2098780471" sldId="276"/>
            <ac:spMk id="369" creationId="{519C655B-75F6-3237-ED05-BAF4DF26AB36}"/>
          </ac:spMkLst>
        </pc:spChg>
        <pc:spChg chg="mod">
          <ac:chgData name="chethan kalyan" userId="c1370a218002e0be" providerId="LiveId" clId="{2D53C083-D1FA-4AFF-9038-BC477B0ABBA7}" dt="2024-11-07T08:55:12.638" v="4869"/>
          <ac:spMkLst>
            <pc:docMk/>
            <pc:sldMk cId="2098780471" sldId="276"/>
            <ac:spMk id="370" creationId="{C7281D61-A6D8-B30F-743A-D00126EBF383}"/>
          </ac:spMkLst>
        </pc:spChg>
        <pc:spChg chg="mod">
          <ac:chgData name="chethan kalyan" userId="c1370a218002e0be" providerId="LiveId" clId="{2D53C083-D1FA-4AFF-9038-BC477B0ABBA7}" dt="2024-11-07T08:55:12.638" v="4869"/>
          <ac:spMkLst>
            <pc:docMk/>
            <pc:sldMk cId="2098780471" sldId="276"/>
            <ac:spMk id="371" creationId="{CA5ECFAB-C62B-4D41-07FB-74B1D9029AFB}"/>
          </ac:spMkLst>
        </pc:spChg>
        <pc:spChg chg="mod">
          <ac:chgData name="chethan kalyan" userId="c1370a218002e0be" providerId="LiveId" clId="{2D53C083-D1FA-4AFF-9038-BC477B0ABBA7}" dt="2024-11-07T08:55:12.638" v="4869"/>
          <ac:spMkLst>
            <pc:docMk/>
            <pc:sldMk cId="2098780471" sldId="276"/>
            <ac:spMk id="372" creationId="{7CCBD0DB-1E5E-FBEC-5076-116F3EC65D52}"/>
          </ac:spMkLst>
        </pc:spChg>
        <pc:spChg chg="mod">
          <ac:chgData name="chethan kalyan" userId="c1370a218002e0be" providerId="LiveId" clId="{2D53C083-D1FA-4AFF-9038-BC477B0ABBA7}" dt="2024-11-07T08:55:12.638" v="4869"/>
          <ac:spMkLst>
            <pc:docMk/>
            <pc:sldMk cId="2098780471" sldId="276"/>
            <ac:spMk id="373" creationId="{F9255D07-FFD8-ABD5-40D5-7B0D55BA0354}"/>
          </ac:spMkLst>
        </pc:spChg>
        <pc:spChg chg="mod">
          <ac:chgData name="chethan kalyan" userId="c1370a218002e0be" providerId="LiveId" clId="{2D53C083-D1FA-4AFF-9038-BC477B0ABBA7}" dt="2024-11-07T08:55:12.638" v="4869"/>
          <ac:spMkLst>
            <pc:docMk/>
            <pc:sldMk cId="2098780471" sldId="276"/>
            <ac:spMk id="374" creationId="{0D12C91B-CC4B-2322-5F83-79F091AEAB79}"/>
          </ac:spMkLst>
        </pc:spChg>
        <pc:spChg chg="mod">
          <ac:chgData name="chethan kalyan" userId="c1370a218002e0be" providerId="LiveId" clId="{2D53C083-D1FA-4AFF-9038-BC477B0ABBA7}" dt="2024-11-07T08:55:12.638" v="4869"/>
          <ac:spMkLst>
            <pc:docMk/>
            <pc:sldMk cId="2098780471" sldId="276"/>
            <ac:spMk id="375" creationId="{0B9267DD-48DD-A192-AE50-81E6C844A248}"/>
          </ac:spMkLst>
        </pc:spChg>
        <pc:spChg chg="mod">
          <ac:chgData name="chethan kalyan" userId="c1370a218002e0be" providerId="LiveId" clId="{2D53C083-D1FA-4AFF-9038-BC477B0ABBA7}" dt="2024-11-07T08:55:12.638" v="4869"/>
          <ac:spMkLst>
            <pc:docMk/>
            <pc:sldMk cId="2098780471" sldId="276"/>
            <ac:spMk id="376" creationId="{F5284D93-4B44-18E6-D5E7-C84CC4DC4AD6}"/>
          </ac:spMkLst>
        </pc:spChg>
        <pc:spChg chg="mod">
          <ac:chgData name="chethan kalyan" userId="c1370a218002e0be" providerId="LiveId" clId="{2D53C083-D1FA-4AFF-9038-BC477B0ABBA7}" dt="2024-11-07T08:55:12.638" v="4869"/>
          <ac:spMkLst>
            <pc:docMk/>
            <pc:sldMk cId="2098780471" sldId="276"/>
            <ac:spMk id="377" creationId="{C2F5D566-F586-C94B-ACF1-7663CFF5F3CC}"/>
          </ac:spMkLst>
        </pc:spChg>
        <pc:spChg chg="mod">
          <ac:chgData name="chethan kalyan" userId="c1370a218002e0be" providerId="LiveId" clId="{2D53C083-D1FA-4AFF-9038-BC477B0ABBA7}" dt="2024-11-07T08:55:12.638" v="4869"/>
          <ac:spMkLst>
            <pc:docMk/>
            <pc:sldMk cId="2098780471" sldId="276"/>
            <ac:spMk id="378" creationId="{52A9B52A-7E67-46F3-D45B-DBC34A1B690A}"/>
          </ac:spMkLst>
        </pc:spChg>
        <pc:spChg chg="mod">
          <ac:chgData name="chethan kalyan" userId="c1370a218002e0be" providerId="LiveId" clId="{2D53C083-D1FA-4AFF-9038-BC477B0ABBA7}" dt="2024-11-07T08:55:12.638" v="4869"/>
          <ac:spMkLst>
            <pc:docMk/>
            <pc:sldMk cId="2098780471" sldId="276"/>
            <ac:spMk id="379" creationId="{6370F10C-1279-8DD6-46CE-FEF3EB6A55FC}"/>
          </ac:spMkLst>
        </pc:spChg>
        <pc:spChg chg="mod">
          <ac:chgData name="chethan kalyan" userId="c1370a218002e0be" providerId="LiveId" clId="{2D53C083-D1FA-4AFF-9038-BC477B0ABBA7}" dt="2024-11-07T08:55:12.638" v="4869"/>
          <ac:spMkLst>
            <pc:docMk/>
            <pc:sldMk cId="2098780471" sldId="276"/>
            <ac:spMk id="380" creationId="{6F9A55F6-0700-318E-26CD-98A670CCA94A}"/>
          </ac:spMkLst>
        </pc:spChg>
        <pc:spChg chg="mod">
          <ac:chgData name="chethan kalyan" userId="c1370a218002e0be" providerId="LiveId" clId="{2D53C083-D1FA-4AFF-9038-BC477B0ABBA7}" dt="2024-11-07T08:55:12.638" v="4869"/>
          <ac:spMkLst>
            <pc:docMk/>
            <pc:sldMk cId="2098780471" sldId="276"/>
            <ac:spMk id="381" creationId="{4556F4AB-D73E-C90D-CE80-3C5CBE7CBE2E}"/>
          </ac:spMkLst>
        </pc:spChg>
        <pc:spChg chg="mod">
          <ac:chgData name="chethan kalyan" userId="c1370a218002e0be" providerId="LiveId" clId="{2D53C083-D1FA-4AFF-9038-BC477B0ABBA7}" dt="2024-11-07T08:55:12.638" v="4869"/>
          <ac:spMkLst>
            <pc:docMk/>
            <pc:sldMk cId="2098780471" sldId="276"/>
            <ac:spMk id="382" creationId="{3D165D78-721D-1247-922A-6CF96F0BF2C8}"/>
          </ac:spMkLst>
        </pc:spChg>
        <pc:spChg chg="mod">
          <ac:chgData name="chethan kalyan" userId="c1370a218002e0be" providerId="LiveId" clId="{2D53C083-D1FA-4AFF-9038-BC477B0ABBA7}" dt="2024-11-07T08:55:12.638" v="4869"/>
          <ac:spMkLst>
            <pc:docMk/>
            <pc:sldMk cId="2098780471" sldId="276"/>
            <ac:spMk id="383" creationId="{86EE9C45-85E5-C8B8-D4D3-B94347EC7EB9}"/>
          </ac:spMkLst>
        </pc:spChg>
        <pc:spChg chg="mod">
          <ac:chgData name="chethan kalyan" userId="c1370a218002e0be" providerId="LiveId" clId="{2D53C083-D1FA-4AFF-9038-BC477B0ABBA7}" dt="2024-11-07T08:55:12.638" v="4869"/>
          <ac:spMkLst>
            <pc:docMk/>
            <pc:sldMk cId="2098780471" sldId="276"/>
            <ac:spMk id="384" creationId="{4832ADF7-AB80-41FE-C22D-7EBCCF330D14}"/>
          </ac:spMkLst>
        </pc:spChg>
        <pc:spChg chg="mod">
          <ac:chgData name="chethan kalyan" userId="c1370a218002e0be" providerId="LiveId" clId="{2D53C083-D1FA-4AFF-9038-BC477B0ABBA7}" dt="2024-11-07T08:55:12.638" v="4869"/>
          <ac:spMkLst>
            <pc:docMk/>
            <pc:sldMk cId="2098780471" sldId="276"/>
            <ac:spMk id="385" creationId="{F3DCC50B-F19C-4154-2F92-7971109C427F}"/>
          </ac:spMkLst>
        </pc:spChg>
        <pc:spChg chg="mod">
          <ac:chgData name="chethan kalyan" userId="c1370a218002e0be" providerId="LiveId" clId="{2D53C083-D1FA-4AFF-9038-BC477B0ABBA7}" dt="2024-11-07T08:55:12.638" v="4869"/>
          <ac:spMkLst>
            <pc:docMk/>
            <pc:sldMk cId="2098780471" sldId="276"/>
            <ac:spMk id="386" creationId="{A45A6A50-7CC2-34E8-3A7A-A8E303144FE1}"/>
          </ac:spMkLst>
        </pc:spChg>
        <pc:spChg chg="mod">
          <ac:chgData name="chethan kalyan" userId="c1370a218002e0be" providerId="LiveId" clId="{2D53C083-D1FA-4AFF-9038-BC477B0ABBA7}" dt="2024-11-07T08:55:12.638" v="4869"/>
          <ac:spMkLst>
            <pc:docMk/>
            <pc:sldMk cId="2098780471" sldId="276"/>
            <ac:spMk id="387" creationId="{6D59F2C0-BBE4-F661-5259-1F9C5832BDCC}"/>
          </ac:spMkLst>
        </pc:spChg>
        <pc:spChg chg="mod">
          <ac:chgData name="chethan kalyan" userId="c1370a218002e0be" providerId="LiveId" clId="{2D53C083-D1FA-4AFF-9038-BC477B0ABBA7}" dt="2024-11-07T08:55:12.638" v="4869"/>
          <ac:spMkLst>
            <pc:docMk/>
            <pc:sldMk cId="2098780471" sldId="276"/>
            <ac:spMk id="388" creationId="{E5BA9E2F-1613-5D6B-BE91-A9822BC0BF22}"/>
          </ac:spMkLst>
        </pc:spChg>
        <pc:spChg chg="mod">
          <ac:chgData name="chethan kalyan" userId="c1370a218002e0be" providerId="LiveId" clId="{2D53C083-D1FA-4AFF-9038-BC477B0ABBA7}" dt="2024-11-07T08:55:12.638" v="4869"/>
          <ac:spMkLst>
            <pc:docMk/>
            <pc:sldMk cId="2098780471" sldId="276"/>
            <ac:spMk id="389" creationId="{D9043A77-947D-C441-BD6D-E4BD2EF3D71A}"/>
          </ac:spMkLst>
        </pc:spChg>
        <pc:spChg chg="mod">
          <ac:chgData name="chethan kalyan" userId="c1370a218002e0be" providerId="LiveId" clId="{2D53C083-D1FA-4AFF-9038-BC477B0ABBA7}" dt="2024-11-07T08:55:12.638" v="4869"/>
          <ac:spMkLst>
            <pc:docMk/>
            <pc:sldMk cId="2098780471" sldId="276"/>
            <ac:spMk id="390" creationId="{30F6A297-77F5-AB1D-DED4-3614D35C22B4}"/>
          </ac:spMkLst>
        </pc:spChg>
        <pc:spChg chg="mod">
          <ac:chgData name="chethan kalyan" userId="c1370a218002e0be" providerId="LiveId" clId="{2D53C083-D1FA-4AFF-9038-BC477B0ABBA7}" dt="2024-11-07T08:55:12.638" v="4869"/>
          <ac:spMkLst>
            <pc:docMk/>
            <pc:sldMk cId="2098780471" sldId="276"/>
            <ac:spMk id="391" creationId="{B434A1D0-CA0B-0EBA-491A-05A1EBBB4DA3}"/>
          </ac:spMkLst>
        </pc:spChg>
        <pc:spChg chg="mod">
          <ac:chgData name="chethan kalyan" userId="c1370a218002e0be" providerId="LiveId" clId="{2D53C083-D1FA-4AFF-9038-BC477B0ABBA7}" dt="2024-11-07T08:55:12.638" v="4869"/>
          <ac:spMkLst>
            <pc:docMk/>
            <pc:sldMk cId="2098780471" sldId="276"/>
            <ac:spMk id="392" creationId="{3D92357A-0A49-1107-6725-21226351072D}"/>
          </ac:spMkLst>
        </pc:spChg>
        <pc:spChg chg="mod">
          <ac:chgData name="chethan kalyan" userId="c1370a218002e0be" providerId="LiveId" clId="{2D53C083-D1FA-4AFF-9038-BC477B0ABBA7}" dt="2024-11-07T08:55:12.638" v="4869"/>
          <ac:spMkLst>
            <pc:docMk/>
            <pc:sldMk cId="2098780471" sldId="276"/>
            <ac:spMk id="393" creationId="{292AFAF3-B940-1945-E11E-2304CFE2492D}"/>
          </ac:spMkLst>
        </pc:spChg>
        <pc:spChg chg="mod">
          <ac:chgData name="chethan kalyan" userId="c1370a218002e0be" providerId="LiveId" clId="{2D53C083-D1FA-4AFF-9038-BC477B0ABBA7}" dt="2024-11-07T08:55:12.638" v="4869"/>
          <ac:spMkLst>
            <pc:docMk/>
            <pc:sldMk cId="2098780471" sldId="276"/>
            <ac:spMk id="394" creationId="{85420D06-2993-0A78-7BE1-511700B63012}"/>
          </ac:spMkLst>
        </pc:spChg>
        <pc:spChg chg="mod">
          <ac:chgData name="chethan kalyan" userId="c1370a218002e0be" providerId="LiveId" clId="{2D53C083-D1FA-4AFF-9038-BC477B0ABBA7}" dt="2024-11-07T08:55:12.638" v="4869"/>
          <ac:spMkLst>
            <pc:docMk/>
            <pc:sldMk cId="2098780471" sldId="276"/>
            <ac:spMk id="395" creationId="{446B6B1E-20EF-062F-3D07-C2AD54193B72}"/>
          </ac:spMkLst>
        </pc:spChg>
        <pc:spChg chg="mod">
          <ac:chgData name="chethan kalyan" userId="c1370a218002e0be" providerId="LiveId" clId="{2D53C083-D1FA-4AFF-9038-BC477B0ABBA7}" dt="2024-11-07T08:55:12.638" v="4869"/>
          <ac:spMkLst>
            <pc:docMk/>
            <pc:sldMk cId="2098780471" sldId="276"/>
            <ac:spMk id="396" creationId="{26DB7D5D-470A-6F0B-3072-2723A0D3B86B}"/>
          </ac:spMkLst>
        </pc:spChg>
        <pc:spChg chg="mod">
          <ac:chgData name="chethan kalyan" userId="c1370a218002e0be" providerId="LiveId" clId="{2D53C083-D1FA-4AFF-9038-BC477B0ABBA7}" dt="2024-11-07T08:55:12.638" v="4869"/>
          <ac:spMkLst>
            <pc:docMk/>
            <pc:sldMk cId="2098780471" sldId="276"/>
            <ac:spMk id="397" creationId="{53BD52C5-F7F6-2369-5E48-9C43877AE1F3}"/>
          </ac:spMkLst>
        </pc:spChg>
        <pc:spChg chg="mod">
          <ac:chgData name="chethan kalyan" userId="c1370a218002e0be" providerId="LiveId" clId="{2D53C083-D1FA-4AFF-9038-BC477B0ABBA7}" dt="2024-11-07T08:55:12.638" v="4869"/>
          <ac:spMkLst>
            <pc:docMk/>
            <pc:sldMk cId="2098780471" sldId="276"/>
            <ac:spMk id="398" creationId="{07EDA96F-810F-6606-E9C6-C65301BE1AF3}"/>
          </ac:spMkLst>
        </pc:spChg>
        <pc:spChg chg="mod">
          <ac:chgData name="chethan kalyan" userId="c1370a218002e0be" providerId="LiveId" clId="{2D53C083-D1FA-4AFF-9038-BC477B0ABBA7}" dt="2024-11-07T08:55:12.638" v="4869"/>
          <ac:spMkLst>
            <pc:docMk/>
            <pc:sldMk cId="2098780471" sldId="276"/>
            <ac:spMk id="399" creationId="{323F805D-B11C-12CE-FBD2-7C012D7156DA}"/>
          </ac:spMkLst>
        </pc:spChg>
        <pc:spChg chg="mod">
          <ac:chgData name="chethan kalyan" userId="c1370a218002e0be" providerId="LiveId" clId="{2D53C083-D1FA-4AFF-9038-BC477B0ABBA7}" dt="2024-11-07T08:55:12.638" v="4869"/>
          <ac:spMkLst>
            <pc:docMk/>
            <pc:sldMk cId="2098780471" sldId="276"/>
            <ac:spMk id="400" creationId="{75BE2B3A-6F96-192D-5B63-4054370FD113}"/>
          </ac:spMkLst>
        </pc:spChg>
        <pc:spChg chg="mod">
          <ac:chgData name="chethan kalyan" userId="c1370a218002e0be" providerId="LiveId" clId="{2D53C083-D1FA-4AFF-9038-BC477B0ABBA7}" dt="2024-11-07T08:55:12.638" v="4869"/>
          <ac:spMkLst>
            <pc:docMk/>
            <pc:sldMk cId="2098780471" sldId="276"/>
            <ac:spMk id="401" creationId="{6BFD9B38-E77A-586E-8408-FBC69B77F14C}"/>
          </ac:spMkLst>
        </pc:spChg>
        <pc:spChg chg="mod">
          <ac:chgData name="chethan kalyan" userId="c1370a218002e0be" providerId="LiveId" clId="{2D53C083-D1FA-4AFF-9038-BC477B0ABBA7}" dt="2024-11-07T08:55:12.638" v="4869"/>
          <ac:spMkLst>
            <pc:docMk/>
            <pc:sldMk cId="2098780471" sldId="276"/>
            <ac:spMk id="402" creationId="{6A98155F-863A-D84F-2C38-5C131C4E5F72}"/>
          </ac:spMkLst>
        </pc:spChg>
        <pc:spChg chg="mod">
          <ac:chgData name="chethan kalyan" userId="c1370a218002e0be" providerId="LiveId" clId="{2D53C083-D1FA-4AFF-9038-BC477B0ABBA7}" dt="2024-11-07T08:55:12.638" v="4869"/>
          <ac:spMkLst>
            <pc:docMk/>
            <pc:sldMk cId="2098780471" sldId="276"/>
            <ac:spMk id="403" creationId="{E7D49DB0-7474-9AB6-DA0E-28ACFD9EC31A}"/>
          </ac:spMkLst>
        </pc:spChg>
        <pc:spChg chg="mod">
          <ac:chgData name="chethan kalyan" userId="c1370a218002e0be" providerId="LiveId" clId="{2D53C083-D1FA-4AFF-9038-BC477B0ABBA7}" dt="2024-11-07T08:55:12.638" v="4869"/>
          <ac:spMkLst>
            <pc:docMk/>
            <pc:sldMk cId="2098780471" sldId="276"/>
            <ac:spMk id="404" creationId="{AF6A1CFD-1378-CAD4-3450-9FB4AC697677}"/>
          </ac:spMkLst>
        </pc:spChg>
        <pc:spChg chg="mod">
          <ac:chgData name="chethan kalyan" userId="c1370a218002e0be" providerId="LiveId" clId="{2D53C083-D1FA-4AFF-9038-BC477B0ABBA7}" dt="2024-11-07T08:55:12.638" v="4869"/>
          <ac:spMkLst>
            <pc:docMk/>
            <pc:sldMk cId="2098780471" sldId="276"/>
            <ac:spMk id="405" creationId="{057C29BA-FA9A-A593-A9E0-3931FE54ABEA}"/>
          </ac:spMkLst>
        </pc:spChg>
        <pc:spChg chg="mod">
          <ac:chgData name="chethan kalyan" userId="c1370a218002e0be" providerId="LiveId" clId="{2D53C083-D1FA-4AFF-9038-BC477B0ABBA7}" dt="2024-11-07T08:55:12.638" v="4869"/>
          <ac:spMkLst>
            <pc:docMk/>
            <pc:sldMk cId="2098780471" sldId="276"/>
            <ac:spMk id="406" creationId="{8EF0DE23-EA4F-2DAF-E06D-5FE74CE23881}"/>
          </ac:spMkLst>
        </pc:spChg>
        <pc:spChg chg="mod">
          <ac:chgData name="chethan kalyan" userId="c1370a218002e0be" providerId="LiveId" clId="{2D53C083-D1FA-4AFF-9038-BC477B0ABBA7}" dt="2024-11-07T08:55:12.638" v="4869"/>
          <ac:spMkLst>
            <pc:docMk/>
            <pc:sldMk cId="2098780471" sldId="276"/>
            <ac:spMk id="407" creationId="{07146EF0-9764-1337-4EAB-98F3A01AF7F8}"/>
          </ac:spMkLst>
        </pc:spChg>
        <pc:spChg chg="mod">
          <ac:chgData name="chethan kalyan" userId="c1370a218002e0be" providerId="LiveId" clId="{2D53C083-D1FA-4AFF-9038-BC477B0ABBA7}" dt="2024-11-07T08:55:12.638" v="4869"/>
          <ac:spMkLst>
            <pc:docMk/>
            <pc:sldMk cId="2098780471" sldId="276"/>
            <ac:spMk id="408" creationId="{32381D71-378B-E8BC-8883-7D01E21CB034}"/>
          </ac:spMkLst>
        </pc:spChg>
        <pc:spChg chg="mod">
          <ac:chgData name="chethan kalyan" userId="c1370a218002e0be" providerId="LiveId" clId="{2D53C083-D1FA-4AFF-9038-BC477B0ABBA7}" dt="2024-11-07T08:55:12.638" v="4869"/>
          <ac:spMkLst>
            <pc:docMk/>
            <pc:sldMk cId="2098780471" sldId="276"/>
            <ac:spMk id="409" creationId="{DD1A04DF-24C0-1DD0-6AA2-73FABB0598D9}"/>
          </ac:spMkLst>
        </pc:spChg>
        <pc:spChg chg="mod">
          <ac:chgData name="chethan kalyan" userId="c1370a218002e0be" providerId="LiveId" clId="{2D53C083-D1FA-4AFF-9038-BC477B0ABBA7}" dt="2024-11-07T08:55:12.638" v="4869"/>
          <ac:spMkLst>
            <pc:docMk/>
            <pc:sldMk cId="2098780471" sldId="276"/>
            <ac:spMk id="410" creationId="{1013C59D-9DFD-1ECD-162C-B9B198955BCC}"/>
          </ac:spMkLst>
        </pc:spChg>
        <pc:spChg chg="mod">
          <ac:chgData name="chethan kalyan" userId="c1370a218002e0be" providerId="LiveId" clId="{2D53C083-D1FA-4AFF-9038-BC477B0ABBA7}" dt="2024-11-07T08:55:12.638" v="4869"/>
          <ac:spMkLst>
            <pc:docMk/>
            <pc:sldMk cId="2098780471" sldId="276"/>
            <ac:spMk id="411" creationId="{2A7965E0-072A-1F7A-AF3F-F9A3C05A7C0A}"/>
          </ac:spMkLst>
        </pc:spChg>
        <pc:spChg chg="mod">
          <ac:chgData name="chethan kalyan" userId="c1370a218002e0be" providerId="LiveId" clId="{2D53C083-D1FA-4AFF-9038-BC477B0ABBA7}" dt="2024-11-07T08:55:12.638" v="4869"/>
          <ac:spMkLst>
            <pc:docMk/>
            <pc:sldMk cId="2098780471" sldId="276"/>
            <ac:spMk id="412" creationId="{FBF6E44A-C347-E940-E34E-13544D31CE60}"/>
          </ac:spMkLst>
        </pc:spChg>
        <pc:spChg chg="mod">
          <ac:chgData name="chethan kalyan" userId="c1370a218002e0be" providerId="LiveId" clId="{2D53C083-D1FA-4AFF-9038-BC477B0ABBA7}" dt="2024-11-07T08:55:12.638" v="4869"/>
          <ac:spMkLst>
            <pc:docMk/>
            <pc:sldMk cId="2098780471" sldId="276"/>
            <ac:spMk id="413" creationId="{FAE04D0C-4135-5ED7-7E28-6F8CC607C1D0}"/>
          </ac:spMkLst>
        </pc:spChg>
        <pc:spChg chg="mod">
          <ac:chgData name="chethan kalyan" userId="c1370a218002e0be" providerId="LiveId" clId="{2D53C083-D1FA-4AFF-9038-BC477B0ABBA7}" dt="2024-11-07T08:55:12.638" v="4869"/>
          <ac:spMkLst>
            <pc:docMk/>
            <pc:sldMk cId="2098780471" sldId="276"/>
            <ac:spMk id="414" creationId="{858036B2-317C-0F3A-6EB0-26FAC5B596EB}"/>
          </ac:spMkLst>
        </pc:spChg>
        <pc:spChg chg="mod">
          <ac:chgData name="chethan kalyan" userId="c1370a218002e0be" providerId="LiveId" clId="{2D53C083-D1FA-4AFF-9038-BC477B0ABBA7}" dt="2024-11-07T08:55:12.638" v="4869"/>
          <ac:spMkLst>
            <pc:docMk/>
            <pc:sldMk cId="2098780471" sldId="276"/>
            <ac:spMk id="415" creationId="{FEBBF02D-38FB-59F9-6C55-404D3DC55C3D}"/>
          </ac:spMkLst>
        </pc:spChg>
        <pc:spChg chg="mod">
          <ac:chgData name="chethan kalyan" userId="c1370a218002e0be" providerId="LiveId" clId="{2D53C083-D1FA-4AFF-9038-BC477B0ABBA7}" dt="2024-11-07T08:55:12.638" v="4869"/>
          <ac:spMkLst>
            <pc:docMk/>
            <pc:sldMk cId="2098780471" sldId="276"/>
            <ac:spMk id="416" creationId="{22AEE917-A285-9D6B-BC3E-A417D26AB7D0}"/>
          </ac:spMkLst>
        </pc:spChg>
        <pc:spChg chg="mod">
          <ac:chgData name="chethan kalyan" userId="c1370a218002e0be" providerId="LiveId" clId="{2D53C083-D1FA-4AFF-9038-BC477B0ABBA7}" dt="2024-11-07T08:55:12.638" v="4869"/>
          <ac:spMkLst>
            <pc:docMk/>
            <pc:sldMk cId="2098780471" sldId="276"/>
            <ac:spMk id="417" creationId="{FB48571A-D0C8-8330-C695-614A934EC3FA}"/>
          </ac:spMkLst>
        </pc:spChg>
        <pc:spChg chg="mod">
          <ac:chgData name="chethan kalyan" userId="c1370a218002e0be" providerId="LiveId" clId="{2D53C083-D1FA-4AFF-9038-BC477B0ABBA7}" dt="2024-11-07T08:55:12.638" v="4869"/>
          <ac:spMkLst>
            <pc:docMk/>
            <pc:sldMk cId="2098780471" sldId="276"/>
            <ac:spMk id="418" creationId="{695984A7-3712-7023-A2C7-B6101392136B}"/>
          </ac:spMkLst>
        </pc:spChg>
        <pc:spChg chg="mod">
          <ac:chgData name="chethan kalyan" userId="c1370a218002e0be" providerId="LiveId" clId="{2D53C083-D1FA-4AFF-9038-BC477B0ABBA7}" dt="2024-11-07T08:55:12.638" v="4869"/>
          <ac:spMkLst>
            <pc:docMk/>
            <pc:sldMk cId="2098780471" sldId="276"/>
            <ac:spMk id="419" creationId="{72077087-6001-610F-BA6C-0E5F9D75AFD5}"/>
          </ac:spMkLst>
        </pc:spChg>
        <pc:spChg chg="mod">
          <ac:chgData name="chethan kalyan" userId="c1370a218002e0be" providerId="LiveId" clId="{2D53C083-D1FA-4AFF-9038-BC477B0ABBA7}" dt="2024-11-07T08:55:12.638" v="4869"/>
          <ac:spMkLst>
            <pc:docMk/>
            <pc:sldMk cId="2098780471" sldId="276"/>
            <ac:spMk id="420" creationId="{5A86E5EE-17A4-ABC5-F788-7D6088CD7E1A}"/>
          </ac:spMkLst>
        </pc:spChg>
        <pc:spChg chg="mod">
          <ac:chgData name="chethan kalyan" userId="c1370a218002e0be" providerId="LiveId" clId="{2D53C083-D1FA-4AFF-9038-BC477B0ABBA7}" dt="2024-11-07T08:55:12.638" v="4869"/>
          <ac:spMkLst>
            <pc:docMk/>
            <pc:sldMk cId="2098780471" sldId="276"/>
            <ac:spMk id="421" creationId="{E7A8FB0C-FE4A-1A9B-C9BE-B5AFA6965EBD}"/>
          </ac:spMkLst>
        </pc:spChg>
        <pc:spChg chg="mod">
          <ac:chgData name="chethan kalyan" userId="c1370a218002e0be" providerId="LiveId" clId="{2D53C083-D1FA-4AFF-9038-BC477B0ABBA7}" dt="2024-11-07T08:55:12.638" v="4869"/>
          <ac:spMkLst>
            <pc:docMk/>
            <pc:sldMk cId="2098780471" sldId="276"/>
            <ac:spMk id="422" creationId="{215964BF-ABDB-1776-BCB8-E532B8A53A17}"/>
          </ac:spMkLst>
        </pc:spChg>
        <pc:spChg chg="mod">
          <ac:chgData name="chethan kalyan" userId="c1370a218002e0be" providerId="LiveId" clId="{2D53C083-D1FA-4AFF-9038-BC477B0ABBA7}" dt="2024-11-07T08:55:12.638" v="4869"/>
          <ac:spMkLst>
            <pc:docMk/>
            <pc:sldMk cId="2098780471" sldId="276"/>
            <ac:spMk id="423" creationId="{FA81E6F6-2074-EE17-DE47-0C8B04E21615}"/>
          </ac:spMkLst>
        </pc:spChg>
        <pc:spChg chg="mod">
          <ac:chgData name="chethan kalyan" userId="c1370a218002e0be" providerId="LiveId" clId="{2D53C083-D1FA-4AFF-9038-BC477B0ABBA7}" dt="2024-11-07T08:55:12.638" v="4869"/>
          <ac:spMkLst>
            <pc:docMk/>
            <pc:sldMk cId="2098780471" sldId="276"/>
            <ac:spMk id="424" creationId="{0778C748-2F0F-81A7-B592-70AAF04B0547}"/>
          </ac:spMkLst>
        </pc:spChg>
        <pc:spChg chg="mod">
          <ac:chgData name="chethan kalyan" userId="c1370a218002e0be" providerId="LiveId" clId="{2D53C083-D1FA-4AFF-9038-BC477B0ABBA7}" dt="2024-11-07T08:55:12.638" v="4869"/>
          <ac:spMkLst>
            <pc:docMk/>
            <pc:sldMk cId="2098780471" sldId="276"/>
            <ac:spMk id="425" creationId="{1A6AA32D-C543-A1E2-A228-DC4FAB3D95CA}"/>
          </ac:spMkLst>
        </pc:spChg>
        <pc:spChg chg="mod">
          <ac:chgData name="chethan kalyan" userId="c1370a218002e0be" providerId="LiveId" clId="{2D53C083-D1FA-4AFF-9038-BC477B0ABBA7}" dt="2024-11-07T08:55:12.638" v="4869"/>
          <ac:spMkLst>
            <pc:docMk/>
            <pc:sldMk cId="2098780471" sldId="276"/>
            <ac:spMk id="426" creationId="{12BA23DF-C098-A214-F58C-D3E661AFAE24}"/>
          </ac:spMkLst>
        </pc:spChg>
        <pc:spChg chg="mod">
          <ac:chgData name="chethan kalyan" userId="c1370a218002e0be" providerId="LiveId" clId="{2D53C083-D1FA-4AFF-9038-BC477B0ABBA7}" dt="2024-11-07T08:55:12.638" v="4869"/>
          <ac:spMkLst>
            <pc:docMk/>
            <pc:sldMk cId="2098780471" sldId="276"/>
            <ac:spMk id="427" creationId="{47A75A3C-28C3-66D8-2862-4ED4D90041AA}"/>
          </ac:spMkLst>
        </pc:spChg>
        <pc:spChg chg="mod">
          <ac:chgData name="chethan kalyan" userId="c1370a218002e0be" providerId="LiveId" clId="{2D53C083-D1FA-4AFF-9038-BC477B0ABBA7}" dt="2024-11-07T08:55:12.638" v="4869"/>
          <ac:spMkLst>
            <pc:docMk/>
            <pc:sldMk cId="2098780471" sldId="276"/>
            <ac:spMk id="428" creationId="{E9B65754-49BD-8882-B900-6373B3A95089}"/>
          </ac:spMkLst>
        </pc:spChg>
        <pc:spChg chg="mod">
          <ac:chgData name="chethan kalyan" userId="c1370a218002e0be" providerId="LiveId" clId="{2D53C083-D1FA-4AFF-9038-BC477B0ABBA7}" dt="2024-11-07T08:55:12.638" v="4869"/>
          <ac:spMkLst>
            <pc:docMk/>
            <pc:sldMk cId="2098780471" sldId="276"/>
            <ac:spMk id="429" creationId="{FBA19912-6FCE-1950-B233-8AF445E51E31}"/>
          </ac:spMkLst>
        </pc:spChg>
        <pc:spChg chg="mod">
          <ac:chgData name="chethan kalyan" userId="c1370a218002e0be" providerId="LiveId" clId="{2D53C083-D1FA-4AFF-9038-BC477B0ABBA7}" dt="2024-11-07T08:55:12.638" v="4869"/>
          <ac:spMkLst>
            <pc:docMk/>
            <pc:sldMk cId="2098780471" sldId="276"/>
            <ac:spMk id="430" creationId="{E4BCAA94-6F48-79E2-F24C-8B08A74B8602}"/>
          </ac:spMkLst>
        </pc:spChg>
        <pc:spChg chg="mod">
          <ac:chgData name="chethan kalyan" userId="c1370a218002e0be" providerId="LiveId" clId="{2D53C083-D1FA-4AFF-9038-BC477B0ABBA7}" dt="2024-11-07T08:55:12.638" v="4869"/>
          <ac:spMkLst>
            <pc:docMk/>
            <pc:sldMk cId="2098780471" sldId="276"/>
            <ac:spMk id="431" creationId="{6FC7CD1F-13AC-0E60-77FF-61C8A61BFB7B}"/>
          </ac:spMkLst>
        </pc:spChg>
        <pc:spChg chg="mod">
          <ac:chgData name="chethan kalyan" userId="c1370a218002e0be" providerId="LiveId" clId="{2D53C083-D1FA-4AFF-9038-BC477B0ABBA7}" dt="2024-11-07T08:55:12.638" v="4869"/>
          <ac:spMkLst>
            <pc:docMk/>
            <pc:sldMk cId="2098780471" sldId="276"/>
            <ac:spMk id="432" creationId="{CE46C0B4-71A8-697E-06CD-85B7AEF8CC60}"/>
          </ac:spMkLst>
        </pc:spChg>
        <pc:spChg chg="mod">
          <ac:chgData name="chethan kalyan" userId="c1370a218002e0be" providerId="LiveId" clId="{2D53C083-D1FA-4AFF-9038-BC477B0ABBA7}" dt="2024-11-07T08:55:12.638" v="4869"/>
          <ac:spMkLst>
            <pc:docMk/>
            <pc:sldMk cId="2098780471" sldId="276"/>
            <ac:spMk id="433" creationId="{95D11062-8473-0DF7-8068-2818F78748F2}"/>
          </ac:spMkLst>
        </pc:spChg>
        <pc:spChg chg="mod">
          <ac:chgData name="chethan kalyan" userId="c1370a218002e0be" providerId="LiveId" clId="{2D53C083-D1FA-4AFF-9038-BC477B0ABBA7}" dt="2024-11-07T08:55:12.638" v="4869"/>
          <ac:spMkLst>
            <pc:docMk/>
            <pc:sldMk cId="2098780471" sldId="276"/>
            <ac:spMk id="434" creationId="{29928877-6850-DB75-FED6-0F65CEEF958E}"/>
          </ac:spMkLst>
        </pc:spChg>
        <pc:spChg chg="mod">
          <ac:chgData name="chethan kalyan" userId="c1370a218002e0be" providerId="LiveId" clId="{2D53C083-D1FA-4AFF-9038-BC477B0ABBA7}" dt="2024-11-07T08:55:12.638" v="4869"/>
          <ac:spMkLst>
            <pc:docMk/>
            <pc:sldMk cId="2098780471" sldId="276"/>
            <ac:spMk id="435" creationId="{11185938-0C3E-5D4D-75DB-CBF3BC0C09FA}"/>
          </ac:spMkLst>
        </pc:spChg>
        <pc:spChg chg="mod">
          <ac:chgData name="chethan kalyan" userId="c1370a218002e0be" providerId="LiveId" clId="{2D53C083-D1FA-4AFF-9038-BC477B0ABBA7}" dt="2024-11-07T08:55:12.638" v="4869"/>
          <ac:spMkLst>
            <pc:docMk/>
            <pc:sldMk cId="2098780471" sldId="276"/>
            <ac:spMk id="436" creationId="{7FF6041E-0B6F-8B74-A90E-E3DFF8D54F57}"/>
          </ac:spMkLst>
        </pc:spChg>
        <pc:spChg chg="mod">
          <ac:chgData name="chethan kalyan" userId="c1370a218002e0be" providerId="LiveId" clId="{2D53C083-D1FA-4AFF-9038-BC477B0ABBA7}" dt="2024-11-07T08:55:12.638" v="4869"/>
          <ac:spMkLst>
            <pc:docMk/>
            <pc:sldMk cId="2098780471" sldId="276"/>
            <ac:spMk id="437" creationId="{3F060FBE-689D-67C6-1E0F-D88F8ABAB9AC}"/>
          </ac:spMkLst>
        </pc:spChg>
        <pc:spChg chg="mod">
          <ac:chgData name="chethan kalyan" userId="c1370a218002e0be" providerId="LiveId" clId="{2D53C083-D1FA-4AFF-9038-BC477B0ABBA7}" dt="2024-11-07T08:55:12.638" v="4869"/>
          <ac:spMkLst>
            <pc:docMk/>
            <pc:sldMk cId="2098780471" sldId="276"/>
            <ac:spMk id="438" creationId="{8A975AE8-909B-6700-C24C-40A8E26FD835}"/>
          </ac:spMkLst>
        </pc:spChg>
        <pc:spChg chg="mod">
          <ac:chgData name="chethan kalyan" userId="c1370a218002e0be" providerId="LiveId" clId="{2D53C083-D1FA-4AFF-9038-BC477B0ABBA7}" dt="2024-11-07T08:55:12.638" v="4869"/>
          <ac:spMkLst>
            <pc:docMk/>
            <pc:sldMk cId="2098780471" sldId="276"/>
            <ac:spMk id="439" creationId="{A9BB441F-F473-70D6-0A50-10B14F98B38A}"/>
          </ac:spMkLst>
        </pc:spChg>
        <pc:spChg chg="mod">
          <ac:chgData name="chethan kalyan" userId="c1370a218002e0be" providerId="LiveId" clId="{2D53C083-D1FA-4AFF-9038-BC477B0ABBA7}" dt="2024-11-07T08:55:12.638" v="4869"/>
          <ac:spMkLst>
            <pc:docMk/>
            <pc:sldMk cId="2098780471" sldId="276"/>
            <ac:spMk id="440" creationId="{0661F7BB-F627-E1D2-2940-749A9021026A}"/>
          </ac:spMkLst>
        </pc:spChg>
        <pc:spChg chg="mod">
          <ac:chgData name="chethan kalyan" userId="c1370a218002e0be" providerId="LiveId" clId="{2D53C083-D1FA-4AFF-9038-BC477B0ABBA7}" dt="2024-11-07T08:55:12.638" v="4869"/>
          <ac:spMkLst>
            <pc:docMk/>
            <pc:sldMk cId="2098780471" sldId="276"/>
            <ac:spMk id="441" creationId="{624FC896-EB15-9847-765B-9C2CF8A51FB6}"/>
          </ac:spMkLst>
        </pc:spChg>
        <pc:spChg chg="mod">
          <ac:chgData name="chethan kalyan" userId="c1370a218002e0be" providerId="LiveId" clId="{2D53C083-D1FA-4AFF-9038-BC477B0ABBA7}" dt="2024-11-07T08:55:12.638" v="4869"/>
          <ac:spMkLst>
            <pc:docMk/>
            <pc:sldMk cId="2098780471" sldId="276"/>
            <ac:spMk id="442" creationId="{3B7858F5-73B2-C13B-921C-29B1DEDA609D}"/>
          </ac:spMkLst>
        </pc:spChg>
        <pc:spChg chg="mod">
          <ac:chgData name="chethan kalyan" userId="c1370a218002e0be" providerId="LiveId" clId="{2D53C083-D1FA-4AFF-9038-BC477B0ABBA7}" dt="2024-11-07T08:55:12.638" v="4869"/>
          <ac:spMkLst>
            <pc:docMk/>
            <pc:sldMk cId="2098780471" sldId="276"/>
            <ac:spMk id="443" creationId="{4E1E5A68-69B9-769D-AF69-7CE244B32F63}"/>
          </ac:spMkLst>
        </pc:spChg>
        <pc:spChg chg="mod">
          <ac:chgData name="chethan kalyan" userId="c1370a218002e0be" providerId="LiveId" clId="{2D53C083-D1FA-4AFF-9038-BC477B0ABBA7}" dt="2024-11-07T08:55:12.638" v="4869"/>
          <ac:spMkLst>
            <pc:docMk/>
            <pc:sldMk cId="2098780471" sldId="276"/>
            <ac:spMk id="444" creationId="{F6098612-EB85-08D4-1542-6C5B6E1922E1}"/>
          </ac:spMkLst>
        </pc:spChg>
        <pc:spChg chg="mod">
          <ac:chgData name="chethan kalyan" userId="c1370a218002e0be" providerId="LiveId" clId="{2D53C083-D1FA-4AFF-9038-BC477B0ABBA7}" dt="2024-11-07T08:55:12.638" v="4869"/>
          <ac:spMkLst>
            <pc:docMk/>
            <pc:sldMk cId="2098780471" sldId="276"/>
            <ac:spMk id="445" creationId="{22067A89-C4C3-C53D-2558-0A6FC057B66F}"/>
          </ac:spMkLst>
        </pc:spChg>
        <pc:spChg chg="mod">
          <ac:chgData name="chethan kalyan" userId="c1370a218002e0be" providerId="LiveId" clId="{2D53C083-D1FA-4AFF-9038-BC477B0ABBA7}" dt="2024-11-07T08:55:12.638" v="4869"/>
          <ac:spMkLst>
            <pc:docMk/>
            <pc:sldMk cId="2098780471" sldId="276"/>
            <ac:spMk id="446" creationId="{0E492883-61B8-6BAC-05D6-DB181D78F6E6}"/>
          </ac:spMkLst>
        </pc:spChg>
        <pc:spChg chg="mod">
          <ac:chgData name="chethan kalyan" userId="c1370a218002e0be" providerId="LiveId" clId="{2D53C083-D1FA-4AFF-9038-BC477B0ABBA7}" dt="2024-11-07T08:55:12.638" v="4869"/>
          <ac:spMkLst>
            <pc:docMk/>
            <pc:sldMk cId="2098780471" sldId="276"/>
            <ac:spMk id="447" creationId="{CFB5834B-21C1-A2B5-2D01-D68F2AECE782}"/>
          </ac:spMkLst>
        </pc:spChg>
        <pc:spChg chg="mod">
          <ac:chgData name="chethan kalyan" userId="c1370a218002e0be" providerId="LiveId" clId="{2D53C083-D1FA-4AFF-9038-BC477B0ABBA7}" dt="2024-11-07T08:55:12.638" v="4869"/>
          <ac:spMkLst>
            <pc:docMk/>
            <pc:sldMk cId="2098780471" sldId="276"/>
            <ac:spMk id="448" creationId="{67932626-5197-EB17-DBAD-1C4E8E88F27A}"/>
          </ac:spMkLst>
        </pc:spChg>
        <pc:spChg chg="mod">
          <ac:chgData name="chethan kalyan" userId="c1370a218002e0be" providerId="LiveId" clId="{2D53C083-D1FA-4AFF-9038-BC477B0ABBA7}" dt="2024-11-07T08:55:12.638" v="4869"/>
          <ac:spMkLst>
            <pc:docMk/>
            <pc:sldMk cId="2098780471" sldId="276"/>
            <ac:spMk id="449" creationId="{B744C1B2-BF74-A06C-2FB5-25549D22668E}"/>
          </ac:spMkLst>
        </pc:spChg>
        <pc:spChg chg="mod">
          <ac:chgData name="chethan kalyan" userId="c1370a218002e0be" providerId="LiveId" clId="{2D53C083-D1FA-4AFF-9038-BC477B0ABBA7}" dt="2024-11-07T08:55:12.638" v="4869"/>
          <ac:spMkLst>
            <pc:docMk/>
            <pc:sldMk cId="2098780471" sldId="276"/>
            <ac:spMk id="450" creationId="{ED19EE32-EAB0-9E76-1653-4752F564711B}"/>
          </ac:spMkLst>
        </pc:spChg>
        <pc:spChg chg="mod">
          <ac:chgData name="chethan kalyan" userId="c1370a218002e0be" providerId="LiveId" clId="{2D53C083-D1FA-4AFF-9038-BC477B0ABBA7}" dt="2024-11-07T08:55:12.638" v="4869"/>
          <ac:spMkLst>
            <pc:docMk/>
            <pc:sldMk cId="2098780471" sldId="276"/>
            <ac:spMk id="451" creationId="{24D57527-A54E-8FE7-8B0E-0AAF6A318235}"/>
          </ac:spMkLst>
        </pc:spChg>
        <pc:spChg chg="mod">
          <ac:chgData name="chethan kalyan" userId="c1370a218002e0be" providerId="LiveId" clId="{2D53C083-D1FA-4AFF-9038-BC477B0ABBA7}" dt="2024-11-07T08:55:12.638" v="4869"/>
          <ac:spMkLst>
            <pc:docMk/>
            <pc:sldMk cId="2098780471" sldId="276"/>
            <ac:spMk id="452" creationId="{46A9B86A-9479-00C7-A67B-DC741D690BCC}"/>
          </ac:spMkLst>
        </pc:spChg>
        <pc:spChg chg="mod">
          <ac:chgData name="chethan kalyan" userId="c1370a218002e0be" providerId="LiveId" clId="{2D53C083-D1FA-4AFF-9038-BC477B0ABBA7}" dt="2024-11-07T08:55:12.638" v="4869"/>
          <ac:spMkLst>
            <pc:docMk/>
            <pc:sldMk cId="2098780471" sldId="276"/>
            <ac:spMk id="453" creationId="{53801266-55D1-52CD-97B1-4B892CEA3AAE}"/>
          </ac:spMkLst>
        </pc:spChg>
        <pc:spChg chg="mod">
          <ac:chgData name="chethan kalyan" userId="c1370a218002e0be" providerId="LiveId" clId="{2D53C083-D1FA-4AFF-9038-BC477B0ABBA7}" dt="2024-11-07T08:55:12.638" v="4869"/>
          <ac:spMkLst>
            <pc:docMk/>
            <pc:sldMk cId="2098780471" sldId="276"/>
            <ac:spMk id="454" creationId="{7811F15C-A6EF-EE4D-D621-B2D2158F6B8C}"/>
          </ac:spMkLst>
        </pc:spChg>
        <pc:spChg chg="mod">
          <ac:chgData name="chethan kalyan" userId="c1370a218002e0be" providerId="LiveId" clId="{2D53C083-D1FA-4AFF-9038-BC477B0ABBA7}" dt="2024-11-07T08:55:12.638" v="4869"/>
          <ac:spMkLst>
            <pc:docMk/>
            <pc:sldMk cId="2098780471" sldId="276"/>
            <ac:spMk id="455" creationId="{C5D3FA94-52F6-4C5D-66FB-81B9E7AD46FF}"/>
          </ac:spMkLst>
        </pc:spChg>
        <pc:spChg chg="mod">
          <ac:chgData name="chethan kalyan" userId="c1370a218002e0be" providerId="LiveId" clId="{2D53C083-D1FA-4AFF-9038-BC477B0ABBA7}" dt="2024-11-07T08:55:12.638" v="4869"/>
          <ac:spMkLst>
            <pc:docMk/>
            <pc:sldMk cId="2098780471" sldId="276"/>
            <ac:spMk id="456" creationId="{23608A0F-C563-F870-7B52-6577704F9D46}"/>
          </ac:spMkLst>
        </pc:spChg>
        <pc:spChg chg="mod">
          <ac:chgData name="chethan kalyan" userId="c1370a218002e0be" providerId="LiveId" clId="{2D53C083-D1FA-4AFF-9038-BC477B0ABBA7}" dt="2024-11-07T08:55:12.638" v="4869"/>
          <ac:spMkLst>
            <pc:docMk/>
            <pc:sldMk cId="2098780471" sldId="276"/>
            <ac:spMk id="457" creationId="{03C696BC-BA66-84E0-AB1B-6ADC7C7BBB04}"/>
          </ac:spMkLst>
        </pc:spChg>
        <pc:spChg chg="mod">
          <ac:chgData name="chethan kalyan" userId="c1370a218002e0be" providerId="LiveId" clId="{2D53C083-D1FA-4AFF-9038-BC477B0ABBA7}" dt="2024-11-07T08:55:12.638" v="4869"/>
          <ac:spMkLst>
            <pc:docMk/>
            <pc:sldMk cId="2098780471" sldId="276"/>
            <ac:spMk id="458" creationId="{905EE958-B95E-4237-34FE-029E7BCEA658}"/>
          </ac:spMkLst>
        </pc:spChg>
        <pc:spChg chg="mod">
          <ac:chgData name="chethan kalyan" userId="c1370a218002e0be" providerId="LiveId" clId="{2D53C083-D1FA-4AFF-9038-BC477B0ABBA7}" dt="2024-11-07T08:55:12.638" v="4869"/>
          <ac:spMkLst>
            <pc:docMk/>
            <pc:sldMk cId="2098780471" sldId="276"/>
            <ac:spMk id="459" creationId="{D14C07D5-C21F-C2E1-229E-74876E043341}"/>
          </ac:spMkLst>
        </pc:spChg>
        <pc:spChg chg="mod">
          <ac:chgData name="chethan kalyan" userId="c1370a218002e0be" providerId="LiveId" clId="{2D53C083-D1FA-4AFF-9038-BC477B0ABBA7}" dt="2024-11-07T08:55:12.638" v="4869"/>
          <ac:spMkLst>
            <pc:docMk/>
            <pc:sldMk cId="2098780471" sldId="276"/>
            <ac:spMk id="460" creationId="{BBA57764-4351-2AE1-4231-809D3BF38476}"/>
          </ac:spMkLst>
        </pc:spChg>
        <pc:spChg chg="mod">
          <ac:chgData name="chethan kalyan" userId="c1370a218002e0be" providerId="LiveId" clId="{2D53C083-D1FA-4AFF-9038-BC477B0ABBA7}" dt="2024-11-07T08:55:12.638" v="4869"/>
          <ac:spMkLst>
            <pc:docMk/>
            <pc:sldMk cId="2098780471" sldId="276"/>
            <ac:spMk id="461" creationId="{A5F2F89B-595F-FBC5-7CAB-BFFA6157454B}"/>
          </ac:spMkLst>
        </pc:spChg>
        <pc:spChg chg="mod">
          <ac:chgData name="chethan kalyan" userId="c1370a218002e0be" providerId="LiveId" clId="{2D53C083-D1FA-4AFF-9038-BC477B0ABBA7}" dt="2024-11-07T08:55:12.638" v="4869"/>
          <ac:spMkLst>
            <pc:docMk/>
            <pc:sldMk cId="2098780471" sldId="276"/>
            <ac:spMk id="462" creationId="{6B1C42F3-45FD-78AD-F0C9-2018CF421072}"/>
          </ac:spMkLst>
        </pc:spChg>
        <pc:spChg chg="mod">
          <ac:chgData name="chethan kalyan" userId="c1370a218002e0be" providerId="LiveId" clId="{2D53C083-D1FA-4AFF-9038-BC477B0ABBA7}" dt="2024-11-07T08:55:12.638" v="4869"/>
          <ac:spMkLst>
            <pc:docMk/>
            <pc:sldMk cId="2098780471" sldId="276"/>
            <ac:spMk id="463" creationId="{61F5693C-61F3-19CD-A718-1DB707247141}"/>
          </ac:spMkLst>
        </pc:spChg>
        <pc:spChg chg="mod">
          <ac:chgData name="chethan kalyan" userId="c1370a218002e0be" providerId="LiveId" clId="{2D53C083-D1FA-4AFF-9038-BC477B0ABBA7}" dt="2024-11-07T08:55:12.638" v="4869"/>
          <ac:spMkLst>
            <pc:docMk/>
            <pc:sldMk cId="2098780471" sldId="276"/>
            <ac:spMk id="464" creationId="{EB1AFB18-367D-406A-1847-B11D1C6A4E3D}"/>
          </ac:spMkLst>
        </pc:spChg>
        <pc:spChg chg="mod">
          <ac:chgData name="chethan kalyan" userId="c1370a218002e0be" providerId="LiveId" clId="{2D53C083-D1FA-4AFF-9038-BC477B0ABBA7}" dt="2024-11-07T08:55:12.638" v="4869"/>
          <ac:spMkLst>
            <pc:docMk/>
            <pc:sldMk cId="2098780471" sldId="276"/>
            <ac:spMk id="465" creationId="{9204AAA3-59A2-5DB7-35EC-96C73CA88455}"/>
          </ac:spMkLst>
        </pc:spChg>
        <pc:spChg chg="mod">
          <ac:chgData name="chethan kalyan" userId="c1370a218002e0be" providerId="LiveId" clId="{2D53C083-D1FA-4AFF-9038-BC477B0ABBA7}" dt="2024-11-07T08:55:12.638" v="4869"/>
          <ac:spMkLst>
            <pc:docMk/>
            <pc:sldMk cId="2098780471" sldId="276"/>
            <ac:spMk id="466" creationId="{2003F3CE-6916-240A-FA05-510C0116BB1E}"/>
          </ac:spMkLst>
        </pc:spChg>
        <pc:spChg chg="mod">
          <ac:chgData name="chethan kalyan" userId="c1370a218002e0be" providerId="LiveId" clId="{2D53C083-D1FA-4AFF-9038-BC477B0ABBA7}" dt="2024-11-07T08:55:12.638" v="4869"/>
          <ac:spMkLst>
            <pc:docMk/>
            <pc:sldMk cId="2098780471" sldId="276"/>
            <ac:spMk id="467" creationId="{14C7DBB4-887F-862F-A50E-73FB692F7B65}"/>
          </ac:spMkLst>
        </pc:spChg>
        <pc:spChg chg="mod">
          <ac:chgData name="chethan kalyan" userId="c1370a218002e0be" providerId="LiveId" clId="{2D53C083-D1FA-4AFF-9038-BC477B0ABBA7}" dt="2024-11-07T08:55:12.638" v="4869"/>
          <ac:spMkLst>
            <pc:docMk/>
            <pc:sldMk cId="2098780471" sldId="276"/>
            <ac:spMk id="468" creationId="{17E7F2D8-F1AF-88C3-FA9E-18E6BD2D4155}"/>
          </ac:spMkLst>
        </pc:spChg>
        <pc:spChg chg="mod">
          <ac:chgData name="chethan kalyan" userId="c1370a218002e0be" providerId="LiveId" clId="{2D53C083-D1FA-4AFF-9038-BC477B0ABBA7}" dt="2024-11-07T08:55:12.638" v="4869"/>
          <ac:spMkLst>
            <pc:docMk/>
            <pc:sldMk cId="2098780471" sldId="276"/>
            <ac:spMk id="469" creationId="{CA638595-4CF2-8EC0-F22B-AA214B7B6054}"/>
          </ac:spMkLst>
        </pc:spChg>
        <pc:spChg chg="mod">
          <ac:chgData name="chethan kalyan" userId="c1370a218002e0be" providerId="LiveId" clId="{2D53C083-D1FA-4AFF-9038-BC477B0ABBA7}" dt="2024-11-07T08:55:12.638" v="4869"/>
          <ac:spMkLst>
            <pc:docMk/>
            <pc:sldMk cId="2098780471" sldId="276"/>
            <ac:spMk id="470" creationId="{BFC5F479-F264-34EA-5295-EC6AF5B43B62}"/>
          </ac:spMkLst>
        </pc:spChg>
        <pc:spChg chg="mod">
          <ac:chgData name="chethan kalyan" userId="c1370a218002e0be" providerId="LiveId" clId="{2D53C083-D1FA-4AFF-9038-BC477B0ABBA7}" dt="2024-11-07T08:55:12.638" v="4869"/>
          <ac:spMkLst>
            <pc:docMk/>
            <pc:sldMk cId="2098780471" sldId="276"/>
            <ac:spMk id="471" creationId="{1B69C1F2-C0F0-A535-335E-ECFA9332246F}"/>
          </ac:spMkLst>
        </pc:spChg>
        <pc:spChg chg="mod">
          <ac:chgData name="chethan kalyan" userId="c1370a218002e0be" providerId="LiveId" clId="{2D53C083-D1FA-4AFF-9038-BC477B0ABBA7}" dt="2024-11-07T08:55:12.638" v="4869"/>
          <ac:spMkLst>
            <pc:docMk/>
            <pc:sldMk cId="2098780471" sldId="276"/>
            <ac:spMk id="472" creationId="{0B69A61D-9436-6C27-B6DC-60EE0582B8F4}"/>
          </ac:spMkLst>
        </pc:spChg>
        <pc:spChg chg="mod">
          <ac:chgData name="chethan kalyan" userId="c1370a218002e0be" providerId="LiveId" clId="{2D53C083-D1FA-4AFF-9038-BC477B0ABBA7}" dt="2024-11-07T08:55:12.638" v="4869"/>
          <ac:spMkLst>
            <pc:docMk/>
            <pc:sldMk cId="2098780471" sldId="276"/>
            <ac:spMk id="473" creationId="{BE408591-FB19-0401-5959-D1A6F8263E67}"/>
          </ac:spMkLst>
        </pc:spChg>
        <pc:spChg chg="mod">
          <ac:chgData name="chethan kalyan" userId="c1370a218002e0be" providerId="LiveId" clId="{2D53C083-D1FA-4AFF-9038-BC477B0ABBA7}" dt="2024-11-07T08:55:12.638" v="4869"/>
          <ac:spMkLst>
            <pc:docMk/>
            <pc:sldMk cId="2098780471" sldId="276"/>
            <ac:spMk id="474" creationId="{FF3BE6CB-6953-2876-2DFE-881E416513F0}"/>
          </ac:spMkLst>
        </pc:spChg>
        <pc:spChg chg="mod">
          <ac:chgData name="chethan kalyan" userId="c1370a218002e0be" providerId="LiveId" clId="{2D53C083-D1FA-4AFF-9038-BC477B0ABBA7}" dt="2024-11-07T08:55:12.638" v="4869"/>
          <ac:spMkLst>
            <pc:docMk/>
            <pc:sldMk cId="2098780471" sldId="276"/>
            <ac:spMk id="475" creationId="{CD2D4E6A-9767-1F59-CCBE-031F21E86E1F}"/>
          </ac:spMkLst>
        </pc:spChg>
        <pc:spChg chg="mod">
          <ac:chgData name="chethan kalyan" userId="c1370a218002e0be" providerId="LiveId" clId="{2D53C083-D1FA-4AFF-9038-BC477B0ABBA7}" dt="2024-11-07T08:55:12.638" v="4869"/>
          <ac:spMkLst>
            <pc:docMk/>
            <pc:sldMk cId="2098780471" sldId="276"/>
            <ac:spMk id="476" creationId="{86C52768-432C-B71E-2994-D2BDD1652DAF}"/>
          </ac:spMkLst>
        </pc:spChg>
        <pc:spChg chg="mod">
          <ac:chgData name="chethan kalyan" userId="c1370a218002e0be" providerId="LiveId" clId="{2D53C083-D1FA-4AFF-9038-BC477B0ABBA7}" dt="2024-11-07T08:55:12.638" v="4869"/>
          <ac:spMkLst>
            <pc:docMk/>
            <pc:sldMk cId="2098780471" sldId="276"/>
            <ac:spMk id="477" creationId="{9131B698-A1DD-4BCB-E3A1-43AA6B8ED50A}"/>
          </ac:spMkLst>
        </pc:spChg>
        <pc:spChg chg="mod">
          <ac:chgData name="chethan kalyan" userId="c1370a218002e0be" providerId="LiveId" clId="{2D53C083-D1FA-4AFF-9038-BC477B0ABBA7}" dt="2024-11-07T08:55:12.638" v="4869"/>
          <ac:spMkLst>
            <pc:docMk/>
            <pc:sldMk cId="2098780471" sldId="276"/>
            <ac:spMk id="478" creationId="{6C929744-FB64-8E49-060D-081DE05FCED4}"/>
          </ac:spMkLst>
        </pc:spChg>
        <pc:spChg chg="mod">
          <ac:chgData name="chethan kalyan" userId="c1370a218002e0be" providerId="LiveId" clId="{2D53C083-D1FA-4AFF-9038-BC477B0ABBA7}" dt="2024-11-07T08:55:12.638" v="4869"/>
          <ac:spMkLst>
            <pc:docMk/>
            <pc:sldMk cId="2098780471" sldId="276"/>
            <ac:spMk id="479" creationId="{9B8333DE-7637-6A53-1199-43D91EFCA5BB}"/>
          </ac:spMkLst>
        </pc:spChg>
        <pc:spChg chg="mod">
          <ac:chgData name="chethan kalyan" userId="c1370a218002e0be" providerId="LiveId" clId="{2D53C083-D1FA-4AFF-9038-BC477B0ABBA7}" dt="2024-11-07T08:55:12.638" v="4869"/>
          <ac:spMkLst>
            <pc:docMk/>
            <pc:sldMk cId="2098780471" sldId="276"/>
            <ac:spMk id="480" creationId="{9C1A6E90-7173-E95C-4008-92ED65D05F7C}"/>
          </ac:spMkLst>
        </pc:spChg>
        <pc:spChg chg="mod">
          <ac:chgData name="chethan kalyan" userId="c1370a218002e0be" providerId="LiveId" clId="{2D53C083-D1FA-4AFF-9038-BC477B0ABBA7}" dt="2024-11-07T08:55:12.638" v="4869"/>
          <ac:spMkLst>
            <pc:docMk/>
            <pc:sldMk cId="2098780471" sldId="276"/>
            <ac:spMk id="481" creationId="{4C885564-CE3C-771B-EA0E-77815BFACA59}"/>
          </ac:spMkLst>
        </pc:spChg>
        <pc:spChg chg="mod">
          <ac:chgData name="chethan kalyan" userId="c1370a218002e0be" providerId="LiveId" clId="{2D53C083-D1FA-4AFF-9038-BC477B0ABBA7}" dt="2024-11-07T08:55:12.638" v="4869"/>
          <ac:spMkLst>
            <pc:docMk/>
            <pc:sldMk cId="2098780471" sldId="276"/>
            <ac:spMk id="482" creationId="{AF831AE6-F416-3C3B-C3CE-52080AF39D22}"/>
          </ac:spMkLst>
        </pc:spChg>
        <pc:spChg chg="mod">
          <ac:chgData name="chethan kalyan" userId="c1370a218002e0be" providerId="LiveId" clId="{2D53C083-D1FA-4AFF-9038-BC477B0ABBA7}" dt="2024-11-07T08:55:12.638" v="4869"/>
          <ac:spMkLst>
            <pc:docMk/>
            <pc:sldMk cId="2098780471" sldId="276"/>
            <ac:spMk id="483" creationId="{DB920B59-F767-36EB-7FBC-3610B8394290}"/>
          </ac:spMkLst>
        </pc:spChg>
        <pc:spChg chg="mod">
          <ac:chgData name="chethan kalyan" userId="c1370a218002e0be" providerId="LiveId" clId="{2D53C083-D1FA-4AFF-9038-BC477B0ABBA7}" dt="2024-11-07T08:55:12.638" v="4869"/>
          <ac:spMkLst>
            <pc:docMk/>
            <pc:sldMk cId="2098780471" sldId="276"/>
            <ac:spMk id="484" creationId="{30391114-CBB4-A281-4A25-F06A6E5CC526}"/>
          </ac:spMkLst>
        </pc:spChg>
        <pc:spChg chg="mod">
          <ac:chgData name="chethan kalyan" userId="c1370a218002e0be" providerId="LiveId" clId="{2D53C083-D1FA-4AFF-9038-BC477B0ABBA7}" dt="2024-11-07T08:55:12.638" v="4869"/>
          <ac:spMkLst>
            <pc:docMk/>
            <pc:sldMk cId="2098780471" sldId="276"/>
            <ac:spMk id="485" creationId="{03127096-EE12-0F5E-3E19-566C3072A5FE}"/>
          </ac:spMkLst>
        </pc:spChg>
        <pc:spChg chg="mod">
          <ac:chgData name="chethan kalyan" userId="c1370a218002e0be" providerId="LiveId" clId="{2D53C083-D1FA-4AFF-9038-BC477B0ABBA7}" dt="2024-11-07T08:55:12.638" v="4869"/>
          <ac:spMkLst>
            <pc:docMk/>
            <pc:sldMk cId="2098780471" sldId="276"/>
            <ac:spMk id="486" creationId="{918D9E65-0F64-AE9D-9CEF-852523A2A214}"/>
          </ac:spMkLst>
        </pc:spChg>
        <pc:spChg chg="mod">
          <ac:chgData name="chethan kalyan" userId="c1370a218002e0be" providerId="LiveId" clId="{2D53C083-D1FA-4AFF-9038-BC477B0ABBA7}" dt="2024-11-07T08:55:12.638" v="4869"/>
          <ac:spMkLst>
            <pc:docMk/>
            <pc:sldMk cId="2098780471" sldId="276"/>
            <ac:spMk id="487" creationId="{D7F38205-4A6E-AD6C-1866-75441818C7EC}"/>
          </ac:spMkLst>
        </pc:spChg>
        <pc:spChg chg="mod">
          <ac:chgData name="chethan kalyan" userId="c1370a218002e0be" providerId="LiveId" clId="{2D53C083-D1FA-4AFF-9038-BC477B0ABBA7}" dt="2024-11-07T08:55:12.638" v="4869"/>
          <ac:spMkLst>
            <pc:docMk/>
            <pc:sldMk cId="2098780471" sldId="276"/>
            <ac:spMk id="488" creationId="{6736A5FD-2464-44B2-B316-638749AD7068}"/>
          </ac:spMkLst>
        </pc:spChg>
        <pc:spChg chg="mod">
          <ac:chgData name="chethan kalyan" userId="c1370a218002e0be" providerId="LiveId" clId="{2D53C083-D1FA-4AFF-9038-BC477B0ABBA7}" dt="2024-11-07T08:55:12.638" v="4869"/>
          <ac:spMkLst>
            <pc:docMk/>
            <pc:sldMk cId="2098780471" sldId="276"/>
            <ac:spMk id="489" creationId="{FC09B647-8ED5-E94C-62AF-3976B2F9EB25}"/>
          </ac:spMkLst>
        </pc:spChg>
        <pc:spChg chg="mod">
          <ac:chgData name="chethan kalyan" userId="c1370a218002e0be" providerId="LiveId" clId="{2D53C083-D1FA-4AFF-9038-BC477B0ABBA7}" dt="2024-11-07T08:55:12.638" v="4869"/>
          <ac:spMkLst>
            <pc:docMk/>
            <pc:sldMk cId="2098780471" sldId="276"/>
            <ac:spMk id="490" creationId="{22DC7672-0DB4-9EDA-E98F-1DDCB114DA8D}"/>
          </ac:spMkLst>
        </pc:spChg>
        <pc:spChg chg="mod">
          <ac:chgData name="chethan kalyan" userId="c1370a218002e0be" providerId="LiveId" clId="{2D53C083-D1FA-4AFF-9038-BC477B0ABBA7}" dt="2024-11-07T08:55:12.638" v="4869"/>
          <ac:spMkLst>
            <pc:docMk/>
            <pc:sldMk cId="2098780471" sldId="276"/>
            <ac:spMk id="491" creationId="{3ED7CC1A-B2AC-7CDB-8676-DC470DAE47B5}"/>
          </ac:spMkLst>
        </pc:spChg>
        <pc:spChg chg="mod">
          <ac:chgData name="chethan kalyan" userId="c1370a218002e0be" providerId="LiveId" clId="{2D53C083-D1FA-4AFF-9038-BC477B0ABBA7}" dt="2024-11-07T08:55:12.638" v="4869"/>
          <ac:spMkLst>
            <pc:docMk/>
            <pc:sldMk cId="2098780471" sldId="276"/>
            <ac:spMk id="492" creationId="{86405485-DA1D-F7C4-BB36-9CEC818F06DE}"/>
          </ac:spMkLst>
        </pc:spChg>
        <pc:spChg chg="mod">
          <ac:chgData name="chethan kalyan" userId="c1370a218002e0be" providerId="LiveId" clId="{2D53C083-D1FA-4AFF-9038-BC477B0ABBA7}" dt="2024-11-07T08:55:12.638" v="4869"/>
          <ac:spMkLst>
            <pc:docMk/>
            <pc:sldMk cId="2098780471" sldId="276"/>
            <ac:spMk id="493" creationId="{3853964E-AC2D-CA29-B965-3ED34E9BF3E6}"/>
          </ac:spMkLst>
        </pc:spChg>
        <pc:spChg chg="mod">
          <ac:chgData name="chethan kalyan" userId="c1370a218002e0be" providerId="LiveId" clId="{2D53C083-D1FA-4AFF-9038-BC477B0ABBA7}" dt="2024-11-07T08:55:12.638" v="4869"/>
          <ac:spMkLst>
            <pc:docMk/>
            <pc:sldMk cId="2098780471" sldId="276"/>
            <ac:spMk id="494" creationId="{FC84E8DF-7D62-0505-351D-1CF1A22C26D7}"/>
          </ac:spMkLst>
        </pc:spChg>
        <pc:spChg chg="mod">
          <ac:chgData name="chethan kalyan" userId="c1370a218002e0be" providerId="LiveId" clId="{2D53C083-D1FA-4AFF-9038-BC477B0ABBA7}" dt="2024-11-07T08:55:12.638" v="4869"/>
          <ac:spMkLst>
            <pc:docMk/>
            <pc:sldMk cId="2098780471" sldId="276"/>
            <ac:spMk id="495" creationId="{27CD5439-5416-D104-14D4-1B90AC17180B}"/>
          </ac:spMkLst>
        </pc:spChg>
        <pc:spChg chg="mod">
          <ac:chgData name="chethan kalyan" userId="c1370a218002e0be" providerId="LiveId" clId="{2D53C083-D1FA-4AFF-9038-BC477B0ABBA7}" dt="2024-11-07T08:55:12.638" v="4869"/>
          <ac:spMkLst>
            <pc:docMk/>
            <pc:sldMk cId="2098780471" sldId="276"/>
            <ac:spMk id="496" creationId="{7D670FA0-5DAE-825B-16A9-4AD152BCAE36}"/>
          </ac:spMkLst>
        </pc:spChg>
        <pc:spChg chg="mod">
          <ac:chgData name="chethan kalyan" userId="c1370a218002e0be" providerId="LiveId" clId="{2D53C083-D1FA-4AFF-9038-BC477B0ABBA7}" dt="2024-11-07T08:55:12.638" v="4869"/>
          <ac:spMkLst>
            <pc:docMk/>
            <pc:sldMk cId="2098780471" sldId="276"/>
            <ac:spMk id="497" creationId="{203341C5-87FE-2455-4ED1-A5133C1D7C39}"/>
          </ac:spMkLst>
        </pc:spChg>
        <pc:spChg chg="mod">
          <ac:chgData name="chethan kalyan" userId="c1370a218002e0be" providerId="LiveId" clId="{2D53C083-D1FA-4AFF-9038-BC477B0ABBA7}" dt="2024-11-07T08:55:12.638" v="4869"/>
          <ac:spMkLst>
            <pc:docMk/>
            <pc:sldMk cId="2098780471" sldId="276"/>
            <ac:spMk id="498" creationId="{DABD80DA-24B1-DD17-D521-57D83E6CA4FE}"/>
          </ac:spMkLst>
        </pc:spChg>
        <pc:spChg chg="mod">
          <ac:chgData name="chethan kalyan" userId="c1370a218002e0be" providerId="LiveId" clId="{2D53C083-D1FA-4AFF-9038-BC477B0ABBA7}" dt="2024-11-07T08:55:12.638" v="4869"/>
          <ac:spMkLst>
            <pc:docMk/>
            <pc:sldMk cId="2098780471" sldId="276"/>
            <ac:spMk id="499" creationId="{169D2681-1D4D-F730-0A4C-D57028C03B4A}"/>
          </ac:spMkLst>
        </pc:spChg>
        <pc:spChg chg="mod">
          <ac:chgData name="chethan kalyan" userId="c1370a218002e0be" providerId="LiveId" clId="{2D53C083-D1FA-4AFF-9038-BC477B0ABBA7}" dt="2024-11-07T08:55:12.638" v="4869"/>
          <ac:spMkLst>
            <pc:docMk/>
            <pc:sldMk cId="2098780471" sldId="276"/>
            <ac:spMk id="500" creationId="{B92E2D08-D817-77F8-53E7-7D8273446C7E}"/>
          </ac:spMkLst>
        </pc:spChg>
        <pc:spChg chg="mod">
          <ac:chgData name="chethan kalyan" userId="c1370a218002e0be" providerId="LiveId" clId="{2D53C083-D1FA-4AFF-9038-BC477B0ABBA7}" dt="2024-11-07T08:55:12.638" v="4869"/>
          <ac:spMkLst>
            <pc:docMk/>
            <pc:sldMk cId="2098780471" sldId="276"/>
            <ac:spMk id="501" creationId="{A616A7D2-1EEC-7B7E-0697-671A406829A9}"/>
          </ac:spMkLst>
        </pc:spChg>
        <pc:spChg chg="mod">
          <ac:chgData name="chethan kalyan" userId="c1370a218002e0be" providerId="LiveId" clId="{2D53C083-D1FA-4AFF-9038-BC477B0ABBA7}" dt="2024-11-07T08:55:12.638" v="4869"/>
          <ac:spMkLst>
            <pc:docMk/>
            <pc:sldMk cId="2098780471" sldId="276"/>
            <ac:spMk id="502" creationId="{33C8364E-0050-AD9E-B262-50494924FC45}"/>
          </ac:spMkLst>
        </pc:spChg>
        <pc:spChg chg="mod">
          <ac:chgData name="chethan kalyan" userId="c1370a218002e0be" providerId="LiveId" clId="{2D53C083-D1FA-4AFF-9038-BC477B0ABBA7}" dt="2024-11-07T08:55:12.638" v="4869"/>
          <ac:spMkLst>
            <pc:docMk/>
            <pc:sldMk cId="2098780471" sldId="276"/>
            <ac:spMk id="503" creationId="{6ACA04BD-5E25-2ECB-BB46-4E9E2C486B70}"/>
          </ac:spMkLst>
        </pc:spChg>
        <pc:spChg chg="mod">
          <ac:chgData name="chethan kalyan" userId="c1370a218002e0be" providerId="LiveId" clId="{2D53C083-D1FA-4AFF-9038-BC477B0ABBA7}" dt="2024-11-07T08:55:12.638" v="4869"/>
          <ac:spMkLst>
            <pc:docMk/>
            <pc:sldMk cId="2098780471" sldId="276"/>
            <ac:spMk id="504" creationId="{5ADA7A2A-7D3A-F06B-140B-A694D725BFCA}"/>
          </ac:spMkLst>
        </pc:spChg>
        <pc:spChg chg="mod">
          <ac:chgData name="chethan kalyan" userId="c1370a218002e0be" providerId="LiveId" clId="{2D53C083-D1FA-4AFF-9038-BC477B0ABBA7}" dt="2024-11-07T08:55:12.638" v="4869"/>
          <ac:spMkLst>
            <pc:docMk/>
            <pc:sldMk cId="2098780471" sldId="276"/>
            <ac:spMk id="505" creationId="{0A4FFE57-F9DA-C9FC-D0EB-E4E46389B6EA}"/>
          </ac:spMkLst>
        </pc:spChg>
        <pc:spChg chg="mod">
          <ac:chgData name="chethan kalyan" userId="c1370a218002e0be" providerId="LiveId" clId="{2D53C083-D1FA-4AFF-9038-BC477B0ABBA7}" dt="2024-11-07T08:55:12.638" v="4869"/>
          <ac:spMkLst>
            <pc:docMk/>
            <pc:sldMk cId="2098780471" sldId="276"/>
            <ac:spMk id="506" creationId="{1F5852E1-27B1-40A4-7ED2-5C15AED176F9}"/>
          </ac:spMkLst>
        </pc:spChg>
        <pc:spChg chg="mod">
          <ac:chgData name="chethan kalyan" userId="c1370a218002e0be" providerId="LiveId" clId="{2D53C083-D1FA-4AFF-9038-BC477B0ABBA7}" dt="2024-11-07T08:55:12.638" v="4869"/>
          <ac:spMkLst>
            <pc:docMk/>
            <pc:sldMk cId="2098780471" sldId="276"/>
            <ac:spMk id="507" creationId="{E9FC4C5D-1BD5-46FE-F32C-0D7FF3BC9A34}"/>
          </ac:spMkLst>
        </pc:spChg>
        <pc:spChg chg="mod">
          <ac:chgData name="chethan kalyan" userId="c1370a218002e0be" providerId="LiveId" clId="{2D53C083-D1FA-4AFF-9038-BC477B0ABBA7}" dt="2024-11-07T08:55:12.638" v="4869"/>
          <ac:spMkLst>
            <pc:docMk/>
            <pc:sldMk cId="2098780471" sldId="276"/>
            <ac:spMk id="508" creationId="{F20080EA-9F3C-D0AA-66BD-7A3D795060C9}"/>
          </ac:spMkLst>
        </pc:spChg>
        <pc:spChg chg="mod">
          <ac:chgData name="chethan kalyan" userId="c1370a218002e0be" providerId="LiveId" clId="{2D53C083-D1FA-4AFF-9038-BC477B0ABBA7}" dt="2024-11-07T08:55:12.638" v="4869"/>
          <ac:spMkLst>
            <pc:docMk/>
            <pc:sldMk cId="2098780471" sldId="276"/>
            <ac:spMk id="509" creationId="{157A91F9-0722-C732-1E22-FB3FB19D334D}"/>
          </ac:spMkLst>
        </pc:spChg>
        <pc:spChg chg="mod">
          <ac:chgData name="chethan kalyan" userId="c1370a218002e0be" providerId="LiveId" clId="{2D53C083-D1FA-4AFF-9038-BC477B0ABBA7}" dt="2024-11-07T08:55:12.638" v="4869"/>
          <ac:spMkLst>
            <pc:docMk/>
            <pc:sldMk cId="2098780471" sldId="276"/>
            <ac:spMk id="510" creationId="{633BA825-0330-D59D-CB5E-3BA5CF8A5A33}"/>
          </ac:spMkLst>
        </pc:spChg>
        <pc:spChg chg="mod">
          <ac:chgData name="chethan kalyan" userId="c1370a218002e0be" providerId="LiveId" clId="{2D53C083-D1FA-4AFF-9038-BC477B0ABBA7}" dt="2024-11-07T08:55:12.638" v="4869"/>
          <ac:spMkLst>
            <pc:docMk/>
            <pc:sldMk cId="2098780471" sldId="276"/>
            <ac:spMk id="511" creationId="{77C5382C-A42E-FDCB-D591-C3BB0943AF73}"/>
          </ac:spMkLst>
        </pc:spChg>
        <pc:spChg chg="mod">
          <ac:chgData name="chethan kalyan" userId="c1370a218002e0be" providerId="LiveId" clId="{2D53C083-D1FA-4AFF-9038-BC477B0ABBA7}" dt="2024-11-07T08:55:12.638" v="4869"/>
          <ac:spMkLst>
            <pc:docMk/>
            <pc:sldMk cId="2098780471" sldId="276"/>
            <ac:spMk id="512" creationId="{208AFCB3-4678-0348-3F58-882900CC8D38}"/>
          </ac:spMkLst>
        </pc:spChg>
        <pc:spChg chg="mod">
          <ac:chgData name="chethan kalyan" userId="c1370a218002e0be" providerId="LiveId" clId="{2D53C083-D1FA-4AFF-9038-BC477B0ABBA7}" dt="2024-11-07T08:55:12.638" v="4869"/>
          <ac:spMkLst>
            <pc:docMk/>
            <pc:sldMk cId="2098780471" sldId="276"/>
            <ac:spMk id="513" creationId="{B4E45E80-CD48-3A0B-451A-BD532752903D}"/>
          </ac:spMkLst>
        </pc:spChg>
        <pc:spChg chg="mod">
          <ac:chgData name="chethan kalyan" userId="c1370a218002e0be" providerId="LiveId" clId="{2D53C083-D1FA-4AFF-9038-BC477B0ABBA7}" dt="2024-11-07T08:55:12.638" v="4869"/>
          <ac:spMkLst>
            <pc:docMk/>
            <pc:sldMk cId="2098780471" sldId="276"/>
            <ac:spMk id="514" creationId="{EFDA34C6-A8F8-56C0-04A3-BD7D6F4AF60D}"/>
          </ac:spMkLst>
        </pc:spChg>
        <pc:spChg chg="mod">
          <ac:chgData name="chethan kalyan" userId="c1370a218002e0be" providerId="LiveId" clId="{2D53C083-D1FA-4AFF-9038-BC477B0ABBA7}" dt="2024-11-07T08:55:12.638" v="4869"/>
          <ac:spMkLst>
            <pc:docMk/>
            <pc:sldMk cId="2098780471" sldId="276"/>
            <ac:spMk id="515" creationId="{F5511027-A5A2-0771-6901-D96F7ECE4F0E}"/>
          </ac:spMkLst>
        </pc:spChg>
        <pc:spChg chg="mod">
          <ac:chgData name="chethan kalyan" userId="c1370a218002e0be" providerId="LiveId" clId="{2D53C083-D1FA-4AFF-9038-BC477B0ABBA7}" dt="2024-11-07T08:55:12.638" v="4869"/>
          <ac:spMkLst>
            <pc:docMk/>
            <pc:sldMk cId="2098780471" sldId="276"/>
            <ac:spMk id="516" creationId="{156AC365-4327-A539-3563-52F5F641E44C}"/>
          </ac:spMkLst>
        </pc:spChg>
        <pc:spChg chg="mod">
          <ac:chgData name="chethan kalyan" userId="c1370a218002e0be" providerId="LiveId" clId="{2D53C083-D1FA-4AFF-9038-BC477B0ABBA7}" dt="2024-11-07T08:55:12.638" v="4869"/>
          <ac:spMkLst>
            <pc:docMk/>
            <pc:sldMk cId="2098780471" sldId="276"/>
            <ac:spMk id="517" creationId="{5D90E5DF-A105-4BD4-2AAC-707E49EB8F2B}"/>
          </ac:spMkLst>
        </pc:spChg>
        <pc:spChg chg="mod">
          <ac:chgData name="chethan kalyan" userId="c1370a218002e0be" providerId="LiveId" clId="{2D53C083-D1FA-4AFF-9038-BC477B0ABBA7}" dt="2024-11-07T08:55:12.638" v="4869"/>
          <ac:spMkLst>
            <pc:docMk/>
            <pc:sldMk cId="2098780471" sldId="276"/>
            <ac:spMk id="518" creationId="{FB82198B-9DB0-BA04-D06C-DEE4BEDE6633}"/>
          </ac:spMkLst>
        </pc:spChg>
        <pc:spChg chg="mod">
          <ac:chgData name="chethan kalyan" userId="c1370a218002e0be" providerId="LiveId" clId="{2D53C083-D1FA-4AFF-9038-BC477B0ABBA7}" dt="2024-11-07T08:55:12.638" v="4869"/>
          <ac:spMkLst>
            <pc:docMk/>
            <pc:sldMk cId="2098780471" sldId="276"/>
            <ac:spMk id="519" creationId="{F395725E-AF86-FDEC-3E08-1D52F09C523C}"/>
          </ac:spMkLst>
        </pc:spChg>
        <pc:spChg chg="mod">
          <ac:chgData name="chethan kalyan" userId="c1370a218002e0be" providerId="LiveId" clId="{2D53C083-D1FA-4AFF-9038-BC477B0ABBA7}" dt="2024-11-07T08:55:12.638" v="4869"/>
          <ac:spMkLst>
            <pc:docMk/>
            <pc:sldMk cId="2098780471" sldId="276"/>
            <ac:spMk id="520" creationId="{2A175F02-1C7F-EC8B-9C8A-BD0759BC2860}"/>
          </ac:spMkLst>
        </pc:spChg>
        <pc:spChg chg="mod">
          <ac:chgData name="chethan kalyan" userId="c1370a218002e0be" providerId="LiveId" clId="{2D53C083-D1FA-4AFF-9038-BC477B0ABBA7}" dt="2024-11-07T08:55:12.638" v="4869"/>
          <ac:spMkLst>
            <pc:docMk/>
            <pc:sldMk cId="2098780471" sldId="276"/>
            <ac:spMk id="521" creationId="{4CD98F81-0CA8-9545-ABB6-07E31D89BA3E}"/>
          </ac:spMkLst>
        </pc:spChg>
        <pc:spChg chg="mod">
          <ac:chgData name="chethan kalyan" userId="c1370a218002e0be" providerId="LiveId" clId="{2D53C083-D1FA-4AFF-9038-BC477B0ABBA7}" dt="2024-11-07T08:55:12.638" v="4869"/>
          <ac:spMkLst>
            <pc:docMk/>
            <pc:sldMk cId="2098780471" sldId="276"/>
            <ac:spMk id="522" creationId="{B5E018FE-414F-2A32-AC49-EA966EF0CB17}"/>
          </ac:spMkLst>
        </pc:spChg>
        <pc:spChg chg="mod">
          <ac:chgData name="chethan kalyan" userId="c1370a218002e0be" providerId="LiveId" clId="{2D53C083-D1FA-4AFF-9038-BC477B0ABBA7}" dt="2024-11-07T08:55:12.638" v="4869"/>
          <ac:spMkLst>
            <pc:docMk/>
            <pc:sldMk cId="2098780471" sldId="276"/>
            <ac:spMk id="523" creationId="{87643D53-6A8F-B952-40DC-4896E7D977CC}"/>
          </ac:spMkLst>
        </pc:spChg>
        <pc:spChg chg="mod">
          <ac:chgData name="chethan kalyan" userId="c1370a218002e0be" providerId="LiveId" clId="{2D53C083-D1FA-4AFF-9038-BC477B0ABBA7}" dt="2024-11-07T08:55:12.638" v="4869"/>
          <ac:spMkLst>
            <pc:docMk/>
            <pc:sldMk cId="2098780471" sldId="276"/>
            <ac:spMk id="524" creationId="{3FA28068-917B-E0EB-E4BC-0E800844D024}"/>
          </ac:spMkLst>
        </pc:spChg>
        <pc:spChg chg="mod">
          <ac:chgData name="chethan kalyan" userId="c1370a218002e0be" providerId="LiveId" clId="{2D53C083-D1FA-4AFF-9038-BC477B0ABBA7}" dt="2024-11-07T08:55:12.638" v="4869"/>
          <ac:spMkLst>
            <pc:docMk/>
            <pc:sldMk cId="2098780471" sldId="276"/>
            <ac:spMk id="525" creationId="{89689E7F-BF19-D557-BEE3-9370AE5ABEEC}"/>
          </ac:spMkLst>
        </pc:spChg>
        <pc:spChg chg="mod">
          <ac:chgData name="chethan kalyan" userId="c1370a218002e0be" providerId="LiveId" clId="{2D53C083-D1FA-4AFF-9038-BC477B0ABBA7}" dt="2024-11-07T08:55:12.638" v="4869"/>
          <ac:spMkLst>
            <pc:docMk/>
            <pc:sldMk cId="2098780471" sldId="276"/>
            <ac:spMk id="526" creationId="{E38E075F-A892-25F9-0275-9AD3C2AEB61E}"/>
          </ac:spMkLst>
        </pc:spChg>
        <pc:spChg chg="mod">
          <ac:chgData name="chethan kalyan" userId="c1370a218002e0be" providerId="LiveId" clId="{2D53C083-D1FA-4AFF-9038-BC477B0ABBA7}" dt="2024-11-07T08:55:12.638" v="4869"/>
          <ac:spMkLst>
            <pc:docMk/>
            <pc:sldMk cId="2098780471" sldId="276"/>
            <ac:spMk id="527" creationId="{F49591E2-0A5A-EF10-AB86-2ABDE664B45A}"/>
          </ac:spMkLst>
        </pc:spChg>
        <pc:spChg chg="mod">
          <ac:chgData name="chethan kalyan" userId="c1370a218002e0be" providerId="LiveId" clId="{2D53C083-D1FA-4AFF-9038-BC477B0ABBA7}" dt="2024-11-07T08:55:12.638" v="4869"/>
          <ac:spMkLst>
            <pc:docMk/>
            <pc:sldMk cId="2098780471" sldId="276"/>
            <ac:spMk id="528" creationId="{1252C4BD-57F9-5E3F-C3CC-43B74F8C412C}"/>
          </ac:spMkLst>
        </pc:spChg>
        <pc:spChg chg="mod">
          <ac:chgData name="chethan kalyan" userId="c1370a218002e0be" providerId="LiveId" clId="{2D53C083-D1FA-4AFF-9038-BC477B0ABBA7}" dt="2024-11-07T08:55:12.638" v="4869"/>
          <ac:spMkLst>
            <pc:docMk/>
            <pc:sldMk cId="2098780471" sldId="276"/>
            <ac:spMk id="529" creationId="{C805448B-837E-19F8-6220-ECAE7DF32936}"/>
          </ac:spMkLst>
        </pc:spChg>
        <pc:spChg chg="mod">
          <ac:chgData name="chethan kalyan" userId="c1370a218002e0be" providerId="LiveId" clId="{2D53C083-D1FA-4AFF-9038-BC477B0ABBA7}" dt="2024-11-07T08:55:12.638" v="4869"/>
          <ac:spMkLst>
            <pc:docMk/>
            <pc:sldMk cId="2098780471" sldId="276"/>
            <ac:spMk id="530" creationId="{68B86562-B5C0-3DA2-A009-EB439656B0FD}"/>
          </ac:spMkLst>
        </pc:spChg>
        <pc:spChg chg="mod">
          <ac:chgData name="chethan kalyan" userId="c1370a218002e0be" providerId="LiveId" clId="{2D53C083-D1FA-4AFF-9038-BC477B0ABBA7}" dt="2024-11-07T08:55:12.638" v="4869"/>
          <ac:spMkLst>
            <pc:docMk/>
            <pc:sldMk cId="2098780471" sldId="276"/>
            <ac:spMk id="531" creationId="{614A0385-96A3-E643-61FC-77B2C4121C9F}"/>
          </ac:spMkLst>
        </pc:spChg>
        <pc:spChg chg="mod">
          <ac:chgData name="chethan kalyan" userId="c1370a218002e0be" providerId="LiveId" clId="{2D53C083-D1FA-4AFF-9038-BC477B0ABBA7}" dt="2024-11-07T08:55:12.638" v="4869"/>
          <ac:spMkLst>
            <pc:docMk/>
            <pc:sldMk cId="2098780471" sldId="276"/>
            <ac:spMk id="532" creationId="{CE3705B2-9047-5C66-0A56-5D0B80786E82}"/>
          </ac:spMkLst>
        </pc:spChg>
        <pc:spChg chg="mod">
          <ac:chgData name="chethan kalyan" userId="c1370a218002e0be" providerId="LiveId" clId="{2D53C083-D1FA-4AFF-9038-BC477B0ABBA7}" dt="2024-11-07T08:55:12.638" v="4869"/>
          <ac:spMkLst>
            <pc:docMk/>
            <pc:sldMk cId="2098780471" sldId="276"/>
            <ac:spMk id="533" creationId="{66C09664-A113-FA24-443F-91E9359807D5}"/>
          </ac:spMkLst>
        </pc:spChg>
        <pc:spChg chg="mod">
          <ac:chgData name="chethan kalyan" userId="c1370a218002e0be" providerId="LiveId" clId="{2D53C083-D1FA-4AFF-9038-BC477B0ABBA7}" dt="2024-11-07T08:55:12.638" v="4869"/>
          <ac:spMkLst>
            <pc:docMk/>
            <pc:sldMk cId="2098780471" sldId="276"/>
            <ac:spMk id="534" creationId="{8AFA7951-1CDE-605C-F29A-3DBCF5DFD851}"/>
          </ac:spMkLst>
        </pc:spChg>
        <pc:spChg chg="mod">
          <ac:chgData name="chethan kalyan" userId="c1370a218002e0be" providerId="LiveId" clId="{2D53C083-D1FA-4AFF-9038-BC477B0ABBA7}" dt="2024-11-07T08:55:12.638" v="4869"/>
          <ac:spMkLst>
            <pc:docMk/>
            <pc:sldMk cId="2098780471" sldId="276"/>
            <ac:spMk id="535" creationId="{2D3461C9-B074-B822-7A78-A810080E87DA}"/>
          </ac:spMkLst>
        </pc:spChg>
        <pc:spChg chg="mod">
          <ac:chgData name="chethan kalyan" userId="c1370a218002e0be" providerId="LiveId" clId="{2D53C083-D1FA-4AFF-9038-BC477B0ABBA7}" dt="2024-11-07T08:55:12.638" v="4869"/>
          <ac:spMkLst>
            <pc:docMk/>
            <pc:sldMk cId="2098780471" sldId="276"/>
            <ac:spMk id="536" creationId="{6507C1B5-5155-D3A2-5408-704132922AFB}"/>
          </ac:spMkLst>
        </pc:spChg>
        <pc:spChg chg="mod">
          <ac:chgData name="chethan kalyan" userId="c1370a218002e0be" providerId="LiveId" clId="{2D53C083-D1FA-4AFF-9038-BC477B0ABBA7}" dt="2024-11-07T08:55:12.638" v="4869"/>
          <ac:spMkLst>
            <pc:docMk/>
            <pc:sldMk cId="2098780471" sldId="276"/>
            <ac:spMk id="537" creationId="{8B9037E8-2749-A79E-9198-994DBC043FC0}"/>
          </ac:spMkLst>
        </pc:spChg>
        <pc:spChg chg="mod">
          <ac:chgData name="chethan kalyan" userId="c1370a218002e0be" providerId="LiveId" clId="{2D53C083-D1FA-4AFF-9038-BC477B0ABBA7}" dt="2024-11-07T08:55:12.638" v="4869"/>
          <ac:spMkLst>
            <pc:docMk/>
            <pc:sldMk cId="2098780471" sldId="276"/>
            <ac:spMk id="538" creationId="{322B103B-3C6E-1E8A-E96C-8037CCBF1E2B}"/>
          </ac:spMkLst>
        </pc:spChg>
        <pc:spChg chg="mod">
          <ac:chgData name="chethan kalyan" userId="c1370a218002e0be" providerId="LiveId" clId="{2D53C083-D1FA-4AFF-9038-BC477B0ABBA7}" dt="2024-11-07T08:55:12.638" v="4869"/>
          <ac:spMkLst>
            <pc:docMk/>
            <pc:sldMk cId="2098780471" sldId="276"/>
            <ac:spMk id="539" creationId="{BAFA517D-256B-9E9D-DC27-8994AAAEACDD}"/>
          </ac:spMkLst>
        </pc:spChg>
        <pc:spChg chg="mod">
          <ac:chgData name="chethan kalyan" userId="c1370a218002e0be" providerId="LiveId" clId="{2D53C083-D1FA-4AFF-9038-BC477B0ABBA7}" dt="2024-11-07T08:55:12.638" v="4869"/>
          <ac:spMkLst>
            <pc:docMk/>
            <pc:sldMk cId="2098780471" sldId="276"/>
            <ac:spMk id="540" creationId="{68751EDF-DEA6-5B0F-5B48-783CBA108F3D}"/>
          </ac:spMkLst>
        </pc:spChg>
        <pc:spChg chg="mod">
          <ac:chgData name="chethan kalyan" userId="c1370a218002e0be" providerId="LiveId" clId="{2D53C083-D1FA-4AFF-9038-BC477B0ABBA7}" dt="2024-11-07T08:55:12.638" v="4869"/>
          <ac:spMkLst>
            <pc:docMk/>
            <pc:sldMk cId="2098780471" sldId="276"/>
            <ac:spMk id="541" creationId="{F185FB86-983A-DB8C-8F8A-8EBEB9558135}"/>
          </ac:spMkLst>
        </pc:spChg>
        <pc:spChg chg="mod">
          <ac:chgData name="chethan kalyan" userId="c1370a218002e0be" providerId="LiveId" clId="{2D53C083-D1FA-4AFF-9038-BC477B0ABBA7}" dt="2024-11-07T08:55:12.638" v="4869"/>
          <ac:spMkLst>
            <pc:docMk/>
            <pc:sldMk cId="2098780471" sldId="276"/>
            <ac:spMk id="542" creationId="{BAB3F0BD-1D40-2E26-B29F-4E49D102365A}"/>
          </ac:spMkLst>
        </pc:spChg>
        <pc:spChg chg="mod">
          <ac:chgData name="chethan kalyan" userId="c1370a218002e0be" providerId="LiveId" clId="{2D53C083-D1FA-4AFF-9038-BC477B0ABBA7}" dt="2024-11-07T08:55:12.638" v="4869"/>
          <ac:spMkLst>
            <pc:docMk/>
            <pc:sldMk cId="2098780471" sldId="276"/>
            <ac:spMk id="543" creationId="{E81DA822-F323-2C85-C3CA-A3782235350A}"/>
          </ac:spMkLst>
        </pc:spChg>
        <pc:spChg chg="mod">
          <ac:chgData name="chethan kalyan" userId="c1370a218002e0be" providerId="LiveId" clId="{2D53C083-D1FA-4AFF-9038-BC477B0ABBA7}" dt="2024-11-07T08:55:12.638" v="4869"/>
          <ac:spMkLst>
            <pc:docMk/>
            <pc:sldMk cId="2098780471" sldId="276"/>
            <ac:spMk id="544" creationId="{E52B1AB9-DB1D-4784-1A4A-669E48A4BFE8}"/>
          </ac:spMkLst>
        </pc:spChg>
        <pc:spChg chg="mod">
          <ac:chgData name="chethan kalyan" userId="c1370a218002e0be" providerId="LiveId" clId="{2D53C083-D1FA-4AFF-9038-BC477B0ABBA7}" dt="2024-11-07T08:55:12.638" v="4869"/>
          <ac:spMkLst>
            <pc:docMk/>
            <pc:sldMk cId="2098780471" sldId="276"/>
            <ac:spMk id="545" creationId="{4CE96F0E-0E92-C94C-30FD-D6509D2308EC}"/>
          </ac:spMkLst>
        </pc:spChg>
        <pc:spChg chg="mod">
          <ac:chgData name="chethan kalyan" userId="c1370a218002e0be" providerId="LiveId" clId="{2D53C083-D1FA-4AFF-9038-BC477B0ABBA7}" dt="2024-11-07T08:55:12.638" v="4869"/>
          <ac:spMkLst>
            <pc:docMk/>
            <pc:sldMk cId="2098780471" sldId="276"/>
            <ac:spMk id="546" creationId="{1F14A6B5-2E3D-44A3-87FC-381A07729E51}"/>
          </ac:spMkLst>
        </pc:spChg>
        <pc:spChg chg="mod">
          <ac:chgData name="chethan kalyan" userId="c1370a218002e0be" providerId="LiveId" clId="{2D53C083-D1FA-4AFF-9038-BC477B0ABBA7}" dt="2024-11-07T08:55:12.638" v="4869"/>
          <ac:spMkLst>
            <pc:docMk/>
            <pc:sldMk cId="2098780471" sldId="276"/>
            <ac:spMk id="547" creationId="{9752997A-13AB-130A-AEAA-76354DAC8367}"/>
          </ac:spMkLst>
        </pc:spChg>
        <pc:spChg chg="mod">
          <ac:chgData name="chethan kalyan" userId="c1370a218002e0be" providerId="LiveId" clId="{2D53C083-D1FA-4AFF-9038-BC477B0ABBA7}" dt="2024-11-07T08:55:12.638" v="4869"/>
          <ac:spMkLst>
            <pc:docMk/>
            <pc:sldMk cId="2098780471" sldId="276"/>
            <ac:spMk id="548" creationId="{D94881FC-E4CB-1EF8-A287-2B0B0D32BD02}"/>
          </ac:spMkLst>
        </pc:spChg>
        <pc:spChg chg="mod">
          <ac:chgData name="chethan kalyan" userId="c1370a218002e0be" providerId="LiveId" clId="{2D53C083-D1FA-4AFF-9038-BC477B0ABBA7}" dt="2024-11-07T08:55:12.638" v="4869"/>
          <ac:spMkLst>
            <pc:docMk/>
            <pc:sldMk cId="2098780471" sldId="276"/>
            <ac:spMk id="549" creationId="{802A6EDC-1BC2-9D78-1914-EC1D2B27B54C}"/>
          </ac:spMkLst>
        </pc:spChg>
        <pc:spChg chg="mod">
          <ac:chgData name="chethan kalyan" userId="c1370a218002e0be" providerId="LiveId" clId="{2D53C083-D1FA-4AFF-9038-BC477B0ABBA7}" dt="2024-11-07T08:55:12.638" v="4869"/>
          <ac:spMkLst>
            <pc:docMk/>
            <pc:sldMk cId="2098780471" sldId="276"/>
            <ac:spMk id="550" creationId="{0A30D717-46CD-F315-26F7-3C5A1F597E28}"/>
          </ac:spMkLst>
        </pc:spChg>
        <pc:spChg chg="mod">
          <ac:chgData name="chethan kalyan" userId="c1370a218002e0be" providerId="LiveId" clId="{2D53C083-D1FA-4AFF-9038-BC477B0ABBA7}" dt="2024-11-07T08:55:12.638" v="4869"/>
          <ac:spMkLst>
            <pc:docMk/>
            <pc:sldMk cId="2098780471" sldId="276"/>
            <ac:spMk id="551" creationId="{F49E54A8-FEB6-010B-7BB4-1ADFECD2D3A5}"/>
          </ac:spMkLst>
        </pc:spChg>
        <pc:spChg chg="mod">
          <ac:chgData name="chethan kalyan" userId="c1370a218002e0be" providerId="LiveId" clId="{2D53C083-D1FA-4AFF-9038-BC477B0ABBA7}" dt="2024-11-07T08:55:12.638" v="4869"/>
          <ac:spMkLst>
            <pc:docMk/>
            <pc:sldMk cId="2098780471" sldId="276"/>
            <ac:spMk id="552" creationId="{3F84B11A-32B3-1F20-58BD-FC66D7F9D265}"/>
          </ac:spMkLst>
        </pc:spChg>
        <pc:spChg chg="mod">
          <ac:chgData name="chethan kalyan" userId="c1370a218002e0be" providerId="LiveId" clId="{2D53C083-D1FA-4AFF-9038-BC477B0ABBA7}" dt="2024-11-07T08:55:12.638" v="4869"/>
          <ac:spMkLst>
            <pc:docMk/>
            <pc:sldMk cId="2098780471" sldId="276"/>
            <ac:spMk id="553" creationId="{FF331F59-E6A5-65C1-D85C-FAE14398C6DA}"/>
          </ac:spMkLst>
        </pc:spChg>
        <pc:spChg chg="mod">
          <ac:chgData name="chethan kalyan" userId="c1370a218002e0be" providerId="LiveId" clId="{2D53C083-D1FA-4AFF-9038-BC477B0ABBA7}" dt="2024-11-07T08:55:12.638" v="4869"/>
          <ac:spMkLst>
            <pc:docMk/>
            <pc:sldMk cId="2098780471" sldId="276"/>
            <ac:spMk id="554" creationId="{9C12EEA6-FBCD-054C-6503-76B8DC662B63}"/>
          </ac:spMkLst>
        </pc:spChg>
        <pc:spChg chg="mod">
          <ac:chgData name="chethan kalyan" userId="c1370a218002e0be" providerId="LiveId" clId="{2D53C083-D1FA-4AFF-9038-BC477B0ABBA7}" dt="2024-11-07T08:55:12.638" v="4869"/>
          <ac:spMkLst>
            <pc:docMk/>
            <pc:sldMk cId="2098780471" sldId="276"/>
            <ac:spMk id="555" creationId="{49315498-63F2-24A5-1CF7-6591BA69871A}"/>
          </ac:spMkLst>
        </pc:spChg>
        <pc:spChg chg="mod">
          <ac:chgData name="chethan kalyan" userId="c1370a218002e0be" providerId="LiveId" clId="{2D53C083-D1FA-4AFF-9038-BC477B0ABBA7}" dt="2024-11-07T08:55:12.638" v="4869"/>
          <ac:spMkLst>
            <pc:docMk/>
            <pc:sldMk cId="2098780471" sldId="276"/>
            <ac:spMk id="556" creationId="{6D777E89-7397-5A78-AFB0-80E5193C485E}"/>
          </ac:spMkLst>
        </pc:spChg>
        <pc:spChg chg="mod">
          <ac:chgData name="chethan kalyan" userId="c1370a218002e0be" providerId="LiveId" clId="{2D53C083-D1FA-4AFF-9038-BC477B0ABBA7}" dt="2024-11-07T08:55:12.638" v="4869"/>
          <ac:spMkLst>
            <pc:docMk/>
            <pc:sldMk cId="2098780471" sldId="276"/>
            <ac:spMk id="557" creationId="{239E6700-A234-65C4-C861-41B64F11CE4C}"/>
          </ac:spMkLst>
        </pc:spChg>
        <pc:spChg chg="mod">
          <ac:chgData name="chethan kalyan" userId="c1370a218002e0be" providerId="LiveId" clId="{2D53C083-D1FA-4AFF-9038-BC477B0ABBA7}" dt="2024-11-07T08:55:12.638" v="4869"/>
          <ac:spMkLst>
            <pc:docMk/>
            <pc:sldMk cId="2098780471" sldId="276"/>
            <ac:spMk id="558" creationId="{597A1347-C3CC-2066-7AA7-47BB3B133A5A}"/>
          </ac:spMkLst>
        </pc:spChg>
        <pc:spChg chg="mod">
          <ac:chgData name="chethan kalyan" userId="c1370a218002e0be" providerId="LiveId" clId="{2D53C083-D1FA-4AFF-9038-BC477B0ABBA7}" dt="2024-11-07T08:55:12.638" v="4869"/>
          <ac:spMkLst>
            <pc:docMk/>
            <pc:sldMk cId="2098780471" sldId="276"/>
            <ac:spMk id="559" creationId="{F0B25C30-7E0E-3033-1007-0F5D3123C95C}"/>
          </ac:spMkLst>
        </pc:spChg>
        <pc:spChg chg="mod">
          <ac:chgData name="chethan kalyan" userId="c1370a218002e0be" providerId="LiveId" clId="{2D53C083-D1FA-4AFF-9038-BC477B0ABBA7}" dt="2024-11-07T08:55:12.638" v="4869"/>
          <ac:spMkLst>
            <pc:docMk/>
            <pc:sldMk cId="2098780471" sldId="276"/>
            <ac:spMk id="560" creationId="{B1918AC0-7FAE-A8BC-4AD6-8C145D3A8AB2}"/>
          </ac:spMkLst>
        </pc:spChg>
        <pc:spChg chg="mod">
          <ac:chgData name="chethan kalyan" userId="c1370a218002e0be" providerId="LiveId" clId="{2D53C083-D1FA-4AFF-9038-BC477B0ABBA7}" dt="2024-11-07T08:55:12.638" v="4869"/>
          <ac:spMkLst>
            <pc:docMk/>
            <pc:sldMk cId="2098780471" sldId="276"/>
            <ac:spMk id="561" creationId="{228B6E00-463C-6747-3B98-97FEBC6E8935}"/>
          </ac:spMkLst>
        </pc:spChg>
        <pc:spChg chg="mod">
          <ac:chgData name="chethan kalyan" userId="c1370a218002e0be" providerId="LiveId" clId="{2D53C083-D1FA-4AFF-9038-BC477B0ABBA7}" dt="2024-11-07T08:55:12.638" v="4869"/>
          <ac:spMkLst>
            <pc:docMk/>
            <pc:sldMk cId="2098780471" sldId="276"/>
            <ac:spMk id="562" creationId="{76CC5F1D-3AED-1085-0ADD-2722B61A9372}"/>
          </ac:spMkLst>
        </pc:spChg>
        <pc:spChg chg="mod">
          <ac:chgData name="chethan kalyan" userId="c1370a218002e0be" providerId="LiveId" clId="{2D53C083-D1FA-4AFF-9038-BC477B0ABBA7}" dt="2024-11-07T08:55:12.638" v="4869"/>
          <ac:spMkLst>
            <pc:docMk/>
            <pc:sldMk cId="2098780471" sldId="276"/>
            <ac:spMk id="563" creationId="{99402D4E-6F9C-83A9-DBD5-A6AF1DDC933A}"/>
          </ac:spMkLst>
        </pc:spChg>
        <pc:spChg chg="mod">
          <ac:chgData name="chethan kalyan" userId="c1370a218002e0be" providerId="LiveId" clId="{2D53C083-D1FA-4AFF-9038-BC477B0ABBA7}" dt="2024-11-07T08:55:12.638" v="4869"/>
          <ac:spMkLst>
            <pc:docMk/>
            <pc:sldMk cId="2098780471" sldId="276"/>
            <ac:spMk id="564" creationId="{F91F13C4-E291-EE0C-5FAB-259694929613}"/>
          </ac:spMkLst>
        </pc:spChg>
        <pc:spChg chg="mod">
          <ac:chgData name="chethan kalyan" userId="c1370a218002e0be" providerId="LiveId" clId="{2D53C083-D1FA-4AFF-9038-BC477B0ABBA7}" dt="2024-11-07T08:55:12.638" v="4869"/>
          <ac:spMkLst>
            <pc:docMk/>
            <pc:sldMk cId="2098780471" sldId="276"/>
            <ac:spMk id="565" creationId="{2AAA97D3-F582-AB81-8F93-9FE512ECAE5F}"/>
          </ac:spMkLst>
        </pc:spChg>
        <pc:spChg chg="mod">
          <ac:chgData name="chethan kalyan" userId="c1370a218002e0be" providerId="LiveId" clId="{2D53C083-D1FA-4AFF-9038-BC477B0ABBA7}" dt="2024-11-07T08:55:12.638" v="4869"/>
          <ac:spMkLst>
            <pc:docMk/>
            <pc:sldMk cId="2098780471" sldId="276"/>
            <ac:spMk id="566" creationId="{2597A1AB-E290-EE9A-3F4C-8B34D870DF25}"/>
          </ac:spMkLst>
        </pc:spChg>
        <pc:spChg chg="mod">
          <ac:chgData name="chethan kalyan" userId="c1370a218002e0be" providerId="LiveId" clId="{2D53C083-D1FA-4AFF-9038-BC477B0ABBA7}" dt="2024-11-07T08:55:12.638" v="4869"/>
          <ac:spMkLst>
            <pc:docMk/>
            <pc:sldMk cId="2098780471" sldId="276"/>
            <ac:spMk id="567" creationId="{58A240CF-89C7-E898-A9C1-544A4AF81BD2}"/>
          </ac:spMkLst>
        </pc:spChg>
        <pc:spChg chg="mod">
          <ac:chgData name="chethan kalyan" userId="c1370a218002e0be" providerId="LiveId" clId="{2D53C083-D1FA-4AFF-9038-BC477B0ABBA7}" dt="2024-11-07T08:55:12.638" v="4869"/>
          <ac:spMkLst>
            <pc:docMk/>
            <pc:sldMk cId="2098780471" sldId="276"/>
            <ac:spMk id="568" creationId="{387B7535-471A-E986-95B0-42F70D40A6BA}"/>
          </ac:spMkLst>
        </pc:spChg>
        <pc:spChg chg="mod">
          <ac:chgData name="chethan kalyan" userId="c1370a218002e0be" providerId="LiveId" clId="{2D53C083-D1FA-4AFF-9038-BC477B0ABBA7}" dt="2024-11-07T08:55:12.638" v="4869"/>
          <ac:spMkLst>
            <pc:docMk/>
            <pc:sldMk cId="2098780471" sldId="276"/>
            <ac:spMk id="569" creationId="{B0414783-843C-0290-88BC-7992B929DC5B}"/>
          </ac:spMkLst>
        </pc:spChg>
        <pc:spChg chg="mod">
          <ac:chgData name="chethan kalyan" userId="c1370a218002e0be" providerId="LiveId" clId="{2D53C083-D1FA-4AFF-9038-BC477B0ABBA7}" dt="2024-11-07T08:55:12.638" v="4869"/>
          <ac:spMkLst>
            <pc:docMk/>
            <pc:sldMk cId="2098780471" sldId="276"/>
            <ac:spMk id="570" creationId="{12BC863D-68A9-AFAB-8813-02FAB055AE17}"/>
          </ac:spMkLst>
        </pc:spChg>
        <pc:spChg chg="mod">
          <ac:chgData name="chethan kalyan" userId="c1370a218002e0be" providerId="LiveId" clId="{2D53C083-D1FA-4AFF-9038-BC477B0ABBA7}" dt="2024-11-07T08:55:12.638" v="4869"/>
          <ac:spMkLst>
            <pc:docMk/>
            <pc:sldMk cId="2098780471" sldId="276"/>
            <ac:spMk id="571" creationId="{E3DC0CE0-0C2C-16A2-F607-9072750BC06B}"/>
          </ac:spMkLst>
        </pc:spChg>
        <pc:spChg chg="mod">
          <ac:chgData name="chethan kalyan" userId="c1370a218002e0be" providerId="LiveId" clId="{2D53C083-D1FA-4AFF-9038-BC477B0ABBA7}" dt="2024-11-07T08:55:12.638" v="4869"/>
          <ac:spMkLst>
            <pc:docMk/>
            <pc:sldMk cId="2098780471" sldId="276"/>
            <ac:spMk id="572" creationId="{C8967BAA-D263-978A-EADD-3EDB6545FF85}"/>
          </ac:spMkLst>
        </pc:spChg>
        <pc:spChg chg="mod">
          <ac:chgData name="chethan kalyan" userId="c1370a218002e0be" providerId="LiveId" clId="{2D53C083-D1FA-4AFF-9038-BC477B0ABBA7}" dt="2024-11-07T08:55:12.638" v="4869"/>
          <ac:spMkLst>
            <pc:docMk/>
            <pc:sldMk cId="2098780471" sldId="276"/>
            <ac:spMk id="573" creationId="{EF8B734A-3930-F722-3086-C9FAAAF77963}"/>
          </ac:spMkLst>
        </pc:spChg>
        <pc:spChg chg="mod">
          <ac:chgData name="chethan kalyan" userId="c1370a218002e0be" providerId="LiveId" clId="{2D53C083-D1FA-4AFF-9038-BC477B0ABBA7}" dt="2024-11-07T08:55:12.638" v="4869"/>
          <ac:spMkLst>
            <pc:docMk/>
            <pc:sldMk cId="2098780471" sldId="276"/>
            <ac:spMk id="574" creationId="{8E012FFC-86A5-1CDF-FB45-D2C1DE56C226}"/>
          </ac:spMkLst>
        </pc:spChg>
        <pc:spChg chg="mod">
          <ac:chgData name="chethan kalyan" userId="c1370a218002e0be" providerId="LiveId" clId="{2D53C083-D1FA-4AFF-9038-BC477B0ABBA7}" dt="2024-11-07T08:55:12.638" v="4869"/>
          <ac:spMkLst>
            <pc:docMk/>
            <pc:sldMk cId="2098780471" sldId="276"/>
            <ac:spMk id="575" creationId="{D3EF93C4-CBBE-AA68-2BF4-53F98618D789}"/>
          </ac:spMkLst>
        </pc:spChg>
        <pc:spChg chg="mod">
          <ac:chgData name="chethan kalyan" userId="c1370a218002e0be" providerId="LiveId" clId="{2D53C083-D1FA-4AFF-9038-BC477B0ABBA7}" dt="2024-11-07T08:55:12.638" v="4869"/>
          <ac:spMkLst>
            <pc:docMk/>
            <pc:sldMk cId="2098780471" sldId="276"/>
            <ac:spMk id="576" creationId="{159AD456-A494-F948-A5AB-7B52B12A4F9E}"/>
          </ac:spMkLst>
        </pc:spChg>
        <pc:spChg chg="mod">
          <ac:chgData name="chethan kalyan" userId="c1370a218002e0be" providerId="LiveId" clId="{2D53C083-D1FA-4AFF-9038-BC477B0ABBA7}" dt="2024-11-07T08:55:12.638" v="4869"/>
          <ac:spMkLst>
            <pc:docMk/>
            <pc:sldMk cId="2098780471" sldId="276"/>
            <ac:spMk id="577" creationId="{01C3BBB6-D7D1-CE50-4C7D-B396FAD7318D}"/>
          </ac:spMkLst>
        </pc:spChg>
        <pc:spChg chg="mod">
          <ac:chgData name="chethan kalyan" userId="c1370a218002e0be" providerId="LiveId" clId="{2D53C083-D1FA-4AFF-9038-BC477B0ABBA7}" dt="2024-11-07T08:55:12.638" v="4869"/>
          <ac:spMkLst>
            <pc:docMk/>
            <pc:sldMk cId="2098780471" sldId="276"/>
            <ac:spMk id="578" creationId="{DC75E6C3-A332-AD79-6BAF-AD7BA9CDA4F1}"/>
          </ac:spMkLst>
        </pc:spChg>
        <pc:spChg chg="mod">
          <ac:chgData name="chethan kalyan" userId="c1370a218002e0be" providerId="LiveId" clId="{2D53C083-D1FA-4AFF-9038-BC477B0ABBA7}" dt="2024-11-07T08:55:12.638" v="4869"/>
          <ac:spMkLst>
            <pc:docMk/>
            <pc:sldMk cId="2098780471" sldId="276"/>
            <ac:spMk id="579" creationId="{09A0B79F-1E5B-222E-9850-BD8AE1A3E0CB}"/>
          </ac:spMkLst>
        </pc:spChg>
        <pc:spChg chg="mod">
          <ac:chgData name="chethan kalyan" userId="c1370a218002e0be" providerId="LiveId" clId="{2D53C083-D1FA-4AFF-9038-BC477B0ABBA7}" dt="2024-11-07T08:55:12.638" v="4869"/>
          <ac:spMkLst>
            <pc:docMk/>
            <pc:sldMk cId="2098780471" sldId="276"/>
            <ac:spMk id="580" creationId="{261DD3F7-1ADD-DE0F-4E5A-8030E82EF960}"/>
          </ac:spMkLst>
        </pc:spChg>
        <pc:spChg chg="mod">
          <ac:chgData name="chethan kalyan" userId="c1370a218002e0be" providerId="LiveId" clId="{2D53C083-D1FA-4AFF-9038-BC477B0ABBA7}" dt="2024-11-07T08:55:12.638" v="4869"/>
          <ac:spMkLst>
            <pc:docMk/>
            <pc:sldMk cId="2098780471" sldId="276"/>
            <ac:spMk id="581" creationId="{CC8CD8F9-DF60-1B2A-9034-0F3777C289F9}"/>
          </ac:spMkLst>
        </pc:spChg>
        <pc:spChg chg="mod">
          <ac:chgData name="chethan kalyan" userId="c1370a218002e0be" providerId="LiveId" clId="{2D53C083-D1FA-4AFF-9038-BC477B0ABBA7}" dt="2024-11-07T08:55:12.638" v="4869"/>
          <ac:spMkLst>
            <pc:docMk/>
            <pc:sldMk cId="2098780471" sldId="276"/>
            <ac:spMk id="582" creationId="{06C0B78D-F199-FC4F-DEBF-BC59B98905E9}"/>
          </ac:spMkLst>
        </pc:spChg>
        <pc:spChg chg="mod">
          <ac:chgData name="chethan kalyan" userId="c1370a218002e0be" providerId="LiveId" clId="{2D53C083-D1FA-4AFF-9038-BC477B0ABBA7}" dt="2024-11-07T08:55:12.638" v="4869"/>
          <ac:spMkLst>
            <pc:docMk/>
            <pc:sldMk cId="2098780471" sldId="276"/>
            <ac:spMk id="583" creationId="{04A51AFA-96C4-7CF1-1B38-6AEB54D53682}"/>
          </ac:spMkLst>
        </pc:spChg>
        <pc:spChg chg="mod">
          <ac:chgData name="chethan kalyan" userId="c1370a218002e0be" providerId="LiveId" clId="{2D53C083-D1FA-4AFF-9038-BC477B0ABBA7}" dt="2024-11-07T08:55:12.638" v="4869"/>
          <ac:spMkLst>
            <pc:docMk/>
            <pc:sldMk cId="2098780471" sldId="276"/>
            <ac:spMk id="584" creationId="{EAC41990-3A52-1C88-6095-A0F687C736D9}"/>
          </ac:spMkLst>
        </pc:spChg>
        <pc:spChg chg="mod">
          <ac:chgData name="chethan kalyan" userId="c1370a218002e0be" providerId="LiveId" clId="{2D53C083-D1FA-4AFF-9038-BC477B0ABBA7}" dt="2024-11-07T08:55:12.638" v="4869"/>
          <ac:spMkLst>
            <pc:docMk/>
            <pc:sldMk cId="2098780471" sldId="276"/>
            <ac:spMk id="585" creationId="{1DCBADAB-46AD-999B-5076-639B14478EBA}"/>
          </ac:spMkLst>
        </pc:spChg>
        <pc:spChg chg="mod">
          <ac:chgData name="chethan kalyan" userId="c1370a218002e0be" providerId="LiveId" clId="{2D53C083-D1FA-4AFF-9038-BC477B0ABBA7}" dt="2024-11-07T08:55:12.638" v="4869"/>
          <ac:spMkLst>
            <pc:docMk/>
            <pc:sldMk cId="2098780471" sldId="276"/>
            <ac:spMk id="586" creationId="{E7EEE84C-2326-E316-53CD-4B5B004334E1}"/>
          </ac:spMkLst>
        </pc:spChg>
        <pc:spChg chg="mod">
          <ac:chgData name="chethan kalyan" userId="c1370a218002e0be" providerId="LiveId" clId="{2D53C083-D1FA-4AFF-9038-BC477B0ABBA7}" dt="2024-11-07T08:55:12.638" v="4869"/>
          <ac:spMkLst>
            <pc:docMk/>
            <pc:sldMk cId="2098780471" sldId="276"/>
            <ac:spMk id="587" creationId="{98192B44-299A-63CB-E5F8-58004BB40FD9}"/>
          </ac:spMkLst>
        </pc:spChg>
        <pc:spChg chg="mod">
          <ac:chgData name="chethan kalyan" userId="c1370a218002e0be" providerId="LiveId" clId="{2D53C083-D1FA-4AFF-9038-BC477B0ABBA7}" dt="2024-11-07T08:55:12.638" v="4869"/>
          <ac:spMkLst>
            <pc:docMk/>
            <pc:sldMk cId="2098780471" sldId="276"/>
            <ac:spMk id="588" creationId="{186A9776-F590-7137-A446-D31F22573F7A}"/>
          </ac:spMkLst>
        </pc:spChg>
        <pc:spChg chg="mod">
          <ac:chgData name="chethan kalyan" userId="c1370a218002e0be" providerId="LiveId" clId="{2D53C083-D1FA-4AFF-9038-BC477B0ABBA7}" dt="2024-11-07T08:55:12.638" v="4869"/>
          <ac:spMkLst>
            <pc:docMk/>
            <pc:sldMk cId="2098780471" sldId="276"/>
            <ac:spMk id="589" creationId="{056287A9-75C7-53C1-3DC6-BA7733F57905}"/>
          </ac:spMkLst>
        </pc:spChg>
        <pc:spChg chg="mod">
          <ac:chgData name="chethan kalyan" userId="c1370a218002e0be" providerId="LiveId" clId="{2D53C083-D1FA-4AFF-9038-BC477B0ABBA7}" dt="2024-11-07T08:55:12.638" v="4869"/>
          <ac:spMkLst>
            <pc:docMk/>
            <pc:sldMk cId="2098780471" sldId="276"/>
            <ac:spMk id="590" creationId="{7B2BEF80-AA36-81B1-977C-E00B97922EAE}"/>
          </ac:spMkLst>
        </pc:spChg>
        <pc:spChg chg="mod">
          <ac:chgData name="chethan kalyan" userId="c1370a218002e0be" providerId="LiveId" clId="{2D53C083-D1FA-4AFF-9038-BC477B0ABBA7}" dt="2024-11-07T08:55:12.638" v="4869"/>
          <ac:spMkLst>
            <pc:docMk/>
            <pc:sldMk cId="2098780471" sldId="276"/>
            <ac:spMk id="591" creationId="{88B2296C-D7FD-263F-2C58-CBDD4289DAC6}"/>
          </ac:spMkLst>
        </pc:spChg>
        <pc:spChg chg="mod">
          <ac:chgData name="chethan kalyan" userId="c1370a218002e0be" providerId="LiveId" clId="{2D53C083-D1FA-4AFF-9038-BC477B0ABBA7}" dt="2024-11-07T08:55:12.638" v="4869"/>
          <ac:spMkLst>
            <pc:docMk/>
            <pc:sldMk cId="2098780471" sldId="276"/>
            <ac:spMk id="592" creationId="{722A6B59-7F1D-DF16-2EB1-458EC996B013}"/>
          </ac:spMkLst>
        </pc:spChg>
        <pc:spChg chg="mod">
          <ac:chgData name="chethan kalyan" userId="c1370a218002e0be" providerId="LiveId" clId="{2D53C083-D1FA-4AFF-9038-BC477B0ABBA7}" dt="2024-11-07T08:55:12.638" v="4869"/>
          <ac:spMkLst>
            <pc:docMk/>
            <pc:sldMk cId="2098780471" sldId="276"/>
            <ac:spMk id="593" creationId="{21733083-FCAD-118D-B125-D63E2C32FA88}"/>
          </ac:spMkLst>
        </pc:spChg>
        <pc:spChg chg="mod">
          <ac:chgData name="chethan kalyan" userId="c1370a218002e0be" providerId="LiveId" clId="{2D53C083-D1FA-4AFF-9038-BC477B0ABBA7}" dt="2024-11-07T08:55:12.638" v="4869"/>
          <ac:spMkLst>
            <pc:docMk/>
            <pc:sldMk cId="2098780471" sldId="276"/>
            <ac:spMk id="594" creationId="{BFD73DD5-A002-B2A0-6A48-EC1224EE0DCB}"/>
          </ac:spMkLst>
        </pc:spChg>
        <pc:spChg chg="mod">
          <ac:chgData name="chethan kalyan" userId="c1370a218002e0be" providerId="LiveId" clId="{2D53C083-D1FA-4AFF-9038-BC477B0ABBA7}" dt="2024-11-07T08:55:12.638" v="4869"/>
          <ac:spMkLst>
            <pc:docMk/>
            <pc:sldMk cId="2098780471" sldId="276"/>
            <ac:spMk id="595" creationId="{692C487D-3636-CBB7-92CE-C89295545D79}"/>
          </ac:spMkLst>
        </pc:spChg>
        <pc:spChg chg="mod">
          <ac:chgData name="chethan kalyan" userId="c1370a218002e0be" providerId="LiveId" clId="{2D53C083-D1FA-4AFF-9038-BC477B0ABBA7}" dt="2024-11-07T08:55:12.638" v="4869"/>
          <ac:spMkLst>
            <pc:docMk/>
            <pc:sldMk cId="2098780471" sldId="276"/>
            <ac:spMk id="596" creationId="{F2FC5647-3C17-DE22-BC1D-1F081F3D0B15}"/>
          </ac:spMkLst>
        </pc:spChg>
        <pc:spChg chg="mod">
          <ac:chgData name="chethan kalyan" userId="c1370a218002e0be" providerId="LiveId" clId="{2D53C083-D1FA-4AFF-9038-BC477B0ABBA7}" dt="2024-11-07T08:55:12.638" v="4869"/>
          <ac:spMkLst>
            <pc:docMk/>
            <pc:sldMk cId="2098780471" sldId="276"/>
            <ac:spMk id="597" creationId="{1C47508C-9208-4FF7-B79A-79CFA8B979F1}"/>
          </ac:spMkLst>
        </pc:spChg>
        <pc:spChg chg="mod">
          <ac:chgData name="chethan kalyan" userId="c1370a218002e0be" providerId="LiveId" clId="{2D53C083-D1FA-4AFF-9038-BC477B0ABBA7}" dt="2024-11-07T08:55:12.638" v="4869"/>
          <ac:spMkLst>
            <pc:docMk/>
            <pc:sldMk cId="2098780471" sldId="276"/>
            <ac:spMk id="598" creationId="{E37EF926-88E4-E300-F831-DEB0BCF4068C}"/>
          </ac:spMkLst>
        </pc:spChg>
        <pc:spChg chg="mod">
          <ac:chgData name="chethan kalyan" userId="c1370a218002e0be" providerId="LiveId" clId="{2D53C083-D1FA-4AFF-9038-BC477B0ABBA7}" dt="2024-11-07T08:55:12.638" v="4869"/>
          <ac:spMkLst>
            <pc:docMk/>
            <pc:sldMk cId="2098780471" sldId="276"/>
            <ac:spMk id="599" creationId="{ADC21AFB-E1E0-ED50-BC4E-3978A59323F1}"/>
          </ac:spMkLst>
        </pc:spChg>
        <pc:spChg chg="mod">
          <ac:chgData name="chethan kalyan" userId="c1370a218002e0be" providerId="LiveId" clId="{2D53C083-D1FA-4AFF-9038-BC477B0ABBA7}" dt="2024-11-07T08:55:12.638" v="4869"/>
          <ac:spMkLst>
            <pc:docMk/>
            <pc:sldMk cId="2098780471" sldId="276"/>
            <ac:spMk id="600" creationId="{48D31F00-23A8-067B-A542-D7A1F9014A3A}"/>
          </ac:spMkLst>
        </pc:spChg>
        <pc:spChg chg="mod">
          <ac:chgData name="chethan kalyan" userId="c1370a218002e0be" providerId="LiveId" clId="{2D53C083-D1FA-4AFF-9038-BC477B0ABBA7}" dt="2024-11-07T08:55:12.638" v="4869"/>
          <ac:spMkLst>
            <pc:docMk/>
            <pc:sldMk cId="2098780471" sldId="276"/>
            <ac:spMk id="601" creationId="{87FBA05C-D0C1-5BE4-49B6-EE908A70BC63}"/>
          </ac:spMkLst>
        </pc:spChg>
        <pc:spChg chg="mod">
          <ac:chgData name="chethan kalyan" userId="c1370a218002e0be" providerId="LiveId" clId="{2D53C083-D1FA-4AFF-9038-BC477B0ABBA7}" dt="2024-11-07T08:55:12.638" v="4869"/>
          <ac:spMkLst>
            <pc:docMk/>
            <pc:sldMk cId="2098780471" sldId="276"/>
            <ac:spMk id="602" creationId="{853E7757-95A5-B33B-6475-6C82EA5FEEF0}"/>
          </ac:spMkLst>
        </pc:spChg>
        <pc:spChg chg="mod">
          <ac:chgData name="chethan kalyan" userId="c1370a218002e0be" providerId="LiveId" clId="{2D53C083-D1FA-4AFF-9038-BC477B0ABBA7}" dt="2024-11-07T08:55:12.638" v="4869"/>
          <ac:spMkLst>
            <pc:docMk/>
            <pc:sldMk cId="2098780471" sldId="276"/>
            <ac:spMk id="603" creationId="{FEBCC265-8295-8262-9D70-479A5711DE46}"/>
          </ac:spMkLst>
        </pc:spChg>
        <pc:spChg chg="mod">
          <ac:chgData name="chethan kalyan" userId="c1370a218002e0be" providerId="LiveId" clId="{2D53C083-D1FA-4AFF-9038-BC477B0ABBA7}" dt="2024-11-07T08:55:12.638" v="4869"/>
          <ac:spMkLst>
            <pc:docMk/>
            <pc:sldMk cId="2098780471" sldId="276"/>
            <ac:spMk id="604" creationId="{E1A81F8C-52CC-5F2A-8869-AAB61C0DE50C}"/>
          </ac:spMkLst>
        </pc:spChg>
        <pc:spChg chg="mod">
          <ac:chgData name="chethan kalyan" userId="c1370a218002e0be" providerId="LiveId" clId="{2D53C083-D1FA-4AFF-9038-BC477B0ABBA7}" dt="2024-11-07T08:55:12.638" v="4869"/>
          <ac:spMkLst>
            <pc:docMk/>
            <pc:sldMk cId="2098780471" sldId="276"/>
            <ac:spMk id="605" creationId="{0A057098-4941-D798-8B9C-0798F401DCB0}"/>
          </ac:spMkLst>
        </pc:spChg>
        <pc:spChg chg="mod">
          <ac:chgData name="chethan kalyan" userId="c1370a218002e0be" providerId="LiveId" clId="{2D53C083-D1FA-4AFF-9038-BC477B0ABBA7}" dt="2024-11-07T08:55:12.638" v="4869"/>
          <ac:spMkLst>
            <pc:docMk/>
            <pc:sldMk cId="2098780471" sldId="276"/>
            <ac:spMk id="606" creationId="{99682490-0770-217B-4142-2C1CD3CA8B6E}"/>
          </ac:spMkLst>
        </pc:spChg>
        <pc:spChg chg="mod">
          <ac:chgData name="chethan kalyan" userId="c1370a218002e0be" providerId="LiveId" clId="{2D53C083-D1FA-4AFF-9038-BC477B0ABBA7}" dt="2024-11-07T08:55:12.638" v="4869"/>
          <ac:spMkLst>
            <pc:docMk/>
            <pc:sldMk cId="2098780471" sldId="276"/>
            <ac:spMk id="607" creationId="{DDA89FAA-0420-9091-A210-F8F0B5D504C9}"/>
          </ac:spMkLst>
        </pc:spChg>
        <pc:spChg chg="mod">
          <ac:chgData name="chethan kalyan" userId="c1370a218002e0be" providerId="LiveId" clId="{2D53C083-D1FA-4AFF-9038-BC477B0ABBA7}" dt="2024-11-07T08:55:12.638" v="4869"/>
          <ac:spMkLst>
            <pc:docMk/>
            <pc:sldMk cId="2098780471" sldId="276"/>
            <ac:spMk id="608" creationId="{05666BC7-EA85-8E89-37EB-E46E24810940}"/>
          </ac:spMkLst>
        </pc:spChg>
        <pc:spChg chg="mod">
          <ac:chgData name="chethan kalyan" userId="c1370a218002e0be" providerId="LiveId" clId="{2D53C083-D1FA-4AFF-9038-BC477B0ABBA7}" dt="2024-11-07T08:55:12.638" v="4869"/>
          <ac:spMkLst>
            <pc:docMk/>
            <pc:sldMk cId="2098780471" sldId="276"/>
            <ac:spMk id="609" creationId="{97C0C894-9374-90C7-D4FC-48AE302DF244}"/>
          </ac:spMkLst>
        </pc:spChg>
        <pc:spChg chg="mod">
          <ac:chgData name="chethan kalyan" userId="c1370a218002e0be" providerId="LiveId" clId="{2D53C083-D1FA-4AFF-9038-BC477B0ABBA7}" dt="2024-11-07T08:55:12.638" v="4869"/>
          <ac:spMkLst>
            <pc:docMk/>
            <pc:sldMk cId="2098780471" sldId="276"/>
            <ac:spMk id="610" creationId="{A35B0F7A-78D9-2E3C-CEF5-D79D85EF8802}"/>
          </ac:spMkLst>
        </pc:spChg>
        <pc:spChg chg="mod">
          <ac:chgData name="chethan kalyan" userId="c1370a218002e0be" providerId="LiveId" clId="{2D53C083-D1FA-4AFF-9038-BC477B0ABBA7}" dt="2024-11-07T08:55:12.638" v="4869"/>
          <ac:spMkLst>
            <pc:docMk/>
            <pc:sldMk cId="2098780471" sldId="276"/>
            <ac:spMk id="611" creationId="{D8F73280-C7A4-9058-D3AF-9CF155F31357}"/>
          </ac:spMkLst>
        </pc:spChg>
        <pc:spChg chg="mod">
          <ac:chgData name="chethan kalyan" userId="c1370a218002e0be" providerId="LiveId" clId="{2D53C083-D1FA-4AFF-9038-BC477B0ABBA7}" dt="2024-11-07T08:55:12.638" v="4869"/>
          <ac:spMkLst>
            <pc:docMk/>
            <pc:sldMk cId="2098780471" sldId="276"/>
            <ac:spMk id="612" creationId="{61224BC4-D70A-5681-ABE0-2521A9BAB428}"/>
          </ac:spMkLst>
        </pc:spChg>
        <pc:spChg chg="mod">
          <ac:chgData name="chethan kalyan" userId="c1370a218002e0be" providerId="LiveId" clId="{2D53C083-D1FA-4AFF-9038-BC477B0ABBA7}" dt="2024-11-07T08:55:12.638" v="4869"/>
          <ac:spMkLst>
            <pc:docMk/>
            <pc:sldMk cId="2098780471" sldId="276"/>
            <ac:spMk id="613" creationId="{0E2DD15C-2F19-AB81-9808-7839A490BF7D}"/>
          </ac:spMkLst>
        </pc:spChg>
        <pc:spChg chg="mod">
          <ac:chgData name="chethan kalyan" userId="c1370a218002e0be" providerId="LiveId" clId="{2D53C083-D1FA-4AFF-9038-BC477B0ABBA7}" dt="2024-11-07T08:55:12.638" v="4869"/>
          <ac:spMkLst>
            <pc:docMk/>
            <pc:sldMk cId="2098780471" sldId="276"/>
            <ac:spMk id="614" creationId="{35E3A169-DA51-F335-6BDF-34C8FF59D4DA}"/>
          </ac:spMkLst>
        </pc:spChg>
        <pc:spChg chg="mod">
          <ac:chgData name="chethan kalyan" userId="c1370a218002e0be" providerId="LiveId" clId="{2D53C083-D1FA-4AFF-9038-BC477B0ABBA7}" dt="2024-11-07T08:55:12.638" v="4869"/>
          <ac:spMkLst>
            <pc:docMk/>
            <pc:sldMk cId="2098780471" sldId="276"/>
            <ac:spMk id="615" creationId="{B7273A00-A372-14B0-70CB-BF9E8749BCC9}"/>
          </ac:spMkLst>
        </pc:spChg>
        <pc:spChg chg="mod">
          <ac:chgData name="chethan kalyan" userId="c1370a218002e0be" providerId="LiveId" clId="{2D53C083-D1FA-4AFF-9038-BC477B0ABBA7}" dt="2024-11-07T08:55:12.638" v="4869"/>
          <ac:spMkLst>
            <pc:docMk/>
            <pc:sldMk cId="2098780471" sldId="276"/>
            <ac:spMk id="616" creationId="{25BA4779-90C4-0B7D-1A69-5929B6CE599A}"/>
          </ac:spMkLst>
        </pc:spChg>
        <pc:spChg chg="mod">
          <ac:chgData name="chethan kalyan" userId="c1370a218002e0be" providerId="LiveId" clId="{2D53C083-D1FA-4AFF-9038-BC477B0ABBA7}" dt="2024-11-07T08:55:12.638" v="4869"/>
          <ac:spMkLst>
            <pc:docMk/>
            <pc:sldMk cId="2098780471" sldId="276"/>
            <ac:spMk id="617" creationId="{3020DECA-D132-9E21-3F0A-26C1CA176DC9}"/>
          </ac:spMkLst>
        </pc:spChg>
        <pc:spChg chg="mod">
          <ac:chgData name="chethan kalyan" userId="c1370a218002e0be" providerId="LiveId" clId="{2D53C083-D1FA-4AFF-9038-BC477B0ABBA7}" dt="2024-11-07T08:55:12.638" v="4869"/>
          <ac:spMkLst>
            <pc:docMk/>
            <pc:sldMk cId="2098780471" sldId="276"/>
            <ac:spMk id="618" creationId="{F8E3EAA6-EE7E-7D9C-9BC6-76E92E91E351}"/>
          </ac:spMkLst>
        </pc:spChg>
        <pc:spChg chg="mod">
          <ac:chgData name="chethan kalyan" userId="c1370a218002e0be" providerId="LiveId" clId="{2D53C083-D1FA-4AFF-9038-BC477B0ABBA7}" dt="2024-11-07T08:55:12.638" v="4869"/>
          <ac:spMkLst>
            <pc:docMk/>
            <pc:sldMk cId="2098780471" sldId="276"/>
            <ac:spMk id="619" creationId="{CF23058E-4754-488F-74AF-E4D54516AE4F}"/>
          </ac:spMkLst>
        </pc:spChg>
        <pc:spChg chg="mod">
          <ac:chgData name="chethan kalyan" userId="c1370a218002e0be" providerId="LiveId" clId="{2D53C083-D1FA-4AFF-9038-BC477B0ABBA7}" dt="2024-11-07T08:55:12.638" v="4869"/>
          <ac:spMkLst>
            <pc:docMk/>
            <pc:sldMk cId="2098780471" sldId="276"/>
            <ac:spMk id="620" creationId="{694CFEB2-06F8-C136-1322-3E092ED5EEC8}"/>
          </ac:spMkLst>
        </pc:spChg>
        <pc:spChg chg="mod">
          <ac:chgData name="chethan kalyan" userId="c1370a218002e0be" providerId="LiveId" clId="{2D53C083-D1FA-4AFF-9038-BC477B0ABBA7}" dt="2024-11-07T08:55:12.638" v="4869"/>
          <ac:spMkLst>
            <pc:docMk/>
            <pc:sldMk cId="2098780471" sldId="276"/>
            <ac:spMk id="621" creationId="{A368C66B-2B6F-57DF-E659-D66615E728FC}"/>
          </ac:spMkLst>
        </pc:spChg>
        <pc:spChg chg="mod">
          <ac:chgData name="chethan kalyan" userId="c1370a218002e0be" providerId="LiveId" clId="{2D53C083-D1FA-4AFF-9038-BC477B0ABBA7}" dt="2024-11-07T08:55:12.638" v="4869"/>
          <ac:spMkLst>
            <pc:docMk/>
            <pc:sldMk cId="2098780471" sldId="276"/>
            <ac:spMk id="622" creationId="{F69925D1-6660-0436-89CB-3F2412835D65}"/>
          </ac:spMkLst>
        </pc:spChg>
        <pc:spChg chg="mod">
          <ac:chgData name="chethan kalyan" userId="c1370a218002e0be" providerId="LiveId" clId="{2D53C083-D1FA-4AFF-9038-BC477B0ABBA7}" dt="2024-11-07T08:55:12.638" v="4869"/>
          <ac:spMkLst>
            <pc:docMk/>
            <pc:sldMk cId="2098780471" sldId="276"/>
            <ac:spMk id="623" creationId="{EF90306E-EA4D-7FC2-6CD8-5D576EBD49E3}"/>
          </ac:spMkLst>
        </pc:spChg>
        <pc:spChg chg="mod">
          <ac:chgData name="chethan kalyan" userId="c1370a218002e0be" providerId="LiveId" clId="{2D53C083-D1FA-4AFF-9038-BC477B0ABBA7}" dt="2024-11-07T08:55:12.638" v="4869"/>
          <ac:spMkLst>
            <pc:docMk/>
            <pc:sldMk cId="2098780471" sldId="276"/>
            <ac:spMk id="624" creationId="{008E2B0E-AB6C-A730-644B-1C3D3E0BD705}"/>
          </ac:spMkLst>
        </pc:spChg>
        <pc:spChg chg="mod">
          <ac:chgData name="chethan kalyan" userId="c1370a218002e0be" providerId="LiveId" clId="{2D53C083-D1FA-4AFF-9038-BC477B0ABBA7}" dt="2024-11-07T08:55:12.638" v="4869"/>
          <ac:spMkLst>
            <pc:docMk/>
            <pc:sldMk cId="2098780471" sldId="276"/>
            <ac:spMk id="625" creationId="{A7254A0A-E5A7-2EC9-53AA-1ECB33C2AE10}"/>
          </ac:spMkLst>
        </pc:spChg>
        <pc:spChg chg="mod">
          <ac:chgData name="chethan kalyan" userId="c1370a218002e0be" providerId="LiveId" clId="{2D53C083-D1FA-4AFF-9038-BC477B0ABBA7}" dt="2024-11-07T08:55:12.638" v="4869"/>
          <ac:spMkLst>
            <pc:docMk/>
            <pc:sldMk cId="2098780471" sldId="276"/>
            <ac:spMk id="626" creationId="{394F1061-EA4D-4CCF-3601-0B5602E52CC2}"/>
          </ac:spMkLst>
        </pc:spChg>
        <pc:spChg chg="mod">
          <ac:chgData name="chethan kalyan" userId="c1370a218002e0be" providerId="LiveId" clId="{2D53C083-D1FA-4AFF-9038-BC477B0ABBA7}" dt="2024-11-07T08:55:12.638" v="4869"/>
          <ac:spMkLst>
            <pc:docMk/>
            <pc:sldMk cId="2098780471" sldId="276"/>
            <ac:spMk id="627" creationId="{09A64496-5107-FB68-A24E-841A549D5B25}"/>
          </ac:spMkLst>
        </pc:spChg>
        <pc:spChg chg="mod">
          <ac:chgData name="chethan kalyan" userId="c1370a218002e0be" providerId="LiveId" clId="{2D53C083-D1FA-4AFF-9038-BC477B0ABBA7}" dt="2024-11-07T08:55:12.638" v="4869"/>
          <ac:spMkLst>
            <pc:docMk/>
            <pc:sldMk cId="2098780471" sldId="276"/>
            <ac:spMk id="628" creationId="{C0DEFDFD-45F3-8B0B-EE94-B862B28B6FEB}"/>
          </ac:spMkLst>
        </pc:spChg>
        <pc:spChg chg="mod">
          <ac:chgData name="chethan kalyan" userId="c1370a218002e0be" providerId="LiveId" clId="{2D53C083-D1FA-4AFF-9038-BC477B0ABBA7}" dt="2024-11-07T08:55:12.638" v="4869"/>
          <ac:spMkLst>
            <pc:docMk/>
            <pc:sldMk cId="2098780471" sldId="276"/>
            <ac:spMk id="629" creationId="{DD05512C-8240-9839-D4C4-9440F821393D}"/>
          </ac:spMkLst>
        </pc:spChg>
        <pc:spChg chg="mod">
          <ac:chgData name="chethan kalyan" userId="c1370a218002e0be" providerId="LiveId" clId="{2D53C083-D1FA-4AFF-9038-BC477B0ABBA7}" dt="2024-11-07T08:55:12.638" v="4869"/>
          <ac:spMkLst>
            <pc:docMk/>
            <pc:sldMk cId="2098780471" sldId="276"/>
            <ac:spMk id="630" creationId="{8DC79807-7926-A110-C5EC-782976F9B70C}"/>
          </ac:spMkLst>
        </pc:spChg>
        <pc:spChg chg="mod">
          <ac:chgData name="chethan kalyan" userId="c1370a218002e0be" providerId="LiveId" clId="{2D53C083-D1FA-4AFF-9038-BC477B0ABBA7}" dt="2024-11-07T08:55:12.638" v="4869"/>
          <ac:spMkLst>
            <pc:docMk/>
            <pc:sldMk cId="2098780471" sldId="276"/>
            <ac:spMk id="631" creationId="{7B934EB5-20A2-E241-0145-62C0F983CBAD}"/>
          </ac:spMkLst>
        </pc:spChg>
        <pc:spChg chg="mod">
          <ac:chgData name="chethan kalyan" userId="c1370a218002e0be" providerId="LiveId" clId="{2D53C083-D1FA-4AFF-9038-BC477B0ABBA7}" dt="2024-11-07T08:55:12.638" v="4869"/>
          <ac:spMkLst>
            <pc:docMk/>
            <pc:sldMk cId="2098780471" sldId="276"/>
            <ac:spMk id="632" creationId="{A58F69AA-5643-7808-B029-861E5D410086}"/>
          </ac:spMkLst>
        </pc:spChg>
        <pc:spChg chg="mod">
          <ac:chgData name="chethan kalyan" userId="c1370a218002e0be" providerId="LiveId" clId="{2D53C083-D1FA-4AFF-9038-BC477B0ABBA7}" dt="2024-11-07T08:55:12.638" v="4869"/>
          <ac:spMkLst>
            <pc:docMk/>
            <pc:sldMk cId="2098780471" sldId="276"/>
            <ac:spMk id="633" creationId="{4956C21B-815E-C5CE-AD56-C4A8AF346107}"/>
          </ac:spMkLst>
        </pc:spChg>
        <pc:spChg chg="mod">
          <ac:chgData name="chethan kalyan" userId="c1370a218002e0be" providerId="LiveId" clId="{2D53C083-D1FA-4AFF-9038-BC477B0ABBA7}" dt="2024-11-07T08:55:12.638" v="4869"/>
          <ac:spMkLst>
            <pc:docMk/>
            <pc:sldMk cId="2098780471" sldId="276"/>
            <ac:spMk id="634" creationId="{D3087DE3-5650-5C07-87C4-1FF259A5FD58}"/>
          </ac:spMkLst>
        </pc:spChg>
        <pc:spChg chg="mod">
          <ac:chgData name="chethan kalyan" userId="c1370a218002e0be" providerId="LiveId" clId="{2D53C083-D1FA-4AFF-9038-BC477B0ABBA7}" dt="2024-11-07T08:55:12.638" v="4869"/>
          <ac:spMkLst>
            <pc:docMk/>
            <pc:sldMk cId="2098780471" sldId="276"/>
            <ac:spMk id="635" creationId="{31BA327F-718B-4711-829E-FE80AF4EE2D4}"/>
          </ac:spMkLst>
        </pc:spChg>
        <pc:spChg chg="mod">
          <ac:chgData name="chethan kalyan" userId="c1370a218002e0be" providerId="LiveId" clId="{2D53C083-D1FA-4AFF-9038-BC477B0ABBA7}" dt="2024-11-07T08:55:12.638" v="4869"/>
          <ac:spMkLst>
            <pc:docMk/>
            <pc:sldMk cId="2098780471" sldId="276"/>
            <ac:spMk id="636" creationId="{4A83E936-6CEE-5FC9-80D3-3C92E1C8D8F6}"/>
          </ac:spMkLst>
        </pc:spChg>
        <pc:spChg chg="mod">
          <ac:chgData name="chethan kalyan" userId="c1370a218002e0be" providerId="LiveId" clId="{2D53C083-D1FA-4AFF-9038-BC477B0ABBA7}" dt="2024-11-07T08:55:12.638" v="4869"/>
          <ac:spMkLst>
            <pc:docMk/>
            <pc:sldMk cId="2098780471" sldId="276"/>
            <ac:spMk id="637" creationId="{D129F2A0-7EBC-9AED-211E-D3369B31F304}"/>
          </ac:spMkLst>
        </pc:spChg>
        <pc:spChg chg="mod">
          <ac:chgData name="chethan kalyan" userId="c1370a218002e0be" providerId="LiveId" clId="{2D53C083-D1FA-4AFF-9038-BC477B0ABBA7}" dt="2024-11-07T08:55:12.638" v="4869"/>
          <ac:spMkLst>
            <pc:docMk/>
            <pc:sldMk cId="2098780471" sldId="276"/>
            <ac:spMk id="638" creationId="{66A52DC7-6DB8-4FE3-751C-CD95717D413F}"/>
          </ac:spMkLst>
        </pc:spChg>
        <pc:spChg chg="mod">
          <ac:chgData name="chethan kalyan" userId="c1370a218002e0be" providerId="LiveId" clId="{2D53C083-D1FA-4AFF-9038-BC477B0ABBA7}" dt="2024-11-07T08:55:12.638" v="4869"/>
          <ac:spMkLst>
            <pc:docMk/>
            <pc:sldMk cId="2098780471" sldId="276"/>
            <ac:spMk id="639" creationId="{37B6D8D1-BBA1-E1BD-008B-98549B69C18A}"/>
          </ac:spMkLst>
        </pc:spChg>
        <pc:spChg chg="mod">
          <ac:chgData name="chethan kalyan" userId="c1370a218002e0be" providerId="LiveId" clId="{2D53C083-D1FA-4AFF-9038-BC477B0ABBA7}" dt="2024-11-07T08:55:12.638" v="4869"/>
          <ac:spMkLst>
            <pc:docMk/>
            <pc:sldMk cId="2098780471" sldId="276"/>
            <ac:spMk id="640" creationId="{FA99CC34-CFE9-1BD7-94F0-9B5F932D7F36}"/>
          </ac:spMkLst>
        </pc:spChg>
        <pc:spChg chg="mod">
          <ac:chgData name="chethan kalyan" userId="c1370a218002e0be" providerId="LiveId" clId="{2D53C083-D1FA-4AFF-9038-BC477B0ABBA7}" dt="2024-11-07T08:55:12.638" v="4869"/>
          <ac:spMkLst>
            <pc:docMk/>
            <pc:sldMk cId="2098780471" sldId="276"/>
            <ac:spMk id="641" creationId="{68EBCEEA-B148-44C7-B9B5-1993337F25CD}"/>
          </ac:spMkLst>
        </pc:spChg>
        <pc:spChg chg="mod">
          <ac:chgData name="chethan kalyan" userId="c1370a218002e0be" providerId="LiveId" clId="{2D53C083-D1FA-4AFF-9038-BC477B0ABBA7}" dt="2024-11-07T08:55:12.638" v="4869"/>
          <ac:spMkLst>
            <pc:docMk/>
            <pc:sldMk cId="2098780471" sldId="276"/>
            <ac:spMk id="642" creationId="{2D2867D8-FD73-7AE9-E0C6-FB71FD41247C}"/>
          </ac:spMkLst>
        </pc:spChg>
        <pc:spChg chg="mod">
          <ac:chgData name="chethan kalyan" userId="c1370a218002e0be" providerId="LiveId" clId="{2D53C083-D1FA-4AFF-9038-BC477B0ABBA7}" dt="2024-11-07T08:55:12.638" v="4869"/>
          <ac:spMkLst>
            <pc:docMk/>
            <pc:sldMk cId="2098780471" sldId="276"/>
            <ac:spMk id="643" creationId="{48DF96F4-DF3B-A5DC-D966-86FE5AD2A5FE}"/>
          </ac:spMkLst>
        </pc:spChg>
        <pc:spChg chg="mod">
          <ac:chgData name="chethan kalyan" userId="c1370a218002e0be" providerId="LiveId" clId="{2D53C083-D1FA-4AFF-9038-BC477B0ABBA7}" dt="2024-11-07T08:55:12.638" v="4869"/>
          <ac:spMkLst>
            <pc:docMk/>
            <pc:sldMk cId="2098780471" sldId="276"/>
            <ac:spMk id="644" creationId="{5D14D57B-7AF9-AF31-A20C-09EF775C26B9}"/>
          </ac:spMkLst>
        </pc:spChg>
        <pc:spChg chg="mod">
          <ac:chgData name="chethan kalyan" userId="c1370a218002e0be" providerId="LiveId" clId="{2D53C083-D1FA-4AFF-9038-BC477B0ABBA7}" dt="2024-11-07T08:55:12.638" v="4869"/>
          <ac:spMkLst>
            <pc:docMk/>
            <pc:sldMk cId="2098780471" sldId="276"/>
            <ac:spMk id="645" creationId="{2466B667-8025-6BD0-0404-4C9B567067A4}"/>
          </ac:spMkLst>
        </pc:spChg>
        <pc:spChg chg="mod">
          <ac:chgData name="chethan kalyan" userId="c1370a218002e0be" providerId="LiveId" clId="{2D53C083-D1FA-4AFF-9038-BC477B0ABBA7}" dt="2024-11-07T08:55:12.638" v="4869"/>
          <ac:spMkLst>
            <pc:docMk/>
            <pc:sldMk cId="2098780471" sldId="276"/>
            <ac:spMk id="646" creationId="{AB449D94-7CC1-A2EC-5781-636EF1982420}"/>
          </ac:spMkLst>
        </pc:spChg>
        <pc:spChg chg="mod">
          <ac:chgData name="chethan kalyan" userId="c1370a218002e0be" providerId="LiveId" clId="{2D53C083-D1FA-4AFF-9038-BC477B0ABBA7}" dt="2024-11-07T08:55:12.638" v="4869"/>
          <ac:spMkLst>
            <pc:docMk/>
            <pc:sldMk cId="2098780471" sldId="276"/>
            <ac:spMk id="647" creationId="{F3081D86-7DED-72B9-830D-D4695333DED5}"/>
          </ac:spMkLst>
        </pc:spChg>
        <pc:spChg chg="mod">
          <ac:chgData name="chethan kalyan" userId="c1370a218002e0be" providerId="LiveId" clId="{2D53C083-D1FA-4AFF-9038-BC477B0ABBA7}" dt="2024-11-07T08:55:12.638" v="4869"/>
          <ac:spMkLst>
            <pc:docMk/>
            <pc:sldMk cId="2098780471" sldId="276"/>
            <ac:spMk id="648" creationId="{9839F68A-35AD-894F-35A2-E0AFD54E4824}"/>
          </ac:spMkLst>
        </pc:spChg>
        <pc:spChg chg="mod">
          <ac:chgData name="chethan kalyan" userId="c1370a218002e0be" providerId="LiveId" clId="{2D53C083-D1FA-4AFF-9038-BC477B0ABBA7}" dt="2024-11-07T08:55:12.638" v="4869"/>
          <ac:spMkLst>
            <pc:docMk/>
            <pc:sldMk cId="2098780471" sldId="276"/>
            <ac:spMk id="649" creationId="{471847E9-1B57-83F9-061C-574AFF14AD34}"/>
          </ac:spMkLst>
        </pc:spChg>
        <pc:spChg chg="mod">
          <ac:chgData name="chethan kalyan" userId="c1370a218002e0be" providerId="LiveId" clId="{2D53C083-D1FA-4AFF-9038-BC477B0ABBA7}" dt="2024-11-07T08:55:12.638" v="4869"/>
          <ac:spMkLst>
            <pc:docMk/>
            <pc:sldMk cId="2098780471" sldId="276"/>
            <ac:spMk id="650" creationId="{F39F1384-0FC1-D31C-9F64-2367B36BB228}"/>
          </ac:spMkLst>
        </pc:spChg>
        <pc:spChg chg="mod">
          <ac:chgData name="chethan kalyan" userId="c1370a218002e0be" providerId="LiveId" clId="{2D53C083-D1FA-4AFF-9038-BC477B0ABBA7}" dt="2024-11-07T08:55:12.638" v="4869"/>
          <ac:spMkLst>
            <pc:docMk/>
            <pc:sldMk cId="2098780471" sldId="276"/>
            <ac:spMk id="651" creationId="{80E78C1F-C6D9-6283-33A4-6A9A49A25E01}"/>
          </ac:spMkLst>
        </pc:spChg>
        <pc:spChg chg="mod">
          <ac:chgData name="chethan kalyan" userId="c1370a218002e0be" providerId="LiveId" clId="{2D53C083-D1FA-4AFF-9038-BC477B0ABBA7}" dt="2024-11-07T08:55:12.638" v="4869"/>
          <ac:spMkLst>
            <pc:docMk/>
            <pc:sldMk cId="2098780471" sldId="276"/>
            <ac:spMk id="652" creationId="{6FC82C31-1308-1D15-8370-51A2EA389580}"/>
          </ac:spMkLst>
        </pc:spChg>
        <pc:spChg chg="mod">
          <ac:chgData name="chethan kalyan" userId="c1370a218002e0be" providerId="LiveId" clId="{2D53C083-D1FA-4AFF-9038-BC477B0ABBA7}" dt="2024-11-07T08:55:12.638" v="4869"/>
          <ac:spMkLst>
            <pc:docMk/>
            <pc:sldMk cId="2098780471" sldId="276"/>
            <ac:spMk id="653" creationId="{5046B7B2-9960-5F79-C868-ADDFC85F066F}"/>
          </ac:spMkLst>
        </pc:spChg>
        <pc:spChg chg="mod">
          <ac:chgData name="chethan kalyan" userId="c1370a218002e0be" providerId="LiveId" clId="{2D53C083-D1FA-4AFF-9038-BC477B0ABBA7}" dt="2024-11-07T08:55:12.638" v="4869"/>
          <ac:spMkLst>
            <pc:docMk/>
            <pc:sldMk cId="2098780471" sldId="276"/>
            <ac:spMk id="654" creationId="{3FC1A813-1DB2-32AB-ECA5-B2886E8DDCEE}"/>
          </ac:spMkLst>
        </pc:spChg>
        <pc:spChg chg="mod">
          <ac:chgData name="chethan kalyan" userId="c1370a218002e0be" providerId="LiveId" clId="{2D53C083-D1FA-4AFF-9038-BC477B0ABBA7}" dt="2024-11-07T08:55:12.638" v="4869"/>
          <ac:spMkLst>
            <pc:docMk/>
            <pc:sldMk cId="2098780471" sldId="276"/>
            <ac:spMk id="655" creationId="{D7F492B8-5DAD-E6AC-8B1B-0F260839A803}"/>
          </ac:spMkLst>
        </pc:spChg>
        <pc:spChg chg="mod">
          <ac:chgData name="chethan kalyan" userId="c1370a218002e0be" providerId="LiveId" clId="{2D53C083-D1FA-4AFF-9038-BC477B0ABBA7}" dt="2024-11-07T08:55:12.638" v="4869"/>
          <ac:spMkLst>
            <pc:docMk/>
            <pc:sldMk cId="2098780471" sldId="276"/>
            <ac:spMk id="656" creationId="{CAFBA4DA-F7F7-20D9-F24A-49F11E6F4CD4}"/>
          </ac:spMkLst>
        </pc:spChg>
        <pc:spChg chg="mod">
          <ac:chgData name="chethan kalyan" userId="c1370a218002e0be" providerId="LiveId" clId="{2D53C083-D1FA-4AFF-9038-BC477B0ABBA7}" dt="2024-11-07T08:55:12.638" v="4869"/>
          <ac:spMkLst>
            <pc:docMk/>
            <pc:sldMk cId="2098780471" sldId="276"/>
            <ac:spMk id="657" creationId="{8541DB6B-EE47-69F2-4357-49C292C281E6}"/>
          </ac:spMkLst>
        </pc:spChg>
        <pc:spChg chg="mod">
          <ac:chgData name="chethan kalyan" userId="c1370a218002e0be" providerId="LiveId" clId="{2D53C083-D1FA-4AFF-9038-BC477B0ABBA7}" dt="2024-11-07T08:55:12.638" v="4869"/>
          <ac:spMkLst>
            <pc:docMk/>
            <pc:sldMk cId="2098780471" sldId="276"/>
            <ac:spMk id="658" creationId="{011B0420-3CD5-7FDD-78F8-F26FFEF03C83}"/>
          </ac:spMkLst>
        </pc:spChg>
        <pc:spChg chg="mod">
          <ac:chgData name="chethan kalyan" userId="c1370a218002e0be" providerId="LiveId" clId="{2D53C083-D1FA-4AFF-9038-BC477B0ABBA7}" dt="2024-11-07T08:55:12.638" v="4869"/>
          <ac:spMkLst>
            <pc:docMk/>
            <pc:sldMk cId="2098780471" sldId="276"/>
            <ac:spMk id="659" creationId="{4DCB7C75-C892-76F8-C636-BC82A98E7727}"/>
          </ac:spMkLst>
        </pc:spChg>
        <pc:spChg chg="mod">
          <ac:chgData name="chethan kalyan" userId="c1370a218002e0be" providerId="LiveId" clId="{2D53C083-D1FA-4AFF-9038-BC477B0ABBA7}" dt="2024-11-07T08:55:12.638" v="4869"/>
          <ac:spMkLst>
            <pc:docMk/>
            <pc:sldMk cId="2098780471" sldId="276"/>
            <ac:spMk id="660" creationId="{FAFA284B-27E5-9DB9-117D-A1D24B5CB011}"/>
          </ac:spMkLst>
        </pc:spChg>
        <pc:spChg chg="mod">
          <ac:chgData name="chethan kalyan" userId="c1370a218002e0be" providerId="LiveId" clId="{2D53C083-D1FA-4AFF-9038-BC477B0ABBA7}" dt="2024-11-07T08:55:12.638" v="4869"/>
          <ac:spMkLst>
            <pc:docMk/>
            <pc:sldMk cId="2098780471" sldId="276"/>
            <ac:spMk id="661" creationId="{BDB4D0D1-3732-0351-5751-8A6EF9CEC9B0}"/>
          </ac:spMkLst>
        </pc:spChg>
        <pc:spChg chg="mod">
          <ac:chgData name="chethan kalyan" userId="c1370a218002e0be" providerId="LiveId" clId="{2D53C083-D1FA-4AFF-9038-BC477B0ABBA7}" dt="2024-11-07T08:55:12.638" v="4869"/>
          <ac:spMkLst>
            <pc:docMk/>
            <pc:sldMk cId="2098780471" sldId="276"/>
            <ac:spMk id="662" creationId="{04CC29D1-E445-6670-0104-D9A6670FF59B}"/>
          </ac:spMkLst>
        </pc:spChg>
        <pc:spChg chg="mod">
          <ac:chgData name="chethan kalyan" userId="c1370a218002e0be" providerId="LiveId" clId="{2D53C083-D1FA-4AFF-9038-BC477B0ABBA7}" dt="2024-11-07T08:55:12.638" v="4869"/>
          <ac:spMkLst>
            <pc:docMk/>
            <pc:sldMk cId="2098780471" sldId="276"/>
            <ac:spMk id="663" creationId="{D99AAD2B-2F9A-F51A-D3FA-22F93ABFE7C3}"/>
          </ac:spMkLst>
        </pc:spChg>
        <pc:spChg chg="mod">
          <ac:chgData name="chethan kalyan" userId="c1370a218002e0be" providerId="LiveId" clId="{2D53C083-D1FA-4AFF-9038-BC477B0ABBA7}" dt="2024-11-07T08:55:12.638" v="4869"/>
          <ac:spMkLst>
            <pc:docMk/>
            <pc:sldMk cId="2098780471" sldId="276"/>
            <ac:spMk id="664" creationId="{2F4A2389-635B-7548-3D57-EEE07C198540}"/>
          </ac:spMkLst>
        </pc:spChg>
        <pc:spChg chg="mod">
          <ac:chgData name="chethan kalyan" userId="c1370a218002e0be" providerId="LiveId" clId="{2D53C083-D1FA-4AFF-9038-BC477B0ABBA7}" dt="2024-11-07T08:55:12.638" v="4869"/>
          <ac:spMkLst>
            <pc:docMk/>
            <pc:sldMk cId="2098780471" sldId="276"/>
            <ac:spMk id="665" creationId="{C7730133-ACFB-3EE1-F7F6-DE0747801F4A}"/>
          </ac:spMkLst>
        </pc:spChg>
        <pc:spChg chg="mod">
          <ac:chgData name="chethan kalyan" userId="c1370a218002e0be" providerId="LiveId" clId="{2D53C083-D1FA-4AFF-9038-BC477B0ABBA7}" dt="2024-11-07T08:55:12.638" v="4869"/>
          <ac:spMkLst>
            <pc:docMk/>
            <pc:sldMk cId="2098780471" sldId="276"/>
            <ac:spMk id="666" creationId="{CBF63E53-5CAF-FC4B-6398-DDF0F161A7DF}"/>
          </ac:spMkLst>
        </pc:spChg>
        <pc:spChg chg="mod">
          <ac:chgData name="chethan kalyan" userId="c1370a218002e0be" providerId="LiveId" clId="{2D53C083-D1FA-4AFF-9038-BC477B0ABBA7}" dt="2024-11-07T08:55:12.638" v="4869"/>
          <ac:spMkLst>
            <pc:docMk/>
            <pc:sldMk cId="2098780471" sldId="276"/>
            <ac:spMk id="667" creationId="{8E678ADE-F631-C041-C40E-2ABD6D42AE6C}"/>
          </ac:spMkLst>
        </pc:spChg>
        <pc:spChg chg="mod">
          <ac:chgData name="chethan kalyan" userId="c1370a218002e0be" providerId="LiveId" clId="{2D53C083-D1FA-4AFF-9038-BC477B0ABBA7}" dt="2024-11-07T08:55:12.638" v="4869"/>
          <ac:spMkLst>
            <pc:docMk/>
            <pc:sldMk cId="2098780471" sldId="276"/>
            <ac:spMk id="668" creationId="{DB025EE4-8840-814A-285B-AA0A1B1B36B3}"/>
          </ac:spMkLst>
        </pc:spChg>
        <pc:spChg chg="mod">
          <ac:chgData name="chethan kalyan" userId="c1370a218002e0be" providerId="LiveId" clId="{2D53C083-D1FA-4AFF-9038-BC477B0ABBA7}" dt="2024-11-07T08:55:12.638" v="4869"/>
          <ac:spMkLst>
            <pc:docMk/>
            <pc:sldMk cId="2098780471" sldId="276"/>
            <ac:spMk id="669" creationId="{9758A604-CFBE-FEC8-84D2-5A31CFC4497F}"/>
          </ac:spMkLst>
        </pc:spChg>
        <pc:spChg chg="mod">
          <ac:chgData name="chethan kalyan" userId="c1370a218002e0be" providerId="LiveId" clId="{2D53C083-D1FA-4AFF-9038-BC477B0ABBA7}" dt="2024-11-07T08:55:12.638" v="4869"/>
          <ac:spMkLst>
            <pc:docMk/>
            <pc:sldMk cId="2098780471" sldId="276"/>
            <ac:spMk id="670" creationId="{D2C2CC18-F8A9-D806-C728-666AEBBF2361}"/>
          </ac:spMkLst>
        </pc:spChg>
        <pc:spChg chg="mod">
          <ac:chgData name="chethan kalyan" userId="c1370a218002e0be" providerId="LiveId" clId="{2D53C083-D1FA-4AFF-9038-BC477B0ABBA7}" dt="2024-11-07T08:55:12.638" v="4869"/>
          <ac:spMkLst>
            <pc:docMk/>
            <pc:sldMk cId="2098780471" sldId="276"/>
            <ac:spMk id="671" creationId="{61159F1F-F7BC-348E-8145-E71C92B48095}"/>
          </ac:spMkLst>
        </pc:spChg>
        <pc:spChg chg="mod">
          <ac:chgData name="chethan kalyan" userId="c1370a218002e0be" providerId="LiveId" clId="{2D53C083-D1FA-4AFF-9038-BC477B0ABBA7}" dt="2024-11-07T08:55:12.638" v="4869"/>
          <ac:spMkLst>
            <pc:docMk/>
            <pc:sldMk cId="2098780471" sldId="276"/>
            <ac:spMk id="672" creationId="{936D6DF6-4DB1-7723-124E-83B337A5A7C4}"/>
          </ac:spMkLst>
        </pc:spChg>
        <pc:spChg chg="mod">
          <ac:chgData name="chethan kalyan" userId="c1370a218002e0be" providerId="LiveId" clId="{2D53C083-D1FA-4AFF-9038-BC477B0ABBA7}" dt="2024-11-07T08:55:12.638" v="4869"/>
          <ac:spMkLst>
            <pc:docMk/>
            <pc:sldMk cId="2098780471" sldId="276"/>
            <ac:spMk id="673" creationId="{6A2008D5-0435-CE89-EB12-51FEC2F3AD4D}"/>
          </ac:spMkLst>
        </pc:spChg>
        <pc:spChg chg="mod">
          <ac:chgData name="chethan kalyan" userId="c1370a218002e0be" providerId="LiveId" clId="{2D53C083-D1FA-4AFF-9038-BC477B0ABBA7}" dt="2024-11-07T08:55:12.638" v="4869"/>
          <ac:spMkLst>
            <pc:docMk/>
            <pc:sldMk cId="2098780471" sldId="276"/>
            <ac:spMk id="674" creationId="{81CC542B-8F86-8067-A2B6-22ED2011570D}"/>
          </ac:spMkLst>
        </pc:spChg>
        <pc:spChg chg="mod">
          <ac:chgData name="chethan kalyan" userId="c1370a218002e0be" providerId="LiveId" clId="{2D53C083-D1FA-4AFF-9038-BC477B0ABBA7}" dt="2024-11-07T08:55:12.638" v="4869"/>
          <ac:spMkLst>
            <pc:docMk/>
            <pc:sldMk cId="2098780471" sldId="276"/>
            <ac:spMk id="675" creationId="{9CF35C01-BA44-01EF-E695-2685F1368889}"/>
          </ac:spMkLst>
        </pc:spChg>
        <pc:spChg chg="mod">
          <ac:chgData name="chethan kalyan" userId="c1370a218002e0be" providerId="LiveId" clId="{2D53C083-D1FA-4AFF-9038-BC477B0ABBA7}" dt="2024-11-07T08:55:12.638" v="4869"/>
          <ac:spMkLst>
            <pc:docMk/>
            <pc:sldMk cId="2098780471" sldId="276"/>
            <ac:spMk id="676" creationId="{09787167-6DDF-9B12-80B7-65C9E0A1F458}"/>
          </ac:spMkLst>
        </pc:spChg>
        <pc:spChg chg="mod">
          <ac:chgData name="chethan kalyan" userId="c1370a218002e0be" providerId="LiveId" clId="{2D53C083-D1FA-4AFF-9038-BC477B0ABBA7}" dt="2024-11-07T08:55:12.638" v="4869"/>
          <ac:spMkLst>
            <pc:docMk/>
            <pc:sldMk cId="2098780471" sldId="276"/>
            <ac:spMk id="677" creationId="{3161CB23-F88B-A52C-8C56-EDAA3E571D91}"/>
          </ac:spMkLst>
        </pc:spChg>
        <pc:spChg chg="mod">
          <ac:chgData name="chethan kalyan" userId="c1370a218002e0be" providerId="LiveId" clId="{2D53C083-D1FA-4AFF-9038-BC477B0ABBA7}" dt="2024-11-07T08:55:12.638" v="4869"/>
          <ac:spMkLst>
            <pc:docMk/>
            <pc:sldMk cId="2098780471" sldId="276"/>
            <ac:spMk id="678" creationId="{FF7870C0-BE69-A0FD-A321-2CEB938E7B83}"/>
          </ac:spMkLst>
        </pc:spChg>
        <pc:spChg chg="mod">
          <ac:chgData name="chethan kalyan" userId="c1370a218002e0be" providerId="LiveId" clId="{2D53C083-D1FA-4AFF-9038-BC477B0ABBA7}" dt="2024-11-07T08:55:12.638" v="4869"/>
          <ac:spMkLst>
            <pc:docMk/>
            <pc:sldMk cId="2098780471" sldId="276"/>
            <ac:spMk id="679" creationId="{FF0E27D6-8979-0025-E018-2B3CEAB7C37F}"/>
          </ac:spMkLst>
        </pc:spChg>
        <pc:spChg chg="mod">
          <ac:chgData name="chethan kalyan" userId="c1370a218002e0be" providerId="LiveId" clId="{2D53C083-D1FA-4AFF-9038-BC477B0ABBA7}" dt="2024-11-07T08:55:12.638" v="4869"/>
          <ac:spMkLst>
            <pc:docMk/>
            <pc:sldMk cId="2098780471" sldId="276"/>
            <ac:spMk id="680" creationId="{797ABD89-0360-4F8A-1854-DFB94A7CBA9B}"/>
          </ac:spMkLst>
        </pc:spChg>
        <pc:spChg chg="mod">
          <ac:chgData name="chethan kalyan" userId="c1370a218002e0be" providerId="LiveId" clId="{2D53C083-D1FA-4AFF-9038-BC477B0ABBA7}" dt="2024-11-07T08:55:12.638" v="4869"/>
          <ac:spMkLst>
            <pc:docMk/>
            <pc:sldMk cId="2098780471" sldId="276"/>
            <ac:spMk id="681" creationId="{C98993D1-BC3E-D89A-1070-1D6BFDF3D59B}"/>
          </ac:spMkLst>
        </pc:spChg>
        <pc:spChg chg="mod">
          <ac:chgData name="chethan kalyan" userId="c1370a218002e0be" providerId="LiveId" clId="{2D53C083-D1FA-4AFF-9038-BC477B0ABBA7}" dt="2024-11-07T08:55:12.638" v="4869"/>
          <ac:spMkLst>
            <pc:docMk/>
            <pc:sldMk cId="2098780471" sldId="276"/>
            <ac:spMk id="682" creationId="{E4F47497-53EA-615F-D012-3B4B2A7EAD5C}"/>
          </ac:spMkLst>
        </pc:spChg>
        <pc:spChg chg="mod">
          <ac:chgData name="chethan kalyan" userId="c1370a218002e0be" providerId="LiveId" clId="{2D53C083-D1FA-4AFF-9038-BC477B0ABBA7}" dt="2024-11-07T08:55:12.638" v="4869"/>
          <ac:spMkLst>
            <pc:docMk/>
            <pc:sldMk cId="2098780471" sldId="276"/>
            <ac:spMk id="683" creationId="{634C6956-ADF7-CA01-23A5-A4993DC08DDA}"/>
          </ac:spMkLst>
        </pc:spChg>
        <pc:spChg chg="mod">
          <ac:chgData name="chethan kalyan" userId="c1370a218002e0be" providerId="LiveId" clId="{2D53C083-D1FA-4AFF-9038-BC477B0ABBA7}" dt="2024-11-07T08:55:12.638" v="4869"/>
          <ac:spMkLst>
            <pc:docMk/>
            <pc:sldMk cId="2098780471" sldId="276"/>
            <ac:spMk id="684" creationId="{B43A29A0-177B-1650-73D2-08D657493152}"/>
          </ac:spMkLst>
        </pc:spChg>
        <pc:spChg chg="mod">
          <ac:chgData name="chethan kalyan" userId="c1370a218002e0be" providerId="LiveId" clId="{2D53C083-D1FA-4AFF-9038-BC477B0ABBA7}" dt="2024-11-07T08:55:12.638" v="4869"/>
          <ac:spMkLst>
            <pc:docMk/>
            <pc:sldMk cId="2098780471" sldId="276"/>
            <ac:spMk id="685" creationId="{FCED3A49-3606-7860-1237-95F4BCE7A34C}"/>
          </ac:spMkLst>
        </pc:spChg>
        <pc:spChg chg="mod">
          <ac:chgData name="chethan kalyan" userId="c1370a218002e0be" providerId="LiveId" clId="{2D53C083-D1FA-4AFF-9038-BC477B0ABBA7}" dt="2024-11-07T08:55:12.638" v="4869"/>
          <ac:spMkLst>
            <pc:docMk/>
            <pc:sldMk cId="2098780471" sldId="276"/>
            <ac:spMk id="686" creationId="{1E97EE77-34E8-9211-8C92-309B85E87513}"/>
          </ac:spMkLst>
        </pc:spChg>
        <pc:grpChg chg="add mod">
          <ac:chgData name="chethan kalyan" userId="c1370a218002e0be" providerId="LiveId" clId="{2D53C083-D1FA-4AFF-9038-BC477B0ABBA7}" dt="2024-11-07T08:55:01.664" v="4868"/>
          <ac:grpSpMkLst>
            <pc:docMk/>
            <pc:sldMk cId="2098780471" sldId="276"/>
            <ac:grpSpMk id="5" creationId="{8929B26C-F91E-35D7-A499-58F496A04165}"/>
          </ac:grpSpMkLst>
        </pc:grpChg>
        <pc:grpChg chg="mod">
          <ac:chgData name="chethan kalyan" userId="c1370a218002e0be" providerId="LiveId" clId="{2D53C083-D1FA-4AFF-9038-BC477B0ABBA7}" dt="2024-11-07T08:55:01.664" v="4868"/>
          <ac:grpSpMkLst>
            <pc:docMk/>
            <pc:sldMk cId="2098780471" sldId="276"/>
            <ac:grpSpMk id="6" creationId="{7CB7D0E4-88EF-E9D2-FD06-CE1AE7993F09}"/>
          </ac:grpSpMkLst>
        </pc:grpChg>
        <pc:grpChg chg="mod">
          <ac:chgData name="chethan kalyan" userId="c1370a218002e0be" providerId="LiveId" clId="{2D53C083-D1FA-4AFF-9038-BC477B0ABBA7}" dt="2024-11-07T08:55:01.664" v="4868"/>
          <ac:grpSpMkLst>
            <pc:docMk/>
            <pc:sldMk cId="2098780471" sldId="276"/>
            <ac:grpSpMk id="7" creationId="{A558573E-C515-BD9B-53FA-BD8B5BE31068}"/>
          </ac:grpSpMkLst>
        </pc:grpChg>
        <pc:grpChg chg="add mod">
          <ac:chgData name="chethan kalyan" userId="c1370a218002e0be" providerId="LiveId" clId="{2D53C083-D1FA-4AFF-9038-BC477B0ABBA7}" dt="2024-11-07T08:55:12.638" v="4869"/>
          <ac:grpSpMkLst>
            <pc:docMk/>
            <pc:sldMk cId="2098780471" sldId="276"/>
            <ac:grpSpMk id="346" creationId="{8C99C6BC-D27E-661C-67BC-FF0147BACBB8}"/>
          </ac:grpSpMkLst>
        </pc:grpChg>
        <pc:grpChg chg="mod">
          <ac:chgData name="chethan kalyan" userId="c1370a218002e0be" providerId="LiveId" clId="{2D53C083-D1FA-4AFF-9038-BC477B0ABBA7}" dt="2024-11-07T08:55:12.638" v="4869"/>
          <ac:grpSpMkLst>
            <pc:docMk/>
            <pc:sldMk cId="2098780471" sldId="276"/>
            <ac:grpSpMk id="347" creationId="{47A64BF5-2C6E-6724-C59B-B675CD07ED16}"/>
          </ac:grpSpMkLst>
        </pc:grpChg>
        <pc:grpChg chg="mod">
          <ac:chgData name="chethan kalyan" userId="c1370a218002e0be" providerId="LiveId" clId="{2D53C083-D1FA-4AFF-9038-BC477B0ABBA7}" dt="2024-11-07T08:55:12.638" v="4869"/>
          <ac:grpSpMkLst>
            <pc:docMk/>
            <pc:sldMk cId="2098780471" sldId="276"/>
            <ac:grpSpMk id="348" creationId="{784E034D-C284-6601-8CFE-2134FD104F2C}"/>
          </ac:grpSpMkLst>
        </pc:grpChg>
        <pc:picChg chg="add mod">
          <ac:chgData name="chethan kalyan" userId="c1370a218002e0be" providerId="LiveId" clId="{2D53C083-D1FA-4AFF-9038-BC477B0ABBA7}" dt="2024-11-07T08:55:01.664" v="4868"/>
          <ac:picMkLst>
            <pc:docMk/>
            <pc:sldMk cId="2098780471" sldId="276"/>
            <ac:picMk id="2" creationId="{67C0EEF9-8C0E-03CA-5D0B-D07FD8093DBC}"/>
          </ac:picMkLst>
        </pc:picChg>
        <pc:picChg chg="add mod">
          <ac:chgData name="chethan kalyan" userId="c1370a218002e0be" providerId="LiveId" clId="{2D53C083-D1FA-4AFF-9038-BC477B0ABBA7}" dt="2024-11-07T08:54:51.112" v="4867" actId="14100"/>
          <ac:picMkLst>
            <pc:docMk/>
            <pc:sldMk cId="2098780471" sldId="276"/>
            <ac:picMk id="3" creationId="{789F0FBD-846A-F2E0-BA0F-E2D9290E3580}"/>
          </ac:picMkLst>
        </pc:picChg>
        <pc:picChg chg="add del mod">
          <ac:chgData name="chethan kalyan" userId="c1370a218002e0be" providerId="LiveId" clId="{2D53C083-D1FA-4AFF-9038-BC477B0ABBA7}" dt="2024-11-06T17:44:24.992" v="3864" actId="478"/>
          <ac:picMkLst>
            <pc:docMk/>
            <pc:sldMk cId="2098780471" sldId="276"/>
            <ac:picMk id="5" creationId="{9EBD61EE-2C51-F4B7-55D4-586719906BE6}"/>
          </ac:picMkLst>
        </pc:picChg>
        <pc:picChg chg="add mod">
          <ac:chgData name="chethan kalyan" userId="c1370a218002e0be" providerId="LiveId" clId="{2D53C083-D1FA-4AFF-9038-BC477B0ABBA7}" dt="2024-11-07T08:55:19.653" v="4870"/>
          <ac:picMkLst>
            <pc:docMk/>
            <pc:sldMk cId="2098780471" sldId="276"/>
            <ac:picMk id="687" creationId="{F46EBCF9-F7C6-F64B-BC6D-8B33E2B54896}"/>
          </ac:picMkLst>
        </pc:picChg>
        <pc:picChg chg="add mod">
          <ac:chgData name="chethan kalyan" userId="c1370a218002e0be" providerId="LiveId" clId="{2D53C083-D1FA-4AFF-9038-BC477B0ABBA7}" dt="2024-11-07T08:57:22.069" v="4872" actId="1076"/>
          <ac:picMkLst>
            <pc:docMk/>
            <pc:sldMk cId="2098780471" sldId="276"/>
            <ac:picMk id="689" creationId="{E3CE251B-A814-7B53-05E2-17F9B64A5200}"/>
          </ac:picMkLst>
        </pc:picChg>
        <pc:picChg chg="add mod">
          <ac:chgData name="chethan kalyan" userId="c1370a218002e0be" providerId="LiveId" clId="{2D53C083-D1FA-4AFF-9038-BC477B0ABBA7}" dt="2024-11-07T08:57:34.783" v="4874" actId="1076"/>
          <ac:picMkLst>
            <pc:docMk/>
            <pc:sldMk cId="2098780471" sldId="276"/>
            <ac:picMk id="691" creationId="{7EFF7391-F6CF-C0BD-D75B-2BA518651DEA}"/>
          </ac:picMkLst>
        </pc:picChg>
        <pc:picChg chg="del">
          <ac:chgData name="chethan kalyan" userId="c1370a218002e0be" providerId="LiveId" clId="{2D53C083-D1FA-4AFF-9038-BC477B0ABBA7}" dt="2024-11-06T11:08:46.143" v="2388" actId="478"/>
          <ac:picMkLst>
            <pc:docMk/>
            <pc:sldMk cId="2098780471" sldId="276"/>
            <ac:picMk id="5122" creationId="{094D4DB6-94E0-1402-EE02-87BCF57C1977}"/>
          </ac:picMkLst>
        </pc:picChg>
      </pc:sldChg>
      <pc:sldChg chg="modSp del mod">
        <pc:chgData name="chethan kalyan" userId="c1370a218002e0be" providerId="LiveId" clId="{2D53C083-D1FA-4AFF-9038-BC477B0ABBA7}" dt="2024-11-06T11:16:22.800" v="2457" actId="47"/>
        <pc:sldMkLst>
          <pc:docMk/>
          <pc:sldMk cId="1773751712" sldId="277"/>
        </pc:sldMkLst>
        <pc:picChg chg="mod">
          <ac:chgData name="chethan kalyan" userId="c1370a218002e0be" providerId="LiveId" clId="{2D53C083-D1FA-4AFF-9038-BC477B0ABBA7}" dt="2024-11-06T08:32:24.782" v="57" actId="1076"/>
          <ac:picMkLst>
            <pc:docMk/>
            <pc:sldMk cId="1773751712" sldId="277"/>
            <ac:picMk id="5" creationId="{90880756-1A63-6F4A-EDF1-2E8AE846E3B9}"/>
          </ac:picMkLst>
        </pc:picChg>
      </pc:sldChg>
      <pc:sldChg chg="addSp modSp mod">
        <pc:chgData name="chethan kalyan" userId="c1370a218002e0be" providerId="LiveId" clId="{2D53C083-D1FA-4AFF-9038-BC477B0ABBA7}" dt="2024-11-07T16:48:21.773" v="4954" actId="14861"/>
        <pc:sldMkLst>
          <pc:docMk/>
          <pc:sldMk cId="1589777683" sldId="278"/>
        </pc:sldMkLst>
        <pc:spChg chg="mod">
          <ac:chgData name="chethan kalyan" userId="c1370a218002e0be" providerId="LiveId" clId="{2D53C083-D1FA-4AFF-9038-BC477B0ABBA7}" dt="2024-11-06T08:19:25.320" v="19" actId="1076"/>
          <ac:spMkLst>
            <pc:docMk/>
            <pc:sldMk cId="1589777683" sldId="278"/>
            <ac:spMk id="7" creationId="{A023171B-DBBA-3F65-4E20-E8BD76585A18}"/>
          </ac:spMkLst>
        </pc:spChg>
        <pc:spChg chg="mod">
          <ac:chgData name="chethan kalyan" userId="c1370a218002e0be" providerId="LiveId" clId="{2D53C083-D1FA-4AFF-9038-BC477B0ABBA7}" dt="2024-11-07T08:45:13.345" v="4835"/>
          <ac:spMkLst>
            <pc:docMk/>
            <pc:sldMk cId="1589777683" sldId="278"/>
            <ac:spMk id="9" creationId="{6A4B190B-B514-E189-20DC-6E0044A1313C}"/>
          </ac:spMkLst>
        </pc:spChg>
        <pc:spChg chg="mod">
          <ac:chgData name="chethan kalyan" userId="c1370a218002e0be" providerId="LiveId" clId="{2D53C083-D1FA-4AFF-9038-BC477B0ABBA7}" dt="2024-11-07T08:45:13.345" v="4835"/>
          <ac:spMkLst>
            <pc:docMk/>
            <pc:sldMk cId="1589777683" sldId="278"/>
            <ac:spMk id="10" creationId="{E1E86099-E15D-F029-CE7B-E0167F64FD8E}"/>
          </ac:spMkLst>
        </pc:spChg>
        <pc:spChg chg="mod">
          <ac:chgData name="chethan kalyan" userId="c1370a218002e0be" providerId="LiveId" clId="{2D53C083-D1FA-4AFF-9038-BC477B0ABBA7}" dt="2024-11-07T08:45:13.345" v="4835"/>
          <ac:spMkLst>
            <pc:docMk/>
            <pc:sldMk cId="1589777683" sldId="278"/>
            <ac:spMk id="11" creationId="{A14B9B22-BCD0-6A28-13D0-1A029B3E5013}"/>
          </ac:spMkLst>
        </pc:spChg>
        <pc:spChg chg="mod">
          <ac:chgData name="chethan kalyan" userId="c1370a218002e0be" providerId="LiveId" clId="{2D53C083-D1FA-4AFF-9038-BC477B0ABBA7}" dt="2024-11-07T08:45:13.345" v="4835"/>
          <ac:spMkLst>
            <pc:docMk/>
            <pc:sldMk cId="1589777683" sldId="278"/>
            <ac:spMk id="12" creationId="{06AD1D98-860E-71D5-166B-99DE049AA9F7}"/>
          </ac:spMkLst>
        </pc:spChg>
        <pc:spChg chg="mod">
          <ac:chgData name="chethan kalyan" userId="c1370a218002e0be" providerId="LiveId" clId="{2D53C083-D1FA-4AFF-9038-BC477B0ABBA7}" dt="2024-11-07T08:45:13.345" v="4835"/>
          <ac:spMkLst>
            <pc:docMk/>
            <pc:sldMk cId="1589777683" sldId="278"/>
            <ac:spMk id="13" creationId="{AA929C4F-2A1A-33CC-5D1A-A74D43544BD5}"/>
          </ac:spMkLst>
        </pc:spChg>
        <pc:spChg chg="mod">
          <ac:chgData name="chethan kalyan" userId="c1370a218002e0be" providerId="LiveId" clId="{2D53C083-D1FA-4AFF-9038-BC477B0ABBA7}" dt="2024-11-07T08:45:13.345" v="4835"/>
          <ac:spMkLst>
            <pc:docMk/>
            <pc:sldMk cId="1589777683" sldId="278"/>
            <ac:spMk id="14" creationId="{CD353D56-AAFD-B452-9834-E6FC772BAA40}"/>
          </ac:spMkLst>
        </pc:spChg>
        <pc:spChg chg="mod">
          <ac:chgData name="chethan kalyan" userId="c1370a218002e0be" providerId="LiveId" clId="{2D53C083-D1FA-4AFF-9038-BC477B0ABBA7}" dt="2024-11-07T08:45:13.345" v="4835"/>
          <ac:spMkLst>
            <pc:docMk/>
            <pc:sldMk cId="1589777683" sldId="278"/>
            <ac:spMk id="15" creationId="{8486640B-B5A5-D9D7-F9A6-23DC1F3E3771}"/>
          </ac:spMkLst>
        </pc:spChg>
        <pc:spChg chg="mod">
          <ac:chgData name="chethan kalyan" userId="c1370a218002e0be" providerId="LiveId" clId="{2D53C083-D1FA-4AFF-9038-BC477B0ABBA7}" dt="2024-11-07T08:45:13.345" v="4835"/>
          <ac:spMkLst>
            <pc:docMk/>
            <pc:sldMk cId="1589777683" sldId="278"/>
            <ac:spMk id="16" creationId="{7ECAF349-EA15-258F-0026-2EE3EE2EFCE6}"/>
          </ac:spMkLst>
        </pc:spChg>
        <pc:spChg chg="mod">
          <ac:chgData name="chethan kalyan" userId="c1370a218002e0be" providerId="LiveId" clId="{2D53C083-D1FA-4AFF-9038-BC477B0ABBA7}" dt="2024-11-07T08:45:13.345" v="4835"/>
          <ac:spMkLst>
            <pc:docMk/>
            <pc:sldMk cId="1589777683" sldId="278"/>
            <ac:spMk id="17" creationId="{D05678A0-26DE-234C-BB61-94C6B0BDBDE1}"/>
          </ac:spMkLst>
        </pc:spChg>
        <pc:spChg chg="mod">
          <ac:chgData name="chethan kalyan" userId="c1370a218002e0be" providerId="LiveId" clId="{2D53C083-D1FA-4AFF-9038-BC477B0ABBA7}" dt="2024-11-07T08:45:13.345" v="4835"/>
          <ac:spMkLst>
            <pc:docMk/>
            <pc:sldMk cId="1589777683" sldId="278"/>
            <ac:spMk id="18" creationId="{9CE2A288-93BF-1660-706C-3BD69878E66F}"/>
          </ac:spMkLst>
        </pc:spChg>
        <pc:spChg chg="mod">
          <ac:chgData name="chethan kalyan" userId="c1370a218002e0be" providerId="LiveId" clId="{2D53C083-D1FA-4AFF-9038-BC477B0ABBA7}" dt="2024-11-07T08:45:13.345" v="4835"/>
          <ac:spMkLst>
            <pc:docMk/>
            <pc:sldMk cId="1589777683" sldId="278"/>
            <ac:spMk id="19" creationId="{E54A5F3F-B7FA-754F-D750-2013D8A4BB6E}"/>
          </ac:spMkLst>
        </pc:spChg>
        <pc:spChg chg="mod">
          <ac:chgData name="chethan kalyan" userId="c1370a218002e0be" providerId="LiveId" clId="{2D53C083-D1FA-4AFF-9038-BC477B0ABBA7}" dt="2024-11-07T08:45:13.345" v="4835"/>
          <ac:spMkLst>
            <pc:docMk/>
            <pc:sldMk cId="1589777683" sldId="278"/>
            <ac:spMk id="20" creationId="{8D4DDA66-88AC-98B9-E2F8-79C5B6B0EA80}"/>
          </ac:spMkLst>
        </pc:spChg>
        <pc:spChg chg="mod">
          <ac:chgData name="chethan kalyan" userId="c1370a218002e0be" providerId="LiveId" clId="{2D53C083-D1FA-4AFF-9038-BC477B0ABBA7}" dt="2024-11-07T08:45:13.345" v="4835"/>
          <ac:spMkLst>
            <pc:docMk/>
            <pc:sldMk cId="1589777683" sldId="278"/>
            <ac:spMk id="21" creationId="{EEDA769F-A63B-9DC9-08A7-FEB13423FE59}"/>
          </ac:spMkLst>
        </pc:spChg>
        <pc:spChg chg="mod">
          <ac:chgData name="chethan kalyan" userId="c1370a218002e0be" providerId="LiveId" clId="{2D53C083-D1FA-4AFF-9038-BC477B0ABBA7}" dt="2024-11-07T08:45:13.345" v="4835"/>
          <ac:spMkLst>
            <pc:docMk/>
            <pc:sldMk cId="1589777683" sldId="278"/>
            <ac:spMk id="22" creationId="{50564C96-2F8E-FC9B-2034-71A88541B908}"/>
          </ac:spMkLst>
        </pc:spChg>
        <pc:spChg chg="mod">
          <ac:chgData name="chethan kalyan" userId="c1370a218002e0be" providerId="LiveId" clId="{2D53C083-D1FA-4AFF-9038-BC477B0ABBA7}" dt="2024-11-07T08:45:13.345" v="4835"/>
          <ac:spMkLst>
            <pc:docMk/>
            <pc:sldMk cId="1589777683" sldId="278"/>
            <ac:spMk id="23" creationId="{67450532-9D26-0612-3543-3979358B5CF4}"/>
          </ac:spMkLst>
        </pc:spChg>
        <pc:spChg chg="mod">
          <ac:chgData name="chethan kalyan" userId="c1370a218002e0be" providerId="LiveId" clId="{2D53C083-D1FA-4AFF-9038-BC477B0ABBA7}" dt="2024-11-07T08:45:13.345" v="4835"/>
          <ac:spMkLst>
            <pc:docMk/>
            <pc:sldMk cId="1589777683" sldId="278"/>
            <ac:spMk id="24" creationId="{F20C4B8C-CAE4-32A7-981A-D4627165D26E}"/>
          </ac:spMkLst>
        </pc:spChg>
        <pc:spChg chg="mod">
          <ac:chgData name="chethan kalyan" userId="c1370a218002e0be" providerId="LiveId" clId="{2D53C083-D1FA-4AFF-9038-BC477B0ABBA7}" dt="2024-11-07T08:45:13.345" v="4835"/>
          <ac:spMkLst>
            <pc:docMk/>
            <pc:sldMk cId="1589777683" sldId="278"/>
            <ac:spMk id="25" creationId="{37D4F337-AAF5-5B72-0B05-784AF5C1ADCF}"/>
          </ac:spMkLst>
        </pc:spChg>
        <pc:spChg chg="mod">
          <ac:chgData name="chethan kalyan" userId="c1370a218002e0be" providerId="LiveId" clId="{2D53C083-D1FA-4AFF-9038-BC477B0ABBA7}" dt="2024-11-07T08:45:13.345" v="4835"/>
          <ac:spMkLst>
            <pc:docMk/>
            <pc:sldMk cId="1589777683" sldId="278"/>
            <ac:spMk id="26" creationId="{C702F886-704C-8A72-3FAD-ADDF9ADD7E5E}"/>
          </ac:spMkLst>
        </pc:spChg>
        <pc:spChg chg="mod">
          <ac:chgData name="chethan kalyan" userId="c1370a218002e0be" providerId="LiveId" clId="{2D53C083-D1FA-4AFF-9038-BC477B0ABBA7}" dt="2024-11-07T08:45:13.345" v="4835"/>
          <ac:spMkLst>
            <pc:docMk/>
            <pc:sldMk cId="1589777683" sldId="278"/>
            <ac:spMk id="27" creationId="{1272D455-18C7-D7A9-292A-52ECE66905C9}"/>
          </ac:spMkLst>
        </pc:spChg>
        <pc:spChg chg="mod">
          <ac:chgData name="chethan kalyan" userId="c1370a218002e0be" providerId="LiveId" clId="{2D53C083-D1FA-4AFF-9038-BC477B0ABBA7}" dt="2024-11-07T08:45:13.345" v="4835"/>
          <ac:spMkLst>
            <pc:docMk/>
            <pc:sldMk cId="1589777683" sldId="278"/>
            <ac:spMk id="28" creationId="{EDCA35EC-9808-8CE4-D901-BF901D3BFD34}"/>
          </ac:spMkLst>
        </pc:spChg>
        <pc:spChg chg="mod">
          <ac:chgData name="chethan kalyan" userId="c1370a218002e0be" providerId="LiveId" clId="{2D53C083-D1FA-4AFF-9038-BC477B0ABBA7}" dt="2024-11-07T08:45:13.345" v="4835"/>
          <ac:spMkLst>
            <pc:docMk/>
            <pc:sldMk cId="1589777683" sldId="278"/>
            <ac:spMk id="29" creationId="{0AD70CB3-301F-991F-DF77-0E5175969405}"/>
          </ac:spMkLst>
        </pc:spChg>
        <pc:spChg chg="mod">
          <ac:chgData name="chethan kalyan" userId="c1370a218002e0be" providerId="LiveId" clId="{2D53C083-D1FA-4AFF-9038-BC477B0ABBA7}" dt="2024-11-07T08:45:13.345" v="4835"/>
          <ac:spMkLst>
            <pc:docMk/>
            <pc:sldMk cId="1589777683" sldId="278"/>
            <ac:spMk id="30" creationId="{22DC34F7-4168-5ADE-DD9A-7B856D931542}"/>
          </ac:spMkLst>
        </pc:spChg>
        <pc:spChg chg="mod">
          <ac:chgData name="chethan kalyan" userId="c1370a218002e0be" providerId="LiveId" clId="{2D53C083-D1FA-4AFF-9038-BC477B0ABBA7}" dt="2024-11-07T08:45:13.345" v="4835"/>
          <ac:spMkLst>
            <pc:docMk/>
            <pc:sldMk cId="1589777683" sldId="278"/>
            <ac:spMk id="31" creationId="{5F04625A-6C85-7EF4-15F3-AE9CC5CEC3AB}"/>
          </ac:spMkLst>
        </pc:spChg>
        <pc:spChg chg="mod">
          <ac:chgData name="chethan kalyan" userId="c1370a218002e0be" providerId="LiveId" clId="{2D53C083-D1FA-4AFF-9038-BC477B0ABBA7}" dt="2024-11-07T08:45:13.345" v="4835"/>
          <ac:spMkLst>
            <pc:docMk/>
            <pc:sldMk cId="1589777683" sldId="278"/>
            <ac:spMk id="32" creationId="{6EF820DF-1F1D-0E42-EF74-D9C615BE1410}"/>
          </ac:spMkLst>
        </pc:spChg>
        <pc:spChg chg="mod">
          <ac:chgData name="chethan kalyan" userId="c1370a218002e0be" providerId="LiveId" clId="{2D53C083-D1FA-4AFF-9038-BC477B0ABBA7}" dt="2024-11-07T08:45:13.345" v="4835"/>
          <ac:spMkLst>
            <pc:docMk/>
            <pc:sldMk cId="1589777683" sldId="278"/>
            <ac:spMk id="33" creationId="{4F9DC8B2-FEF9-D4AC-066D-370EE7DFA793}"/>
          </ac:spMkLst>
        </pc:spChg>
        <pc:spChg chg="mod">
          <ac:chgData name="chethan kalyan" userId="c1370a218002e0be" providerId="LiveId" clId="{2D53C083-D1FA-4AFF-9038-BC477B0ABBA7}" dt="2024-11-07T08:45:13.345" v="4835"/>
          <ac:spMkLst>
            <pc:docMk/>
            <pc:sldMk cId="1589777683" sldId="278"/>
            <ac:spMk id="34" creationId="{E2F4BE70-E852-F7BA-E7AE-38E546F3939F}"/>
          </ac:spMkLst>
        </pc:spChg>
        <pc:spChg chg="mod">
          <ac:chgData name="chethan kalyan" userId="c1370a218002e0be" providerId="LiveId" clId="{2D53C083-D1FA-4AFF-9038-BC477B0ABBA7}" dt="2024-11-07T08:45:13.345" v="4835"/>
          <ac:spMkLst>
            <pc:docMk/>
            <pc:sldMk cId="1589777683" sldId="278"/>
            <ac:spMk id="35" creationId="{C861081F-7B7E-9D0F-6C5D-8AE623E6992C}"/>
          </ac:spMkLst>
        </pc:spChg>
        <pc:spChg chg="mod">
          <ac:chgData name="chethan kalyan" userId="c1370a218002e0be" providerId="LiveId" clId="{2D53C083-D1FA-4AFF-9038-BC477B0ABBA7}" dt="2024-11-07T08:45:13.345" v="4835"/>
          <ac:spMkLst>
            <pc:docMk/>
            <pc:sldMk cId="1589777683" sldId="278"/>
            <ac:spMk id="36" creationId="{8CD78E9B-5B2A-12C3-3D9E-D0CC134D33EB}"/>
          </ac:spMkLst>
        </pc:spChg>
        <pc:spChg chg="mod">
          <ac:chgData name="chethan kalyan" userId="c1370a218002e0be" providerId="LiveId" clId="{2D53C083-D1FA-4AFF-9038-BC477B0ABBA7}" dt="2024-11-07T08:45:13.345" v="4835"/>
          <ac:spMkLst>
            <pc:docMk/>
            <pc:sldMk cId="1589777683" sldId="278"/>
            <ac:spMk id="37" creationId="{12DDA9A1-74F9-4260-59B8-454116D88892}"/>
          </ac:spMkLst>
        </pc:spChg>
        <pc:spChg chg="mod">
          <ac:chgData name="chethan kalyan" userId="c1370a218002e0be" providerId="LiveId" clId="{2D53C083-D1FA-4AFF-9038-BC477B0ABBA7}" dt="2024-11-07T08:45:13.345" v="4835"/>
          <ac:spMkLst>
            <pc:docMk/>
            <pc:sldMk cId="1589777683" sldId="278"/>
            <ac:spMk id="38" creationId="{1867AE2F-5A29-AF78-6298-FC5D262578C8}"/>
          </ac:spMkLst>
        </pc:spChg>
        <pc:spChg chg="mod">
          <ac:chgData name="chethan kalyan" userId="c1370a218002e0be" providerId="LiveId" clId="{2D53C083-D1FA-4AFF-9038-BC477B0ABBA7}" dt="2024-11-07T08:45:13.345" v="4835"/>
          <ac:spMkLst>
            <pc:docMk/>
            <pc:sldMk cId="1589777683" sldId="278"/>
            <ac:spMk id="39" creationId="{29297C30-F4F6-B305-55F5-3171FD3E76FB}"/>
          </ac:spMkLst>
        </pc:spChg>
        <pc:spChg chg="mod">
          <ac:chgData name="chethan kalyan" userId="c1370a218002e0be" providerId="LiveId" clId="{2D53C083-D1FA-4AFF-9038-BC477B0ABBA7}" dt="2024-11-07T08:45:13.345" v="4835"/>
          <ac:spMkLst>
            <pc:docMk/>
            <pc:sldMk cId="1589777683" sldId="278"/>
            <ac:spMk id="40" creationId="{ACDB0AFD-AA38-73A6-E51E-C0A36868326C}"/>
          </ac:spMkLst>
        </pc:spChg>
        <pc:spChg chg="mod">
          <ac:chgData name="chethan kalyan" userId="c1370a218002e0be" providerId="LiveId" clId="{2D53C083-D1FA-4AFF-9038-BC477B0ABBA7}" dt="2024-11-07T08:45:13.345" v="4835"/>
          <ac:spMkLst>
            <pc:docMk/>
            <pc:sldMk cId="1589777683" sldId="278"/>
            <ac:spMk id="41" creationId="{3E24352F-84EC-37BB-D599-7E21DC100038}"/>
          </ac:spMkLst>
        </pc:spChg>
        <pc:spChg chg="mod">
          <ac:chgData name="chethan kalyan" userId="c1370a218002e0be" providerId="LiveId" clId="{2D53C083-D1FA-4AFF-9038-BC477B0ABBA7}" dt="2024-11-07T08:45:13.345" v="4835"/>
          <ac:spMkLst>
            <pc:docMk/>
            <pc:sldMk cId="1589777683" sldId="278"/>
            <ac:spMk id="42" creationId="{778F7F49-AE8A-7389-CAC2-D8E5D27E1345}"/>
          </ac:spMkLst>
        </pc:spChg>
        <pc:spChg chg="mod">
          <ac:chgData name="chethan kalyan" userId="c1370a218002e0be" providerId="LiveId" clId="{2D53C083-D1FA-4AFF-9038-BC477B0ABBA7}" dt="2024-11-07T08:45:13.345" v="4835"/>
          <ac:spMkLst>
            <pc:docMk/>
            <pc:sldMk cId="1589777683" sldId="278"/>
            <ac:spMk id="43" creationId="{0719F7DD-F844-1F29-71CE-9141A0CDD8A4}"/>
          </ac:spMkLst>
        </pc:spChg>
        <pc:spChg chg="mod">
          <ac:chgData name="chethan kalyan" userId="c1370a218002e0be" providerId="LiveId" clId="{2D53C083-D1FA-4AFF-9038-BC477B0ABBA7}" dt="2024-11-07T08:45:13.345" v="4835"/>
          <ac:spMkLst>
            <pc:docMk/>
            <pc:sldMk cId="1589777683" sldId="278"/>
            <ac:spMk id="44" creationId="{3D654CC7-AB3C-E93D-F906-65500A0FC61E}"/>
          </ac:spMkLst>
        </pc:spChg>
        <pc:spChg chg="mod">
          <ac:chgData name="chethan kalyan" userId="c1370a218002e0be" providerId="LiveId" clId="{2D53C083-D1FA-4AFF-9038-BC477B0ABBA7}" dt="2024-11-07T08:45:13.345" v="4835"/>
          <ac:spMkLst>
            <pc:docMk/>
            <pc:sldMk cId="1589777683" sldId="278"/>
            <ac:spMk id="45" creationId="{6F8A0714-56C9-9166-61CF-3F3599801C9B}"/>
          </ac:spMkLst>
        </pc:spChg>
        <pc:spChg chg="mod">
          <ac:chgData name="chethan kalyan" userId="c1370a218002e0be" providerId="LiveId" clId="{2D53C083-D1FA-4AFF-9038-BC477B0ABBA7}" dt="2024-11-07T08:45:13.345" v="4835"/>
          <ac:spMkLst>
            <pc:docMk/>
            <pc:sldMk cId="1589777683" sldId="278"/>
            <ac:spMk id="46" creationId="{B20A93A5-FAB7-5B5E-3C6A-C65A23856345}"/>
          </ac:spMkLst>
        </pc:spChg>
        <pc:spChg chg="mod">
          <ac:chgData name="chethan kalyan" userId="c1370a218002e0be" providerId="LiveId" clId="{2D53C083-D1FA-4AFF-9038-BC477B0ABBA7}" dt="2024-11-07T08:45:13.345" v="4835"/>
          <ac:spMkLst>
            <pc:docMk/>
            <pc:sldMk cId="1589777683" sldId="278"/>
            <ac:spMk id="47" creationId="{2A53D1E6-5EEC-6904-52BF-869D1C5DF53D}"/>
          </ac:spMkLst>
        </pc:spChg>
        <pc:spChg chg="mod">
          <ac:chgData name="chethan kalyan" userId="c1370a218002e0be" providerId="LiveId" clId="{2D53C083-D1FA-4AFF-9038-BC477B0ABBA7}" dt="2024-11-07T08:45:13.345" v="4835"/>
          <ac:spMkLst>
            <pc:docMk/>
            <pc:sldMk cId="1589777683" sldId="278"/>
            <ac:spMk id="48" creationId="{24B12CF8-4F05-CCF6-A981-E7CD0D4E8064}"/>
          </ac:spMkLst>
        </pc:spChg>
        <pc:spChg chg="mod">
          <ac:chgData name="chethan kalyan" userId="c1370a218002e0be" providerId="LiveId" clId="{2D53C083-D1FA-4AFF-9038-BC477B0ABBA7}" dt="2024-11-07T08:45:13.345" v="4835"/>
          <ac:spMkLst>
            <pc:docMk/>
            <pc:sldMk cId="1589777683" sldId="278"/>
            <ac:spMk id="49" creationId="{95F78411-7DC0-9FF3-B58E-FC0069F03960}"/>
          </ac:spMkLst>
        </pc:spChg>
        <pc:spChg chg="mod">
          <ac:chgData name="chethan kalyan" userId="c1370a218002e0be" providerId="LiveId" clId="{2D53C083-D1FA-4AFF-9038-BC477B0ABBA7}" dt="2024-11-07T08:45:13.345" v="4835"/>
          <ac:spMkLst>
            <pc:docMk/>
            <pc:sldMk cId="1589777683" sldId="278"/>
            <ac:spMk id="50" creationId="{460F428D-5C1B-30D1-FB15-ACD953854E5C}"/>
          </ac:spMkLst>
        </pc:spChg>
        <pc:spChg chg="mod">
          <ac:chgData name="chethan kalyan" userId="c1370a218002e0be" providerId="LiveId" clId="{2D53C083-D1FA-4AFF-9038-BC477B0ABBA7}" dt="2024-11-07T08:45:13.345" v="4835"/>
          <ac:spMkLst>
            <pc:docMk/>
            <pc:sldMk cId="1589777683" sldId="278"/>
            <ac:spMk id="51" creationId="{53E69830-49BE-0A1F-98B6-A7E2575DB452}"/>
          </ac:spMkLst>
        </pc:spChg>
        <pc:spChg chg="mod">
          <ac:chgData name="chethan kalyan" userId="c1370a218002e0be" providerId="LiveId" clId="{2D53C083-D1FA-4AFF-9038-BC477B0ABBA7}" dt="2024-11-07T08:45:13.345" v="4835"/>
          <ac:spMkLst>
            <pc:docMk/>
            <pc:sldMk cId="1589777683" sldId="278"/>
            <ac:spMk id="52" creationId="{EE8945EF-A3B1-BE64-18D1-39EA753035E9}"/>
          </ac:spMkLst>
        </pc:spChg>
        <pc:spChg chg="mod">
          <ac:chgData name="chethan kalyan" userId="c1370a218002e0be" providerId="LiveId" clId="{2D53C083-D1FA-4AFF-9038-BC477B0ABBA7}" dt="2024-11-07T08:45:13.345" v="4835"/>
          <ac:spMkLst>
            <pc:docMk/>
            <pc:sldMk cId="1589777683" sldId="278"/>
            <ac:spMk id="53" creationId="{BB6D9C6F-15C6-AD36-51C4-682EB6CEE62C}"/>
          </ac:spMkLst>
        </pc:spChg>
        <pc:spChg chg="mod">
          <ac:chgData name="chethan kalyan" userId="c1370a218002e0be" providerId="LiveId" clId="{2D53C083-D1FA-4AFF-9038-BC477B0ABBA7}" dt="2024-11-07T08:45:13.345" v="4835"/>
          <ac:spMkLst>
            <pc:docMk/>
            <pc:sldMk cId="1589777683" sldId="278"/>
            <ac:spMk id="54" creationId="{541D6F6A-70C2-845B-694B-BD172460AC7A}"/>
          </ac:spMkLst>
        </pc:spChg>
        <pc:spChg chg="mod">
          <ac:chgData name="chethan kalyan" userId="c1370a218002e0be" providerId="LiveId" clId="{2D53C083-D1FA-4AFF-9038-BC477B0ABBA7}" dt="2024-11-07T08:45:13.345" v="4835"/>
          <ac:spMkLst>
            <pc:docMk/>
            <pc:sldMk cId="1589777683" sldId="278"/>
            <ac:spMk id="55" creationId="{F2A94E83-4DAB-5FD9-E562-E6C40B984FA0}"/>
          </ac:spMkLst>
        </pc:spChg>
        <pc:spChg chg="mod">
          <ac:chgData name="chethan kalyan" userId="c1370a218002e0be" providerId="LiveId" clId="{2D53C083-D1FA-4AFF-9038-BC477B0ABBA7}" dt="2024-11-07T08:45:13.345" v="4835"/>
          <ac:spMkLst>
            <pc:docMk/>
            <pc:sldMk cId="1589777683" sldId="278"/>
            <ac:spMk id="56" creationId="{78168E33-7132-800A-6090-BC71A5E93FCB}"/>
          </ac:spMkLst>
        </pc:spChg>
        <pc:spChg chg="mod">
          <ac:chgData name="chethan kalyan" userId="c1370a218002e0be" providerId="LiveId" clId="{2D53C083-D1FA-4AFF-9038-BC477B0ABBA7}" dt="2024-11-07T08:45:13.345" v="4835"/>
          <ac:spMkLst>
            <pc:docMk/>
            <pc:sldMk cId="1589777683" sldId="278"/>
            <ac:spMk id="57" creationId="{5ECAA319-E98D-D60D-750A-7B63E7DADC7A}"/>
          </ac:spMkLst>
        </pc:spChg>
        <pc:spChg chg="mod">
          <ac:chgData name="chethan kalyan" userId="c1370a218002e0be" providerId="LiveId" clId="{2D53C083-D1FA-4AFF-9038-BC477B0ABBA7}" dt="2024-11-07T08:45:13.345" v="4835"/>
          <ac:spMkLst>
            <pc:docMk/>
            <pc:sldMk cId="1589777683" sldId="278"/>
            <ac:spMk id="58" creationId="{63279D11-CB68-38DC-21CC-674F3CB76425}"/>
          </ac:spMkLst>
        </pc:spChg>
        <pc:spChg chg="mod">
          <ac:chgData name="chethan kalyan" userId="c1370a218002e0be" providerId="LiveId" clId="{2D53C083-D1FA-4AFF-9038-BC477B0ABBA7}" dt="2024-11-07T08:45:13.345" v="4835"/>
          <ac:spMkLst>
            <pc:docMk/>
            <pc:sldMk cId="1589777683" sldId="278"/>
            <ac:spMk id="59" creationId="{A36B1AC4-A84D-64FD-4360-C7539F588301}"/>
          </ac:spMkLst>
        </pc:spChg>
        <pc:spChg chg="mod">
          <ac:chgData name="chethan kalyan" userId="c1370a218002e0be" providerId="LiveId" clId="{2D53C083-D1FA-4AFF-9038-BC477B0ABBA7}" dt="2024-11-07T08:45:13.345" v="4835"/>
          <ac:spMkLst>
            <pc:docMk/>
            <pc:sldMk cId="1589777683" sldId="278"/>
            <ac:spMk id="60" creationId="{A61322B0-524C-DEB4-4572-10401E6E9EDE}"/>
          </ac:spMkLst>
        </pc:spChg>
        <pc:spChg chg="mod">
          <ac:chgData name="chethan kalyan" userId="c1370a218002e0be" providerId="LiveId" clId="{2D53C083-D1FA-4AFF-9038-BC477B0ABBA7}" dt="2024-11-07T08:45:13.345" v="4835"/>
          <ac:spMkLst>
            <pc:docMk/>
            <pc:sldMk cId="1589777683" sldId="278"/>
            <ac:spMk id="61" creationId="{037E8F32-0054-1EC1-2621-19B04097356F}"/>
          </ac:spMkLst>
        </pc:spChg>
        <pc:spChg chg="mod">
          <ac:chgData name="chethan kalyan" userId="c1370a218002e0be" providerId="LiveId" clId="{2D53C083-D1FA-4AFF-9038-BC477B0ABBA7}" dt="2024-11-07T08:45:13.345" v="4835"/>
          <ac:spMkLst>
            <pc:docMk/>
            <pc:sldMk cId="1589777683" sldId="278"/>
            <ac:spMk id="62" creationId="{368F5296-8B70-10EE-6045-6046787E055C}"/>
          </ac:spMkLst>
        </pc:spChg>
        <pc:spChg chg="mod">
          <ac:chgData name="chethan kalyan" userId="c1370a218002e0be" providerId="LiveId" clId="{2D53C083-D1FA-4AFF-9038-BC477B0ABBA7}" dt="2024-11-07T08:45:13.345" v="4835"/>
          <ac:spMkLst>
            <pc:docMk/>
            <pc:sldMk cId="1589777683" sldId="278"/>
            <ac:spMk id="63" creationId="{75510B68-CE5C-1E0B-FE94-D3C4861EDD0F}"/>
          </ac:spMkLst>
        </pc:spChg>
        <pc:spChg chg="mod">
          <ac:chgData name="chethan kalyan" userId="c1370a218002e0be" providerId="LiveId" clId="{2D53C083-D1FA-4AFF-9038-BC477B0ABBA7}" dt="2024-11-07T08:45:13.345" v="4835"/>
          <ac:spMkLst>
            <pc:docMk/>
            <pc:sldMk cId="1589777683" sldId="278"/>
            <ac:spMk id="64" creationId="{3A03C994-9B77-659C-915D-9457097FC84D}"/>
          </ac:spMkLst>
        </pc:spChg>
        <pc:spChg chg="mod">
          <ac:chgData name="chethan kalyan" userId="c1370a218002e0be" providerId="LiveId" clId="{2D53C083-D1FA-4AFF-9038-BC477B0ABBA7}" dt="2024-11-07T08:45:13.345" v="4835"/>
          <ac:spMkLst>
            <pc:docMk/>
            <pc:sldMk cId="1589777683" sldId="278"/>
            <ac:spMk id="65" creationId="{6CF79B5A-0C49-E874-0BCD-2A5E6CD794B7}"/>
          </ac:spMkLst>
        </pc:spChg>
        <pc:spChg chg="mod">
          <ac:chgData name="chethan kalyan" userId="c1370a218002e0be" providerId="LiveId" clId="{2D53C083-D1FA-4AFF-9038-BC477B0ABBA7}" dt="2024-11-07T08:45:13.345" v="4835"/>
          <ac:spMkLst>
            <pc:docMk/>
            <pc:sldMk cId="1589777683" sldId="278"/>
            <ac:spMk id="66" creationId="{9F82CCB1-9612-C24E-9BAB-669C77EEF84C}"/>
          </ac:spMkLst>
        </pc:spChg>
        <pc:spChg chg="mod">
          <ac:chgData name="chethan kalyan" userId="c1370a218002e0be" providerId="LiveId" clId="{2D53C083-D1FA-4AFF-9038-BC477B0ABBA7}" dt="2024-11-07T08:45:13.345" v="4835"/>
          <ac:spMkLst>
            <pc:docMk/>
            <pc:sldMk cId="1589777683" sldId="278"/>
            <ac:spMk id="67" creationId="{000BE732-8891-9C93-3650-DBB2F18D0BA1}"/>
          </ac:spMkLst>
        </pc:spChg>
        <pc:spChg chg="mod">
          <ac:chgData name="chethan kalyan" userId="c1370a218002e0be" providerId="LiveId" clId="{2D53C083-D1FA-4AFF-9038-BC477B0ABBA7}" dt="2024-11-07T08:45:13.345" v="4835"/>
          <ac:spMkLst>
            <pc:docMk/>
            <pc:sldMk cId="1589777683" sldId="278"/>
            <ac:spMk id="68" creationId="{4DC84B14-9574-E2BE-810A-EDD4CFD3DCB4}"/>
          </ac:spMkLst>
        </pc:spChg>
        <pc:spChg chg="mod">
          <ac:chgData name="chethan kalyan" userId="c1370a218002e0be" providerId="LiveId" clId="{2D53C083-D1FA-4AFF-9038-BC477B0ABBA7}" dt="2024-11-07T08:45:13.345" v="4835"/>
          <ac:spMkLst>
            <pc:docMk/>
            <pc:sldMk cId="1589777683" sldId="278"/>
            <ac:spMk id="69" creationId="{091280AD-C3AA-FF9A-B25B-01623C25A0C0}"/>
          </ac:spMkLst>
        </pc:spChg>
        <pc:spChg chg="mod">
          <ac:chgData name="chethan kalyan" userId="c1370a218002e0be" providerId="LiveId" clId="{2D53C083-D1FA-4AFF-9038-BC477B0ABBA7}" dt="2024-11-07T08:45:13.345" v="4835"/>
          <ac:spMkLst>
            <pc:docMk/>
            <pc:sldMk cId="1589777683" sldId="278"/>
            <ac:spMk id="70" creationId="{BB420531-07D4-EA21-4F7D-EBCDE17A0E35}"/>
          </ac:spMkLst>
        </pc:spChg>
        <pc:spChg chg="mod">
          <ac:chgData name="chethan kalyan" userId="c1370a218002e0be" providerId="LiveId" clId="{2D53C083-D1FA-4AFF-9038-BC477B0ABBA7}" dt="2024-11-07T08:45:13.345" v="4835"/>
          <ac:spMkLst>
            <pc:docMk/>
            <pc:sldMk cId="1589777683" sldId="278"/>
            <ac:spMk id="71" creationId="{0EEA3FB5-4E44-B24A-A361-4480C0DCA9A1}"/>
          </ac:spMkLst>
        </pc:spChg>
        <pc:spChg chg="mod">
          <ac:chgData name="chethan kalyan" userId="c1370a218002e0be" providerId="LiveId" clId="{2D53C083-D1FA-4AFF-9038-BC477B0ABBA7}" dt="2024-11-07T08:45:13.345" v="4835"/>
          <ac:spMkLst>
            <pc:docMk/>
            <pc:sldMk cId="1589777683" sldId="278"/>
            <ac:spMk id="72" creationId="{465E53A9-4948-B775-2E82-1FCE3BBCFD23}"/>
          </ac:spMkLst>
        </pc:spChg>
        <pc:spChg chg="mod">
          <ac:chgData name="chethan kalyan" userId="c1370a218002e0be" providerId="LiveId" clId="{2D53C083-D1FA-4AFF-9038-BC477B0ABBA7}" dt="2024-11-07T08:45:13.345" v="4835"/>
          <ac:spMkLst>
            <pc:docMk/>
            <pc:sldMk cId="1589777683" sldId="278"/>
            <ac:spMk id="73" creationId="{BF3B4A41-EA89-E603-816C-646E6EF935AD}"/>
          </ac:spMkLst>
        </pc:spChg>
        <pc:spChg chg="mod">
          <ac:chgData name="chethan kalyan" userId="c1370a218002e0be" providerId="LiveId" clId="{2D53C083-D1FA-4AFF-9038-BC477B0ABBA7}" dt="2024-11-07T08:45:13.345" v="4835"/>
          <ac:spMkLst>
            <pc:docMk/>
            <pc:sldMk cId="1589777683" sldId="278"/>
            <ac:spMk id="74" creationId="{54CF2CF5-F597-DE85-2077-483E821954EB}"/>
          </ac:spMkLst>
        </pc:spChg>
        <pc:spChg chg="mod">
          <ac:chgData name="chethan kalyan" userId="c1370a218002e0be" providerId="LiveId" clId="{2D53C083-D1FA-4AFF-9038-BC477B0ABBA7}" dt="2024-11-07T08:45:13.345" v="4835"/>
          <ac:spMkLst>
            <pc:docMk/>
            <pc:sldMk cId="1589777683" sldId="278"/>
            <ac:spMk id="75" creationId="{968F9500-AC4C-BC9E-5050-DAE6AB05A383}"/>
          </ac:spMkLst>
        </pc:spChg>
        <pc:spChg chg="mod">
          <ac:chgData name="chethan kalyan" userId="c1370a218002e0be" providerId="LiveId" clId="{2D53C083-D1FA-4AFF-9038-BC477B0ABBA7}" dt="2024-11-07T08:45:13.345" v="4835"/>
          <ac:spMkLst>
            <pc:docMk/>
            <pc:sldMk cId="1589777683" sldId="278"/>
            <ac:spMk id="76" creationId="{D16FEF37-2321-40D5-3007-8CAED1FD0163}"/>
          </ac:spMkLst>
        </pc:spChg>
        <pc:spChg chg="mod">
          <ac:chgData name="chethan kalyan" userId="c1370a218002e0be" providerId="LiveId" clId="{2D53C083-D1FA-4AFF-9038-BC477B0ABBA7}" dt="2024-11-07T08:45:13.345" v="4835"/>
          <ac:spMkLst>
            <pc:docMk/>
            <pc:sldMk cId="1589777683" sldId="278"/>
            <ac:spMk id="77" creationId="{D2B11660-0150-0088-A378-8E5D2F8EF86E}"/>
          </ac:spMkLst>
        </pc:spChg>
        <pc:spChg chg="mod">
          <ac:chgData name="chethan kalyan" userId="c1370a218002e0be" providerId="LiveId" clId="{2D53C083-D1FA-4AFF-9038-BC477B0ABBA7}" dt="2024-11-07T08:45:13.345" v="4835"/>
          <ac:spMkLst>
            <pc:docMk/>
            <pc:sldMk cId="1589777683" sldId="278"/>
            <ac:spMk id="78" creationId="{C48670E4-BAB2-014B-BEFB-05D75532EF66}"/>
          </ac:spMkLst>
        </pc:spChg>
        <pc:spChg chg="mod">
          <ac:chgData name="chethan kalyan" userId="c1370a218002e0be" providerId="LiveId" clId="{2D53C083-D1FA-4AFF-9038-BC477B0ABBA7}" dt="2024-11-07T08:45:13.345" v="4835"/>
          <ac:spMkLst>
            <pc:docMk/>
            <pc:sldMk cId="1589777683" sldId="278"/>
            <ac:spMk id="79" creationId="{3CBEBDF2-6C9D-4861-A493-119F6551CD89}"/>
          </ac:spMkLst>
        </pc:spChg>
        <pc:spChg chg="mod">
          <ac:chgData name="chethan kalyan" userId="c1370a218002e0be" providerId="LiveId" clId="{2D53C083-D1FA-4AFF-9038-BC477B0ABBA7}" dt="2024-11-07T08:45:13.345" v="4835"/>
          <ac:spMkLst>
            <pc:docMk/>
            <pc:sldMk cId="1589777683" sldId="278"/>
            <ac:spMk id="80" creationId="{159357BC-4AB3-3968-8DB4-E0F86AF457A0}"/>
          </ac:spMkLst>
        </pc:spChg>
        <pc:spChg chg="mod">
          <ac:chgData name="chethan kalyan" userId="c1370a218002e0be" providerId="LiveId" clId="{2D53C083-D1FA-4AFF-9038-BC477B0ABBA7}" dt="2024-11-07T08:45:13.345" v="4835"/>
          <ac:spMkLst>
            <pc:docMk/>
            <pc:sldMk cId="1589777683" sldId="278"/>
            <ac:spMk id="81" creationId="{91409C18-842A-E636-52EB-E419032A2D4F}"/>
          </ac:spMkLst>
        </pc:spChg>
        <pc:spChg chg="mod">
          <ac:chgData name="chethan kalyan" userId="c1370a218002e0be" providerId="LiveId" clId="{2D53C083-D1FA-4AFF-9038-BC477B0ABBA7}" dt="2024-11-07T08:45:13.345" v="4835"/>
          <ac:spMkLst>
            <pc:docMk/>
            <pc:sldMk cId="1589777683" sldId="278"/>
            <ac:spMk id="82" creationId="{6773A1B3-D428-851A-8D2C-B0F12D2FABEC}"/>
          </ac:spMkLst>
        </pc:spChg>
        <pc:spChg chg="mod">
          <ac:chgData name="chethan kalyan" userId="c1370a218002e0be" providerId="LiveId" clId="{2D53C083-D1FA-4AFF-9038-BC477B0ABBA7}" dt="2024-11-07T08:45:13.345" v="4835"/>
          <ac:spMkLst>
            <pc:docMk/>
            <pc:sldMk cId="1589777683" sldId="278"/>
            <ac:spMk id="83" creationId="{7A25808E-074E-F332-D0AC-728DC49D8491}"/>
          </ac:spMkLst>
        </pc:spChg>
        <pc:spChg chg="mod">
          <ac:chgData name="chethan kalyan" userId="c1370a218002e0be" providerId="LiveId" clId="{2D53C083-D1FA-4AFF-9038-BC477B0ABBA7}" dt="2024-11-07T08:45:13.345" v="4835"/>
          <ac:spMkLst>
            <pc:docMk/>
            <pc:sldMk cId="1589777683" sldId="278"/>
            <ac:spMk id="84" creationId="{802D0AEC-A6E4-57B5-9178-9229377CA8F3}"/>
          </ac:spMkLst>
        </pc:spChg>
        <pc:spChg chg="mod">
          <ac:chgData name="chethan kalyan" userId="c1370a218002e0be" providerId="LiveId" clId="{2D53C083-D1FA-4AFF-9038-BC477B0ABBA7}" dt="2024-11-07T08:45:13.345" v="4835"/>
          <ac:spMkLst>
            <pc:docMk/>
            <pc:sldMk cId="1589777683" sldId="278"/>
            <ac:spMk id="85" creationId="{3AB46F5B-9151-28D9-A388-1E9AA2391831}"/>
          </ac:spMkLst>
        </pc:spChg>
        <pc:spChg chg="mod">
          <ac:chgData name="chethan kalyan" userId="c1370a218002e0be" providerId="LiveId" clId="{2D53C083-D1FA-4AFF-9038-BC477B0ABBA7}" dt="2024-11-07T08:45:13.345" v="4835"/>
          <ac:spMkLst>
            <pc:docMk/>
            <pc:sldMk cId="1589777683" sldId="278"/>
            <ac:spMk id="86" creationId="{7D574BC8-366A-816A-2B7A-706FB6E36D4E}"/>
          </ac:spMkLst>
        </pc:spChg>
        <pc:spChg chg="mod">
          <ac:chgData name="chethan kalyan" userId="c1370a218002e0be" providerId="LiveId" clId="{2D53C083-D1FA-4AFF-9038-BC477B0ABBA7}" dt="2024-11-07T08:45:13.345" v="4835"/>
          <ac:spMkLst>
            <pc:docMk/>
            <pc:sldMk cId="1589777683" sldId="278"/>
            <ac:spMk id="87" creationId="{50C0C597-9FC6-2166-543F-4B3C099F05D2}"/>
          </ac:spMkLst>
        </pc:spChg>
        <pc:spChg chg="mod">
          <ac:chgData name="chethan kalyan" userId="c1370a218002e0be" providerId="LiveId" clId="{2D53C083-D1FA-4AFF-9038-BC477B0ABBA7}" dt="2024-11-07T08:45:13.345" v="4835"/>
          <ac:spMkLst>
            <pc:docMk/>
            <pc:sldMk cId="1589777683" sldId="278"/>
            <ac:spMk id="88" creationId="{7E40B98B-6FA5-AD41-FA0B-B18DE93F2639}"/>
          </ac:spMkLst>
        </pc:spChg>
        <pc:spChg chg="mod">
          <ac:chgData name="chethan kalyan" userId="c1370a218002e0be" providerId="LiveId" clId="{2D53C083-D1FA-4AFF-9038-BC477B0ABBA7}" dt="2024-11-07T08:45:13.345" v="4835"/>
          <ac:spMkLst>
            <pc:docMk/>
            <pc:sldMk cId="1589777683" sldId="278"/>
            <ac:spMk id="89" creationId="{005A2613-963F-E900-1FA0-62815157C78D}"/>
          </ac:spMkLst>
        </pc:spChg>
        <pc:spChg chg="mod">
          <ac:chgData name="chethan kalyan" userId="c1370a218002e0be" providerId="LiveId" clId="{2D53C083-D1FA-4AFF-9038-BC477B0ABBA7}" dt="2024-11-07T08:45:13.345" v="4835"/>
          <ac:spMkLst>
            <pc:docMk/>
            <pc:sldMk cId="1589777683" sldId="278"/>
            <ac:spMk id="90" creationId="{3EE0760F-C0F3-7C5A-FB6A-2EC4E22B035D}"/>
          </ac:spMkLst>
        </pc:spChg>
        <pc:spChg chg="mod">
          <ac:chgData name="chethan kalyan" userId="c1370a218002e0be" providerId="LiveId" clId="{2D53C083-D1FA-4AFF-9038-BC477B0ABBA7}" dt="2024-11-07T08:45:13.345" v="4835"/>
          <ac:spMkLst>
            <pc:docMk/>
            <pc:sldMk cId="1589777683" sldId="278"/>
            <ac:spMk id="91" creationId="{4D82BD93-3A24-8319-6ED8-08BD880BF795}"/>
          </ac:spMkLst>
        </pc:spChg>
        <pc:spChg chg="mod">
          <ac:chgData name="chethan kalyan" userId="c1370a218002e0be" providerId="LiveId" clId="{2D53C083-D1FA-4AFF-9038-BC477B0ABBA7}" dt="2024-11-07T08:45:13.345" v="4835"/>
          <ac:spMkLst>
            <pc:docMk/>
            <pc:sldMk cId="1589777683" sldId="278"/>
            <ac:spMk id="92" creationId="{826B2307-542C-8C70-BCBE-B4A26A3A7FAB}"/>
          </ac:spMkLst>
        </pc:spChg>
        <pc:spChg chg="mod">
          <ac:chgData name="chethan kalyan" userId="c1370a218002e0be" providerId="LiveId" clId="{2D53C083-D1FA-4AFF-9038-BC477B0ABBA7}" dt="2024-11-07T08:45:13.345" v="4835"/>
          <ac:spMkLst>
            <pc:docMk/>
            <pc:sldMk cId="1589777683" sldId="278"/>
            <ac:spMk id="93" creationId="{9BF5B75F-50CD-148B-397B-F334E516E364}"/>
          </ac:spMkLst>
        </pc:spChg>
        <pc:spChg chg="mod">
          <ac:chgData name="chethan kalyan" userId="c1370a218002e0be" providerId="LiveId" clId="{2D53C083-D1FA-4AFF-9038-BC477B0ABBA7}" dt="2024-11-07T08:45:13.345" v="4835"/>
          <ac:spMkLst>
            <pc:docMk/>
            <pc:sldMk cId="1589777683" sldId="278"/>
            <ac:spMk id="94" creationId="{69BC6C83-D737-893A-AD45-7A3567E12426}"/>
          </ac:spMkLst>
        </pc:spChg>
        <pc:spChg chg="mod">
          <ac:chgData name="chethan kalyan" userId="c1370a218002e0be" providerId="LiveId" clId="{2D53C083-D1FA-4AFF-9038-BC477B0ABBA7}" dt="2024-11-07T08:45:13.345" v="4835"/>
          <ac:spMkLst>
            <pc:docMk/>
            <pc:sldMk cId="1589777683" sldId="278"/>
            <ac:spMk id="95" creationId="{1649B740-B04A-E426-9DE1-4A8E334FCEDC}"/>
          </ac:spMkLst>
        </pc:spChg>
        <pc:spChg chg="mod">
          <ac:chgData name="chethan kalyan" userId="c1370a218002e0be" providerId="LiveId" clId="{2D53C083-D1FA-4AFF-9038-BC477B0ABBA7}" dt="2024-11-07T08:45:13.345" v="4835"/>
          <ac:spMkLst>
            <pc:docMk/>
            <pc:sldMk cId="1589777683" sldId="278"/>
            <ac:spMk id="96" creationId="{F94E189A-11BE-D99F-5BC3-AF56C80A475B}"/>
          </ac:spMkLst>
        </pc:spChg>
        <pc:spChg chg="mod">
          <ac:chgData name="chethan kalyan" userId="c1370a218002e0be" providerId="LiveId" clId="{2D53C083-D1FA-4AFF-9038-BC477B0ABBA7}" dt="2024-11-07T08:45:13.345" v="4835"/>
          <ac:spMkLst>
            <pc:docMk/>
            <pc:sldMk cId="1589777683" sldId="278"/>
            <ac:spMk id="97" creationId="{3FA94EFE-D7D9-AAC0-386C-DA8206C3B83C}"/>
          </ac:spMkLst>
        </pc:spChg>
        <pc:spChg chg="mod">
          <ac:chgData name="chethan kalyan" userId="c1370a218002e0be" providerId="LiveId" clId="{2D53C083-D1FA-4AFF-9038-BC477B0ABBA7}" dt="2024-11-07T08:45:13.345" v="4835"/>
          <ac:spMkLst>
            <pc:docMk/>
            <pc:sldMk cId="1589777683" sldId="278"/>
            <ac:spMk id="98" creationId="{3ED59C15-D9A3-3754-D1ED-E9952E84730C}"/>
          </ac:spMkLst>
        </pc:spChg>
        <pc:spChg chg="mod">
          <ac:chgData name="chethan kalyan" userId="c1370a218002e0be" providerId="LiveId" clId="{2D53C083-D1FA-4AFF-9038-BC477B0ABBA7}" dt="2024-11-07T08:45:13.345" v="4835"/>
          <ac:spMkLst>
            <pc:docMk/>
            <pc:sldMk cId="1589777683" sldId="278"/>
            <ac:spMk id="99" creationId="{F0727067-8C4F-D174-3B8B-645A5DB82DF9}"/>
          </ac:spMkLst>
        </pc:spChg>
        <pc:spChg chg="mod">
          <ac:chgData name="chethan kalyan" userId="c1370a218002e0be" providerId="LiveId" clId="{2D53C083-D1FA-4AFF-9038-BC477B0ABBA7}" dt="2024-11-07T08:45:13.345" v="4835"/>
          <ac:spMkLst>
            <pc:docMk/>
            <pc:sldMk cId="1589777683" sldId="278"/>
            <ac:spMk id="100" creationId="{1BB82EF0-F14F-AECA-4336-569DAC55B6CE}"/>
          </ac:spMkLst>
        </pc:spChg>
        <pc:spChg chg="mod">
          <ac:chgData name="chethan kalyan" userId="c1370a218002e0be" providerId="LiveId" clId="{2D53C083-D1FA-4AFF-9038-BC477B0ABBA7}" dt="2024-11-07T08:45:13.345" v="4835"/>
          <ac:spMkLst>
            <pc:docMk/>
            <pc:sldMk cId="1589777683" sldId="278"/>
            <ac:spMk id="101" creationId="{743A01A3-6DC3-B39A-7BEA-5FDBB0FA93D3}"/>
          </ac:spMkLst>
        </pc:spChg>
        <pc:spChg chg="mod">
          <ac:chgData name="chethan kalyan" userId="c1370a218002e0be" providerId="LiveId" clId="{2D53C083-D1FA-4AFF-9038-BC477B0ABBA7}" dt="2024-11-07T08:45:13.345" v="4835"/>
          <ac:spMkLst>
            <pc:docMk/>
            <pc:sldMk cId="1589777683" sldId="278"/>
            <ac:spMk id="102" creationId="{65A73497-CF3B-F2C6-E96D-EE2D65C0D60A}"/>
          </ac:spMkLst>
        </pc:spChg>
        <pc:spChg chg="mod">
          <ac:chgData name="chethan kalyan" userId="c1370a218002e0be" providerId="LiveId" clId="{2D53C083-D1FA-4AFF-9038-BC477B0ABBA7}" dt="2024-11-07T08:45:13.345" v="4835"/>
          <ac:spMkLst>
            <pc:docMk/>
            <pc:sldMk cId="1589777683" sldId="278"/>
            <ac:spMk id="103" creationId="{882B1DA2-CCF2-3934-8257-C54AA8F21DC0}"/>
          </ac:spMkLst>
        </pc:spChg>
        <pc:spChg chg="mod">
          <ac:chgData name="chethan kalyan" userId="c1370a218002e0be" providerId="LiveId" clId="{2D53C083-D1FA-4AFF-9038-BC477B0ABBA7}" dt="2024-11-07T08:45:13.345" v="4835"/>
          <ac:spMkLst>
            <pc:docMk/>
            <pc:sldMk cId="1589777683" sldId="278"/>
            <ac:spMk id="104" creationId="{25CC1940-5CD0-E92C-46D8-1DA46B44BD69}"/>
          </ac:spMkLst>
        </pc:spChg>
        <pc:spChg chg="mod">
          <ac:chgData name="chethan kalyan" userId="c1370a218002e0be" providerId="LiveId" clId="{2D53C083-D1FA-4AFF-9038-BC477B0ABBA7}" dt="2024-11-07T08:45:13.345" v="4835"/>
          <ac:spMkLst>
            <pc:docMk/>
            <pc:sldMk cId="1589777683" sldId="278"/>
            <ac:spMk id="105" creationId="{D8C916CB-ABE9-5F81-8981-D1DFA1A125B4}"/>
          </ac:spMkLst>
        </pc:spChg>
        <pc:spChg chg="mod">
          <ac:chgData name="chethan kalyan" userId="c1370a218002e0be" providerId="LiveId" clId="{2D53C083-D1FA-4AFF-9038-BC477B0ABBA7}" dt="2024-11-07T08:45:13.345" v="4835"/>
          <ac:spMkLst>
            <pc:docMk/>
            <pc:sldMk cId="1589777683" sldId="278"/>
            <ac:spMk id="106" creationId="{0E822C61-9F6E-1E6D-98FA-FE241A6FC020}"/>
          </ac:spMkLst>
        </pc:spChg>
        <pc:spChg chg="mod">
          <ac:chgData name="chethan kalyan" userId="c1370a218002e0be" providerId="LiveId" clId="{2D53C083-D1FA-4AFF-9038-BC477B0ABBA7}" dt="2024-11-07T08:45:13.345" v="4835"/>
          <ac:spMkLst>
            <pc:docMk/>
            <pc:sldMk cId="1589777683" sldId="278"/>
            <ac:spMk id="107" creationId="{28F52C46-6A34-4066-970D-BC88ECA52928}"/>
          </ac:spMkLst>
        </pc:spChg>
        <pc:spChg chg="mod">
          <ac:chgData name="chethan kalyan" userId="c1370a218002e0be" providerId="LiveId" clId="{2D53C083-D1FA-4AFF-9038-BC477B0ABBA7}" dt="2024-11-07T08:45:13.345" v="4835"/>
          <ac:spMkLst>
            <pc:docMk/>
            <pc:sldMk cId="1589777683" sldId="278"/>
            <ac:spMk id="108" creationId="{E74410CE-E7B7-8D23-6041-2D14DB1E67D5}"/>
          </ac:spMkLst>
        </pc:spChg>
        <pc:spChg chg="mod">
          <ac:chgData name="chethan kalyan" userId="c1370a218002e0be" providerId="LiveId" clId="{2D53C083-D1FA-4AFF-9038-BC477B0ABBA7}" dt="2024-11-07T08:45:13.345" v="4835"/>
          <ac:spMkLst>
            <pc:docMk/>
            <pc:sldMk cId="1589777683" sldId="278"/>
            <ac:spMk id="109" creationId="{177EFECF-038C-14EB-AD02-03970BA94D62}"/>
          </ac:spMkLst>
        </pc:spChg>
        <pc:spChg chg="mod">
          <ac:chgData name="chethan kalyan" userId="c1370a218002e0be" providerId="LiveId" clId="{2D53C083-D1FA-4AFF-9038-BC477B0ABBA7}" dt="2024-11-07T08:45:13.345" v="4835"/>
          <ac:spMkLst>
            <pc:docMk/>
            <pc:sldMk cId="1589777683" sldId="278"/>
            <ac:spMk id="110" creationId="{4452E5D8-92A2-0ECC-4808-78114139FE0F}"/>
          </ac:spMkLst>
        </pc:spChg>
        <pc:spChg chg="mod">
          <ac:chgData name="chethan kalyan" userId="c1370a218002e0be" providerId="LiveId" clId="{2D53C083-D1FA-4AFF-9038-BC477B0ABBA7}" dt="2024-11-07T08:45:13.345" v="4835"/>
          <ac:spMkLst>
            <pc:docMk/>
            <pc:sldMk cId="1589777683" sldId="278"/>
            <ac:spMk id="111" creationId="{2CC6CC5D-8F6C-4B9C-1F0F-CD9D736C57AA}"/>
          </ac:spMkLst>
        </pc:spChg>
        <pc:spChg chg="mod">
          <ac:chgData name="chethan kalyan" userId="c1370a218002e0be" providerId="LiveId" clId="{2D53C083-D1FA-4AFF-9038-BC477B0ABBA7}" dt="2024-11-07T08:45:13.345" v="4835"/>
          <ac:spMkLst>
            <pc:docMk/>
            <pc:sldMk cId="1589777683" sldId="278"/>
            <ac:spMk id="112" creationId="{FC6BFEA1-2CAD-98AA-38BB-B6B11D9BDDDF}"/>
          </ac:spMkLst>
        </pc:spChg>
        <pc:spChg chg="mod">
          <ac:chgData name="chethan kalyan" userId="c1370a218002e0be" providerId="LiveId" clId="{2D53C083-D1FA-4AFF-9038-BC477B0ABBA7}" dt="2024-11-07T08:45:13.345" v="4835"/>
          <ac:spMkLst>
            <pc:docMk/>
            <pc:sldMk cId="1589777683" sldId="278"/>
            <ac:spMk id="113" creationId="{F59769F8-9DD8-E100-82AC-34E4E70F0BE3}"/>
          </ac:spMkLst>
        </pc:spChg>
        <pc:spChg chg="mod">
          <ac:chgData name="chethan kalyan" userId="c1370a218002e0be" providerId="LiveId" clId="{2D53C083-D1FA-4AFF-9038-BC477B0ABBA7}" dt="2024-11-07T08:45:13.345" v="4835"/>
          <ac:spMkLst>
            <pc:docMk/>
            <pc:sldMk cId="1589777683" sldId="278"/>
            <ac:spMk id="114" creationId="{BDC03F63-B754-14D3-A040-CED60A6325DF}"/>
          </ac:spMkLst>
        </pc:spChg>
        <pc:spChg chg="mod">
          <ac:chgData name="chethan kalyan" userId="c1370a218002e0be" providerId="LiveId" clId="{2D53C083-D1FA-4AFF-9038-BC477B0ABBA7}" dt="2024-11-07T08:45:13.345" v="4835"/>
          <ac:spMkLst>
            <pc:docMk/>
            <pc:sldMk cId="1589777683" sldId="278"/>
            <ac:spMk id="115" creationId="{AC59E99C-7C0F-7CD2-4B47-90F15B457A4E}"/>
          </ac:spMkLst>
        </pc:spChg>
        <pc:spChg chg="mod">
          <ac:chgData name="chethan kalyan" userId="c1370a218002e0be" providerId="LiveId" clId="{2D53C083-D1FA-4AFF-9038-BC477B0ABBA7}" dt="2024-11-07T08:45:13.345" v="4835"/>
          <ac:spMkLst>
            <pc:docMk/>
            <pc:sldMk cId="1589777683" sldId="278"/>
            <ac:spMk id="116" creationId="{418D76E0-20D8-4A8A-57AB-1DB443F25121}"/>
          </ac:spMkLst>
        </pc:spChg>
        <pc:spChg chg="mod">
          <ac:chgData name="chethan kalyan" userId="c1370a218002e0be" providerId="LiveId" clId="{2D53C083-D1FA-4AFF-9038-BC477B0ABBA7}" dt="2024-11-07T08:45:13.345" v="4835"/>
          <ac:spMkLst>
            <pc:docMk/>
            <pc:sldMk cId="1589777683" sldId="278"/>
            <ac:spMk id="117" creationId="{6E2930C8-1D4C-14DB-1EF4-7B90CCB5F4BC}"/>
          </ac:spMkLst>
        </pc:spChg>
        <pc:spChg chg="mod">
          <ac:chgData name="chethan kalyan" userId="c1370a218002e0be" providerId="LiveId" clId="{2D53C083-D1FA-4AFF-9038-BC477B0ABBA7}" dt="2024-11-07T08:45:13.345" v="4835"/>
          <ac:spMkLst>
            <pc:docMk/>
            <pc:sldMk cId="1589777683" sldId="278"/>
            <ac:spMk id="118" creationId="{AD90253C-15AC-F02A-3468-2B70CBA85C66}"/>
          </ac:spMkLst>
        </pc:spChg>
        <pc:spChg chg="mod">
          <ac:chgData name="chethan kalyan" userId="c1370a218002e0be" providerId="LiveId" clId="{2D53C083-D1FA-4AFF-9038-BC477B0ABBA7}" dt="2024-11-07T08:45:13.345" v="4835"/>
          <ac:spMkLst>
            <pc:docMk/>
            <pc:sldMk cId="1589777683" sldId="278"/>
            <ac:spMk id="119" creationId="{91352143-FE44-1F6A-D4C6-4858CDAE059D}"/>
          </ac:spMkLst>
        </pc:spChg>
        <pc:spChg chg="mod">
          <ac:chgData name="chethan kalyan" userId="c1370a218002e0be" providerId="LiveId" clId="{2D53C083-D1FA-4AFF-9038-BC477B0ABBA7}" dt="2024-11-07T08:45:13.345" v="4835"/>
          <ac:spMkLst>
            <pc:docMk/>
            <pc:sldMk cId="1589777683" sldId="278"/>
            <ac:spMk id="120" creationId="{6F64886B-913E-99B2-B5A5-CFC2456F0C2B}"/>
          </ac:spMkLst>
        </pc:spChg>
        <pc:spChg chg="mod">
          <ac:chgData name="chethan kalyan" userId="c1370a218002e0be" providerId="LiveId" clId="{2D53C083-D1FA-4AFF-9038-BC477B0ABBA7}" dt="2024-11-07T08:45:13.345" v="4835"/>
          <ac:spMkLst>
            <pc:docMk/>
            <pc:sldMk cId="1589777683" sldId="278"/>
            <ac:spMk id="121" creationId="{0FF457EC-3785-31AB-3E2C-2BE314AA7EB8}"/>
          </ac:spMkLst>
        </pc:spChg>
        <pc:spChg chg="mod">
          <ac:chgData name="chethan kalyan" userId="c1370a218002e0be" providerId="LiveId" clId="{2D53C083-D1FA-4AFF-9038-BC477B0ABBA7}" dt="2024-11-07T08:45:13.345" v="4835"/>
          <ac:spMkLst>
            <pc:docMk/>
            <pc:sldMk cId="1589777683" sldId="278"/>
            <ac:spMk id="122" creationId="{C4C197EB-8BAF-3C7E-4D0A-3C20E5E3AD80}"/>
          </ac:spMkLst>
        </pc:spChg>
        <pc:spChg chg="mod">
          <ac:chgData name="chethan kalyan" userId="c1370a218002e0be" providerId="LiveId" clId="{2D53C083-D1FA-4AFF-9038-BC477B0ABBA7}" dt="2024-11-07T08:45:13.345" v="4835"/>
          <ac:spMkLst>
            <pc:docMk/>
            <pc:sldMk cId="1589777683" sldId="278"/>
            <ac:spMk id="123" creationId="{96EBBEB9-BCBA-FE0A-6BF8-7F4A763EBF4F}"/>
          </ac:spMkLst>
        </pc:spChg>
        <pc:spChg chg="mod">
          <ac:chgData name="chethan kalyan" userId="c1370a218002e0be" providerId="LiveId" clId="{2D53C083-D1FA-4AFF-9038-BC477B0ABBA7}" dt="2024-11-07T08:45:13.345" v="4835"/>
          <ac:spMkLst>
            <pc:docMk/>
            <pc:sldMk cId="1589777683" sldId="278"/>
            <ac:spMk id="124" creationId="{9366307E-6F10-7646-1006-8A8B786AF405}"/>
          </ac:spMkLst>
        </pc:spChg>
        <pc:spChg chg="mod">
          <ac:chgData name="chethan kalyan" userId="c1370a218002e0be" providerId="LiveId" clId="{2D53C083-D1FA-4AFF-9038-BC477B0ABBA7}" dt="2024-11-07T08:45:13.345" v="4835"/>
          <ac:spMkLst>
            <pc:docMk/>
            <pc:sldMk cId="1589777683" sldId="278"/>
            <ac:spMk id="125" creationId="{43F5F973-53F8-E00D-BD79-2B6043E3DDC4}"/>
          </ac:spMkLst>
        </pc:spChg>
        <pc:spChg chg="mod">
          <ac:chgData name="chethan kalyan" userId="c1370a218002e0be" providerId="LiveId" clId="{2D53C083-D1FA-4AFF-9038-BC477B0ABBA7}" dt="2024-11-07T08:45:13.345" v="4835"/>
          <ac:spMkLst>
            <pc:docMk/>
            <pc:sldMk cId="1589777683" sldId="278"/>
            <ac:spMk id="126" creationId="{BF0EF0B5-DB87-DB04-710C-FF58D41AA28B}"/>
          </ac:spMkLst>
        </pc:spChg>
        <pc:spChg chg="mod">
          <ac:chgData name="chethan kalyan" userId="c1370a218002e0be" providerId="LiveId" clId="{2D53C083-D1FA-4AFF-9038-BC477B0ABBA7}" dt="2024-11-07T08:45:13.345" v="4835"/>
          <ac:spMkLst>
            <pc:docMk/>
            <pc:sldMk cId="1589777683" sldId="278"/>
            <ac:spMk id="127" creationId="{A0FBB4B2-62DF-D908-6E40-CC7FF72503E3}"/>
          </ac:spMkLst>
        </pc:spChg>
        <pc:spChg chg="mod">
          <ac:chgData name="chethan kalyan" userId="c1370a218002e0be" providerId="LiveId" clId="{2D53C083-D1FA-4AFF-9038-BC477B0ABBA7}" dt="2024-11-07T08:45:13.345" v="4835"/>
          <ac:spMkLst>
            <pc:docMk/>
            <pc:sldMk cId="1589777683" sldId="278"/>
            <ac:spMk id="128" creationId="{073F44D8-A7F5-D276-156C-6C685C549AE1}"/>
          </ac:spMkLst>
        </pc:spChg>
        <pc:spChg chg="mod">
          <ac:chgData name="chethan kalyan" userId="c1370a218002e0be" providerId="LiveId" clId="{2D53C083-D1FA-4AFF-9038-BC477B0ABBA7}" dt="2024-11-07T08:45:13.345" v="4835"/>
          <ac:spMkLst>
            <pc:docMk/>
            <pc:sldMk cId="1589777683" sldId="278"/>
            <ac:spMk id="129" creationId="{70CC639E-F590-B40A-4AE3-4EE94C3494FA}"/>
          </ac:spMkLst>
        </pc:spChg>
        <pc:spChg chg="mod">
          <ac:chgData name="chethan kalyan" userId="c1370a218002e0be" providerId="LiveId" clId="{2D53C083-D1FA-4AFF-9038-BC477B0ABBA7}" dt="2024-11-07T08:45:13.345" v="4835"/>
          <ac:spMkLst>
            <pc:docMk/>
            <pc:sldMk cId="1589777683" sldId="278"/>
            <ac:spMk id="130" creationId="{BA860CFE-E2A4-1790-F17C-4974BFC3CF0A}"/>
          </ac:spMkLst>
        </pc:spChg>
        <pc:spChg chg="mod">
          <ac:chgData name="chethan kalyan" userId="c1370a218002e0be" providerId="LiveId" clId="{2D53C083-D1FA-4AFF-9038-BC477B0ABBA7}" dt="2024-11-07T08:45:13.345" v="4835"/>
          <ac:spMkLst>
            <pc:docMk/>
            <pc:sldMk cId="1589777683" sldId="278"/>
            <ac:spMk id="131" creationId="{33FE215A-3391-1CCA-4BB4-A90D0875DED0}"/>
          </ac:spMkLst>
        </pc:spChg>
        <pc:spChg chg="mod">
          <ac:chgData name="chethan kalyan" userId="c1370a218002e0be" providerId="LiveId" clId="{2D53C083-D1FA-4AFF-9038-BC477B0ABBA7}" dt="2024-11-07T08:45:13.345" v="4835"/>
          <ac:spMkLst>
            <pc:docMk/>
            <pc:sldMk cId="1589777683" sldId="278"/>
            <ac:spMk id="132" creationId="{0FFFFFD7-5D51-6ADA-92A3-38610568D1E0}"/>
          </ac:spMkLst>
        </pc:spChg>
        <pc:spChg chg="mod">
          <ac:chgData name="chethan kalyan" userId="c1370a218002e0be" providerId="LiveId" clId="{2D53C083-D1FA-4AFF-9038-BC477B0ABBA7}" dt="2024-11-07T08:45:13.345" v="4835"/>
          <ac:spMkLst>
            <pc:docMk/>
            <pc:sldMk cId="1589777683" sldId="278"/>
            <ac:spMk id="133" creationId="{0ED26135-840A-58ED-F1E0-8A11A2F817C3}"/>
          </ac:spMkLst>
        </pc:spChg>
        <pc:spChg chg="mod">
          <ac:chgData name="chethan kalyan" userId="c1370a218002e0be" providerId="LiveId" clId="{2D53C083-D1FA-4AFF-9038-BC477B0ABBA7}" dt="2024-11-07T08:45:13.345" v="4835"/>
          <ac:spMkLst>
            <pc:docMk/>
            <pc:sldMk cId="1589777683" sldId="278"/>
            <ac:spMk id="134" creationId="{5132C504-70C9-A50B-55AA-DC861AEC4BB6}"/>
          </ac:spMkLst>
        </pc:spChg>
        <pc:spChg chg="mod">
          <ac:chgData name="chethan kalyan" userId="c1370a218002e0be" providerId="LiveId" clId="{2D53C083-D1FA-4AFF-9038-BC477B0ABBA7}" dt="2024-11-07T08:45:13.345" v="4835"/>
          <ac:spMkLst>
            <pc:docMk/>
            <pc:sldMk cId="1589777683" sldId="278"/>
            <ac:spMk id="135" creationId="{0A666554-97F8-5E9B-16F4-359EF5065EDC}"/>
          </ac:spMkLst>
        </pc:spChg>
        <pc:spChg chg="mod">
          <ac:chgData name="chethan kalyan" userId="c1370a218002e0be" providerId="LiveId" clId="{2D53C083-D1FA-4AFF-9038-BC477B0ABBA7}" dt="2024-11-07T08:45:13.345" v="4835"/>
          <ac:spMkLst>
            <pc:docMk/>
            <pc:sldMk cId="1589777683" sldId="278"/>
            <ac:spMk id="136" creationId="{CD96F374-22A7-0F51-F20A-918F1DE55AF7}"/>
          </ac:spMkLst>
        </pc:spChg>
        <pc:spChg chg="mod">
          <ac:chgData name="chethan kalyan" userId="c1370a218002e0be" providerId="LiveId" clId="{2D53C083-D1FA-4AFF-9038-BC477B0ABBA7}" dt="2024-11-07T08:45:13.345" v="4835"/>
          <ac:spMkLst>
            <pc:docMk/>
            <pc:sldMk cId="1589777683" sldId="278"/>
            <ac:spMk id="137" creationId="{0623D493-8277-DCFA-9AC4-6AF0339E8C92}"/>
          </ac:spMkLst>
        </pc:spChg>
        <pc:spChg chg="mod">
          <ac:chgData name="chethan kalyan" userId="c1370a218002e0be" providerId="LiveId" clId="{2D53C083-D1FA-4AFF-9038-BC477B0ABBA7}" dt="2024-11-07T08:45:13.345" v="4835"/>
          <ac:spMkLst>
            <pc:docMk/>
            <pc:sldMk cId="1589777683" sldId="278"/>
            <ac:spMk id="138" creationId="{D4BC3234-2F00-113B-AC70-40FC8D1CCFBD}"/>
          </ac:spMkLst>
        </pc:spChg>
        <pc:spChg chg="mod">
          <ac:chgData name="chethan kalyan" userId="c1370a218002e0be" providerId="LiveId" clId="{2D53C083-D1FA-4AFF-9038-BC477B0ABBA7}" dt="2024-11-07T08:45:13.345" v="4835"/>
          <ac:spMkLst>
            <pc:docMk/>
            <pc:sldMk cId="1589777683" sldId="278"/>
            <ac:spMk id="139" creationId="{5DA59F0C-1F30-CDAD-CC6C-EAAA1D34E126}"/>
          </ac:spMkLst>
        </pc:spChg>
        <pc:spChg chg="mod">
          <ac:chgData name="chethan kalyan" userId="c1370a218002e0be" providerId="LiveId" clId="{2D53C083-D1FA-4AFF-9038-BC477B0ABBA7}" dt="2024-11-07T08:45:13.345" v="4835"/>
          <ac:spMkLst>
            <pc:docMk/>
            <pc:sldMk cId="1589777683" sldId="278"/>
            <ac:spMk id="140" creationId="{CE9490BB-9290-CED8-B2EB-0476BD1BE8DE}"/>
          </ac:spMkLst>
        </pc:spChg>
        <pc:spChg chg="mod">
          <ac:chgData name="chethan kalyan" userId="c1370a218002e0be" providerId="LiveId" clId="{2D53C083-D1FA-4AFF-9038-BC477B0ABBA7}" dt="2024-11-07T08:45:13.345" v="4835"/>
          <ac:spMkLst>
            <pc:docMk/>
            <pc:sldMk cId="1589777683" sldId="278"/>
            <ac:spMk id="141" creationId="{632C8FE5-0838-1CDB-0635-82899C66869E}"/>
          </ac:spMkLst>
        </pc:spChg>
        <pc:spChg chg="mod">
          <ac:chgData name="chethan kalyan" userId="c1370a218002e0be" providerId="LiveId" clId="{2D53C083-D1FA-4AFF-9038-BC477B0ABBA7}" dt="2024-11-07T08:45:13.345" v="4835"/>
          <ac:spMkLst>
            <pc:docMk/>
            <pc:sldMk cId="1589777683" sldId="278"/>
            <ac:spMk id="142" creationId="{B979CA6B-9240-8ACF-57F8-4A7A230EF151}"/>
          </ac:spMkLst>
        </pc:spChg>
        <pc:spChg chg="mod">
          <ac:chgData name="chethan kalyan" userId="c1370a218002e0be" providerId="LiveId" clId="{2D53C083-D1FA-4AFF-9038-BC477B0ABBA7}" dt="2024-11-07T08:45:13.345" v="4835"/>
          <ac:spMkLst>
            <pc:docMk/>
            <pc:sldMk cId="1589777683" sldId="278"/>
            <ac:spMk id="143" creationId="{8F9DDACD-04BA-64CB-2373-01BB0C50F63D}"/>
          </ac:spMkLst>
        </pc:spChg>
        <pc:spChg chg="mod">
          <ac:chgData name="chethan kalyan" userId="c1370a218002e0be" providerId="LiveId" clId="{2D53C083-D1FA-4AFF-9038-BC477B0ABBA7}" dt="2024-11-07T08:45:13.345" v="4835"/>
          <ac:spMkLst>
            <pc:docMk/>
            <pc:sldMk cId="1589777683" sldId="278"/>
            <ac:spMk id="144" creationId="{D927F448-3CAB-166E-8DE1-A60721D36760}"/>
          </ac:spMkLst>
        </pc:spChg>
        <pc:spChg chg="mod">
          <ac:chgData name="chethan kalyan" userId="c1370a218002e0be" providerId="LiveId" clId="{2D53C083-D1FA-4AFF-9038-BC477B0ABBA7}" dt="2024-11-07T08:45:13.345" v="4835"/>
          <ac:spMkLst>
            <pc:docMk/>
            <pc:sldMk cId="1589777683" sldId="278"/>
            <ac:spMk id="145" creationId="{D582B85E-EE08-AD7D-1710-5ABE9625B300}"/>
          </ac:spMkLst>
        </pc:spChg>
        <pc:spChg chg="mod">
          <ac:chgData name="chethan kalyan" userId="c1370a218002e0be" providerId="LiveId" clId="{2D53C083-D1FA-4AFF-9038-BC477B0ABBA7}" dt="2024-11-07T08:45:13.345" v="4835"/>
          <ac:spMkLst>
            <pc:docMk/>
            <pc:sldMk cId="1589777683" sldId="278"/>
            <ac:spMk id="146" creationId="{45F121C7-C9C7-9742-F662-57A70A792A39}"/>
          </ac:spMkLst>
        </pc:spChg>
        <pc:spChg chg="mod">
          <ac:chgData name="chethan kalyan" userId="c1370a218002e0be" providerId="LiveId" clId="{2D53C083-D1FA-4AFF-9038-BC477B0ABBA7}" dt="2024-11-07T08:45:13.345" v="4835"/>
          <ac:spMkLst>
            <pc:docMk/>
            <pc:sldMk cId="1589777683" sldId="278"/>
            <ac:spMk id="147" creationId="{F41FC874-A508-4C9B-7FC3-6CE2716C034B}"/>
          </ac:spMkLst>
        </pc:spChg>
        <pc:spChg chg="mod">
          <ac:chgData name="chethan kalyan" userId="c1370a218002e0be" providerId="LiveId" clId="{2D53C083-D1FA-4AFF-9038-BC477B0ABBA7}" dt="2024-11-07T08:45:13.345" v="4835"/>
          <ac:spMkLst>
            <pc:docMk/>
            <pc:sldMk cId="1589777683" sldId="278"/>
            <ac:spMk id="148" creationId="{2493BB7B-27A6-0100-9306-3CC1C6B96602}"/>
          </ac:spMkLst>
        </pc:spChg>
        <pc:spChg chg="mod">
          <ac:chgData name="chethan kalyan" userId="c1370a218002e0be" providerId="LiveId" clId="{2D53C083-D1FA-4AFF-9038-BC477B0ABBA7}" dt="2024-11-07T08:45:13.345" v="4835"/>
          <ac:spMkLst>
            <pc:docMk/>
            <pc:sldMk cId="1589777683" sldId="278"/>
            <ac:spMk id="149" creationId="{A0FFBD8D-50AA-33FC-FD10-8D5C9F3918D0}"/>
          </ac:spMkLst>
        </pc:spChg>
        <pc:spChg chg="mod">
          <ac:chgData name="chethan kalyan" userId="c1370a218002e0be" providerId="LiveId" clId="{2D53C083-D1FA-4AFF-9038-BC477B0ABBA7}" dt="2024-11-07T08:45:13.345" v="4835"/>
          <ac:spMkLst>
            <pc:docMk/>
            <pc:sldMk cId="1589777683" sldId="278"/>
            <ac:spMk id="150" creationId="{B302D55F-71C1-1331-7A66-87A812FA93DF}"/>
          </ac:spMkLst>
        </pc:spChg>
        <pc:spChg chg="mod">
          <ac:chgData name="chethan kalyan" userId="c1370a218002e0be" providerId="LiveId" clId="{2D53C083-D1FA-4AFF-9038-BC477B0ABBA7}" dt="2024-11-07T08:45:13.345" v="4835"/>
          <ac:spMkLst>
            <pc:docMk/>
            <pc:sldMk cId="1589777683" sldId="278"/>
            <ac:spMk id="151" creationId="{DD4DF2D8-43CC-6581-5600-1FD97E8EC9DF}"/>
          </ac:spMkLst>
        </pc:spChg>
        <pc:spChg chg="mod">
          <ac:chgData name="chethan kalyan" userId="c1370a218002e0be" providerId="LiveId" clId="{2D53C083-D1FA-4AFF-9038-BC477B0ABBA7}" dt="2024-11-07T08:45:13.345" v="4835"/>
          <ac:spMkLst>
            <pc:docMk/>
            <pc:sldMk cId="1589777683" sldId="278"/>
            <ac:spMk id="152" creationId="{98B034C6-DEBA-9A8F-B93C-772876FFC9F9}"/>
          </ac:spMkLst>
        </pc:spChg>
        <pc:spChg chg="mod">
          <ac:chgData name="chethan kalyan" userId="c1370a218002e0be" providerId="LiveId" clId="{2D53C083-D1FA-4AFF-9038-BC477B0ABBA7}" dt="2024-11-07T08:45:13.345" v="4835"/>
          <ac:spMkLst>
            <pc:docMk/>
            <pc:sldMk cId="1589777683" sldId="278"/>
            <ac:spMk id="153" creationId="{90004546-BA79-B183-B60D-7ED46C107C76}"/>
          </ac:spMkLst>
        </pc:spChg>
        <pc:spChg chg="mod">
          <ac:chgData name="chethan kalyan" userId="c1370a218002e0be" providerId="LiveId" clId="{2D53C083-D1FA-4AFF-9038-BC477B0ABBA7}" dt="2024-11-07T08:45:13.345" v="4835"/>
          <ac:spMkLst>
            <pc:docMk/>
            <pc:sldMk cId="1589777683" sldId="278"/>
            <ac:spMk id="154" creationId="{6DEA5058-9397-5ECB-E8C2-9B91A27F08DE}"/>
          </ac:spMkLst>
        </pc:spChg>
        <pc:spChg chg="mod">
          <ac:chgData name="chethan kalyan" userId="c1370a218002e0be" providerId="LiveId" clId="{2D53C083-D1FA-4AFF-9038-BC477B0ABBA7}" dt="2024-11-07T08:45:13.345" v="4835"/>
          <ac:spMkLst>
            <pc:docMk/>
            <pc:sldMk cId="1589777683" sldId="278"/>
            <ac:spMk id="155" creationId="{72E7A7B2-B5E7-F608-20A4-F19245B23C51}"/>
          </ac:spMkLst>
        </pc:spChg>
        <pc:spChg chg="mod">
          <ac:chgData name="chethan kalyan" userId="c1370a218002e0be" providerId="LiveId" clId="{2D53C083-D1FA-4AFF-9038-BC477B0ABBA7}" dt="2024-11-07T08:45:13.345" v="4835"/>
          <ac:spMkLst>
            <pc:docMk/>
            <pc:sldMk cId="1589777683" sldId="278"/>
            <ac:spMk id="156" creationId="{72228BB3-DD4C-E4AC-FF29-88B5FFE41C48}"/>
          </ac:spMkLst>
        </pc:spChg>
        <pc:spChg chg="mod">
          <ac:chgData name="chethan kalyan" userId="c1370a218002e0be" providerId="LiveId" clId="{2D53C083-D1FA-4AFF-9038-BC477B0ABBA7}" dt="2024-11-07T08:45:13.345" v="4835"/>
          <ac:spMkLst>
            <pc:docMk/>
            <pc:sldMk cId="1589777683" sldId="278"/>
            <ac:spMk id="157" creationId="{6631124D-2E31-AD9C-399A-1F03EDBFE162}"/>
          </ac:spMkLst>
        </pc:spChg>
        <pc:spChg chg="mod">
          <ac:chgData name="chethan kalyan" userId="c1370a218002e0be" providerId="LiveId" clId="{2D53C083-D1FA-4AFF-9038-BC477B0ABBA7}" dt="2024-11-07T08:45:13.345" v="4835"/>
          <ac:spMkLst>
            <pc:docMk/>
            <pc:sldMk cId="1589777683" sldId="278"/>
            <ac:spMk id="158" creationId="{02D4EB75-8620-4BDF-8608-3BDDD3C13E26}"/>
          </ac:spMkLst>
        </pc:spChg>
        <pc:spChg chg="mod">
          <ac:chgData name="chethan kalyan" userId="c1370a218002e0be" providerId="LiveId" clId="{2D53C083-D1FA-4AFF-9038-BC477B0ABBA7}" dt="2024-11-07T08:45:13.345" v="4835"/>
          <ac:spMkLst>
            <pc:docMk/>
            <pc:sldMk cId="1589777683" sldId="278"/>
            <ac:spMk id="159" creationId="{2E15FBE1-C41E-42E3-56F1-4C566C29DFF1}"/>
          </ac:spMkLst>
        </pc:spChg>
        <pc:spChg chg="mod">
          <ac:chgData name="chethan kalyan" userId="c1370a218002e0be" providerId="LiveId" clId="{2D53C083-D1FA-4AFF-9038-BC477B0ABBA7}" dt="2024-11-07T08:45:13.345" v="4835"/>
          <ac:spMkLst>
            <pc:docMk/>
            <pc:sldMk cId="1589777683" sldId="278"/>
            <ac:spMk id="160" creationId="{05567836-42B0-03F2-E967-9B50A853453C}"/>
          </ac:spMkLst>
        </pc:spChg>
        <pc:spChg chg="mod">
          <ac:chgData name="chethan kalyan" userId="c1370a218002e0be" providerId="LiveId" clId="{2D53C083-D1FA-4AFF-9038-BC477B0ABBA7}" dt="2024-11-07T08:45:13.345" v="4835"/>
          <ac:spMkLst>
            <pc:docMk/>
            <pc:sldMk cId="1589777683" sldId="278"/>
            <ac:spMk id="161" creationId="{1BF095BA-E4A7-C736-E7A9-DB665956264B}"/>
          </ac:spMkLst>
        </pc:spChg>
        <pc:spChg chg="mod">
          <ac:chgData name="chethan kalyan" userId="c1370a218002e0be" providerId="LiveId" clId="{2D53C083-D1FA-4AFF-9038-BC477B0ABBA7}" dt="2024-11-07T08:45:13.345" v="4835"/>
          <ac:spMkLst>
            <pc:docMk/>
            <pc:sldMk cId="1589777683" sldId="278"/>
            <ac:spMk id="162" creationId="{676D5DBD-A200-35CB-F57C-E86FF506F957}"/>
          </ac:spMkLst>
        </pc:spChg>
        <pc:spChg chg="mod">
          <ac:chgData name="chethan kalyan" userId="c1370a218002e0be" providerId="LiveId" clId="{2D53C083-D1FA-4AFF-9038-BC477B0ABBA7}" dt="2024-11-07T08:45:13.345" v="4835"/>
          <ac:spMkLst>
            <pc:docMk/>
            <pc:sldMk cId="1589777683" sldId="278"/>
            <ac:spMk id="163" creationId="{1020B0F8-3CD2-0AE4-EB1D-719C1F48F98F}"/>
          </ac:spMkLst>
        </pc:spChg>
        <pc:spChg chg="mod">
          <ac:chgData name="chethan kalyan" userId="c1370a218002e0be" providerId="LiveId" clId="{2D53C083-D1FA-4AFF-9038-BC477B0ABBA7}" dt="2024-11-07T08:45:13.345" v="4835"/>
          <ac:spMkLst>
            <pc:docMk/>
            <pc:sldMk cId="1589777683" sldId="278"/>
            <ac:spMk id="164" creationId="{C8CBBC76-EC23-0B10-AD85-AF2ACD753563}"/>
          </ac:spMkLst>
        </pc:spChg>
        <pc:spChg chg="mod">
          <ac:chgData name="chethan kalyan" userId="c1370a218002e0be" providerId="LiveId" clId="{2D53C083-D1FA-4AFF-9038-BC477B0ABBA7}" dt="2024-11-07T08:45:13.345" v="4835"/>
          <ac:spMkLst>
            <pc:docMk/>
            <pc:sldMk cId="1589777683" sldId="278"/>
            <ac:spMk id="165" creationId="{B993D4E9-87F1-1DC5-11FE-895DCDB586ED}"/>
          </ac:spMkLst>
        </pc:spChg>
        <pc:spChg chg="mod">
          <ac:chgData name="chethan kalyan" userId="c1370a218002e0be" providerId="LiveId" clId="{2D53C083-D1FA-4AFF-9038-BC477B0ABBA7}" dt="2024-11-07T08:45:13.345" v="4835"/>
          <ac:spMkLst>
            <pc:docMk/>
            <pc:sldMk cId="1589777683" sldId="278"/>
            <ac:spMk id="166" creationId="{D05B931D-1547-9961-2B4B-34FA0BF99925}"/>
          </ac:spMkLst>
        </pc:spChg>
        <pc:spChg chg="mod">
          <ac:chgData name="chethan kalyan" userId="c1370a218002e0be" providerId="LiveId" clId="{2D53C083-D1FA-4AFF-9038-BC477B0ABBA7}" dt="2024-11-07T08:45:13.345" v="4835"/>
          <ac:spMkLst>
            <pc:docMk/>
            <pc:sldMk cId="1589777683" sldId="278"/>
            <ac:spMk id="167" creationId="{311D7DA2-EA24-1689-5D74-5650739CF13D}"/>
          </ac:spMkLst>
        </pc:spChg>
        <pc:spChg chg="mod">
          <ac:chgData name="chethan kalyan" userId="c1370a218002e0be" providerId="LiveId" clId="{2D53C083-D1FA-4AFF-9038-BC477B0ABBA7}" dt="2024-11-07T08:45:13.345" v="4835"/>
          <ac:spMkLst>
            <pc:docMk/>
            <pc:sldMk cId="1589777683" sldId="278"/>
            <ac:spMk id="168" creationId="{6F943FCF-7D9F-14FF-7044-8175040E5F3D}"/>
          </ac:spMkLst>
        </pc:spChg>
        <pc:spChg chg="mod">
          <ac:chgData name="chethan kalyan" userId="c1370a218002e0be" providerId="LiveId" clId="{2D53C083-D1FA-4AFF-9038-BC477B0ABBA7}" dt="2024-11-07T08:45:13.345" v="4835"/>
          <ac:spMkLst>
            <pc:docMk/>
            <pc:sldMk cId="1589777683" sldId="278"/>
            <ac:spMk id="169" creationId="{FEA08F8D-5A7B-E0AC-612E-FD4A688AC2D1}"/>
          </ac:spMkLst>
        </pc:spChg>
        <pc:spChg chg="mod">
          <ac:chgData name="chethan kalyan" userId="c1370a218002e0be" providerId="LiveId" clId="{2D53C083-D1FA-4AFF-9038-BC477B0ABBA7}" dt="2024-11-07T08:45:13.345" v="4835"/>
          <ac:spMkLst>
            <pc:docMk/>
            <pc:sldMk cId="1589777683" sldId="278"/>
            <ac:spMk id="170" creationId="{EC36A47A-3893-A0B7-6305-F17DB6C34453}"/>
          </ac:spMkLst>
        </pc:spChg>
        <pc:spChg chg="mod">
          <ac:chgData name="chethan kalyan" userId="c1370a218002e0be" providerId="LiveId" clId="{2D53C083-D1FA-4AFF-9038-BC477B0ABBA7}" dt="2024-11-07T08:45:13.345" v="4835"/>
          <ac:spMkLst>
            <pc:docMk/>
            <pc:sldMk cId="1589777683" sldId="278"/>
            <ac:spMk id="171" creationId="{9BED5415-D029-0EC0-F9A6-2B09EE669962}"/>
          </ac:spMkLst>
        </pc:spChg>
        <pc:spChg chg="mod">
          <ac:chgData name="chethan kalyan" userId="c1370a218002e0be" providerId="LiveId" clId="{2D53C083-D1FA-4AFF-9038-BC477B0ABBA7}" dt="2024-11-07T08:45:13.345" v="4835"/>
          <ac:spMkLst>
            <pc:docMk/>
            <pc:sldMk cId="1589777683" sldId="278"/>
            <ac:spMk id="172" creationId="{5C24562B-9CBF-3F50-DBB5-60F770F9C953}"/>
          </ac:spMkLst>
        </pc:spChg>
        <pc:spChg chg="mod">
          <ac:chgData name="chethan kalyan" userId="c1370a218002e0be" providerId="LiveId" clId="{2D53C083-D1FA-4AFF-9038-BC477B0ABBA7}" dt="2024-11-07T08:45:13.345" v="4835"/>
          <ac:spMkLst>
            <pc:docMk/>
            <pc:sldMk cId="1589777683" sldId="278"/>
            <ac:spMk id="173" creationId="{AFAEA423-932E-0792-48D3-57EBB636CCC7}"/>
          </ac:spMkLst>
        </pc:spChg>
        <pc:spChg chg="mod">
          <ac:chgData name="chethan kalyan" userId="c1370a218002e0be" providerId="LiveId" clId="{2D53C083-D1FA-4AFF-9038-BC477B0ABBA7}" dt="2024-11-07T08:45:13.345" v="4835"/>
          <ac:spMkLst>
            <pc:docMk/>
            <pc:sldMk cId="1589777683" sldId="278"/>
            <ac:spMk id="174" creationId="{B4CC722E-3356-B752-C644-FC0BC3792D77}"/>
          </ac:spMkLst>
        </pc:spChg>
        <pc:spChg chg="mod">
          <ac:chgData name="chethan kalyan" userId="c1370a218002e0be" providerId="LiveId" clId="{2D53C083-D1FA-4AFF-9038-BC477B0ABBA7}" dt="2024-11-07T08:45:13.345" v="4835"/>
          <ac:spMkLst>
            <pc:docMk/>
            <pc:sldMk cId="1589777683" sldId="278"/>
            <ac:spMk id="175" creationId="{2B606B5E-30DA-81E0-5FB2-0019FDED371F}"/>
          </ac:spMkLst>
        </pc:spChg>
        <pc:spChg chg="mod">
          <ac:chgData name="chethan kalyan" userId="c1370a218002e0be" providerId="LiveId" clId="{2D53C083-D1FA-4AFF-9038-BC477B0ABBA7}" dt="2024-11-07T08:45:13.345" v="4835"/>
          <ac:spMkLst>
            <pc:docMk/>
            <pc:sldMk cId="1589777683" sldId="278"/>
            <ac:spMk id="176" creationId="{953E5851-772E-7A40-9B6F-E9E5082F45DB}"/>
          </ac:spMkLst>
        </pc:spChg>
        <pc:spChg chg="mod">
          <ac:chgData name="chethan kalyan" userId="c1370a218002e0be" providerId="LiveId" clId="{2D53C083-D1FA-4AFF-9038-BC477B0ABBA7}" dt="2024-11-07T08:45:13.345" v="4835"/>
          <ac:spMkLst>
            <pc:docMk/>
            <pc:sldMk cId="1589777683" sldId="278"/>
            <ac:spMk id="177" creationId="{DD189F82-3EBD-9ABF-1D0E-6CE69BECDEA8}"/>
          </ac:spMkLst>
        </pc:spChg>
        <pc:spChg chg="mod">
          <ac:chgData name="chethan kalyan" userId="c1370a218002e0be" providerId="LiveId" clId="{2D53C083-D1FA-4AFF-9038-BC477B0ABBA7}" dt="2024-11-07T08:45:13.345" v="4835"/>
          <ac:spMkLst>
            <pc:docMk/>
            <pc:sldMk cId="1589777683" sldId="278"/>
            <ac:spMk id="178" creationId="{E9F06096-BBAA-4AFF-8D47-6A205F4F29F4}"/>
          </ac:spMkLst>
        </pc:spChg>
        <pc:spChg chg="mod">
          <ac:chgData name="chethan kalyan" userId="c1370a218002e0be" providerId="LiveId" clId="{2D53C083-D1FA-4AFF-9038-BC477B0ABBA7}" dt="2024-11-07T08:45:13.345" v="4835"/>
          <ac:spMkLst>
            <pc:docMk/>
            <pc:sldMk cId="1589777683" sldId="278"/>
            <ac:spMk id="179" creationId="{8DC3CE36-E163-121A-6CD7-594C2F832C62}"/>
          </ac:spMkLst>
        </pc:spChg>
        <pc:spChg chg="mod">
          <ac:chgData name="chethan kalyan" userId="c1370a218002e0be" providerId="LiveId" clId="{2D53C083-D1FA-4AFF-9038-BC477B0ABBA7}" dt="2024-11-07T08:45:13.345" v="4835"/>
          <ac:spMkLst>
            <pc:docMk/>
            <pc:sldMk cId="1589777683" sldId="278"/>
            <ac:spMk id="180" creationId="{370813B6-26AF-BE1C-DDAE-AB4C2321CFE6}"/>
          </ac:spMkLst>
        </pc:spChg>
        <pc:spChg chg="mod">
          <ac:chgData name="chethan kalyan" userId="c1370a218002e0be" providerId="LiveId" clId="{2D53C083-D1FA-4AFF-9038-BC477B0ABBA7}" dt="2024-11-07T08:45:13.345" v="4835"/>
          <ac:spMkLst>
            <pc:docMk/>
            <pc:sldMk cId="1589777683" sldId="278"/>
            <ac:spMk id="181" creationId="{2C51F628-5897-76FB-E0D6-77A257FE1380}"/>
          </ac:spMkLst>
        </pc:spChg>
        <pc:spChg chg="mod">
          <ac:chgData name="chethan kalyan" userId="c1370a218002e0be" providerId="LiveId" clId="{2D53C083-D1FA-4AFF-9038-BC477B0ABBA7}" dt="2024-11-07T08:45:13.345" v="4835"/>
          <ac:spMkLst>
            <pc:docMk/>
            <pc:sldMk cId="1589777683" sldId="278"/>
            <ac:spMk id="182" creationId="{D79CF9D7-15A2-12BE-DA4E-C73B95E99830}"/>
          </ac:spMkLst>
        </pc:spChg>
        <pc:spChg chg="mod">
          <ac:chgData name="chethan kalyan" userId="c1370a218002e0be" providerId="LiveId" clId="{2D53C083-D1FA-4AFF-9038-BC477B0ABBA7}" dt="2024-11-07T08:45:13.345" v="4835"/>
          <ac:spMkLst>
            <pc:docMk/>
            <pc:sldMk cId="1589777683" sldId="278"/>
            <ac:spMk id="183" creationId="{234F2E13-7085-248D-BF0A-C0492D0132C1}"/>
          </ac:spMkLst>
        </pc:spChg>
        <pc:spChg chg="mod">
          <ac:chgData name="chethan kalyan" userId="c1370a218002e0be" providerId="LiveId" clId="{2D53C083-D1FA-4AFF-9038-BC477B0ABBA7}" dt="2024-11-07T08:45:13.345" v="4835"/>
          <ac:spMkLst>
            <pc:docMk/>
            <pc:sldMk cId="1589777683" sldId="278"/>
            <ac:spMk id="184" creationId="{32F1AC17-38C5-5178-D195-72DADAC2E9E5}"/>
          </ac:spMkLst>
        </pc:spChg>
        <pc:spChg chg="mod">
          <ac:chgData name="chethan kalyan" userId="c1370a218002e0be" providerId="LiveId" clId="{2D53C083-D1FA-4AFF-9038-BC477B0ABBA7}" dt="2024-11-07T08:45:13.345" v="4835"/>
          <ac:spMkLst>
            <pc:docMk/>
            <pc:sldMk cId="1589777683" sldId="278"/>
            <ac:spMk id="185" creationId="{60848D12-2B9C-5DBC-E653-3772794DD4FC}"/>
          </ac:spMkLst>
        </pc:spChg>
        <pc:spChg chg="mod">
          <ac:chgData name="chethan kalyan" userId="c1370a218002e0be" providerId="LiveId" clId="{2D53C083-D1FA-4AFF-9038-BC477B0ABBA7}" dt="2024-11-07T08:45:13.345" v="4835"/>
          <ac:spMkLst>
            <pc:docMk/>
            <pc:sldMk cId="1589777683" sldId="278"/>
            <ac:spMk id="186" creationId="{4800076B-CB99-66CC-BDC2-1FAD25881438}"/>
          </ac:spMkLst>
        </pc:spChg>
        <pc:spChg chg="mod">
          <ac:chgData name="chethan kalyan" userId="c1370a218002e0be" providerId="LiveId" clId="{2D53C083-D1FA-4AFF-9038-BC477B0ABBA7}" dt="2024-11-07T08:45:13.345" v="4835"/>
          <ac:spMkLst>
            <pc:docMk/>
            <pc:sldMk cId="1589777683" sldId="278"/>
            <ac:spMk id="187" creationId="{FE3198A5-6481-7999-CADE-E44116E80472}"/>
          </ac:spMkLst>
        </pc:spChg>
        <pc:spChg chg="mod">
          <ac:chgData name="chethan kalyan" userId="c1370a218002e0be" providerId="LiveId" clId="{2D53C083-D1FA-4AFF-9038-BC477B0ABBA7}" dt="2024-11-07T08:45:13.345" v="4835"/>
          <ac:spMkLst>
            <pc:docMk/>
            <pc:sldMk cId="1589777683" sldId="278"/>
            <ac:spMk id="188" creationId="{BBA6C0A2-791D-89D1-D4DE-A8C8540BBCBC}"/>
          </ac:spMkLst>
        </pc:spChg>
        <pc:spChg chg="mod">
          <ac:chgData name="chethan kalyan" userId="c1370a218002e0be" providerId="LiveId" clId="{2D53C083-D1FA-4AFF-9038-BC477B0ABBA7}" dt="2024-11-07T08:45:13.345" v="4835"/>
          <ac:spMkLst>
            <pc:docMk/>
            <pc:sldMk cId="1589777683" sldId="278"/>
            <ac:spMk id="189" creationId="{BA49D035-A763-725D-16DB-4FF0BAA2C5D7}"/>
          </ac:spMkLst>
        </pc:spChg>
        <pc:spChg chg="mod">
          <ac:chgData name="chethan kalyan" userId="c1370a218002e0be" providerId="LiveId" clId="{2D53C083-D1FA-4AFF-9038-BC477B0ABBA7}" dt="2024-11-07T08:45:13.345" v="4835"/>
          <ac:spMkLst>
            <pc:docMk/>
            <pc:sldMk cId="1589777683" sldId="278"/>
            <ac:spMk id="190" creationId="{7ED33E0E-1E95-A087-3F82-CF37298F6326}"/>
          </ac:spMkLst>
        </pc:spChg>
        <pc:spChg chg="mod">
          <ac:chgData name="chethan kalyan" userId="c1370a218002e0be" providerId="LiveId" clId="{2D53C083-D1FA-4AFF-9038-BC477B0ABBA7}" dt="2024-11-07T08:45:13.345" v="4835"/>
          <ac:spMkLst>
            <pc:docMk/>
            <pc:sldMk cId="1589777683" sldId="278"/>
            <ac:spMk id="191" creationId="{D5E3B7E8-3CA6-B247-AA5C-8F26DF72D9C4}"/>
          </ac:spMkLst>
        </pc:spChg>
        <pc:spChg chg="mod">
          <ac:chgData name="chethan kalyan" userId="c1370a218002e0be" providerId="LiveId" clId="{2D53C083-D1FA-4AFF-9038-BC477B0ABBA7}" dt="2024-11-07T08:45:13.345" v="4835"/>
          <ac:spMkLst>
            <pc:docMk/>
            <pc:sldMk cId="1589777683" sldId="278"/>
            <ac:spMk id="192" creationId="{AE1500C0-D8F3-F163-E074-98904AD2D638}"/>
          </ac:spMkLst>
        </pc:spChg>
        <pc:spChg chg="mod">
          <ac:chgData name="chethan kalyan" userId="c1370a218002e0be" providerId="LiveId" clId="{2D53C083-D1FA-4AFF-9038-BC477B0ABBA7}" dt="2024-11-07T08:45:13.345" v="4835"/>
          <ac:spMkLst>
            <pc:docMk/>
            <pc:sldMk cId="1589777683" sldId="278"/>
            <ac:spMk id="193" creationId="{F05EF05C-FA5C-755B-14A3-F90EB1B22FB0}"/>
          </ac:spMkLst>
        </pc:spChg>
        <pc:spChg chg="mod">
          <ac:chgData name="chethan kalyan" userId="c1370a218002e0be" providerId="LiveId" clId="{2D53C083-D1FA-4AFF-9038-BC477B0ABBA7}" dt="2024-11-07T08:45:13.345" v="4835"/>
          <ac:spMkLst>
            <pc:docMk/>
            <pc:sldMk cId="1589777683" sldId="278"/>
            <ac:spMk id="194" creationId="{837AB532-3623-E1DC-14BE-81C250897A54}"/>
          </ac:spMkLst>
        </pc:spChg>
        <pc:spChg chg="mod">
          <ac:chgData name="chethan kalyan" userId="c1370a218002e0be" providerId="LiveId" clId="{2D53C083-D1FA-4AFF-9038-BC477B0ABBA7}" dt="2024-11-07T08:45:13.345" v="4835"/>
          <ac:spMkLst>
            <pc:docMk/>
            <pc:sldMk cId="1589777683" sldId="278"/>
            <ac:spMk id="195" creationId="{B9601553-9587-E4F5-2628-DE0B10BA64C9}"/>
          </ac:spMkLst>
        </pc:spChg>
        <pc:spChg chg="mod">
          <ac:chgData name="chethan kalyan" userId="c1370a218002e0be" providerId="LiveId" clId="{2D53C083-D1FA-4AFF-9038-BC477B0ABBA7}" dt="2024-11-07T08:45:13.345" v="4835"/>
          <ac:spMkLst>
            <pc:docMk/>
            <pc:sldMk cId="1589777683" sldId="278"/>
            <ac:spMk id="196" creationId="{46988A9E-FC74-7B6F-F689-17B96D0A605E}"/>
          </ac:spMkLst>
        </pc:spChg>
        <pc:spChg chg="mod">
          <ac:chgData name="chethan kalyan" userId="c1370a218002e0be" providerId="LiveId" clId="{2D53C083-D1FA-4AFF-9038-BC477B0ABBA7}" dt="2024-11-07T08:45:13.345" v="4835"/>
          <ac:spMkLst>
            <pc:docMk/>
            <pc:sldMk cId="1589777683" sldId="278"/>
            <ac:spMk id="197" creationId="{D1E09F78-6A8B-32D7-0F94-A33FB7E40E8C}"/>
          </ac:spMkLst>
        </pc:spChg>
        <pc:spChg chg="mod">
          <ac:chgData name="chethan kalyan" userId="c1370a218002e0be" providerId="LiveId" clId="{2D53C083-D1FA-4AFF-9038-BC477B0ABBA7}" dt="2024-11-07T08:45:13.345" v="4835"/>
          <ac:spMkLst>
            <pc:docMk/>
            <pc:sldMk cId="1589777683" sldId="278"/>
            <ac:spMk id="198" creationId="{6CE508DF-24F4-9B67-7EE7-2A8FFA866B5C}"/>
          </ac:spMkLst>
        </pc:spChg>
        <pc:spChg chg="mod">
          <ac:chgData name="chethan kalyan" userId="c1370a218002e0be" providerId="LiveId" clId="{2D53C083-D1FA-4AFF-9038-BC477B0ABBA7}" dt="2024-11-07T08:45:13.345" v="4835"/>
          <ac:spMkLst>
            <pc:docMk/>
            <pc:sldMk cId="1589777683" sldId="278"/>
            <ac:spMk id="199" creationId="{D95DC6D6-5F28-B21B-BA91-49C178E696B8}"/>
          </ac:spMkLst>
        </pc:spChg>
        <pc:spChg chg="mod">
          <ac:chgData name="chethan kalyan" userId="c1370a218002e0be" providerId="LiveId" clId="{2D53C083-D1FA-4AFF-9038-BC477B0ABBA7}" dt="2024-11-07T08:45:13.345" v="4835"/>
          <ac:spMkLst>
            <pc:docMk/>
            <pc:sldMk cId="1589777683" sldId="278"/>
            <ac:spMk id="200" creationId="{4684926B-318E-A0A1-2124-D56EFAFA3AD6}"/>
          </ac:spMkLst>
        </pc:spChg>
        <pc:spChg chg="mod">
          <ac:chgData name="chethan kalyan" userId="c1370a218002e0be" providerId="LiveId" clId="{2D53C083-D1FA-4AFF-9038-BC477B0ABBA7}" dt="2024-11-07T08:45:13.345" v="4835"/>
          <ac:spMkLst>
            <pc:docMk/>
            <pc:sldMk cId="1589777683" sldId="278"/>
            <ac:spMk id="201" creationId="{F4C4A636-63D6-6264-2407-6F426E502BF4}"/>
          </ac:spMkLst>
        </pc:spChg>
        <pc:spChg chg="mod">
          <ac:chgData name="chethan kalyan" userId="c1370a218002e0be" providerId="LiveId" clId="{2D53C083-D1FA-4AFF-9038-BC477B0ABBA7}" dt="2024-11-07T08:45:13.345" v="4835"/>
          <ac:spMkLst>
            <pc:docMk/>
            <pc:sldMk cId="1589777683" sldId="278"/>
            <ac:spMk id="202" creationId="{82D69649-A33D-F616-9270-957C5858A449}"/>
          </ac:spMkLst>
        </pc:spChg>
        <pc:spChg chg="mod">
          <ac:chgData name="chethan kalyan" userId="c1370a218002e0be" providerId="LiveId" clId="{2D53C083-D1FA-4AFF-9038-BC477B0ABBA7}" dt="2024-11-07T08:45:13.345" v="4835"/>
          <ac:spMkLst>
            <pc:docMk/>
            <pc:sldMk cId="1589777683" sldId="278"/>
            <ac:spMk id="203" creationId="{9F5A2197-EBD4-730F-D5CA-0531880BD56B}"/>
          </ac:spMkLst>
        </pc:spChg>
        <pc:spChg chg="mod">
          <ac:chgData name="chethan kalyan" userId="c1370a218002e0be" providerId="LiveId" clId="{2D53C083-D1FA-4AFF-9038-BC477B0ABBA7}" dt="2024-11-07T08:45:13.345" v="4835"/>
          <ac:spMkLst>
            <pc:docMk/>
            <pc:sldMk cId="1589777683" sldId="278"/>
            <ac:spMk id="204" creationId="{01C8D7AF-9008-75F2-5E2E-DC15CC9D93B9}"/>
          </ac:spMkLst>
        </pc:spChg>
        <pc:spChg chg="mod">
          <ac:chgData name="chethan kalyan" userId="c1370a218002e0be" providerId="LiveId" clId="{2D53C083-D1FA-4AFF-9038-BC477B0ABBA7}" dt="2024-11-07T08:45:13.345" v="4835"/>
          <ac:spMkLst>
            <pc:docMk/>
            <pc:sldMk cId="1589777683" sldId="278"/>
            <ac:spMk id="205" creationId="{B4E9AF25-6582-4036-C588-EFD577620244}"/>
          </ac:spMkLst>
        </pc:spChg>
        <pc:spChg chg="mod">
          <ac:chgData name="chethan kalyan" userId="c1370a218002e0be" providerId="LiveId" clId="{2D53C083-D1FA-4AFF-9038-BC477B0ABBA7}" dt="2024-11-07T08:45:13.345" v="4835"/>
          <ac:spMkLst>
            <pc:docMk/>
            <pc:sldMk cId="1589777683" sldId="278"/>
            <ac:spMk id="206" creationId="{B1086071-C702-7591-475F-D771024B7477}"/>
          </ac:spMkLst>
        </pc:spChg>
        <pc:spChg chg="mod">
          <ac:chgData name="chethan kalyan" userId="c1370a218002e0be" providerId="LiveId" clId="{2D53C083-D1FA-4AFF-9038-BC477B0ABBA7}" dt="2024-11-07T08:45:13.345" v="4835"/>
          <ac:spMkLst>
            <pc:docMk/>
            <pc:sldMk cId="1589777683" sldId="278"/>
            <ac:spMk id="207" creationId="{20E1EE70-DD70-4B5C-80F9-917426602144}"/>
          </ac:spMkLst>
        </pc:spChg>
        <pc:spChg chg="mod">
          <ac:chgData name="chethan kalyan" userId="c1370a218002e0be" providerId="LiveId" clId="{2D53C083-D1FA-4AFF-9038-BC477B0ABBA7}" dt="2024-11-07T08:45:13.345" v="4835"/>
          <ac:spMkLst>
            <pc:docMk/>
            <pc:sldMk cId="1589777683" sldId="278"/>
            <ac:spMk id="208" creationId="{95D0769C-D333-4B8E-889C-8A26555AD6E4}"/>
          </ac:spMkLst>
        </pc:spChg>
        <pc:spChg chg="mod">
          <ac:chgData name="chethan kalyan" userId="c1370a218002e0be" providerId="LiveId" clId="{2D53C083-D1FA-4AFF-9038-BC477B0ABBA7}" dt="2024-11-07T08:45:13.345" v="4835"/>
          <ac:spMkLst>
            <pc:docMk/>
            <pc:sldMk cId="1589777683" sldId="278"/>
            <ac:spMk id="209" creationId="{4BB29044-2344-B977-5BC8-7B0BD68CDECB}"/>
          </ac:spMkLst>
        </pc:spChg>
        <pc:spChg chg="mod">
          <ac:chgData name="chethan kalyan" userId="c1370a218002e0be" providerId="LiveId" clId="{2D53C083-D1FA-4AFF-9038-BC477B0ABBA7}" dt="2024-11-07T08:45:13.345" v="4835"/>
          <ac:spMkLst>
            <pc:docMk/>
            <pc:sldMk cId="1589777683" sldId="278"/>
            <ac:spMk id="210" creationId="{F1A4E518-987E-1355-8457-48DBA969EE10}"/>
          </ac:spMkLst>
        </pc:spChg>
        <pc:spChg chg="mod">
          <ac:chgData name="chethan kalyan" userId="c1370a218002e0be" providerId="LiveId" clId="{2D53C083-D1FA-4AFF-9038-BC477B0ABBA7}" dt="2024-11-07T08:45:13.345" v="4835"/>
          <ac:spMkLst>
            <pc:docMk/>
            <pc:sldMk cId="1589777683" sldId="278"/>
            <ac:spMk id="211" creationId="{05D6200A-6C02-D64B-68B0-305FE45256A6}"/>
          </ac:spMkLst>
        </pc:spChg>
        <pc:spChg chg="mod">
          <ac:chgData name="chethan kalyan" userId="c1370a218002e0be" providerId="LiveId" clId="{2D53C083-D1FA-4AFF-9038-BC477B0ABBA7}" dt="2024-11-07T08:45:13.345" v="4835"/>
          <ac:spMkLst>
            <pc:docMk/>
            <pc:sldMk cId="1589777683" sldId="278"/>
            <ac:spMk id="212" creationId="{BAB2D958-FF65-AFDA-15BD-4C87C45F3337}"/>
          </ac:spMkLst>
        </pc:spChg>
        <pc:spChg chg="mod">
          <ac:chgData name="chethan kalyan" userId="c1370a218002e0be" providerId="LiveId" clId="{2D53C083-D1FA-4AFF-9038-BC477B0ABBA7}" dt="2024-11-07T08:45:13.345" v="4835"/>
          <ac:spMkLst>
            <pc:docMk/>
            <pc:sldMk cId="1589777683" sldId="278"/>
            <ac:spMk id="213" creationId="{73380712-AF37-0C92-2D7A-584A135E1C2A}"/>
          </ac:spMkLst>
        </pc:spChg>
        <pc:spChg chg="mod">
          <ac:chgData name="chethan kalyan" userId="c1370a218002e0be" providerId="LiveId" clId="{2D53C083-D1FA-4AFF-9038-BC477B0ABBA7}" dt="2024-11-07T08:45:13.345" v="4835"/>
          <ac:spMkLst>
            <pc:docMk/>
            <pc:sldMk cId="1589777683" sldId="278"/>
            <ac:spMk id="214" creationId="{DF1ED208-E5DA-1CEA-C62A-0BA615A50E95}"/>
          </ac:spMkLst>
        </pc:spChg>
        <pc:spChg chg="mod">
          <ac:chgData name="chethan kalyan" userId="c1370a218002e0be" providerId="LiveId" clId="{2D53C083-D1FA-4AFF-9038-BC477B0ABBA7}" dt="2024-11-07T08:45:13.345" v="4835"/>
          <ac:spMkLst>
            <pc:docMk/>
            <pc:sldMk cId="1589777683" sldId="278"/>
            <ac:spMk id="215" creationId="{17BA8496-878D-33DA-A14F-F0789A0601E2}"/>
          </ac:spMkLst>
        </pc:spChg>
        <pc:spChg chg="mod">
          <ac:chgData name="chethan kalyan" userId="c1370a218002e0be" providerId="LiveId" clId="{2D53C083-D1FA-4AFF-9038-BC477B0ABBA7}" dt="2024-11-07T08:45:13.345" v="4835"/>
          <ac:spMkLst>
            <pc:docMk/>
            <pc:sldMk cId="1589777683" sldId="278"/>
            <ac:spMk id="216" creationId="{07F83DA6-9BA1-84A4-329D-85550DCB8422}"/>
          </ac:spMkLst>
        </pc:spChg>
        <pc:spChg chg="mod">
          <ac:chgData name="chethan kalyan" userId="c1370a218002e0be" providerId="LiveId" clId="{2D53C083-D1FA-4AFF-9038-BC477B0ABBA7}" dt="2024-11-07T08:45:13.345" v="4835"/>
          <ac:spMkLst>
            <pc:docMk/>
            <pc:sldMk cId="1589777683" sldId="278"/>
            <ac:spMk id="217" creationId="{5E21402C-51DE-0D4C-0B5D-39E7AC174116}"/>
          </ac:spMkLst>
        </pc:spChg>
        <pc:spChg chg="mod">
          <ac:chgData name="chethan kalyan" userId="c1370a218002e0be" providerId="LiveId" clId="{2D53C083-D1FA-4AFF-9038-BC477B0ABBA7}" dt="2024-11-07T08:45:13.345" v="4835"/>
          <ac:spMkLst>
            <pc:docMk/>
            <pc:sldMk cId="1589777683" sldId="278"/>
            <ac:spMk id="218" creationId="{9E2A5475-FD34-7FF9-4C61-1925AB58DD11}"/>
          </ac:spMkLst>
        </pc:spChg>
        <pc:spChg chg="mod">
          <ac:chgData name="chethan kalyan" userId="c1370a218002e0be" providerId="LiveId" clId="{2D53C083-D1FA-4AFF-9038-BC477B0ABBA7}" dt="2024-11-07T08:45:13.345" v="4835"/>
          <ac:spMkLst>
            <pc:docMk/>
            <pc:sldMk cId="1589777683" sldId="278"/>
            <ac:spMk id="219" creationId="{6292EAF7-1B5D-2088-51EA-32D9FA094071}"/>
          </ac:spMkLst>
        </pc:spChg>
        <pc:spChg chg="mod">
          <ac:chgData name="chethan kalyan" userId="c1370a218002e0be" providerId="LiveId" clId="{2D53C083-D1FA-4AFF-9038-BC477B0ABBA7}" dt="2024-11-07T08:45:13.345" v="4835"/>
          <ac:spMkLst>
            <pc:docMk/>
            <pc:sldMk cId="1589777683" sldId="278"/>
            <ac:spMk id="220" creationId="{E07FA756-4F61-969F-D2EA-E5A47012BD4A}"/>
          </ac:spMkLst>
        </pc:spChg>
        <pc:spChg chg="mod">
          <ac:chgData name="chethan kalyan" userId="c1370a218002e0be" providerId="LiveId" clId="{2D53C083-D1FA-4AFF-9038-BC477B0ABBA7}" dt="2024-11-07T08:45:13.345" v="4835"/>
          <ac:spMkLst>
            <pc:docMk/>
            <pc:sldMk cId="1589777683" sldId="278"/>
            <ac:spMk id="221" creationId="{86D222AC-B585-8CDC-4EA8-AA6C117C7872}"/>
          </ac:spMkLst>
        </pc:spChg>
        <pc:spChg chg="mod">
          <ac:chgData name="chethan kalyan" userId="c1370a218002e0be" providerId="LiveId" clId="{2D53C083-D1FA-4AFF-9038-BC477B0ABBA7}" dt="2024-11-07T08:45:13.345" v="4835"/>
          <ac:spMkLst>
            <pc:docMk/>
            <pc:sldMk cId="1589777683" sldId="278"/>
            <ac:spMk id="222" creationId="{56A41E0B-D0B0-B213-BA08-312B902B6FFD}"/>
          </ac:spMkLst>
        </pc:spChg>
        <pc:spChg chg="mod">
          <ac:chgData name="chethan kalyan" userId="c1370a218002e0be" providerId="LiveId" clId="{2D53C083-D1FA-4AFF-9038-BC477B0ABBA7}" dt="2024-11-07T08:45:13.345" v="4835"/>
          <ac:spMkLst>
            <pc:docMk/>
            <pc:sldMk cId="1589777683" sldId="278"/>
            <ac:spMk id="223" creationId="{75A8B757-69C1-B306-63B2-A38CB62C1AC2}"/>
          </ac:spMkLst>
        </pc:spChg>
        <pc:spChg chg="mod">
          <ac:chgData name="chethan kalyan" userId="c1370a218002e0be" providerId="LiveId" clId="{2D53C083-D1FA-4AFF-9038-BC477B0ABBA7}" dt="2024-11-07T08:45:13.345" v="4835"/>
          <ac:spMkLst>
            <pc:docMk/>
            <pc:sldMk cId="1589777683" sldId="278"/>
            <ac:spMk id="224" creationId="{418C08B0-8B59-9E76-5D31-65059C427209}"/>
          </ac:spMkLst>
        </pc:spChg>
        <pc:spChg chg="mod">
          <ac:chgData name="chethan kalyan" userId="c1370a218002e0be" providerId="LiveId" clId="{2D53C083-D1FA-4AFF-9038-BC477B0ABBA7}" dt="2024-11-07T08:45:13.345" v="4835"/>
          <ac:spMkLst>
            <pc:docMk/>
            <pc:sldMk cId="1589777683" sldId="278"/>
            <ac:spMk id="225" creationId="{A06FC066-45AF-76CE-3AE5-674C476A4AEA}"/>
          </ac:spMkLst>
        </pc:spChg>
        <pc:spChg chg="mod">
          <ac:chgData name="chethan kalyan" userId="c1370a218002e0be" providerId="LiveId" clId="{2D53C083-D1FA-4AFF-9038-BC477B0ABBA7}" dt="2024-11-07T08:45:13.345" v="4835"/>
          <ac:spMkLst>
            <pc:docMk/>
            <pc:sldMk cId="1589777683" sldId="278"/>
            <ac:spMk id="226" creationId="{8952AA37-E300-FD9F-581A-42BD9A486209}"/>
          </ac:spMkLst>
        </pc:spChg>
        <pc:spChg chg="mod">
          <ac:chgData name="chethan kalyan" userId="c1370a218002e0be" providerId="LiveId" clId="{2D53C083-D1FA-4AFF-9038-BC477B0ABBA7}" dt="2024-11-07T08:45:13.345" v="4835"/>
          <ac:spMkLst>
            <pc:docMk/>
            <pc:sldMk cId="1589777683" sldId="278"/>
            <ac:spMk id="227" creationId="{294E0B22-6006-7798-449B-933540B426AC}"/>
          </ac:spMkLst>
        </pc:spChg>
        <pc:spChg chg="mod">
          <ac:chgData name="chethan kalyan" userId="c1370a218002e0be" providerId="LiveId" clId="{2D53C083-D1FA-4AFF-9038-BC477B0ABBA7}" dt="2024-11-07T08:45:13.345" v="4835"/>
          <ac:spMkLst>
            <pc:docMk/>
            <pc:sldMk cId="1589777683" sldId="278"/>
            <ac:spMk id="228" creationId="{3BF45566-4CDD-FED7-D7C8-E506FCF6E23F}"/>
          </ac:spMkLst>
        </pc:spChg>
        <pc:spChg chg="mod">
          <ac:chgData name="chethan kalyan" userId="c1370a218002e0be" providerId="LiveId" clId="{2D53C083-D1FA-4AFF-9038-BC477B0ABBA7}" dt="2024-11-07T08:45:13.345" v="4835"/>
          <ac:spMkLst>
            <pc:docMk/>
            <pc:sldMk cId="1589777683" sldId="278"/>
            <ac:spMk id="229" creationId="{70BF493B-F918-3E8E-ED3B-3638B5BB241F}"/>
          </ac:spMkLst>
        </pc:spChg>
        <pc:spChg chg="mod">
          <ac:chgData name="chethan kalyan" userId="c1370a218002e0be" providerId="LiveId" clId="{2D53C083-D1FA-4AFF-9038-BC477B0ABBA7}" dt="2024-11-07T08:45:13.345" v="4835"/>
          <ac:spMkLst>
            <pc:docMk/>
            <pc:sldMk cId="1589777683" sldId="278"/>
            <ac:spMk id="230" creationId="{42D6EAD7-E8DF-AD0C-BB3D-45D2845B285D}"/>
          </ac:spMkLst>
        </pc:spChg>
        <pc:spChg chg="mod">
          <ac:chgData name="chethan kalyan" userId="c1370a218002e0be" providerId="LiveId" clId="{2D53C083-D1FA-4AFF-9038-BC477B0ABBA7}" dt="2024-11-07T08:45:13.345" v="4835"/>
          <ac:spMkLst>
            <pc:docMk/>
            <pc:sldMk cId="1589777683" sldId="278"/>
            <ac:spMk id="231" creationId="{80702B5C-A185-1DE3-A4C1-7507D2FB9267}"/>
          </ac:spMkLst>
        </pc:spChg>
        <pc:spChg chg="mod">
          <ac:chgData name="chethan kalyan" userId="c1370a218002e0be" providerId="LiveId" clId="{2D53C083-D1FA-4AFF-9038-BC477B0ABBA7}" dt="2024-11-07T08:45:13.345" v="4835"/>
          <ac:spMkLst>
            <pc:docMk/>
            <pc:sldMk cId="1589777683" sldId="278"/>
            <ac:spMk id="232" creationId="{F1C18D9D-B2C3-086E-7249-1EFC542182AB}"/>
          </ac:spMkLst>
        </pc:spChg>
        <pc:spChg chg="mod">
          <ac:chgData name="chethan kalyan" userId="c1370a218002e0be" providerId="LiveId" clId="{2D53C083-D1FA-4AFF-9038-BC477B0ABBA7}" dt="2024-11-07T08:45:13.345" v="4835"/>
          <ac:spMkLst>
            <pc:docMk/>
            <pc:sldMk cId="1589777683" sldId="278"/>
            <ac:spMk id="233" creationId="{302A8EFC-69E7-B21F-554B-AF4223F76A6B}"/>
          </ac:spMkLst>
        </pc:spChg>
        <pc:spChg chg="mod">
          <ac:chgData name="chethan kalyan" userId="c1370a218002e0be" providerId="LiveId" clId="{2D53C083-D1FA-4AFF-9038-BC477B0ABBA7}" dt="2024-11-07T08:45:13.345" v="4835"/>
          <ac:spMkLst>
            <pc:docMk/>
            <pc:sldMk cId="1589777683" sldId="278"/>
            <ac:spMk id="234" creationId="{AF70BADA-FF3F-24FB-0833-6E36BBEDC8A7}"/>
          </ac:spMkLst>
        </pc:spChg>
        <pc:spChg chg="mod">
          <ac:chgData name="chethan kalyan" userId="c1370a218002e0be" providerId="LiveId" clId="{2D53C083-D1FA-4AFF-9038-BC477B0ABBA7}" dt="2024-11-07T08:45:13.345" v="4835"/>
          <ac:spMkLst>
            <pc:docMk/>
            <pc:sldMk cId="1589777683" sldId="278"/>
            <ac:spMk id="235" creationId="{AC0D7BD4-5139-D3A9-EF0A-0448B7C8DE77}"/>
          </ac:spMkLst>
        </pc:spChg>
        <pc:spChg chg="mod">
          <ac:chgData name="chethan kalyan" userId="c1370a218002e0be" providerId="LiveId" clId="{2D53C083-D1FA-4AFF-9038-BC477B0ABBA7}" dt="2024-11-07T08:45:13.345" v="4835"/>
          <ac:spMkLst>
            <pc:docMk/>
            <pc:sldMk cId="1589777683" sldId="278"/>
            <ac:spMk id="236" creationId="{E705D97F-5018-8B01-D17A-24FF61ACBAD3}"/>
          </ac:spMkLst>
        </pc:spChg>
        <pc:spChg chg="mod">
          <ac:chgData name="chethan kalyan" userId="c1370a218002e0be" providerId="LiveId" clId="{2D53C083-D1FA-4AFF-9038-BC477B0ABBA7}" dt="2024-11-07T08:45:13.345" v="4835"/>
          <ac:spMkLst>
            <pc:docMk/>
            <pc:sldMk cId="1589777683" sldId="278"/>
            <ac:spMk id="237" creationId="{47CD3C33-346A-5748-9FD7-330F890D310A}"/>
          </ac:spMkLst>
        </pc:spChg>
        <pc:spChg chg="mod">
          <ac:chgData name="chethan kalyan" userId="c1370a218002e0be" providerId="LiveId" clId="{2D53C083-D1FA-4AFF-9038-BC477B0ABBA7}" dt="2024-11-07T08:45:13.345" v="4835"/>
          <ac:spMkLst>
            <pc:docMk/>
            <pc:sldMk cId="1589777683" sldId="278"/>
            <ac:spMk id="238" creationId="{ADE02486-3705-C112-4527-6E0814CF1E25}"/>
          </ac:spMkLst>
        </pc:spChg>
        <pc:spChg chg="mod">
          <ac:chgData name="chethan kalyan" userId="c1370a218002e0be" providerId="LiveId" clId="{2D53C083-D1FA-4AFF-9038-BC477B0ABBA7}" dt="2024-11-07T08:45:13.345" v="4835"/>
          <ac:spMkLst>
            <pc:docMk/>
            <pc:sldMk cId="1589777683" sldId="278"/>
            <ac:spMk id="239" creationId="{615749AC-B611-5B0C-1443-25E50DD9BA88}"/>
          </ac:spMkLst>
        </pc:spChg>
        <pc:spChg chg="mod">
          <ac:chgData name="chethan kalyan" userId="c1370a218002e0be" providerId="LiveId" clId="{2D53C083-D1FA-4AFF-9038-BC477B0ABBA7}" dt="2024-11-07T08:45:13.345" v="4835"/>
          <ac:spMkLst>
            <pc:docMk/>
            <pc:sldMk cId="1589777683" sldId="278"/>
            <ac:spMk id="240" creationId="{20AB5A20-AE02-C89E-3560-3F44104FCE68}"/>
          </ac:spMkLst>
        </pc:spChg>
        <pc:spChg chg="mod">
          <ac:chgData name="chethan kalyan" userId="c1370a218002e0be" providerId="LiveId" clId="{2D53C083-D1FA-4AFF-9038-BC477B0ABBA7}" dt="2024-11-07T08:45:13.345" v="4835"/>
          <ac:spMkLst>
            <pc:docMk/>
            <pc:sldMk cId="1589777683" sldId="278"/>
            <ac:spMk id="241" creationId="{98B9C8D8-B30C-2759-6C8E-E3AE1C0BDE4F}"/>
          </ac:spMkLst>
        </pc:spChg>
        <pc:spChg chg="mod">
          <ac:chgData name="chethan kalyan" userId="c1370a218002e0be" providerId="LiveId" clId="{2D53C083-D1FA-4AFF-9038-BC477B0ABBA7}" dt="2024-11-07T08:45:13.345" v="4835"/>
          <ac:spMkLst>
            <pc:docMk/>
            <pc:sldMk cId="1589777683" sldId="278"/>
            <ac:spMk id="242" creationId="{194FC8B3-99D4-FF1D-3048-4B74C165B6AE}"/>
          </ac:spMkLst>
        </pc:spChg>
        <pc:spChg chg="mod">
          <ac:chgData name="chethan kalyan" userId="c1370a218002e0be" providerId="LiveId" clId="{2D53C083-D1FA-4AFF-9038-BC477B0ABBA7}" dt="2024-11-07T08:45:13.345" v="4835"/>
          <ac:spMkLst>
            <pc:docMk/>
            <pc:sldMk cId="1589777683" sldId="278"/>
            <ac:spMk id="243" creationId="{CB6A34DA-4E57-28AA-584B-37FA6FBDF13A}"/>
          </ac:spMkLst>
        </pc:spChg>
        <pc:spChg chg="mod">
          <ac:chgData name="chethan kalyan" userId="c1370a218002e0be" providerId="LiveId" clId="{2D53C083-D1FA-4AFF-9038-BC477B0ABBA7}" dt="2024-11-07T08:45:13.345" v="4835"/>
          <ac:spMkLst>
            <pc:docMk/>
            <pc:sldMk cId="1589777683" sldId="278"/>
            <ac:spMk id="244" creationId="{60016769-FA80-9649-D181-476C44AD0DA0}"/>
          </ac:spMkLst>
        </pc:spChg>
        <pc:spChg chg="mod">
          <ac:chgData name="chethan kalyan" userId="c1370a218002e0be" providerId="LiveId" clId="{2D53C083-D1FA-4AFF-9038-BC477B0ABBA7}" dt="2024-11-07T08:45:13.345" v="4835"/>
          <ac:spMkLst>
            <pc:docMk/>
            <pc:sldMk cId="1589777683" sldId="278"/>
            <ac:spMk id="245" creationId="{57DD7D4A-94B2-E42E-23EE-D155E375A40B}"/>
          </ac:spMkLst>
        </pc:spChg>
        <pc:spChg chg="mod">
          <ac:chgData name="chethan kalyan" userId="c1370a218002e0be" providerId="LiveId" clId="{2D53C083-D1FA-4AFF-9038-BC477B0ABBA7}" dt="2024-11-07T08:45:13.345" v="4835"/>
          <ac:spMkLst>
            <pc:docMk/>
            <pc:sldMk cId="1589777683" sldId="278"/>
            <ac:spMk id="246" creationId="{599346AA-D2E1-D56B-5C0B-526CC668F87C}"/>
          </ac:spMkLst>
        </pc:spChg>
        <pc:spChg chg="mod">
          <ac:chgData name="chethan kalyan" userId="c1370a218002e0be" providerId="LiveId" clId="{2D53C083-D1FA-4AFF-9038-BC477B0ABBA7}" dt="2024-11-07T08:45:13.345" v="4835"/>
          <ac:spMkLst>
            <pc:docMk/>
            <pc:sldMk cId="1589777683" sldId="278"/>
            <ac:spMk id="247" creationId="{CBB5C142-1755-3A37-E8E5-11CBD689E416}"/>
          </ac:spMkLst>
        </pc:spChg>
        <pc:spChg chg="mod">
          <ac:chgData name="chethan kalyan" userId="c1370a218002e0be" providerId="LiveId" clId="{2D53C083-D1FA-4AFF-9038-BC477B0ABBA7}" dt="2024-11-07T08:45:13.345" v="4835"/>
          <ac:spMkLst>
            <pc:docMk/>
            <pc:sldMk cId="1589777683" sldId="278"/>
            <ac:spMk id="248" creationId="{580CF86B-040F-B3E2-567F-FD4C774F3E99}"/>
          </ac:spMkLst>
        </pc:spChg>
        <pc:spChg chg="mod">
          <ac:chgData name="chethan kalyan" userId="c1370a218002e0be" providerId="LiveId" clId="{2D53C083-D1FA-4AFF-9038-BC477B0ABBA7}" dt="2024-11-07T08:45:13.345" v="4835"/>
          <ac:spMkLst>
            <pc:docMk/>
            <pc:sldMk cId="1589777683" sldId="278"/>
            <ac:spMk id="249" creationId="{BB068972-17D0-73B1-B577-238C63F7412D}"/>
          </ac:spMkLst>
        </pc:spChg>
        <pc:spChg chg="mod">
          <ac:chgData name="chethan kalyan" userId="c1370a218002e0be" providerId="LiveId" clId="{2D53C083-D1FA-4AFF-9038-BC477B0ABBA7}" dt="2024-11-07T08:45:13.345" v="4835"/>
          <ac:spMkLst>
            <pc:docMk/>
            <pc:sldMk cId="1589777683" sldId="278"/>
            <ac:spMk id="250" creationId="{95C6749D-72D4-EF26-CD58-3C2B4F22A1D3}"/>
          </ac:spMkLst>
        </pc:spChg>
        <pc:spChg chg="mod">
          <ac:chgData name="chethan kalyan" userId="c1370a218002e0be" providerId="LiveId" clId="{2D53C083-D1FA-4AFF-9038-BC477B0ABBA7}" dt="2024-11-07T08:45:13.345" v="4835"/>
          <ac:spMkLst>
            <pc:docMk/>
            <pc:sldMk cId="1589777683" sldId="278"/>
            <ac:spMk id="251" creationId="{7988BE96-B463-BE84-77A5-F0A6C89A8D76}"/>
          </ac:spMkLst>
        </pc:spChg>
        <pc:spChg chg="mod">
          <ac:chgData name="chethan kalyan" userId="c1370a218002e0be" providerId="LiveId" clId="{2D53C083-D1FA-4AFF-9038-BC477B0ABBA7}" dt="2024-11-07T08:45:13.345" v="4835"/>
          <ac:spMkLst>
            <pc:docMk/>
            <pc:sldMk cId="1589777683" sldId="278"/>
            <ac:spMk id="252" creationId="{5D2226D7-44CE-CB44-D914-6571F5E0C5B7}"/>
          </ac:spMkLst>
        </pc:spChg>
        <pc:spChg chg="mod">
          <ac:chgData name="chethan kalyan" userId="c1370a218002e0be" providerId="LiveId" clId="{2D53C083-D1FA-4AFF-9038-BC477B0ABBA7}" dt="2024-11-07T08:45:13.345" v="4835"/>
          <ac:spMkLst>
            <pc:docMk/>
            <pc:sldMk cId="1589777683" sldId="278"/>
            <ac:spMk id="253" creationId="{DE586377-DCD7-2105-2914-D3E5335ABD05}"/>
          </ac:spMkLst>
        </pc:spChg>
        <pc:spChg chg="mod">
          <ac:chgData name="chethan kalyan" userId="c1370a218002e0be" providerId="LiveId" clId="{2D53C083-D1FA-4AFF-9038-BC477B0ABBA7}" dt="2024-11-07T08:45:13.345" v="4835"/>
          <ac:spMkLst>
            <pc:docMk/>
            <pc:sldMk cId="1589777683" sldId="278"/>
            <ac:spMk id="254" creationId="{855DABDB-39D3-F7E0-6325-A4B74EE0C7B0}"/>
          </ac:spMkLst>
        </pc:spChg>
        <pc:spChg chg="mod">
          <ac:chgData name="chethan kalyan" userId="c1370a218002e0be" providerId="LiveId" clId="{2D53C083-D1FA-4AFF-9038-BC477B0ABBA7}" dt="2024-11-07T08:45:13.345" v="4835"/>
          <ac:spMkLst>
            <pc:docMk/>
            <pc:sldMk cId="1589777683" sldId="278"/>
            <ac:spMk id="255" creationId="{ACB6321B-3FC0-F8B2-D0DC-A37477E10D73}"/>
          </ac:spMkLst>
        </pc:spChg>
        <pc:spChg chg="mod">
          <ac:chgData name="chethan kalyan" userId="c1370a218002e0be" providerId="LiveId" clId="{2D53C083-D1FA-4AFF-9038-BC477B0ABBA7}" dt="2024-11-07T08:45:13.345" v="4835"/>
          <ac:spMkLst>
            <pc:docMk/>
            <pc:sldMk cId="1589777683" sldId="278"/>
            <ac:spMk id="256" creationId="{5C37D626-E3EF-DF1B-34EE-3CFB196CAA7A}"/>
          </ac:spMkLst>
        </pc:spChg>
        <pc:spChg chg="mod">
          <ac:chgData name="chethan kalyan" userId="c1370a218002e0be" providerId="LiveId" clId="{2D53C083-D1FA-4AFF-9038-BC477B0ABBA7}" dt="2024-11-07T08:45:13.345" v="4835"/>
          <ac:spMkLst>
            <pc:docMk/>
            <pc:sldMk cId="1589777683" sldId="278"/>
            <ac:spMk id="257" creationId="{B38421F5-97EE-EA1F-9649-35F5EC56D50B}"/>
          </ac:spMkLst>
        </pc:spChg>
        <pc:spChg chg="mod">
          <ac:chgData name="chethan kalyan" userId="c1370a218002e0be" providerId="LiveId" clId="{2D53C083-D1FA-4AFF-9038-BC477B0ABBA7}" dt="2024-11-07T08:45:13.345" v="4835"/>
          <ac:spMkLst>
            <pc:docMk/>
            <pc:sldMk cId="1589777683" sldId="278"/>
            <ac:spMk id="258" creationId="{C49CC770-9CC9-5E9A-376E-72A811FFA490}"/>
          </ac:spMkLst>
        </pc:spChg>
        <pc:spChg chg="mod">
          <ac:chgData name="chethan kalyan" userId="c1370a218002e0be" providerId="LiveId" clId="{2D53C083-D1FA-4AFF-9038-BC477B0ABBA7}" dt="2024-11-07T08:45:13.345" v="4835"/>
          <ac:spMkLst>
            <pc:docMk/>
            <pc:sldMk cId="1589777683" sldId="278"/>
            <ac:spMk id="259" creationId="{286E3FBC-CC30-DE0A-3305-F4A7F492A2BE}"/>
          </ac:spMkLst>
        </pc:spChg>
        <pc:spChg chg="mod">
          <ac:chgData name="chethan kalyan" userId="c1370a218002e0be" providerId="LiveId" clId="{2D53C083-D1FA-4AFF-9038-BC477B0ABBA7}" dt="2024-11-07T08:45:13.345" v="4835"/>
          <ac:spMkLst>
            <pc:docMk/>
            <pc:sldMk cId="1589777683" sldId="278"/>
            <ac:spMk id="260" creationId="{67008331-AFC3-973C-3FD1-EFF36203E6F7}"/>
          </ac:spMkLst>
        </pc:spChg>
        <pc:spChg chg="mod">
          <ac:chgData name="chethan kalyan" userId="c1370a218002e0be" providerId="LiveId" clId="{2D53C083-D1FA-4AFF-9038-BC477B0ABBA7}" dt="2024-11-07T08:45:13.345" v="4835"/>
          <ac:spMkLst>
            <pc:docMk/>
            <pc:sldMk cId="1589777683" sldId="278"/>
            <ac:spMk id="261" creationId="{F1C6F71D-AEF3-9CEC-4BC7-E8BCD10FCBD5}"/>
          </ac:spMkLst>
        </pc:spChg>
        <pc:spChg chg="mod">
          <ac:chgData name="chethan kalyan" userId="c1370a218002e0be" providerId="LiveId" clId="{2D53C083-D1FA-4AFF-9038-BC477B0ABBA7}" dt="2024-11-07T08:45:13.345" v="4835"/>
          <ac:spMkLst>
            <pc:docMk/>
            <pc:sldMk cId="1589777683" sldId="278"/>
            <ac:spMk id="262" creationId="{0C9E1435-6823-3CAE-9073-555E2652C68C}"/>
          </ac:spMkLst>
        </pc:spChg>
        <pc:spChg chg="mod">
          <ac:chgData name="chethan kalyan" userId="c1370a218002e0be" providerId="LiveId" clId="{2D53C083-D1FA-4AFF-9038-BC477B0ABBA7}" dt="2024-11-07T08:45:13.345" v="4835"/>
          <ac:spMkLst>
            <pc:docMk/>
            <pc:sldMk cId="1589777683" sldId="278"/>
            <ac:spMk id="263" creationId="{9C9F9D3C-3DCD-6ADD-F8B3-BE423E53913D}"/>
          </ac:spMkLst>
        </pc:spChg>
        <pc:spChg chg="mod">
          <ac:chgData name="chethan kalyan" userId="c1370a218002e0be" providerId="LiveId" clId="{2D53C083-D1FA-4AFF-9038-BC477B0ABBA7}" dt="2024-11-07T08:45:13.345" v="4835"/>
          <ac:spMkLst>
            <pc:docMk/>
            <pc:sldMk cId="1589777683" sldId="278"/>
            <ac:spMk id="264" creationId="{2FE36CC9-45D1-BC15-7776-EEC028B73FA5}"/>
          </ac:spMkLst>
        </pc:spChg>
        <pc:spChg chg="mod">
          <ac:chgData name="chethan kalyan" userId="c1370a218002e0be" providerId="LiveId" clId="{2D53C083-D1FA-4AFF-9038-BC477B0ABBA7}" dt="2024-11-07T08:45:13.345" v="4835"/>
          <ac:spMkLst>
            <pc:docMk/>
            <pc:sldMk cId="1589777683" sldId="278"/>
            <ac:spMk id="265" creationId="{132BF64A-F562-F033-94FC-CCDF8B4CE087}"/>
          </ac:spMkLst>
        </pc:spChg>
        <pc:spChg chg="mod">
          <ac:chgData name="chethan kalyan" userId="c1370a218002e0be" providerId="LiveId" clId="{2D53C083-D1FA-4AFF-9038-BC477B0ABBA7}" dt="2024-11-07T08:45:13.345" v="4835"/>
          <ac:spMkLst>
            <pc:docMk/>
            <pc:sldMk cId="1589777683" sldId="278"/>
            <ac:spMk id="266" creationId="{76EC5763-CD68-0498-4BB8-7254D789C88D}"/>
          </ac:spMkLst>
        </pc:spChg>
        <pc:spChg chg="mod">
          <ac:chgData name="chethan kalyan" userId="c1370a218002e0be" providerId="LiveId" clId="{2D53C083-D1FA-4AFF-9038-BC477B0ABBA7}" dt="2024-11-07T08:45:13.345" v="4835"/>
          <ac:spMkLst>
            <pc:docMk/>
            <pc:sldMk cId="1589777683" sldId="278"/>
            <ac:spMk id="267" creationId="{06A1B61E-C527-E3B2-C612-A9904C64F392}"/>
          </ac:spMkLst>
        </pc:spChg>
        <pc:spChg chg="mod">
          <ac:chgData name="chethan kalyan" userId="c1370a218002e0be" providerId="LiveId" clId="{2D53C083-D1FA-4AFF-9038-BC477B0ABBA7}" dt="2024-11-07T08:45:13.345" v="4835"/>
          <ac:spMkLst>
            <pc:docMk/>
            <pc:sldMk cId="1589777683" sldId="278"/>
            <ac:spMk id="268" creationId="{899712A8-24BB-A119-8BB5-0D9078CD0DAB}"/>
          </ac:spMkLst>
        </pc:spChg>
        <pc:spChg chg="mod">
          <ac:chgData name="chethan kalyan" userId="c1370a218002e0be" providerId="LiveId" clId="{2D53C083-D1FA-4AFF-9038-BC477B0ABBA7}" dt="2024-11-07T08:45:13.345" v="4835"/>
          <ac:spMkLst>
            <pc:docMk/>
            <pc:sldMk cId="1589777683" sldId="278"/>
            <ac:spMk id="269" creationId="{980FA462-9097-5A91-F086-C9021CA0C40E}"/>
          </ac:spMkLst>
        </pc:spChg>
        <pc:spChg chg="mod">
          <ac:chgData name="chethan kalyan" userId="c1370a218002e0be" providerId="LiveId" clId="{2D53C083-D1FA-4AFF-9038-BC477B0ABBA7}" dt="2024-11-07T08:45:13.345" v="4835"/>
          <ac:spMkLst>
            <pc:docMk/>
            <pc:sldMk cId="1589777683" sldId="278"/>
            <ac:spMk id="270" creationId="{5055662E-A8D3-DC44-2707-292BC7C429F7}"/>
          </ac:spMkLst>
        </pc:spChg>
        <pc:spChg chg="mod">
          <ac:chgData name="chethan kalyan" userId="c1370a218002e0be" providerId="LiveId" clId="{2D53C083-D1FA-4AFF-9038-BC477B0ABBA7}" dt="2024-11-07T08:45:13.345" v="4835"/>
          <ac:spMkLst>
            <pc:docMk/>
            <pc:sldMk cId="1589777683" sldId="278"/>
            <ac:spMk id="271" creationId="{8C5F02B6-4922-345C-4665-1DDEB07CE9D9}"/>
          </ac:spMkLst>
        </pc:spChg>
        <pc:spChg chg="mod">
          <ac:chgData name="chethan kalyan" userId="c1370a218002e0be" providerId="LiveId" clId="{2D53C083-D1FA-4AFF-9038-BC477B0ABBA7}" dt="2024-11-07T08:45:13.345" v="4835"/>
          <ac:spMkLst>
            <pc:docMk/>
            <pc:sldMk cId="1589777683" sldId="278"/>
            <ac:spMk id="272" creationId="{47831468-6A81-998D-EA0A-B61C9B6E409C}"/>
          </ac:spMkLst>
        </pc:spChg>
        <pc:spChg chg="mod">
          <ac:chgData name="chethan kalyan" userId="c1370a218002e0be" providerId="LiveId" clId="{2D53C083-D1FA-4AFF-9038-BC477B0ABBA7}" dt="2024-11-07T08:45:13.345" v="4835"/>
          <ac:spMkLst>
            <pc:docMk/>
            <pc:sldMk cId="1589777683" sldId="278"/>
            <ac:spMk id="273" creationId="{AD4843D6-222A-17B3-E103-3EA0C9B63798}"/>
          </ac:spMkLst>
        </pc:spChg>
        <pc:spChg chg="mod">
          <ac:chgData name="chethan kalyan" userId="c1370a218002e0be" providerId="LiveId" clId="{2D53C083-D1FA-4AFF-9038-BC477B0ABBA7}" dt="2024-11-07T08:45:13.345" v="4835"/>
          <ac:spMkLst>
            <pc:docMk/>
            <pc:sldMk cId="1589777683" sldId="278"/>
            <ac:spMk id="274" creationId="{0A481748-8785-5213-E9D5-E7BA70E56A49}"/>
          </ac:spMkLst>
        </pc:spChg>
        <pc:spChg chg="mod">
          <ac:chgData name="chethan kalyan" userId="c1370a218002e0be" providerId="LiveId" clId="{2D53C083-D1FA-4AFF-9038-BC477B0ABBA7}" dt="2024-11-07T08:45:13.345" v="4835"/>
          <ac:spMkLst>
            <pc:docMk/>
            <pc:sldMk cId="1589777683" sldId="278"/>
            <ac:spMk id="275" creationId="{6B364A23-1F3C-35C2-5584-9F5D25561441}"/>
          </ac:spMkLst>
        </pc:spChg>
        <pc:spChg chg="mod">
          <ac:chgData name="chethan kalyan" userId="c1370a218002e0be" providerId="LiveId" clId="{2D53C083-D1FA-4AFF-9038-BC477B0ABBA7}" dt="2024-11-07T08:45:13.345" v="4835"/>
          <ac:spMkLst>
            <pc:docMk/>
            <pc:sldMk cId="1589777683" sldId="278"/>
            <ac:spMk id="276" creationId="{CADE17F7-F8F1-3F56-AA01-B6C581684E7B}"/>
          </ac:spMkLst>
        </pc:spChg>
        <pc:spChg chg="mod">
          <ac:chgData name="chethan kalyan" userId="c1370a218002e0be" providerId="LiveId" clId="{2D53C083-D1FA-4AFF-9038-BC477B0ABBA7}" dt="2024-11-07T08:45:13.345" v="4835"/>
          <ac:spMkLst>
            <pc:docMk/>
            <pc:sldMk cId="1589777683" sldId="278"/>
            <ac:spMk id="277" creationId="{BDB7F9C8-D3F8-9592-CECC-FF3F93C76608}"/>
          </ac:spMkLst>
        </pc:spChg>
        <pc:spChg chg="mod">
          <ac:chgData name="chethan kalyan" userId="c1370a218002e0be" providerId="LiveId" clId="{2D53C083-D1FA-4AFF-9038-BC477B0ABBA7}" dt="2024-11-07T08:45:13.345" v="4835"/>
          <ac:spMkLst>
            <pc:docMk/>
            <pc:sldMk cId="1589777683" sldId="278"/>
            <ac:spMk id="278" creationId="{BD582EBF-C25B-2595-2D03-19F9E9185A0C}"/>
          </ac:spMkLst>
        </pc:spChg>
        <pc:spChg chg="mod">
          <ac:chgData name="chethan kalyan" userId="c1370a218002e0be" providerId="LiveId" clId="{2D53C083-D1FA-4AFF-9038-BC477B0ABBA7}" dt="2024-11-07T08:45:13.345" v="4835"/>
          <ac:spMkLst>
            <pc:docMk/>
            <pc:sldMk cId="1589777683" sldId="278"/>
            <ac:spMk id="279" creationId="{146CCC4F-CD12-1A94-B9C7-D74D1C132C02}"/>
          </ac:spMkLst>
        </pc:spChg>
        <pc:spChg chg="mod">
          <ac:chgData name="chethan kalyan" userId="c1370a218002e0be" providerId="LiveId" clId="{2D53C083-D1FA-4AFF-9038-BC477B0ABBA7}" dt="2024-11-07T08:45:13.345" v="4835"/>
          <ac:spMkLst>
            <pc:docMk/>
            <pc:sldMk cId="1589777683" sldId="278"/>
            <ac:spMk id="280" creationId="{857AA768-FB1E-EF2F-CB8E-D338D3EA0EB3}"/>
          </ac:spMkLst>
        </pc:spChg>
        <pc:spChg chg="mod">
          <ac:chgData name="chethan kalyan" userId="c1370a218002e0be" providerId="LiveId" clId="{2D53C083-D1FA-4AFF-9038-BC477B0ABBA7}" dt="2024-11-07T08:45:13.345" v="4835"/>
          <ac:spMkLst>
            <pc:docMk/>
            <pc:sldMk cId="1589777683" sldId="278"/>
            <ac:spMk id="281" creationId="{2FDF2834-D70D-7E95-02C6-457907BE7A8B}"/>
          </ac:spMkLst>
        </pc:spChg>
        <pc:spChg chg="mod">
          <ac:chgData name="chethan kalyan" userId="c1370a218002e0be" providerId="LiveId" clId="{2D53C083-D1FA-4AFF-9038-BC477B0ABBA7}" dt="2024-11-07T08:45:13.345" v="4835"/>
          <ac:spMkLst>
            <pc:docMk/>
            <pc:sldMk cId="1589777683" sldId="278"/>
            <ac:spMk id="282" creationId="{EDB9682D-8490-D8EE-BE2C-2CD10CE8A24F}"/>
          </ac:spMkLst>
        </pc:spChg>
        <pc:spChg chg="mod">
          <ac:chgData name="chethan kalyan" userId="c1370a218002e0be" providerId="LiveId" clId="{2D53C083-D1FA-4AFF-9038-BC477B0ABBA7}" dt="2024-11-07T08:45:13.345" v="4835"/>
          <ac:spMkLst>
            <pc:docMk/>
            <pc:sldMk cId="1589777683" sldId="278"/>
            <ac:spMk id="283" creationId="{1EE7ED15-0003-C445-5BB6-2A6327983FD8}"/>
          </ac:spMkLst>
        </pc:spChg>
        <pc:spChg chg="mod">
          <ac:chgData name="chethan kalyan" userId="c1370a218002e0be" providerId="LiveId" clId="{2D53C083-D1FA-4AFF-9038-BC477B0ABBA7}" dt="2024-11-07T08:45:13.345" v="4835"/>
          <ac:spMkLst>
            <pc:docMk/>
            <pc:sldMk cId="1589777683" sldId="278"/>
            <ac:spMk id="284" creationId="{73E7B563-7CF5-7B8B-E7EA-889FA2A2F1C7}"/>
          </ac:spMkLst>
        </pc:spChg>
        <pc:spChg chg="mod">
          <ac:chgData name="chethan kalyan" userId="c1370a218002e0be" providerId="LiveId" clId="{2D53C083-D1FA-4AFF-9038-BC477B0ABBA7}" dt="2024-11-07T08:45:13.345" v="4835"/>
          <ac:spMkLst>
            <pc:docMk/>
            <pc:sldMk cId="1589777683" sldId="278"/>
            <ac:spMk id="285" creationId="{66610C1F-35F3-9696-9061-F064F65CD3AD}"/>
          </ac:spMkLst>
        </pc:spChg>
        <pc:spChg chg="mod">
          <ac:chgData name="chethan kalyan" userId="c1370a218002e0be" providerId="LiveId" clId="{2D53C083-D1FA-4AFF-9038-BC477B0ABBA7}" dt="2024-11-07T08:45:13.345" v="4835"/>
          <ac:spMkLst>
            <pc:docMk/>
            <pc:sldMk cId="1589777683" sldId="278"/>
            <ac:spMk id="286" creationId="{29C5985C-3CB2-95E8-FE9D-B43E92328C44}"/>
          </ac:spMkLst>
        </pc:spChg>
        <pc:spChg chg="mod">
          <ac:chgData name="chethan kalyan" userId="c1370a218002e0be" providerId="LiveId" clId="{2D53C083-D1FA-4AFF-9038-BC477B0ABBA7}" dt="2024-11-07T08:45:13.345" v="4835"/>
          <ac:spMkLst>
            <pc:docMk/>
            <pc:sldMk cId="1589777683" sldId="278"/>
            <ac:spMk id="287" creationId="{C4AFC8C0-AEA3-92D2-90BA-42614DEB2154}"/>
          </ac:spMkLst>
        </pc:spChg>
        <pc:spChg chg="mod">
          <ac:chgData name="chethan kalyan" userId="c1370a218002e0be" providerId="LiveId" clId="{2D53C083-D1FA-4AFF-9038-BC477B0ABBA7}" dt="2024-11-07T08:45:13.345" v="4835"/>
          <ac:spMkLst>
            <pc:docMk/>
            <pc:sldMk cId="1589777683" sldId="278"/>
            <ac:spMk id="288" creationId="{EC1489CA-60F8-88D0-FDFC-77F9FF43B740}"/>
          </ac:spMkLst>
        </pc:spChg>
        <pc:spChg chg="mod">
          <ac:chgData name="chethan kalyan" userId="c1370a218002e0be" providerId="LiveId" clId="{2D53C083-D1FA-4AFF-9038-BC477B0ABBA7}" dt="2024-11-07T08:45:13.345" v="4835"/>
          <ac:spMkLst>
            <pc:docMk/>
            <pc:sldMk cId="1589777683" sldId="278"/>
            <ac:spMk id="289" creationId="{25DFA704-798B-1DBC-816E-5E5F00AD9D9D}"/>
          </ac:spMkLst>
        </pc:spChg>
        <pc:spChg chg="mod">
          <ac:chgData name="chethan kalyan" userId="c1370a218002e0be" providerId="LiveId" clId="{2D53C083-D1FA-4AFF-9038-BC477B0ABBA7}" dt="2024-11-07T08:45:13.345" v="4835"/>
          <ac:spMkLst>
            <pc:docMk/>
            <pc:sldMk cId="1589777683" sldId="278"/>
            <ac:spMk id="290" creationId="{791A5EC7-CAFD-909F-FF0F-5B89D540B9FC}"/>
          </ac:spMkLst>
        </pc:spChg>
        <pc:spChg chg="mod">
          <ac:chgData name="chethan kalyan" userId="c1370a218002e0be" providerId="LiveId" clId="{2D53C083-D1FA-4AFF-9038-BC477B0ABBA7}" dt="2024-11-07T08:45:13.345" v="4835"/>
          <ac:spMkLst>
            <pc:docMk/>
            <pc:sldMk cId="1589777683" sldId="278"/>
            <ac:spMk id="291" creationId="{9611F497-9F61-FD63-1287-BF74E8E9E3D2}"/>
          </ac:spMkLst>
        </pc:spChg>
        <pc:spChg chg="mod">
          <ac:chgData name="chethan kalyan" userId="c1370a218002e0be" providerId="LiveId" clId="{2D53C083-D1FA-4AFF-9038-BC477B0ABBA7}" dt="2024-11-07T08:45:13.345" v="4835"/>
          <ac:spMkLst>
            <pc:docMk/>
            <pc:sldMk cId="1589777683" sldId="278"/>
            <ac:spMk id="292" creationId="{6378E780-ED10-9B91-35F4-89F2750243EC}"/>
          </ac:spMkLst>
        </pc:spChg>
        <pc:spChg chg="mod">
          <ac:chgData name="chethan kalyan" userId="c1370a218002e0be" providerId="LiveId" clId="{2D53C083-D1FA-4AFF-9038-BC477B0ABBA7}" dt="2024-11-07T08:45:13.345" v="4835"/>
          <ac:spMkLst>
            <pc:docMk/>
            <pc:sldMk cId="1589777683" sldId="278"/>
            <ac:spMk id="293" creationId="{7A4B5E84-758C-3078-3F4D-3E1FDAB6BC7D}"/>
          </ac:spMkLst>
        </pc:spChg>
        <pc:spChg chg="mod">
          <ac:chgData name="chethan kalyan" userId="c1370a218002e0be" providerId="LiveId" clId="{2D53C083-D1FA-4AFF-9038-BC477B0ABBA7}" dt="2024-11-07T08:45:13.345" v="4835"/>
          <ac:spMkLst>
            <pc:docMk/>
            <pc:sldMk cId="1589777683" sldId="278"/>
            <ac:spMk id="294" creationId="{F60CA4D6-8C66-DADA-51D7-71516A1F696C}"/>
          </ac:spMkLst>
        </pc:spChg>
        <pc:spChg chg="mod">
          <ac:chgData name="chethan kalyan" userId="c1370a218002e0be" providerId="LiveId" clId="{2D53C083-D1FA-4AFF-9038-BC477B0ABBA7}" dt="2024-11-07T08:45:13.345" v="4835"/>
          <ac:spMkLst>
            <pc:docMk/>
            <pc:sldMk cId="1589777683" sldId="278"/>
            <ac:spMk id="295" creationId="{FC01F089-F321-7347-C23C-44D0C5392577}"/>
          </ac:spMkLst>
        </pc:spChg>
        <pc:spChg chg="mod">
          <ac:chgData name="chethan kalyan" userId="c1370a218002e0be" providerId="LiveId" clId="{2D53C083-D1FA-4AFF-9038-BC477B0ABBA7}" dt="2024-11-07T08:45:13.345" v="4835"/>
          <ac:spMkLst>
            <pc:docMk/>
            <pc:sldMk cId="1589777683" sldId="278"/>
            <ac:spMk id="296" creationId="{89217ABE-6B1B-9853-5F2F-8EF9BDE03D03}"/>
          </ac:spMkLst>
        </pc:spChg>
        <pc:spChg chg="mod">
          <ac:chgData name="chethan kalyan" userId="c1370a218002e0be" providerId="LiveId" clId="{2D53C083-D1FA-4AFF-9038-BC477B0ABBA7}" dt="2024-11-07T08:45:13.345" v="4835"/>
          <ac:spMkLst>
            <pc:docMk/>
            <pc:sldMk cId="1589777683" sldId="278"/>
            <ac:spMk id="297" creationId="{F9045D6D-BA51-8737-1082-81A34F21F8A6}"/>
          </ac:spMkLst>
        </pc:spChg>
        <pc:spChg chg="mod">
          <ac:chgData name="chethan kalyan" userId="c1370a218002e0be" providerId="LiveId" clId="{2D53C083-D1FA-4AFF-9038-BC477B0ABBA7}" dt="2024-11-07T08:45:13.345" v="4835"/>
          <ac:spMkLst>
            <pc:docMk/>
            <pc:sldMk cId="1589777683" sldId="278"/>
            <ac:spMk id="298" creationId="{F9977FBE-3641-F7A6-B6B7-344298FF7BF7}"/>
          </ac:spMkLst>
        </pc:spChg>
        <pc:spChg chg="mod">
          <ac:chgData name="chethan kalyan" userId="c1370a218002e0be" providerId="LiveId" clId="{2D53C083-D1FA-4AFF-9038-BC477B0ABBA7}" dt="2024-11-07T08:45:13.345" v="4835"/>
          <ac:spMkLst>
            <pc:docMk/>
            <pc:sldMk cId="1589777683" sldId="278"/>
            <ac:spMk id="299" creationId="{A1ED3543-F833-12CC-A2B1-626BD3BD5D98}"/>
          </ac:spMkLst>
        </pc:spChg>
        <pc:spChg chg="mod">
          <ac:chgData name="chethan kalyan" userId="c1370a218002e0be" providerId="LiveId" clId="{2D53C083-D1FA-4AFF-9038-BC477B0ABBA7}" dt="2024-11-07T08:45:13.345" v="4835"/>
          <ac:spMkLst>
            <pc:docMk/>
            <pc:sldMk cId="1589777683" sldId="278"/>
            <ac:spMk id="300" creationId="{4A7B16B0-88C5-15CE-6784-613F30F3C957}"/>
          </ac:spMkLst>
        </pc:spChg>
        <pc:spChg chg="mod">
          <ac:chgData name="chethan kalyan" userId="c1370a218002e0be" providerId="LiveId" clId="{2D53C083-D1FA-4AFF-9038-BC477B0ABBA7}" dt="2024-11-07T08:45:13.345" v="4835"/>
          <ac:spMkLst>
            <pc:docMk/>
            <pc:sldMk cId="1589777683" sldId="278"/>
            <ac:spMk id="301" creationId="{9A9BBDAC-7257-BFA8-9185-6CD829BFCDDA}"/>
          </ac:spMkLst>
        </pc:spChg>
        <pc:spChg chg="mod">
          <ac:chgData name="chethan kalyan" userId="c1370a218002e0be" providerId="LiveId" clId="{2D53C083-D1FA-4AFF-9038-BC477B0ABBA7}" dt="2024-11-07T08:45:13.345" v="4835"/>
          <ac:spMkLst>
            <pc:docMk/>
            <pc:sldMk cId="1589777683" sldId="278"/>
            <ac:spMk id="302" creationId="{646DF4FB-6E27-E2CB-AF73-E35772FD8128}"/>
          </ac:spMkLst>
        </pc:spChg>
        <pc:spChg chg="mod">
          <ac:chgData name="chethan kalyan" userId="c1370a218002e0be" providerId="LiveId" clId="{2D53C083-D1FA-4AFF-9038-BC477B0ABBA7}" dt="2024-11-07T08:45:13.345" v="4835"/>
          <ac:spMkLst>
            <pc:docMk/>
            <pc:sldMk cId="1589777683" sldId="278"/>
            <ac:spMk id="303" creationId="{1D103136-6D43-5A22-E263-6E2CC22CB642}"/>
          </ac:spMkLst>
        </pc:spChg>
        <pc:spChg chg="mod">
          <ac:chgData name="chethan kalyan" userId="c1370a218002e0be" providerId="LiveId" clId="{2D53C083-D1FA-4AFF-9038-BC477B0ABBA7}" dt="2024-11-07T08:45:13.345" v="4835"/>
          <ac:spMkLst>
            <pc:docMk/>
            <pc:sldMk cId="1589777683" sldId="278"/>
            <ac:spMk id="304" creationId="{927292EB-C622-0885-EA3E-642C2A1BC314}"/>
          </ac:spMkLst>
        </pc:spChg>
        <pc:spChg chg="mod">
          <ac:chgData name="chethan kalyan" userId="c1370a218002e0be" providerId="LiveId" clId="{2D53C083-D1FA-4AFF-9038-BC477B0ABBA7}" dt="2024-11-07T08:45:13.345" v="4835"/>
          <ac:spMkLst>
            <pc:docMk/>
            <pc:sldMk cId="1589777683" sldId="278"/>
            <ac:spMk id="305" creationId="{5D86DEEF-1B14-6718-F9C1-344A9F7E672F}"/>
          </ac:spMkLst>
        </pc:spChg>
        <pc:spChg chg="mod">
          <ac:chgData name="chethan kalyan" userId="c1370a218002e0be" providerId="LiveId" clId="{2D53C083-D1FA-4AFF-9038-BC477B0ABBA7}" dt="2024-11-07T08:45:13.345" v="4835"/>
          <ac:spMkLst>
            <pc:docMk/>
            <pc:sldMk cId="1589777683" sldId="278"/>
            <ac:spMk id="306" creationId="{7AB703B7-82DE-2765-BB56-078BFFDA4C84}"/>
          </ac:spMkLst>
        </pc:spChg>
        <pc:spChg chg="mod">
          <ac:chgData name="chethan kalyan" userId="c1370a218002e0be" providerId="LiveId" clId="{2D53C083-D1FA-4AFF-9038-BC477B0ABBA7}" dt="2024-11-07T08:45:13.345" v="4835"/>
          <ac:spMkLst>
            <pc:docMk/>
            <pc:sldMk cId="1589777683" sldId="278"/>
            <ac:spMk id="307" creationId="{EB16B10A-8334-7313-517C-26B8C41822D8}"/>
          </ac:spMkLst>
        </pc:spChg>
        <pc:spChg chg="mod">
          <ac:chgData name="chethan kalyan" userId="c1370a218002e0be" providerId="LiveId" clId="{2D53C083-D1FA-4AFF-9038-BC477B0ABBA7}" dt="2024-11-07T08:45:13.345" v="4835"/>
          <ac:spMkLst>
            <pc:docMk/>
            <pc:sldMk cId="1589777683" sldId="278"/>
            <ac:spMk id="308" creationId="{9FAC8413-35CB-364C-0FD2-CE65CD87BFE0}"/>
          </ac:spMkLst>
        </pc:spChg>
        <pc:spChg chg="mod">
          <ac:chgData name="chethan kalyan" userId="c1370a218002e0be" providerId="LiveId" clId="{2D53C083-D1FA-4AFF-9038-BC477B0ABBA7}" dt="2024-11-07T08:45:13.345" v="4835"/>
          <ac:spMkLst>
            <pc:docMk/>
            <pc:sldMk cId="1589777683" sldId="278"/>
            <ac:spMk id="309" creationId="{8972D995-E767-3E7A-5738-A29D74E697D4}"/>
          </ac:spMkLst>
        </pc:spChg>
        <pc:spChg chg="mod">
          <ac:chgData name="chethan kalyan" userId="c1370a218002e0be" providerId="LiveId" clId="{2D53C083-D1FA-4AFF-9038-BC477B0ABBA7}" dt="2024-11-07T08:45:13.345" v="4835"/>
          <ac:spMkLst>
            <pc:docMk/>
            <pc:sldMk cId="1589777683" sldId="278"/>
            <ac:spMk id="310" creationId="{6A6074B9-40D3-11C6-A024-C5C168584255}"/>
          </ac:spMkLst>
        </pc:spChg>
        <pc:spChg chg="mod">
          <ac:chgData name="chethan kalyan" userId="c1370a218002e0be" providerId="LiveId" clId="{2D53C083-D1FA-4AFF-9038-BC477B0ABBA7}" dt="2024-11-07T08:45:13.345" v="4835"/>
          <ac:spMkLst>
            <pc:docMk/>
            <pc:sldMk cId="1589777683" sldId="278"/>
            <ac:spMk id="311" creationId="{BEEC83E0-DC62-C597-36C7-A0047E011BB4}"/>
          </ac:spMkLst>
        </pc:spChg>
        <pc:spChg chg="mod">
          <ac:chgData name="chethan kalyan" userId="c1370a218002e0be" providerId="LiveId" clId="{2D53C083-D1FA-4AFF-9038-BC477B0ABBA7}" dt="2024-11-07T08:45:13.345" v="4835"/>
          <ac:spMkLst>
            <pc:docMk/>
            <pc:sldMk cId="1589777683" sldId="278"/>
            <ac:spMk id="312" creationId="{803857A4-6793-0E16-CE7F-55689554A04F}"/>
          </ac:spMkLst>
        </pc:spChg>
        <pc:spChg chg="mod">
          <ac:chgData name="chethan kalyan" userId="c1370a218002e0be" providerId="LiveId" clId="{2D53C083-D1FA-4AFF-9038-BC477B0ABBA7}" dt="2024-11-07T08:45:13.345" v="4835"/>
          <ac:spMkLst>
            <pc:docMk/>
            <pc:sldMk cId="1589777683" sldId="278"/>
            <ac:spMk id="313" creationId="{A1BC2601-312E-F8E8-14A4-B94359C55513}"/>
          </ac:spMkLst>
        </pc:spChg>
        <pc:spChg chg="mod">
          <ac:chgData name="chethan kalyan" userId="c1370a218002e0be" providerId="LiveId" clId="{2D53C083-D1FA-4AFF-9038-BC477B0ABBA7}" dt="2024-11-07T08:45:13.345" v="4835"/>
          <ac:spMkLst>
            <pc:docMk/>
            <pc:sldMk cId="1589777683" sldId="278"/>
            <ac:spMk id="314" creationId="{61C2F3E0-A940-A583-F2DC-22C04AC57CA4}"/>
          </ac:spMkLst>
        </pc:spChg>
        <pc:spChg chg="mod">
          <ac:chgData name="chethan kalyan" userId="c1370a218002e0be" providerId="LiveId" clId="{2D53C083-D1FA-4AFF-9038-BC477B0ABBA7}" dt="2024-11-07T08:45:13.345" v="4835"/>
          <ac:spMkLst>
            <pc:docMk/>
            <pc:sldMk cId="1589777683" sldId="278"/>
            <ac:spMk id="315" creationId="{5DD267B7-E1DB-4F31-9DC0-C02C154BB122}"/>
          </ac:spMkLst>
        </pc:spChg>
        <pc:spChg chg="mod">
          <ac:chgData name="chethan kalyan" userId="c1370a218002e0be" providerId="LiveId" clId="{2D53C083-D1FA-4AFF-9038-BC477B0ABBA7}" dt="2024-11-07T08:45:13.345" v="4835"/>
          <ac:spMkLst>
            <pc:docMk/>
            <pc:sldMk cId="1589777683" sldId="278"/>
            <ac:spMk id="316" creationId="{B1BB4EEE-3AA5-C780-193B-E8DEAE14B34D}"/>
          </ac:spMkLst>
        </pc:spChg>
        <pc:spChg chg="mod">
          <ac:chgData name="chethan kalyan" userId="c1370a218002e0be" providerId="LiveId" clId="{2D53C083-D1FA-4AFF-9038-BC477B0ABBA7}" dt="2024-11-07T08:45:13.345" v="4835"/>
          <ac:spMkLst>
            <pc:docMk/>
            <pc:sldMk cId="1589777683" sldId="278"/>
            <ac:spMk id="317" creationId="{A9C53FE8-FEDA-5316-EEE0-77AD6068D8FC}"/>
          </ac:spMkLst>
        </pc:spChg>
        <pc:spChg chg="mod">
          <ac:chgData name="chethan kalyan" userId="c1370a218002e0be" providerId="LiveId" clId="{2D53C083-D1FA-4AFF-9038-BC477B0ABBA7}" dt="2024-11-07T08:45:13.345" v="4835"/>
          <ac:spMkLst>
            <pc:docMk/>
            <pc:sldMk cId="1589777683" sldId="278"/>
            <ac:spMk id="318" creationId="{43C571F0-3173-D5DF-E534-603453C99A19}"/>
          </ac:spMkLst>
        </pc:spChg>
        <pc:spChg chg="mod">
          <ac:chgData name="chethan kalyan" userId="c1370a218002e0be" providerId="LiveId" clId="{2D53C083-D1FA-4AFF-9038-BC477B0ABBA7}" dt="2024-11-07T08:45:13.345" v="4835"/>
          <ac:spMkLst>
            <pc:docMk/>
            <pc:sldMk cId="1589777683" sldId="278"/>
            <ac:spMk id="319" creationId="{0A2D2EB6-36A2-C674-EFA5-EF7682122F1A}"/>
          </ac:spMkLst>
        </pc:spChg>
        <pc:spChg chg="mod">
          <ac:chgData name="chethan kalyan" userId="c1370a218002e0be" providerId="LiveId" clId="{2D53C083-D1FA-4AFF-9038-BC477B0ABBA7}" dt="2024-11-07T08:45:13.345" v="4835"/>
          <ac:spMkLst>
            <pc:docMk/>
            <pc:sldMk cId="1589777683" sldId="278"/>
            <ac:spMk id="320" creationId="{E73A58BB-4979-D359-47E6-3FBF42146781}"/>
          </ac:spMkLst>
        </pc:spChg>
        <pc:spChg chg="mod">
          <ac:chgData name="chethan kalyan" userId="c1370a218002e0be" providerId="LiveId" clId="{2D53C083-D1FA-4AFF-9038-BC477B0ABBA7}" dt="2024-11-07T08:45:13.345" v="4835"/>
          <ac:spMkLst>
            <pc:docMk/>
            <pc:sldMk cId="1589777683" sldId="278"/>
            <ac:spMk id="321" creationId="{7DE7BB54-7949-B491-69D2-8324E65531E7}"/>
          </ac:spMkLst>
        </pc:spChg>
        <pc:spChg chg="mod">
          <ac:chgData name="chethan kalyan" userId="c1370a218002e0be" providerId="LiveId" clId="{2D53C083-D1FA-4AFF-9038-BC477B0ABBA7}" dt="2024-11-07T08:45:13.345" v="4835"/>
          <ac:spMkLst>
            <pc:docMk/>
            <pc:sldMk cId="1589777683" sldId="278"/>
            <ac:spMk id="322" creationId="{333506C9-6A9A-0C97-1A23-436A7FF6B696}"/>
          </ac:spMkLst>
        </pc:spChg>
        <pc:spChg chg="mod">
          <ac:chgData name="chethan kalyan" userId="c1370a218002e0be" providerId="LiveId" clId="{2D53C083-D1FA-4AFF-9038-BC477B0ABBA7}" dt="2024-11-07T08:45:13.345" v="4835"/>
          <ac:spMkLst>
            <pc:docMk/>
            <pc:sldMk cId="1589777683" sldId="278"/>
            <ac:spMk id="323" creationId="{825F4364-7F2D-3254-D1E9-9874F3E13C72}"/>
          </ac:spMkLst>
        </pc:spChg>
        <pc:spChg chg="mod">
          <ac:chgData name="chethan kalyan" userId="c1370a218002e0be" providerId="LiveId" clId="{2D53C083-D1FA-4AFF-9038-BC477B0ABBA7}" dt="2024-11-07T08:45:13.345" v="4835"/>
          <ac:spMkLst>
            <pc:docMk/>
            <pc:sldMk cId="1589777683" sldId="278"/>
            <ac:spMk id="324" creationId="{163D829A-BB88-9E30-6112-F0EC4DFEDACA}"/>
          </ac:spMkLst>
        </pc:spChg>
        <pc:spChg chg="mod">
          <ac:chgData name="chethan kalyan" userId="c1370a218002e0be" providerId="LiveId" clId="{2D53C083-D1FA-4AFF-9038-BC477B0ABBA7}" dt="2024-11-07T08:45:13.345" v="4835"/>
          <ac:spMkLst>
            <pc:docMk/>
            <pc:sldMk cId="1589777683" sldId="278"/>
            <ac:spMk id="325" creationId="{20A36E94-7A88-99BF-6705-8016707DE6C0}"/>
          </ac:spMkLst>
        </pc:spChg>
        <pc:spChg chg="mod">
          <ac:chgData name="chethan kalyan" userId="c1370a218002e0be" providerId="LiveId" clId="{2D53C083-D1FA-4AFF-9038-BC477B0ABBA7}" dt="2024-11-07T08:45:13.345" v="4835"/>
          <ac:spMkLst>
            <pc:docMk/>
            <pc:sldMk cId="1589777683" sldId="278"/>
            <ac:spMk id="326" creationId="{33D5A5ED-D3BA-4784-F3EA-1BC937037285}"/>
          </ac:spMkLst>
        </pc:spChg>
        <pc:spChg chg="mod">
          <ac:chgData name="chethan kalyan" userId="c1370a218002e0be" providerId="LiveId" clId="{2D53C083-D1FA-4AFF-9038-BC477B0ABBA7}" dt="2024-11-07T08:45:13.345" v="4835"/>
          <ac:spMkLst>
            <pc:docMk/>
            <pc:sldMk cId="1589777683" sldId="278"/>
            <ac:spMk id="327" creationId="{753EB8B5-6E99-FDB3-7A87-36E6ED85DB18}"/>
          </ac:spMkLst>
        </pc:spChg>
        <pc:spChg chg="mod">
          <ac:chgData name="chethan kalyan" userId="c1370a218002e0be" providerId="LiveId" clId="{2D53C083-D1FA-4AFF-9038-BC477B0ABBA7}" dt="2024-11-07T08:45:13.345" v="4835"/>
          <ac:spMkLst>
            <pc:docMk/>
            <pc:sldMk cId="1589777683" sldId="278"/>
            <ac:spMk id="328" creationId="{25659D03-BCFE-83A2-C631-F1BE588506B5}"/>
          </ac:spMkLst>
        </pc:spChg>
        <pc:spChg chg="mod">
          <ac:chgData name="chethan kalyan" userId="c1370a218002e0be" providerId="LiveId" clId="{2D53C083-D1FA-4AFF-9038-BC477B0ABBA7}" dt="2024-11-07T08:45:13.345" v="4835"/>
          <ac:spMkLst>
            <pc:docMk/>
            <pc:sldMk cId="1589777683" sldId="278"/>
            <ac:spMk id="329" creationId="{B47D335A-AFB4-F4F7-AEC3-4FD17F6329A0}"/>
          </ac:spMkLst>
        </pc:spChg>
        <pc:spChg chg="mod">
          <ac:chgData name="chethan kalyan" userId="c1370a218002e0be" providerId="LiveId" clId="{2D53C083-D1FA-4AFF-9038-BC477B0ABBA7}" dt="2024-11-07T08:45:13.345" v="4835"/>
          <ac:spMkLst>
            <pc:docMk/>
            <pc:sldMk cId="1589777683" sldId="278"/>
            <ac:spMk id="330" creationId="{451D4F88-DFA8-4524-ED9E-E99BA6E90758}"/>
          </ac:spMkLst>
        </pc:spChg>
        <pc:spChg chg="mod">
          <ac:chgData name="chethan kalyan" userId="c1370a218002e0be" providerId="LiveId" clId="{2D53C083-D1FA-4AFF-9038-BC477B0ABBA7}" dt="2024-11-07T08:45:13.345" v="4835"/>
          <ac:spMkLst>
            <pc:docMk/>
            <pc:sldMk cId="1589777683" sldId="278"/>
            <ac:spMk id="331" creationId="{9E9B86B1-5491-44D6-D833-E50BB7405369}"/>
          </ac:spMkLst>
        </pc:spChg>
        <pc:spChg chg="mod">
          <ac:chgData name="chethan kalyan" userId="c1370a218002e0be" providerId="LiveId" clId="{2D53C083-D1FA-4AFF-9038-BC477B0ABBA7}" dt="2024-11-07T08:45:13.345" v="4835"/>
          <ac:spMkLst>
            <pc:docMk/>
            <pc:sldMk cId="1589777683" sldId="278"/>
            <ac:spMk id="332" creationId="{F038218B-C735-68F3-7B42-AEB503EBD391}"/>
          </ac:spMkLst>
        </pc:spChg>
        <pc:spChg chg="mod">
          <ac:chgData name="chethan kalyan" userId="c1370a218002e0be" providerId="LiveId" clId="{2D53C083-D1FA-4AFF-9038-BC477B0ABBA7}" dt="2024-11-07T08:45:13.345" v="4835"/>
          <ac:spMkLst>
            <pc:docMk/>
            <pc:sldMk cId="1589777683" sldId="278"/>
            <ac:spMk id="333" creationId="{906DE546-7E05-D24B-3E8F-667EE1D8AE52}"/>
          </ac:spMkLst>
        </pc:spChg>
        <pc:spChg chg="mod">
          <ac:chgData name="chethan kalyan" userId="c1370a218002e0be" providerId="LiveId" clId="{2D53C083-D1FA-4AFF-9038-BC477B0ABBA7}" dt="2024-11-07T08:45:13.345" v="4835"/>
          <ac:spMkLst>
            <pc:docMk/>
            <pc:sldMk cId="1589777683" sldId="278"/>
            <ac:spMk id="334" creationId="{6CB35676-7EB1-90B7-C5D5-9D6C4251F4E7}"/>
          </ac:spMkLst>
        </pc:spChg>
        <pc:spChg chg="mod">
          <ac:chgData name="chethan kalyan" userId="c1370a218002e0be" providerId="LiveId" clId="{2D53C083-D1FA-4AFF-9038-BC477B0ABBA7}" dt="2024-11-07T08:45:13.345" v="4835"/>
          <ac:spMkLst>
            <pc:docMk/>
            <pc:sldMk cId="1589777683" sldId="278"/>
            <ac:spMk id="335" creationId="{5E7D08DC-D2B5-A074-D452-DFC658EFC2C9}"/>
          </ac:spMkLst>
        </pc:spChg>
        <pc:spChg chg="mod">
          <ac:chgData name="chethan kalyan" userId="c1370a218002e0be" providerId="LiveId" clId="{2D53C083-D1FA-4AFF-9038-BC477B0ABBA7}" dt="2024-11-07T08:45:13.345" v="4835"/>
          <ac:spMkLst>
            <pc:docMk/>
            <pc:sldMk cId="1589777683" sldId="278"/>
            <ac:spMk id="336" creationId="{0F9AFCD2-75B8-9423-0842-8FC813C4E0B7}"/>
          </ac:spMkLst>
        </pc:spChg>
        <pc:spChg chg="mod">
          <ac:chgData name="chethan kalyan" userId="c1370a218002e0be" providerId="LiveId" clId="{2D53C083-D1FA-4AFF-9038-BC477B0ABBA7}" dt="2024-11-07T08:45:13.345" v="4835"/>
          <ac:spMkLst>
            <pc:docMk/>
            <pc:sldMk cId="1589777683" sldId="278"/>
            <ac:spMk id="337" creationId="{A93C912D-BEBE-37B5-FEDD-A6ED1A5208AA}"/>
          </ac:spMkLst>
        </pc:spChg>
        <pc:spChg chg="mod">
          <ac:chgData name="chethan kalyan" userId="c1370a218002e0be" providerId="LiveId" clId="{2D53C083-D1FA-4AFF-9038-BC477B0ABBA7}" dt="2024-11-07T08:45:13.345" v="4835"/>
          <ac:spMkLst>
            <pc:docMk/>
            <pc:sldMk cId="1589777683" sldId="278"/>
            <ac:spMk id="338" creationId="{F2440939-629A-28B6-D31E-C2AC41EC6798}"/>
          </ac:spMkLst>
        </pc:spChg>
        <pc:spChg chg="mod">
          <ac:chgData name="chethan kalyan" userId="c1370a218002e0be" providerId="LiveId" clId="{2D53C083-D1FA-4AFF-9038-BC477B0ABBA7}" dt="2024-11-07T08:45:13.345" v="4835"/>
          <ac:spMkLst>
            <pc:docMk/>
            <pc:sldMk cId="1589777683" sldId="278"/>
            <ac:spMk id="339" creationId="{CF018863-C748-F30A-0961-A14450965B5D}"/>
          </ac:spMkLst>
        </pc:spChg>
        <pc:spChg chg="mod">
          <ac:chgData name="chethan kalyan" userId="c1370a218002e0be" providerId="LiveId" clId="{2D53C083-D1FA-4AFF-9038-BC477B0ABBA7}" dt="2024-11-07T08:45:13.345" v="4835"/>
          <ac:spMkLst>
            <pc:docMk/>
            <pc:sldMk cId="1589777683" sldId="278"/>
            <ac:spMk id="340" creationId="{E43B15B1-AE74-8328-8CD2-1A2BEA4C566E}"/>
          </ac:spMkLst>
        </pc:spChg>
        <pc:spChg chg="mod">
          <ac:chgData name="chethan kalyan" userId="c1370a218002e0be" providerId="LiveId" clId="{2D53C083-D1FA-4AFF-9038-BC477B0ABBA7}" dt="2024-11-07T08:45:13.345" v="4835"/>
          <ac:spMkLst>
            <pc:docMk/>
            <pc:sldMk cId="1589777683" sldId="278"/>
            <ac:spMk id="341" creationId="{2B7B1337-7A61-6F9A-E405-9F8836BE0CF5}"/>
          </ac:spMkLst>
        </pc:spChg>
        <pc:spChg chg="mod">
          <ac:chgData name="chethan kalyan" userId="c1370a218002e0be" providerId="LiveId" clId="{2D53C083-D1FA-4AFF-9038-BC477B0ABBA7}" dt="2024-11-07T08:45:13.345" v="4835"/>
          <ac:spMkLst>
            <pc:docMk/>
            <pc:sldMk cId="1589777683" sldId="278"/>
            <ac:spMk id="342" creationId="{9ED29A60-B03B-A3B0-B737-0DA4EBE5131A}"/>
          </ac:spMkLst>
        </pc:spChg>
        <pc:spChg chg="mod">
          <ac:chgData name="chethan kalyan" userId="c1370a218002e0be" providerId="LiveId" clId="{2D53C083-D1FA-4AFF-9038-BC477B0ABBA7}" dt="2024-11-07T08:45:13.345" v="4835"/>
          <ac:spMkLst>
            <pc:docMk/>
            <pc:sldMk cId="1589777683" sldId="278"/>
            <ac:spMk id="343" creationId="{0F99C868-D22E-59AC-A695-5CB632C212A8}"/>
          </ac:spMkLst>
        </pc:spChg>
        <pc:spChg chg="mod">
          <ac:chgData name="chethan kalyan" userId="c1370a218002e0be" providerId="LiveId" clId="{2D53C083-D1FA-4AFF-9038-BC477B0ABBA7}" dt="2024-11-07T08:45:13.345" v="4835"/>
          <ac:spMkLst>
            <pc:docMk/>
            <pc:sldMk cId="1589777683" sldId="278"/>
            <ac:spMk id="344" creationId="{AF7EB571-A996-073E-8D18-3B80A034239B}"/>
          </ac:spMkLst>
        </pc:spChg>
        <pc:spChg chg="mod">
          <ac:chgData name="chethan kalyan" userId="c1370a218002e0be" providerId="LiveId" clId="{2D53C083-D1FA-4AFF-9038-BC477B0ABBA7}" dt="2024-11-07T08:45:13.345" v="4835"/>
          <ac:spMkLst>
            <pc:docMk/>
            <pc:sldMk cId="1589777683" sldId="278"/>
            <ac:spMk id="345" creationId="{725C71EA-76DE-456F-02D4-EBD03D8AF6B9}"/>
          </ac:spMkLst>
        </pc:spChg>
        <pc:spChg chg="mod">
          <ac:chgData name="chethan kalyan" userId="c1370a218002e0be" providerId="LiveId" clId="{2D53C083-D1FA-4AFF-9038-BC477B0ABBA7}" dt="2024-11-07T08:45:13.345" v="4835"/>
          <ac:spMkLst>
            <pc:docMk/>
            <pc:sldMk cId="1589777683" sldId="278"/>
            <ac:spMk id="346" creationId="{1244E5A5-65F9-FDE2-AEDD-106F6F3D6F54}"/>
          </ac:spMkLst>
        </pc:spChg>
        <pc:grpChg chg="add mod">
          <ac:chgData name="chethan kalyan" userId="c1370a218002e0be" providerId="LiveId" clId="{2D53C083-D1FA-4AFF-9038-BC477B0ABBA7}" dt="2024-11-07T08:45:13.345" v="4835"/>
          <ac:grpSpMkLst>
            <pc:docMk/>
            <pc:sldMk cId="1589777683" sldId="278"/>
            <ac:grpSpMk id="2" creationId="{4CAB1EFC-A5D1-7A0D-9BCD-9954D625B2B9}"/>
          </ac:grpSpMkLst>
        </pc:grpChg>
        <pc:grpChg chg="mod">
          <ac:chgData name="chethan kalyan" userId="c1370a218002e0be" providerId="LiveId" clId="{2D53C083-D1FA-4AFF-9038-BC477B0ABBA7}" dt="2024-11-07T08:45:13.345" v="4835"/>
          <ac:grpSpMkLst>
            <pc:docMk/>
            <pc:sldMk cId="1589777683" sldId="278"/>
            <ac:grpSpMk id="6" creationId="{E9E7D715-D5CF-801E-51B9-8905D4DFA1B0}"/>
          </ac:grpSpMkLst>
        </pc:grpChg>
        <pc:grpChg chg="mod">
          <ac:chgData name="chethan kalyan" userId="c1370a218002e0be" providerId="LiveId" clId="{2D53C083-D1FA-4AFF-9038-BC477B0ABBA7}" dt="2024-11-07T08:45:13.345" v="4835"/>
          <ac:grpSpMkLst>
            <pc:docMk/>
            <pc:sldMk cId="1589777683" sldId="278"/>
            <ac:grpSpMk id="8" creationId="{E023B3FB-E9DE-2CAB-F173-8068F6BC1A0F}"/>
          </ac:grpSpMkLst>
        </pc:grpChg>
        <pc:picChg chg="add mod">
          <ac:chgData name="chethan kalyan" userId="c1370a218002e0be" providerId="LiveId" clId="{2D53C083-D1FA-4AFF-9038-BC477B0ABBA7}" dt="2024-11-07T16:48:21.773" v="4954" actId="14861"/>
          <ac:picMkLst>
            <pc:docMk/>
            <pc:sldMk cId="1589777683" sldId="278"/>
            <ac:picMk id="3" creationId="{83BDA736-40BA-5056-D061-9628D5547C0C}"/>
          </ac:picMkLst>
        </pc:picChg>
      </pc:sldChg>
      <pc:sldChg chg="new del">
        <pc:chgData name="chethan kalyan" userId="c1370a218002e0be" providerId="LiveId" clId="{2D53C083-D1FA-4AFF-9038-BC477B0ABBA7}" dt="2024-11-06T08:43:34.982" v="491" actId="47"/>
        <pc:sldMkLst>
          <pc:docMk/>
          <pc:sldMk cId="406874794" sldId="279"/>
        </pc:sldMkLst>
      </pc:sldChg>
      <pc:sldChg chg="addSp modSp new mod modAnim">
        <pc:chgData name="chethan kalyan" userId="c1370a218002e0be" providerId="LiveId" clId="{2D53C083-D1FA-4AFF-9038-BC477B0ABBA7}" dt="2024-11-07T08:45:18.377" v="4837"/>
        <pc:sldMkLst>
          <pc:docMk/>
          <pc:sldMk cId="1270599025" sldId="279"/>
        </pc:sldMkLst>
        <pc:spChg chg="add mod">
          <ac:chgData name="chethan kalyan" userId="c1370a218002e0be" providerId="LiveId" clId="{2D53C083-D1FA-4AFF-9038-BC477B0ABBA7}" dt="2024-11-06T08:48:05.836" v="540" actId="1076"/>
          <ac:spMkLst>
            <pc:docMk/>
            <pc:sldMk cId="1270599025" sldId="279"/>
            <ac:spMk id="2" creationId="{E627722A-E257-EEA2-0128-DD4BCB1128B2}"/>
          </ac:spMkLst>
        </pc:spChg>
        <pc:spChg chg="mod">
          <ac:chgData name="chethan kalyan" userId="c1370a218002e0be" providerId="LiveId" clId="{2D53C083-D1FA-4AFF-9038-BC477B0ABBA7}" dt="2024-11-07T08:45:18.377" v="4837"/>
          <ac:spMkLst>
            <pc:docMk/>
            <pc:sldMk cId="1270599025" sldId="279"/>
            <ac:spMk id="7" creationId="{6D1CBC23-8622-7E2E-0D55-36257DD479CD}"/>
          </ac:spMkLst>
        </pc:spChg>
        <pc:spChg chg="mod">
          <ac:chgData name="chethan kalyan" userId="c1370a218002e0be" providerId="LiveId" clId="{2D53C083-D1FA-4AFF-9038-BC477B0ABBA7}" dt="2024-11-07T08:45:18.377" v="4837"/>
          <ac:spMkLst>
            <pc:docMk/>
            <pc:sldMk cId="1270599025" sldId="279"/>
            <ac:spMk id="8" creationId="{8A8BA827-57D8-893D-BC0F-E1872115C352}"/>
          </ac:spMkLst>
        </pc:spChg>
        <pc:spChg chg="mod">
          <ac:chgData name="chethan kalyan" userId="c1370a218002e0be" providerId="LiveId" clId="{2D53C083-D1FA-4AFF-9038-BC477B0ABBA7}" dt="2024-11-07T08:45:18.377" v="4837"/>
          <ac:spMkLst>
            <pc:docMk/>
            <pc:sldMk cId="1270599025" sldId="279"/>
            <ac:spMk id="9" creationId="{0E9354F1-37A7-B036-45A9-D8DEA74D1339}"/>
          </ac:spMkLst>
        </pc:spChg>
        <pc:spChg chg="mod">
          <ac:chgData name="chethan kalyan" userId="c1370a218002e0be" providerId="LiveId" clId="{2D53C083-D1FA-4AFF-9038-BC477B0ABBA7}" dt="2024-11-07T08:45:18.377" v="4837"/>
          <ac:spMkLst>
            <pc:docMk/>
            <pc:sldMk cId="1270599025" sldId="279"/>
            <ac:spMk id="10" creationId="{8C08D05C-C868-CB7B-036D-4500930DE7AC}"/>
          </ac:spMkLst>
        </pc:spChg>
        <pc:spChg chg="mod">
          <ac:chgData name="chethan kalyan" userId="c1370a218002e0be" providerId="LiveId" clId="{2D53C083-D1FA-4AFF-9038-BC477B0ABBA7}" dt="2024-11-07T08:45:18.377" v="4837"/>
          <ac:spMkLst>
            <pc:docMk/>
            <pc:sldMk cId="1270599025" sldId="279"/>
            <ac:spMk id="11" creationId="{44DD2D74-7217-0AA2-4A44-5BC1D14059A5}"/>
          </ac:spMkLst>
        </pc:spChg>
        <pc:spChg chg="mod">
          <ac:chgData name="chethan kalyan" userId="c1370a218002e0be" providerId="LiveId" clId="{2D53C083-D1FA-4AFF-9038-BC477B0ABBA7}" dt="2024-11-07T08:45:18.377" v="4837"/>
          <ac:spMkLst>
            <pc:docMk/>
            <pc:sldMk cId="1270599025" sldId="279"/>
            <ac:spMk id="12" creationId="{F3B2E140-E91F-94EB-0596-B9BE970F594F}"/>
          </ac:spMkLst>
        </pc:spChg>
        <pc:spChg chg="mod">
          <ac:chgData name="chethan kalyan" userId="c1370a218002e0be" providerId="LiveId" clId="{2D53C083-D1FA-4AFF-9038-BC477B0ABBA7}" dt="2024-11-07T08:45:18.377" v="4837"/>
          <ac:spMkLst>
            <pc:docMk/>
            <pc:sldMk cId="1270599025" sldId="279"/>
            <ac:spMk id="13" creationId="{9CFE00A4-E0AF-4895-0E01-E4186768C88E}"/>
          </ac:spMkLst>
        </pc:spChg>
        <pc:spChg chg="mod">
          <ac:chgData name="chethan kalyan" userId="c1370a218002e0be" providerId="LiveId" clId="{2D53C083-D1FA-4AFF-9038-BC477B0ABBA7}" dt="2024-11-07T08:45:18.377" v="4837"/>
          <ac:spMkLst>
            <pc:docMk/>
            <pc:sldMk cId="1270599025" sldId="279"/>
            <ac:spMk id="14" creationId="{2CAB7F7C-27BB-AB5E-C5C1-F8AAD407723E}"/>
          </ac:spMkLst>
        </pc:spChg>
        <pc:spChg chg="mod">
          <ac:chgData name="chethan kalyan" userId="c1370a218002e0be" providerId="LiveId" clId="{2D53C083-D1FA-4AFF-9038-BC477B0ABBA7}" dt="2024-11-07T08:45:18.377" v="4837"/>
          <ac:spMkLst>
            <pc:docMk/>
            <pc:sldMk cId="1270599025" sldId="279"/>
            <ac:spMk id="15" creationId="{7C63BD85-4774-5C3C-52C4-691075A0D8CB}"/>
          </ac:spMkLst>
        </pc:spChg>
        <pc:spChg chg="mod">
          <ac:chgData name="chethan kalyan" userId="c1370a218002e0be" providerId="LiveId" clId="{2D53C083-D1FA-4AFF-9038-BC477B0ABBA7}" dt="2024-11-07T08:45:18.377" v="4837"/>
          <ac:spMkLst>
            <pc:docMk/>
            <pc:sldMk cId="1270599025" sldId="279"/>
            <ac:spMk id="16" creationId="{02A12B43-8B2C-2E4E-9F12-C84CFB53A81E}"/>
          </ac:spMkLst>
        </pc:spChg>
        <pc:spChg chg="mod">
          <ac:chgData name="chethan kalyan" userId="c1370a218002e0be" providerId="LiveId" clId="{2D53C083-D1FA-4AFF-9038-BC477B0ABBA7}" dt="2024-11-07T08:45:18.377" v="4837"/>
          <ac:spMkLst>
            <pc:docMk/>
            <pc:sldMk cId="1270599025" sldId="279"/>
            <ac:spMk id="17" creationId="{542EAB8C-EB60-01C4-8A2F-3E9D413F2CB1}"/>
          </ac:spMkLst>
        </pc:spChg>
        <pc:spChg chg="mod">
          <ac:chgData name="chethan kalyan" userId="c1370a218002e0be" providerId="LiveId" clId="{2D53C083-D1FA-4AFF-9038-BC477B0ABBA7}" dt="2024-11-07T08:45:18.377" v="4837"/>
          <ac:spMkLst>
            <pc:docMk/>
            <pc:sldMk cId="1270599025" sldId="279"/>
            <ac:spMk id="18" creationId="{2157B37E-0422-9DF9-7FD0-8C5DFED159E6}"/>
          </ac:spMkLst>
        </pc:spChg>
        <pc:spChg chg="mod">
          <ac:chgData name="chethan kalyan" userId="c1370a218002e0be" providerId="LiveId" clId="{2D53C083-D1FA-4AFF-9038-BC477B0ABBA7}" dt="2024-11-07T08:45:18.377" v="4837"/>
          <ac:spMkLst>
            <pc:docMk/>
            <pc:sldMk cId="1270599025" sldId="279"/>
            <ac:spMk id="19" creationId="{61CC4C74-686A-4576-FD62-1BDF41E6B1F7}"/>
          </ac:spMkLst>
        </pc:spChg>
        <pc:spChg chg="mod">
          <ac:chgData name="chethan kalyan" userId="c1370a218002e0be" providerId="LiveId" clId="{2D53C083-D1FA-4AFF-9038-BC477B0ABBA7}" dt="2024-11-07T08:45:18.377" v="4837"/>
          <ac:spMkLst>
            <pc:docMk/>
            <pc:sldMk cId="1270599025" sldId="279"/>
            <ac:spMk id="20" creationId="{CD282847-3109-117B-E2E6-919EB62ECB63}"/>
          </ac:spMkLst>
        </pc:spChg>
        <pc:spChg chg="mod">
          <ac:chgData name="chethan kalyan" userId="c1370a218002e0be" providerId="LiveId" clId="{2D53C083-D1FA-4AFF-9038-BC477B0ABBA7}" dt="2024-11-07T08:45:18.377" v="4837"/>
          <ac:spMkLst>
            <pc:docMk/>
            <pc:sldMk cId="1270599025" sldId="279"/>
            <ac:spMk id="21" creationId="{D5262F8F-6DA6-D3D7-D5F2-B9D51D047775}"/>
          </ac:spMkLst>
        </pc:spChg>
        <pc:spChg chg="mod">
          <ac:chgData name="chethan kalyan" userId="c1370a218002e0be" providerId="LiveId" clId="{2D53C083-D1FA-4AFF-9038-BC477B0ABBA7}" dt="2024-11-07T08:45:18.377" v="4837"/>
          <ac:spMkLst>
            <pc:docMk/>
            <pc:sldMk cId="1270599025" sldId="279"/>
            <ac:spMk id="22" creationId="{456EA069-6688-2234-69A6-73D74D5C5615}"/>
          </ac:spMkLst>
        </pc:spChg>
        <pc:spChg chg="mod">
          <ac:chgData name="chethan kalyan" userId="c1370a218002e0be" providerId="LiveId" clId="{2D53C083-D1FA-4AFF-9038-BC477B0ABBA7}" dt="2024-11-07T08:45:18.377" v="4837"/>
          <ac:spMkLst>
            <pc:docMk/>
            <pc:sldMk cId="1270599025" sldId="279"/>
            <ac:spMk id="23" creationId="{001F363B-CF66-5D08-223A-D6BBF17A6256}"/>
          </ac:spMkLst>
        </pc:spChg>
        <pc:spChg chg="mod">
          <ac:chgData name="chethan kalyan" userId="c1370a218002e0be" providerId="LiveId" clId="{2D53C083-D1FA-4AFF-9038-BC477B0ABBA7}" dt="2024-11-07T08:45:18.377" v="4837"/>
          <ac:spMkLst>
            <pc:docMk/>
            <pc:sldMk cId="1270599025" sldId="279"/>
            <ac:spMk id="24" creationId="{3A396B2F-5888-6DE2-52C3-902E69387429}"/>
          </ac:spMkLst>
        </pc:spChg>
        <pc:spChg chg="mod">
          <ac:chgData name="chethan kalyan" userId="c1370a218002e0be" providerId="LiveId" clId="{2D53C083-D1FA-4AFF-9038-BC477B0ABBA7}" dt="2024-11-07T08:45:18.377" v="4837"/>
          <ac:spMkLst>
            <pc:docMk/>
            <pc:sldMk cId="1270599025" sldId="279"/>
            <ac:spMk id="25" creationId="{A0DC0ECA-D403-F5AA-E626-1FDF17DEE352}"/>
          </ac:spMkLst>
        </pc:spChg>
        <pc:spChg chg="mod">
          <ac:chgData name="chethan kalyan" userId="c1370a218002e0be" providerId="LiveId" clId="{2D53C083-D1FA-4AFF-9038-BC477B0ABBA7}" dt="2024-11-07T08:45:18.377" v="4837"/>
          <ac:spMkLst>
            <pc:docMk/>
            <pc:sldMk cId="1270599025" sldId="279"/>
            <ac:spMk id="26" creationId="{4E899AA2-06B4-0714-5069-35B750456D69}"/>
          </ac:spMkLst>
        </pc:spChg>
        <pc:spChg chg="mod">
          <ac:chgData name="chethan kalyan" userId="c1370a218002e0be" providerId="LiveId" clId="{2D53C083-D1FA-4AFF-9038-BC477B0ABBA7}" dt="2024-11-07T08:45:18.377" v="4837"/>
          <ac:spMkLst>
            <pc:docMk/>
            <pc:sldMk cId="1270599025" sldId="279"/>
            <ac:spMk id="27" creationId="{425A7E70-C383-47F1-718E-7AF2DEAC8016}"/>
          </ac:spMkLst>
        </pc:spChg>
        <pc:spChg chg="mod">
          <ac:chgData name="chethan kalyan" userId="c1370a218002e0be" providerId="LiveId" clId="{2D53C083-D1FA-4AFF-9038-BC477B0ABBA7}" dt="2024-11-07T08:45:18.377" v="4837"/>
          <ac:spMkLst>
            <pc:docMk/>
            <pc:sldMk cId="1270599025" sldId="279"/>
            <ac:spMk id="28" creationId="{047224BF-C018-841C-A9F9-11B5844C5498}"/>
          </ac:spMkLst>
        </pc:spChg>
        <pc:spChg chg="mod">
          <ac:chgData name="chethan kalyan" userId="c1370a218002e0be" providerId="LiveId" clId="{2D53C083-D1FA-4AFF-9038-BC477B0ABBA7}" dt="2024-11-07T08:45:18.377" v="4837"/>
          <ac:spMkLst>
            <pc:docMk/>
            <pc:sldMk cId="1270599025" sldId="279"/>
            <ac:spMk id="29" creationId="{53E5BC4C-CF24-BF4E-1437-724489221AF2}"/>
          </ac:spMkLst>
        </pc:spChg>
        <pc:spChg chg="mod">
          <ac:chgData name="chethan kalyan" userId="c1370a218002e0be" providerId="LiveId" clId="{2D53C083-D1FA-4AFF-9038-BC477B0ABBA7}" dt="2024-11-07T08:45:18.377" v="4837"/>
          <ac:spMkLst>
            <pc:docMk/>
            <pc:sldMk cId="1270599025" sldId="279"/>
            <ac:spMk id="30" creationId="{B2E302C0-B466-5A2D-5EA0-5390D39C1FA3}"/>
          </ac:spMkLst>
        </pc:spChg>
        <pc:spChg chg="mod">
          <ac:chgData name="chethan kalyan" userId="c1370a218002e0be" providerId="LiveId" clId="{2D53C083-D1FA-4AFF-9038-BC477B0ABBA7}" dt="2024-11-07T08:45:18.377" v="4837"/>
          <ac:spMkLst>
            <pc:docMk/>
            <pc:sldMk cId="1270599025" sldId="279"/>
            <ac:spMk id="31" creationId="{E88FEEEB-6842-05D7-1049-E9FDFCBEFC4C}"/>
          </ac:spMkLst>
        </pc:spChg>
        <pc:spChg chg="mod">
          <ac:chgData name="chethan kalyan" userId="c1370a218002e0be" providerId="LiveId" clId="{2D53C083-D1FA-4AFF-9038-BC477B0ABBA7}" dt="2024-11-07T08:45:18.377" v="4837"/>
          <ac:spMkLst>
            <pc:docMk/>
            <pc:sldMk cId="1270599025" sldId="279"/>
            <ac:spMk id="32" creationId="{A1CA0E35-C212-8FE3-309A-202C1BBC5962}"/>
          </ac:spMkLst>
        </pc:spChg>
        <pc:spChg chg="mod">
          <ac:chgData name="chethan kalyan" userId="c1370a218002e0be" providerId="LiveId" clId="{2D53C083-D1FA-4AFF-9038-BC477B0ABBA7}" dt="2024-11-07T08:45:18.377" v="4837"/>
          <ac:spMkLst>
            <pc:docMk/>
            <pc:sldMk cId="1270599025" sldId="279"/>
            <ac:spMk id="33" creationId="{EEC034C6-3B94-1E6C-E822-64DCE335FA5F}"/>
          </ac:spMkLst>
        </pc:spChg>
        <pc:spChg chg="mod">
          <ac:chgData name="chethan kalyan" userId="c1370a218002e0be" providerId="LiveId" clId="{2D53C083-D1FA-4AFF-9038-BC477B0ABBA7}" dt="2024-11-07T08:45:18.377" v="4837"/>
          <ac:spMkLst>
            <pc:docMk/>
            <pc:sldMk cId="1270599025" sldId="279"/>
            <ac:spMk id="34" creationId="{2CC0B077-0361-A92C-ECA7-673B71F45ED2}"/>
          </ac:spMkLst>
        </pc:spChg>
        <pc:spChg chg="mod">
          <ac:chgData name="chethan kalyan" userId="c1370a218002e0be" providerId="LiveId" clId="{2D53C083-D1FA-4AFF-9038-BC477B0ABBA7}" dt="2024-11-07T08:45:18.377" v="4837"/>
          <ac:spMkLst>
            <pc:docMk/>
            <pc:sldMk cId="1270599025" sldId="279"/>
            <ac:spMk id="35" creationId="{766225DB-BC6B-A413-111E-2D4414FC1C19}"/>
          </ac:spMkLst>
        </pc:spChg>
        <pc:spChg chg="mod">
          <ac:chgData name="chethan kalyan" userId="c1370a218002e0be" providerId="LiveId" clId="{2D53C083-D1FA-4AFF-9038-BC477B0ABBA7}" dt="2024-11-07T08:45:18.377" v="4837"/>
          <ac:spMkLst>
            <pc:docMk/>
            <pc:sldMk cId="1270599025" sldId="279"/>
            <ac:spMk id="36" creationId="{AB8D75F7-CBDB-93F7-9F61-83CA53D3C7B8}"/>
          </ac:spMkLst>
        </pc:spChg>
        <pc:spChg chg="mod">
          <ac:chgData name="chethan kalyan" userId="c1370a218002e0be" providerId="LiveId" clId="{2D53C083-D1FA-4AFF-9038-BC477B0ABBA7}" dt="2024-11-07T08:45:18.377" v="4837"/>
          <ac:spMkLst>
            <pc:docMk/>
            <pc:sldMk cId="1270599025" sldId="279"/>
            <ac:spMk id="37" creationId="{95E2B217-AF84-D931-7FA7-58C6463543EB}"/>
          </ac:spMkLst>
        </pc:spChg>
        <pc:spChg chg="mod">
          <ac:chgData name="chethan kalyan" userId="c1370a218002e0be" providerId="LiveId" clId="{2D53C083-D1FA-4AFF-9038-BC477B0ABBA7}" dt="2024-11-07T08:45:18.377" v="4837"/>
          <ac:spMkLst>
            <pc:docMk/>
            <pc:sldMk cId="1270599025" sldId="279"/>
            <ac:spMk id="38" creationId="{AFE96CB7-5F6C-FD12-E7F7-B9C9CD22E19A}"/>
          </ac:spMkLst>
        </pc:spChg>
        <pc:spChg chg="mod">
          <ac:chgData name="chethan kalyan" userId="c1370a218002e0be" providerId="LiveId" clId="{2D53C083-D1FA-4AFF-9038-BC477B0ABBA7}" dt="2024-11-07T08:45:18.377" v="4837"/>
          <ac:spMkLst>
            <pc:docMk/>
            <pc:sldMk cId="1270599025" sldId="279"/>
            <ac:spMk id="39" creationId="{BC6B020A-F0A8-0121-93EE-2319FA03CBB0}"/>
          </ac:spMkLst>
        </pc:spChg>
        <pc:spChg chg="mod">
          <ac:chgData name="chethan kalyan" userId="c1370a218002e0be" providerId="LiveId" clId="{2D53C083-D1FA-4AFF-9038-BC477B0ABBA7}" dt="2024-11-07T08:45:18.377" v="4837"/>
          <ac:spMkLst>
            <pc:docMk/>
            <pc:sldMk cId="1270599025" sldId="279"/>
            <ac:spMk id="40" creationId="{81C95E35-F25A-70B7-4EB0-C43AEA9DC5A1}"/>
          </ac:spMkLst>
        </pc:spChg>
        <pc:spChg chg="mod">
          <ac:chgData name="chethan kalyan" userId="c1370a218002e0be" providerId="LiveId" clId="{2D53C083-D1FA-4AFF-9038-BC477B0ABBA7}" dt="2024-11-07T08:45:18.377" v="4837"/>
          <ac:spMkLst>
            <pc:docMk/>
            <pc:sldMk cId="1270599025" sldId="279"/>
            <ac:spMk id="41" creationId="{FA0C5286-97E4-6284-F36C-C112041AB1BE}"/>
          </ac:spMkLst>
        </pc:spChg>
        <pc:spChg chg="mod">
          <ac:chgData name="chethan kalyan" userId="c1370a218002e0be" providerId="LiveId" clId="{2D53C083-D1FA-4AFF-9038-BC477B0ABBA7}" dt="2024-11-07T08:45:18.377" v="4837"/>
          <ac:spMkLst>
            <pc:docMk/>
            <pc:sldMk cId="1270599025" sldId="279"/>
            <ac:spMk id="42" creationId="{4599A018-D00B-E02B-EEA0-6D85735B972A}"/>
          </ac:spMkLst>
        </pc:spChg>
        <pc:spChg chg="mod">
          <ac:chgData name="chethan kalyan" userId="c1370a218002e0be" providerId="LiveId" clId="{2D53C083-D1FA-4AFF-9038-BC477B0ABBA7}" dt="2024-11-07T08:45:18.377" v="4837"/>
          <ac:spMkLst>
            <pc:docMk/>
            <pc:sldMk cId="1270599025" sldId="279"/>
            <ac:spMk id="43" creationId="{210FC2DB-BEA5-C924-C126-F3F51B8286BB}"/>
          </ac:spMkLst>
        </pc:spChg>
        <pc:spChg chg="mod">
          <ac:chgData name="chethan kalyan" userId="c1370a218002e0be" providerId="LiveId" clId="{2D53C083-D1FA-4AFF-9038-BC477B0ABBA7}" dt="2024-11-07T08:45:18.377" v="4837"/>
          <ac:spMkLst>
            <pc:docMk/>
            <pc:sldMk cId="1270599025" sldId="279"/>
            <ac:spMk id="44" creationId="{B0B58A49-EB7F-EADA-49AE-37A9CE8E7199}"/>
          </ac:spMkLst>
        </pc:spChg>
        <pc:spChg chg="mod">
          <ac:chgData name="chethan kalyan" userId="c1370a218002e0be" providerId="LiveId" clId="{2D53C083-D1FA-4AFF-9038-BC477B0ABBA7}" dt="2024-11-07T08:45:18.377" v="4837"/>
          <ac:spMkLst>
            <pc:docMk/>
            <pc:sldMk cId="1270599025" sldId="279"/>
            <ac:spMk id="45" creationId="{94253227-F169-618F-EF2A-D9BD7E307F8B}"/>
          </ac:spMkLst>
        </pc:spChg>
        <pc:spChg chg="mod">
          <ac:chgData name="chethan kalyan" userId="c1370a218002e0be" providerId="LiveId" clId="{2D53C083-D1FA-4AFF-9038-BC477B0ABBA7}" dt="2024-11-07T08:45:18.377" v="4837"/>
          <ac:spMkLst>
            <pc:docMk/>
            <pc:sldMk cId="1270599025" sldId="279"/>
            <ac:spMk id="46" creationId="{BE380913-5A7C-2854-2CBE-5A4A283AE19D}"/>
          </ac:spMkLst>
        </pc:spChg>
        <pc:spChg chg="mod">
          <ac:chgData name="chethan kalyan" userId="c1370a218002e0be" providerId="LiveId" clId="{2D53C083-D1FA-4AFF-9038-BC477B0ABBA7}" dt="2024-11-07T08:45:18.377" v="4837"/>
          <ac:spMkLst>
            <pc:docMk/>
            <pc:sldMk cId="1270599025" sldId="279"/>
            <ac:spMk id="47" creationId="{B5FF46B4-31CB-D059-02DA-D6A4E328A26C}"/>
          </ac:spMkLst>
        </pc:spChg>
        <pc:spChg chg="mod">
          <ac:chgData name="chethan kalyan" userId="c1370a218002e0be" providerId="LiveId" clId="{2D53C083-D1FA-4AFF-9038-BC477B0ABBA7}" dt="2024-11-07T08:45:18.377" v="4837"/>
          <ac:spMkLst>
            <pc:docMk/>
            <pc:sldMk cId="1270599025" sldId="279"/>
            <ac:spMk id="48" creationId="{ECB13500-2306-4010-8F8C-A72529D4DA2F}"/>
          </ac:spMkLst>
        </pc:spChg>
        <pc:spChg chg="mod">
          <ac:chgData name="chethan kalyan" userId="c1370a218002e0be" providerId="LiveId" clId="{2D53C083-D1FA-4AFF-9038-BC477B0ABBA7}" dt="2024-11-07T08:45:18.377" v="4837"/>
          <ac:spMkLst>
            <pc:docMk/>
            <pc:sldMk cId="1270599025" sldId="279"/>
            <ac:spMk id="49" creationId="{25FC22FD-EEA9-CDFA-963A-A689A7E2DECF}"/>
          </ac:spMkLst>
        </pc:spChg>
        <pc:spChg chg="mod">
          <ac:chgData name="chethan kalyan" userId="c1370a218002e0be" providerId="LiveId" clId="{2D53C083-D1FA-4AFF-9038-BC477B0ABBA7}" dt="2024-11-07T08:45:18.377" v="4837"/>
          <ac:spMkLst>
            <pc:docMk/>
            <pc:sldMk cId="1270599025" sldId="279"/>
            <ac:spMk id="50" creationId="{F7D1895E-7790-31AE-25F7-DEEBDFDD789E}"/>
          </ac:spMkLst>
        </pc:spChg>
        <pc:spChg chg="mod">
          <ac:chgData name="chethan kalyan" userId="c1370a218002e0be" providerId="LiveId" clId="{2D53C083-D1FA-4AFF-9038-BC477B0ABBA7}" dt="2024-11-07T08:45:18.377" v="4837"/>
          <ac:spMkLst>
            <pc:docMk/>
            <pc:sldMk cId="1270599025" sldId="279"/>
            <ac:spMk id="51" creationId="{68C07181-D7D6-A23E-4B4F-98BE445F400C}"/>
          </ac:spMkLst>
        </pc:spChg>
        <pc:spChg chg="mod">
          <ac:chgData name="chethan kalyan" userId="c1370a218002e0be" providerId="LiveId" clId="{2D53C083-D1FA-4AFF-9038-BC477B0ABBA7}" dt="2024-11-07T08:45:18.377" v="4837"/>
          <ac:spMkLst>
            <pc:docMk/>
            <pc:sldMk cId="1270599025" sldId="279"/>
            <ac:spMk id="52" creationId="{3FD6C1B3-1CF2-6172-735F-D740BB7B6531}"/>
          </ac:spMkLst>
        </pc:spChg>
        <pc:spChg chg="mod">
          <ac:chgData name="chethan kalyan" userId="c1370a218002e0be" providerId="LiveId" clId="{2D53C083-D1FA-4AFF-9038-BC477B0ABBA7}" dt="2024-11-07T08:45:18.377" v="4837"/>
          <ac:spMkLst>
            <pc:docMk/>
            <pc:sldMk cId="1270599025" sldId="279"/>
            <ac:spMk id="53" creationId="{4D73BB79-9CE8-9553-152E-51C41A7D3517}"/>
          </ac:spMkLst>
        </pc:spChg>
        <pc:spChg chg="mod">
          <ac:chgData name="chethan kalyan" userId="c1370a218002e0be" providerId="LiveId" clId="{2D53C083-D1FA-4AFF-9038-BC477B0ABBA7}" dt="2024-11-07T08:45:18.377" v="4837"/>
          <ac:spMkLst>
            <pc:docMk/>
            <pc:sldMk cId="1270599025" sldId="279"/>
            <ac:spMk id="54" creationId="{78CD35B9-A099-7643-B5E1-2B875B29E9BB}"/>
          </ac:spMkLst>
        </pc:spChg>
        <pc:spChg chg="mod">
          <ac:chgData name="chethan kalyan" userId="c1370a218002e0be" providerId="LiveId" clId="{2D53C083-D1FA-4AFF-9038-BC477B0ABBA7}" dt="2024-11-07T08:45:18.377" v="4837"/>
          <ac:spMkLst>
            <pc:docMk/>
            <pc:sldMk cId="1270599025" sldId="279"/>
            <ac:spMk id="55" creationId="{8011A0FC-728D-FF99-665C-27E57A6A07C9}"/>
          </ac:spMkLst>
        </pc:spChg>
        <pc:spChg chg="mod">
          <ac:chgData name="chethan kalyan" userId="c1370a218002e0be" providerId="LiveId" clId="{2D53C083-D1FA-4AFF-9038-BC477B0ABBA7}" dt="2024-11-07T08:45:18.377" v="4837"/>
          <ac:spMkLst>
            <pc:docMk/>
            <pc:sldMk cId="1270599025" sldId="279"/>
            <ac:spMk id="56" creationId="{B4863FFE-5025-B585-04E7-5E33A5F982DD}"/>
          </ac:spMkLst>
        </pc:spChg>
        <pc:spChg chg="mod">
          <ac:chgData name="chethan kalyan" userId="c1370a218002e0be" providerId="LiveId" clId="{2D53C083-D1FA-4AFF-9038-BC477B0ABBA7}" dt="2024-11-07T08:45:18.377" v="4837"/>
          <ac:spMkLst>
            <pc:docMk/>
            <pc:sldMk cId="1270599025" sldId="279"/>
            <ac:spMk id="57" creationId="{4C5C73A5-4000-340E-0A46-15F8B7468FAA}"/>
          </ac:spMkLst>
        </pc:spChg>
        <pc:spChg chg="mod">
          <ac:chgData name="chethan kalyan" userId="c1370a218002e0be" providerId="LiveId" clId="{2D53C083-D1FA-4AFF-9038-BC477B0ABBA7}" dt="2024-11-07T08:45:18.377" v="4837"/>
          <ac:spMkLst>
            <pc:docMk/>
            <pc:sldMk cId="1270599025" sldId="279"/>
            <ac:spMk id="58" creationId="{C1B8579A-F75D-73C9-BC64-9E717261E4F3}"/>
          </ac:spMkLst>
        </pc:spChg>
        <pc:spChg chg="mod">
          <ac:chgData name="chethan kalyan" userId="c1370a218002e0be" providerId="LiveId" clId="{2D53C083-D1FA-4AFF-9038-BC477B0ABBA7}" dt="2024-11-07T08:45:18.377" v="4837"/>
          <ac:spMkLst>
            <pc:docMk/>
            <pc:sldMk cId="1270599025" sldId="279"/>
            <ac:spMk id="59" creationId="{F111C5C1-5441-C220-99F1-817037E3477E}"/>
          </ac:spMkLst>
        </pc:spChg>
        <pc:spChg chg="mod">
          <ac:chgData name="chethan kalyan" userId="c1370a218002e0be" providerId="LiveId" clId="{2D53C083-D1FA-4AFF-9038-BC477B0ABBA7}" dt="2024-11-07T08:45:18.377" v="4837"/>
          <ac:spMkLst>
            <pc:docMk/>
            <pc:sldMk cId="1270599025" sldId="279"/>
            <ac:spMk id="60" creationId="{482518C3-ECC7-0729-9E9E-E0BF279F0FE2}"/>
          </ac:spMkLst>
        </pc:spChg>
        <pc:spChg chg="mod">
          <ac:chgData name="chethan kalyan" userId="c1370a218002e0be" providerId="LiveId" clId="{2D53C083-D1FA-4AFF-9038-BC477B0ABBA7}" dt="2024-11-07T08:45:18.377" v="4837"/>
          <ac:spMkLst>
            <pc:docMk/>
            <pc:sldMk cId="1270599025" sldId="279"/>
            <ac:spMk id="61" creationId="{ACCBB8EF-4EED-A0C9-E097-FDC78B567A64}"/>
          </ac:spMkLst>
        </pc:spChg>
        <pc:spChg chg="mod">
          <ac:chgData name="chethan kalyan" userId="c1370a218002e0be" providerId="LiveId" clId="{2D53C083-D1FA-4AFF-9038-BC477B0ABBA7}" dt="2024-11-07T08:45:18.377" v="4837"/>
          <ac:spMkLst>
            <pc:docMk/>
            <pc:sldMk cId="1270599025" sldId="279"/>
            <ac:spMk id="62" creationId="{9DEC9949-C555-2B96-FBA3-A87C7E204991}"/>
          </ac:spMkLst>
        </pc:spChg>
        <pc:spChg chg="mod">
          <ac:chgData name="chethan kalyan" userId="c1370a218002e0be" providerId="LiveId" clId="{2D53C083-D1FA-4AFF-9038-BC477B0ABBA7}" dt="2024-11-07T08:45:18.377" v="4837"/>
          <ac:spMkLst>
            <pc:docMk/>
            <pc:sldMk cId="1270599025" sldId="279"/>
            <ac:spMk id="63" creationId="{10F437BA-153A-EC3B-CB48-AEC479C934CD}"/>
          </ac:spMkLst>
        </pc:spChg>
        <pc:spChg chg="mod">
          <ac:chgData name="chethan kalyan" userId="c1370a218002e0be" providerId="LiveId" clId="{2D53C083-D1FA-4AFF-9038-BC477B0ABBA7}" dt="2024-11-07T08:45:18.377" v="4837"/>
          <ac:spMkLst>
            <pc:docMk/>
            <pc:sldMk cId="1270599025" sldId="279"/>
            <ac:spMk id="3072" creationId="{E5363F04-275B-85F3-0276-F4BDE45425CF}"/>
          </ac:spMkLst>
        </pc:spChg>
        <pc:spChg chg="mod">
          <ac:chgData name="chethan kalyan" userId="c1370a218002e0be" providerId="LiveId" clId="{2D53C083-D1FA-4AFF-9038-BC477B0ABBA7}" dt="2024-11-07T08:45:18.377" v="4837"/>
          <ac:spMkLst>
            <pc:docMk/>
            <pc:sldMk cId="1270599025" sldId="279"/>
            <ac:spMk id="3073" creationId="{7C1B887A-D12C-7E8A-AEAB-BA0830278AF7}"/>
          </ac:spMkLst>
        </pc:spChg>
        <pc:spChg chg="mod">
          <ac:chgData name="chethan kalyan" userId="c1370a218002e0be" providerId="LiveId" clId="{2D53C083-D1FA-4AFF-9038-BC477B0ABBA7}" dt="2024-11-07T08:45:18.377" v="4837"/>
          <ac:spMkLst>
            <pc:docMk/>
            <pc:sldMk cId="1270599025" sldId="279"/>
            <ac:spMk id="3075" creationId="{B6EF671B-B3B6-925C-9D3A-4E4B411BA6A1}"/>
          </ac:spMkLst>
        </pc:spChg>
        <pc:spChg chg="mod">
          <ac:chgData name="chethan kalyan" userId="c1370a218002e0be" providerId="LiveId" clId="{2D53C083-D1FA-4AFF-9038-BC477B0ABBA7}" dt="2024-11-07T08:45:18.377" v="4837"/>
          <ac:spMkLst>
            <pc:docMk/>
            <pc:sldMk cId="1270599025" sldId="279"/>
            <ac:spMk id="3076" creationId="{F8AA036E-9463-CEDE-EC28-532EE746B750}"/>
          </ac:spMkLst>
        </pc:spChg>
        <pc:spChg chg="mod">
          <ac:chgData name="chethan kalyan" userId="c1370a218002e0be" providerId="LiveId" clId="{2D53C083-D1FA-4AFF-9038-BC477B0ABBA7}" dt="2024-11-07T08:45:18.377" v="4837"/>
          <ac:spMkLst>
            <pc:docMk/>
            <pc:sldMk cId="1270599025" sldId="279"/>
            <ac:spMk id="3077" creationId="{96522F20-4FFB-5DAF-EEBE-077BEEED9892}"/>
          </ac:spMkLst>
        </pc:spChg>
        <pc:spChg chg="mod">
          <ac:chgData name="chethan kalyan" userId="c1370a218002e0be" providerId="LiveId" clId="{2D53C083-D1FA-4AFF-9038-BC477B0ABBA7}" dt="2024-11-07T08:45:18.377" v="4837"/>
          <ac:spMkLst>
            <pc:docMk/>
            <pc:sldMk cId="1270599025" sldId="279"/>
            <ac:spMk id="3078" creationId="{07C8BD8F-52B6-A8D2-4D2E-24EE8C4D68CB}"/>
          </ac:spMkLst>
        </pc:spChg>
        <pc:spChg chg="mod">
          <ac:chgData name="chethan kalyan" userId="c1370a218002e0be" providerId="LiveId" clId="{2D53C083-D1FA-4AFF-9038-BC477B0ABBA7}" dt="2024-11-07T08:45:18.377" v="4837"/>
          <ac:spMkLst>
            <pc:docMk/>
            <pc:sldMk cId="1270599025" sldId="279"/>
            <ac:spMk id="3079" creationId="{DB92050D-9C26-1C98-7C22-B3ED2D6AF804}"/>
          </ac:spMkLst>
        </pc:spChg>
        <pc:spChg chg="mod">
          <ac:chgData name="chethan kalyan" userId="c1370a218002e0be" providerId="LiveId" clId="{2D53C083-D1FA-4AFF-9038-BC477B0ABBA7}" dt="2024-11-07T08:45:18.377" v="4837"/>
          <ac:spMkLst>
            <pc:docMk/>
            <pc:sldMk cId="1270599025" sldId="279"/>
            <ac:spMk id="3080" creationId="{91DB2AF5-04F5-3D87-142A-65ABFC3F15B2}"/>
          </ac:spMkLst>
        </pc:spChg>
        <pc:spChg chg="mod">
          <ac:chgData name="chethan kalyan" userId="c1370a218002e0be" providerId="LiveId" clId="{2D53C083-D1FA-4AFF-9038-BC477B0ABBA7}" dt="2024-11-07T08:45:18.377" v="4837"/>
          <ac:spMkLst>
            <pc:docMk/>
            <pc:sldMk cId="1270599025" sldId="279"/>
            <ac:spMk id="3081" creationId="{C02261A5-CACB-11D0-D6E2-3293CA6B6125}"/>
          </ac:spMkLst>
        </pc:spChg>
        <pc:spChg chg="mod">
          <ac:chgData name="chethan kalyan" userId="c1370a218002e0be" providerId="LiveId" clId="{2D53C083-D1FA-4AFF-9038-BC477B0ABBA7}" dt="2024-11-07T08:45:18.377" v="4837"/>
          <ac:spMkLst>
            <pc:docMk/>
            <pc:sldMk cId="1270599025" sldId="279"/>
            <ac:spMk id="3082" creationId="{3F4CD282-CB37-6437-EBA9-1D2AC7AE7B99}"/>
          </ac:spMkLst>
        </pc:spChg>
        <pc:spChg chg="mod">
          <ac:chgData name="chethan kalyan" userId="c1370a218002e0be" providerId="LiveId" clId="{2D53C083-D1FA-4AFF-9038-BC477B0ABBA7}" dt="2024-11-07T08:45:18.377" v="4837"/>
          <ac:spMkLst>
            <pc:docMk/>
            <pc:sldMk cId="1270599025" sldId="279"/>
            <ac:spMk id="3083" creationId="{B389718A-309C-3B1B-1C4C-EB4062BDA4C2}"/>
          </ac:spMkLst>
        </pc:spChg>
        <pc:spChg chg="mod">
          <ac:chgData name="chethan kalyan" userId="c1370a218002e0be" providerId="LiveId" clId="{2D53C083-D1FA-4AFF-9038-BC477B0ABBA7}" dt="2024-11-07T08:45:18.377" v="4837"/>
          <ac:spMkLst>
            <pc:docMk/>
            <pc:sldMk cId="1270599025" sldId="279"/>
            <ac:spMk id="3084" creationId="{58A47D9F-44FB-1CC0-8DD9-90A99BEBA3C0}"/>
          </ac:spMkLst>
        </pc:spChg>
        <pc:spChg chg="mod">
          <ac:chgData name="chethan kalyan" userId="c1370a218002e0be" providerId="LiveId" clId="{2D53C083-D1FA-4AFF-9038-BC477B0ABBA7}" dt="2024-11-07T08:45:18.377" v="4837"/>
          <ac:spMkLst>
            <pc:docMk/>
            <pc:sldMk cId="1270599025" sldId="279"/>
            <ac:spMk id="3085" creationId="{45AEBC13-7DEB-D68B-6812-72B69BF6772A}"/>
          </ac:spMkLst>
        </pc:spChg>
        <pc:spChg chg="mod">
          <ac:chgData name="chethan kalyan" userId="c1370a218002e0be" providerId="LiveId" clId="{2D53C083-D1FA-4AFF-9038-BC477B0ABBA7}" dt="2024-11-07T08:45:18.377" v="4837"/>
          <ac:spMkLst>
            <pc:docMk/>
            <pc:sldMk cId="1270599025" sldId="279"/>
            <ac:spMk id="3086" creationId="{DE4CE698-B02A-5B6B-EBB3-99D011A6F85E}"/>
          </ac:spMkLst>
        </pc:spChg>
        <pc:spChg chg="mod">
          <ac:chgData name="chethan kalyan" userId="c1370a218002e0be" providerId="LiveId" clId="{2D53C083-D1FA-4AFF-9038-BC477B0ABBA7}" dt="2024-11-07T08:45:18.377" v="4837"/>
          <ac:spMkLst>
            <pc:docMk/>
            <pc:sldMk cId="1270599025" sldId="279"/>
            <ac:spMk id="3087" creationId="{EC8CE6B5-E908-52BD-4910-8F890E9F5F2C}"/>
          </ac:spMkLst>
        </pc:spChg>
        <pc:spChg chg="mod">
          <ac:chgData name="chethan kalyan" userId="c1370a218002e0be" providerId="LiveId" clId="{2D53C083-D1FA-4AFF-9038-BC477B0ABBA7}" dt="2024-11-07T08:45:18.377" v="4837"/>
          <ac:spMkLst>
            <pc:docMk/>
            <pc:sldMk cId="1270599025" sldId="279"/>
            <ac:spMk id="3088" creationId="{724720C4-8DDC-856C-2F86-B0666C4028DD}"/>
          </ac:spMkLst>
        </pc:spChg>
        <pc:spChg chg="mod">
          <ac:chgData name="chethan kalyan" userId="c1370a218002e0be" providerId="LiveId" clId="{2D53C083-D1FA-4AFF-9038-BC477B0ABBA7}" dt="2024-11-07T08:45:18.377" v="4837"/>
          <ac:spMkLst>
            <pc:docMk/>
            <pc:sldMk cId="1270599025" sldId="279"/>
            <ac:spMk id="3089" creationId="{04AFA5E0-64EE-6FD1-C202-10536CF4ECC3}"/>
          </ac:spMkLst>
        </pc:spChg>
        <pc:spChg chg="mod">
          <ac:chgData name="chethan kalyan" userId="c1370a218002e0be" providerId="LiveId" clId="{2D53C083-D1FA-4AFF-9038-BC477B0ABBA7}" dt="2024-11-07T08:45:18.377" v="4837"/>
          <ac:spMkLst>
            <pc:docMk/>
            <pc:sldMk cId="1270599025" sldId="279"/>
            <ac:spMk id="3090" creationId="{AE1368FD-64FD-4243-D6DB-69AE8C9D5691}"/>
          </ac:spMkLst>
        </pc:spChg>
        <pc:spChg chg="mod">
          <ac:chgData name="chethan kalyan" userId="c1370a218002e0be" providerId="LiveId" clId="{2D53C083-D1FA-4AFF-9038-BC477B0ABBA7}" dt="2024-11-07T08:45:18.377" v="4837"/>
          <ac:spMkLst>
            <pc:docMk/>
            <pc:sldMk cId="1270599025" sldId="279"/>
            <ac:spMk id="3091" creationId="{3A5F41E6-21DE-C12C-DEBA-4743C55FEADA}"/>
          </ac:spMkLst>
        </pc:spChg>
        <pc:spChg chg="mod">
          <ac:chgData name="chethan kalyan" userId="c1370a218002e0be" providerId="LiveId" clId="{2D53C083-D1FA-4AFF-9038-BC477B0ABBA7}" dt="2024-11-07T08:45:18.377" v="4837"/>
          <ac:spMkLst>
            <pc:docMk/>
            <pc:sldMk cId="1270599025" sldId="279"/>
            <ac:spMk id="3092" creationId="{1DC65C7E-B91E-B92D-AB6E-2C198387C41C}"/>
          </ac:spMkLst>
        </pc:spChg>
        <pc:spChg chg="mod">
          <ac:chgData name="chethan kalyan" userId="c1370a218002e0be" providerId="LiveId" clId="{2D53C083-D1FA-4AFF-9038-BC477B0ABBA7}" dt="2024-11-07T08:45:18.377" v="4837"/>
          <ac:spMkLst>
            <pc:docMk/>
            <pc:sldMk cId="1270599025" sldId="279"/>
            <ac:spMk id="3093" creationId="{88B92F70-AA70-A5B2-F3E6-CB958B6086B5}"/>
          </ac:spMkLst>
        </pc:spChg>
        <pc:spChg chg="mod">
          <ac:chgData name="chethan kalyan" userId="c1370a218002e0be" providerId="LiveId" clId="{2D53C083-D1FA-4AFF-9038-BC477B0ABBA7}" dt="2024-11-07T08:45:18.377" v="4837"/>
          <ac:spMkLst>
            <pc:docMk/>
            <pc:sldMk cId="1270599025" sldId="279"/>
            <ac:spMk id="3094" creationId="{1FE11A55-BC95-4557-5449-E0A0F1F01C15}"/>
          </ac:spMkLst>
        </pc:spChg>
        <pc:spChg chg="mod">
          <ac:chgData name="chethan kalyan" userId="c1370a218002e0be" providerId="LiveId" clId="{2D53C083-D1FA-4AFF-9038-BC477B0ABBA7}" dt="2024-11-07T08:45:18.377" v="4837"/>
          <ac:spMkLst>
            <pc:docMk/>
            <pc:sldMk cId="1270599025" sldId="279"/>
            <ac:spMk id="3095" creationId="{B14FD66B-5869-94D4-CB4B-BE357A153D99}"/>
          </ac:spMkLst>
        </pc:spChg>
        <pc:spChg chg="mod">
          <ac:chgData name="chethan kalyan" userId="c1370a218002e0be" providerId="LiveId" clId="{2D53C083-D1FA-4AFF-9038-BC477B0ABBA7}" dt="2024-11-07T08:45:18.377" v="4837"/>
          <ac:spMkLst>
            <pc:docMk/>
            <pc:sldMk cId="1270599025" sldId="279"/>
            <ac:spMk id="3096" creationId="{2444FC1D-34E5-F6A8-DE39-91865CE238AF}"/>
          </ac:spMkLst>
        </pc:spChg>
        <pc:spChg chg="mod">
          <ac:chgData name="chethan kalyan" userId="c1370a218002e0be" providerId="LiveId" clId="{2D53C083-D1FA-4AFF-9038-BC477B0ABBA7}" dt="2024-11-07T08:45:18.377" v="4837"/>
          <ac:spMkLst>
            <pc:docMk/>
            <pc:sldMk cId="1270599025" sldId="279"/>
            <ac:spMk id="3097" creationId="{8B0C5D87-0A58-92AC-0F3B-1FD9C05BADBA}"/>
          </ac:spMkLst>
        </pc:spChg>
        <pc:spChg chg="mod">
          <ac:chgData name="chethan kalyan" userId="c1370a218002e0be" providerId="LiveId" clId="{2D53C083-D1FA-4AFF-9038-BC477B0ABBA7}" dt="2024-11-07T08:45:18.377" v="4837"/>
          <ac:spMkLst>
            <pc:docMk/>
            <pc:sldMk cId="1270599025" sldId="279"/>
            <ac:spMk id="3098" creationId="{00724676-4845-F6C8-5EA5-D7BC2D64EC65}"/>
          </ac:spMkLst>
        </pc:spChg>
        <pc:spChg chg="mod">
          <ac:chgData name="chethan kalyan" userId="c1370a218002e0be" providerId="LiveId" clId="{2D53C083-D1FA-4AFF-9038-BC477B0ABBA7}" dt="2024-11-07T08:45:18.377" v="4837"/>
          <ac:spMkLst>
            <pc:docMk/>
            <pc:sldMk cId="1270599025" sldId="279"/>
            <ac:spMk id="3099" creationId="{1430E068-FFD6-B299-371C-F01BA1A0D2A1}"/>
          </ac:spMkLst>
        </pc:spChg>
        <pc:spChg chg="mod">
          <ac:chgData name="chethan kalyan" userId="c1370a218002e0be" providerId="LiveId" clId="{2D53C083-D1FA-4AFF-9038-BC477B0ABBA7}" dt="2024-11-07T08:45:18.377" v="4837"/>
          <ac:spMkLst>
            <pc:docMk/>
            <pc:sldMk cId="1270599025" sldId="279"/>
            <ac:spMk id="3100" creationId="{75B81F58-86B9-C8B7-0E91-E80AD8D6CDC5}"/>
          </ac:spMkLst>
        </pc:spChg>
        <pc:spChg chg="mod">
          <ac:chgData name="chethan kalyan" userId="c1370a218002e0be" providerId="LiveId" clId="{2D53C083-D1FA-4AFF-9038-BC477B0ABBA7}" dt="2024-11-07T08:45:18.377" v="4837"/>
          <ac:spMkLst>
            <pc:docMk/>
            <pc:sldMk cId="1270599025" sldId="279"/>
            <ac:spMk id="3101" creationId="{7D362632-A7C0-AAF4-98BB-61448FBB396C}"/>
          </ac:spMkLst>
        </pc:spChg>
        <pc:spChg chg="mod">
          <ac:chgData name="chethan kalyan" userId="c1370a218002e0be" providerId="LiveId" clId="{2D53C083-D1FA-4AFF-9038-BC477B0ABBA7}" dt="2024-11-07T08:45:18.377" v="4837"/>
          <ac:spMkLst>
            <pc:docMk/>
            <pc:sldMk cId="1270599025" sldId="279"/>
            <ac:spMk id="3102" creationId="{45BDE2DF-AE50-FBBB-0F71-979BAC5140A1}"/>
          </ac:spMkLst>
        </pc:spChg>
        <pc:spChg chg="mod">
          <ac:chgData name="chethan kalyan" userId="c1370a218002e0be" providerId="LiveId" clId="{2D53C083-D1FA-4AFF-9038-BC477B0ABBA7}" dt="2024-11-07T08:45:18.377" v="4837"/>
          <ac:spMkLst>
            <pc:docMk/>
            <pc:sldMk cId="1270599025" sldId="279"/>
            <ac:spMk id="3103" creationId="{4AB69F23-E650-AD17-C11D-1477F527F8C6}"/>
          </ac:spMkLst>
        </pc:spChg>
        <pc:spChg chg="mod">
          <ac:chgData name="chethan kalyan" userId="c1370a218002e0be" providerId="LiveId" clId="{2D53C083-D1FA-4AFF-9038-BC477B0ABBA7}" dt="2024-11-07T08:45:18.377" v="4837"/>
          <ac:spMkLst>
            <pc:docMk/>
            <pc:sldMk cId="1270599025" sldId="279"/>
            <ac:spMk id="3104" creationId="{EDC38691-504B-F2C7-EE6F-5F600C275D93}"/>
          </ac:spMkLst>
        </pc:spChg>
        <pc:spChg chg="mod">
          <ac:chgData name="chethan kalyan" userId="c1370a218002e0be" providerId="LiveId" clId="{2D53C083-D1FA-4AFF-9038-BC477B0ABBA7}" dt="2024-11-07T08:45:18.377" v="4837"/>
          <ac:spMkLst>
            <pc:docMk/>
            <pc:sldMk cId="1270599025" sldId="279"/>
            <ac:spMk id="3105" creationId="{E3018A7A-9B40-4CF2-5680-450186644BF6}"/>
          </ac:spMkLst>
        </pc:spChg>
        <pc:spChg chg="mod">
          <ac:chgData name="chethan kalyan" userId="c1370a218002e0be" providerId="LiveId" clId="{2D53C083-D1FA-4AFF-9038-BC477B0ABBA7}" dt="2024-11-07T08:45:18.377" v="4837"/>
          <ac:spMkLst>
            <pc:docMk/>
            <pc:sldMk cId="1270599025" sldId="279"/>
            <ac:spMk id="3106" creationId="{F6FCF157-F569-0D60-37C8-E14428CC6D3B}"/>
          </ac:spMkLst>
        </pc:spChg>
        <pc:spChg chg="mod">
          <ac:chgData name="chethan kalyan" userId="c1370a218002e0be" providerId="LiveId" clId="{2D53C083-D1FA-4AFF-9038-BC477B0ABBA7}" dt="2024-11-07T08:45:18.377" v="4837"/>
          <ac:spMkLst>
            <pc:docMk/>
            <pc:sldMk cId="1270599025" sldId="279"/>
            <ac:spMk id="3107" creationId="{98BE75DD-6BF4-7EDC-363C-468A9DD7D6E4}"/>
          </ac:spMkLst>
        </pc:spChg>
        <pc:spChg chg="mod">
          <ac:chgData name="chethan kalyan" userId="c1370a218002e0be" providerId="LiveId" clId="{2D53C083-D1FA-4AFF-9038-BC477B0ABBA7}" dt="2024-11-07T08:45:18.377" v="4837"/>
          <ac:spMkLst>
            <pc:docMk/>
            <pc:sldMk cId="1270599025" sldId="279"/>
            <ac:spMk id="3108" creationId="{3431BBE5-2F4C-2B67-CE01-5377DC2BE4D9}"/>
          </ac:spMkLst>
        </pc:spChg>
        <pc:spChg chg="mod">
          <ac:chgData name="chethan kalyan" userId="c1370a218002e0be" providerId="LiveId" clId="{2D53C083-D1FA-4AFF-9038-BC477B0ABBA7}" dt="2024-11-07T08:45:18.377" v="4837"/>
          <ac:spMkLst>
            <pc:docMk/>
            <pc:sldMk cId="1270599025" sldId="279"/>
            <ac:spMk id="3109" creationId="{C5B42BFA-6712-EA3A-1D04-5862E9F387F1}"/>
          </ac:spMkLst>
        </pc:spChg>
        <pc:spChg chg="mod">
          <ac:chgData name="chethan kalyan" userId="c1370a218002e0be" providerId="LiveId" clId="{2D53C083-D1FA-4AFF-9038-BC477B0ABBA7}" dt="2024-11-07T08:45:18.377" v="4837"/>
          <ac:spMkLst>
            <pc:docMk/>
            <pc:sldMk cId="1270599025" sldId="279"/>
            <ac:spMk id="3110" creationId="{40EA45EC-A2CB-0E82-5B93-4764A05EDF51}"/>
          </ac:spMkLst>
        </pc:spChg>
        <pc:spChg chg="mod">
          <ac:chgData name="chethan kalyan" userId="c1370a218002e0be" providerId="LiveId" clId="{2D53C083-D1FA-4AFF-9038-BC477B0ABBA7}" dt="2024-11-07T08:45:18.377" v="4837"/>
          <ac:spMkLst>
            <pc:docMk/>
            <pc:sldMk cId="1270599025" sldId="279"/>
            <ac:spMk id="3111" creationId="{BC4E3B77-D216-5DBE-5026-5FC82B741449}"/>
          </ac:spMkLst>
        </pc:spChg>
        <pc:spChg chg="mod">
          <ac:chgData name="chethan kalyan" userId="c1370a218002e0be" providerId="LiveId" clId="{2D53C083-D1FA-4AFF-9038-BC477B0ABBA7}" dt="2024-11-07T08:45:18.377" v="4837"/>
          <ac:spMkLst>
            <pc:docMk/>
            <pc:sldMk cId="1270599025" sldId="279"/>
            <ac:spMk id="3112" creationId="{37CE0964-09DD-D16F-805C-F5D68BD08806}"/>
          </ac:spMkLst>
        </pc:spChg>
        <pc:spChg chg="mod">
          <ac:chgData name="chethan kalyan" userId="c1370a218002e0be" providerId="LiveId" clId="{2D53C083-D1FA-4AFF-9038-BC477B0ABBA7}" dt="2024-11-07T08:45:18.377" v="4837"/>
          <ac:spMkLst>
            <pc:docMk/>
            <pc:sldMk cId="1270599025" sldId="279"/>
            <ac:spMk id="3113" creationId="{01D3FF58-81D2-6670-7663-6EF299A2E91F}"/>
          </ac:spMkLst>
        </pc:spChg>
        <pc:spChg chg="mod">
          <ac:chgData name="chethan kalyan" userId="c1370a218002e0be" providerId="LiveId" clId="{2D53C083-D1FA-4AFF-9038-BC477B0ABBA7}" dt="2024-11-07T08:45:18.377" v="4837"/>
          <ac:spMkLst>
            <pc:docMk/>
            <pc:sldMk cId="1270599025" sldId="279"/>
            <ac:spMk id="3114" creationId="{F9A71921-188E-6C6C-DE88-36969D2945F5}"/>
          </ac:spMkLst>
        </pc:spChg>
        <pc:spChg chg="mod">
          <ac:chgData name="chethan kalyan" userId="c1370a218002e0be" providerId="LiveId" clId="{2D53C083-D1FA-4AFF-9038-BC477B0ABBA7}" dt="2024-11-07T08:45:18.377" v="4837"/>
          <ac:spMkLst>
            <pc:docMk/>
            <pc:sldMk cId="1270599025" sldId="279"/>
            <ac:spMk id="3115" creationId="{FE46E109-61C0-C9EB-D6DC-FF212A6A5AA6}"/>
          </ac:spMkLst>
        </pc:spChg>
        <pc:spChg chg="mod">
          <ac:chgData name="chethan kalyan" userId="c1370a218002e0be" providerId="LiveId" clId="{2D53C083-D1FA-4AFF-9038-BC477B0ABBA7}" dt="2024-11-07T08:45:18.377" v="4837"/>
          <ac:spMkLst>
            <pc:docMk/>
            <pc:sldMk cId="1270599025" sldId="279"/>
            <ac:spMk id="3116" creationId="{789B0C29-6E8D-C349-D82E-47AFC3A96363}"/>
          </ac:spMkLst>
        </pc:spChg>
        <pc:spChg chg="mod">
          <ac:chgData name="chethan kalyan" userId="c1370a218002e0be" providerId="LiveId" clId="{2D53C083-D1FA-4AFF-9038-BC477B0ABBA7}" dt="2024-11-07T08:45:18.377" v="4837"/>
          <ac:spMkLst>
            <pc:docMk/>
            <pc:sldMk cId="1270599025" sldId="279"/>
            <ac:spMk id="3117" creationId="{A02F9988-37EC-2DA8-24C3-735C7A894720}"/>
          </ac:spMkLst>
        </pc:spChg>
        <pc:spChg chg="mod">
          <ac:chgData name="chethan kalyan" userId="c1370a218002e0be" providerId="LiveId" clId="{2D53C083-D1FA-4AFF-9038-BC477B0ABBA7}" dt="2024-11-07T08:45:18.377" v="4837"/>
          <ac:spMkLst>
            <pc:docMk/>
            <pc:sldMk cId="1270599025" sldId="279"/>
            <ac:spMk id="3118" creationId="{9985DD63-DE49-851F-E227-4FF94C7915DD}"/>
          </ac:spMkLst>
        </pc:spChg>
        <pc:spChg chg="mod">
          <ac:chgData name="chethan kalyan" userId="c1370a218002e0be" providerId="LiveId" clId="{2D53C083-D1FA-4AFF-9038-BC477B0ABBA7}" dt="2024-11-07T08:45:18.377" v="4837"/>
          <ac:spMkLst>
            <pc:docMk/>
            <pc:sldMk cId="1270599025" sldId="279"/>
            <ac:spMk id="3119" creationId="{E1D04F8C-AB59-7C27-C8ED-13FE48FFD386}"/>
          </ac:spMkLst>
        </pc:spChg>
        <pc:spChg chg="mod">
          <ac:chgData name="chethan kalyan" userId="c1370a218002e0be" providerId="LiveId" clId="{2D53C083-D1FA-4AFF-9038-BC477B0ABBA7}" dt="2024-11-07T08:45:18.377" v="4837"/>
          <ac:spMkLst>
            <pc:docMk/>
            <pc:sldMk cId="1270599025" sldId="279"/>
            <ac:spMk id="3120" creationId="{285931C4-D069-B0BE-80B0-DCE42EBF4C6B}"/>
          </ac:spMkLst>
        </pc:spChg>
        <pc:spChg chg="mod">
          <ac:chgData name="chethan kalyan" userId="c1370a218002e0be" providerId="LiveId" clId="{2D53C083-D1FA-4AFF-9038-BC477B0ABBA7}" dt="2024-11-07T08:45:18.377" v="4837"/>
          <ac:spMkLst>
            <pc:docMk/>
            <pc:sldMk cId="1270599025" sldId="279"/>
            <ac:spMk id="3121" creationId="{2D7D04F8-95F0-A7BB-8FE7-7C1E22CFC791}"/>
          </ac:spMkLst>
        </pc:spChg>
        <pc:spChg chg="mod">
          <ac:chgData name="chethan kalyan" userId="c1370a218002e0be" providerId="LiveId" clId="{2D53C083-D1FA-4AFF-9038-BC477B0ABBA7}" dt="2024-11-07T08:45:18.377" v="4837"/>
          <ac:spMkLst>
            <pc:docMk/>
            <pc:sldMk cId="1270599025" sldId="279"/>
            <ac:spMk id="3122" creationId="{CD9EB7B6-011E-EA8A-E0FA-544D2E945A40}"/>
          </ac:spMkLst>
        </pc:spChg>
        <pc:spChg chg="mod">
          <ac:chgData name="chethan kalyan" userId="c1370a218002e0be" providerId="LiveId" clId="{2D53C083-D1FA-4AFF-9038-BC477B0ABBA7}" dt="2024-11-07T08:45:18.377" v="4837"/>
          <ac:spMkLst>
            <pc:docMk/>
            <pc:sldMk cId="1270599025" sldId="279"/>
            <ac:spMk id="3123" creationId="{426F7FF2-91F3-6DD2-D7A5-F6EFBB05C43E}"/>
          </ac:spMkLst>
        </pc:spChg>
        <pc:spChg chg="mod">
          <ac:chgData name="chethan kalyan" userId="c1370a218002e0be" providerId="LiveId" clId="{2D53C083-D1FA-4AFF-9038-BC477B0ABBA7}" dt="2024-11-07T08:45:18.377" v="4837"/>
          <ac:spMkLst>
            <pc:docMk/>
            <pc:sldMk cId="1270599025" sldId="279"/>
            <ac:spMk id="3124" creationId="{4A5646CA-D516-9C71-D6C9-9B817FFC28A3}"/>
          </ac:spMkLst>
        </pc:spChg>
        <pc:spChg chg="mod">
          <ac:chgData name="chethan kalyan" userId="c1370a218002e0be" providerId="LiveId" clId="{2D53C083-D1FA-4AFF-9038-BC477B0ABBA7}" dt="2024-11-07T08:45:18.377" v="4837"/>
          <ac:spMkLst>
            <pc:docMk/>
            <pc:sldMk cId="1270599025" sldId="279"/>
            <ac:spMk id="3125" creationId="{7102FCFB-05C1-4044-C99B-C52D0069CB8E}"/>
          </ac:spMkLst>
        </pc:spChg>
        <pc:spChg chg="mod">
          <ac:chgData name="chethan kalyan" userId="c1370a218002e0be" providerId="LiveId" clId="{2D53C083-D1FA-4AFF-9038-BC477B0ABBA7}" dt="2024-11-07T08:45:18.377" v="4837"/>
          <ac:spMkLst>
            <pc:docMk/>
            <pc:sldMk cId="1270599025" sldId="279"/>
            <ac:spMk id="3126" creationId="{573F79F7-0D95-B469-11EF-0ACC6BD554EF}"/>
          </ac:spMkLst>
        </pc:spChg>
        <pc:spChg chg="mod">
          <ac:chgData name="chethan kalyan" userId="c1370a218002e0be" providerId="LiveId" clId="{2D53C083-D1FA-4AFF-9038-BC477B0ABBA7}" dt="2024-11-07T08:45:18.377" v="4837"/>
          <ac:spMkLst>
            <pc:docMk/>
            <pc:sldMk cId="1270599025" sldId="279"/>
            <ac:spMk id="3127" creationId="{18B4C0E2-BB33-217F-D1E3-FEC799B96ADD}"/>
          </ac:spMkLst>
        </pc:spChg>
        <pc:spChg chg="mod">
          <ac:chgData name="chethan kalyan" userId="c1370a218002e0be" providerId="LiveId" clId="{2D53C083-D1FA-4AFF-9038-BC477B0ABBA7}" dt="2024-11-07T08:45:18.377" v="4837"/>
          <ac:spMkLst>
            <pc:docMk/>
            <pc:sldMk cId="1270599025" sldId="279"/>
            <ac:spMk id="3128" creationId="{AAE5E827-D2D2-5948-E1ED-AAF545DD7AF8}"/>
          </ac:spMkLst>
        </pc:spChg>
        <pc:spChg chg="mod">
          <ac:chgData name="chethan kalyan" userId="c1370a218002e0be" providerId="LiveId" clId="{2D53C083-D1FA-4AFF-9038-BC477B0ABBA7}" dt="2024-11-07T08:45:18.377" v="4837"/>
          <ac:spMkLst>
            <pc:docMk/>
            <pc:sldMk cId="1270599025" sldId="279"/>
            <ac:spMk id="3129" creationId="{3B0F2142-C41A-C382-B33A-87869A02CABF}"/>
          </ac:spMkLst>
        </pc:spChg>
        <pc:spChg chg="mod">
          <ac:chgData name="chethan kalyan" userId="c1370a218002e0be" providerId="LiveId" clId="{2D53C083-D1FA-4AFF-9038-BC477B0ABBA7}" dt="2024-11-07T08:45:18.377" v="4837"/>
          <ac:spMkLst>
            <pc:docMk/>
            <pc:sldMk cId="1270599025" sldId="279"/>
            <ac:spMk id="3130" creationId="{B435426E-32E0-8E77-B4A2-B1DB1F16AD80}"/>
          </ac:spMkLst>
        </pc:spChg>
        <pc:spChg chg="mod">
          <ac:chgData name="chethan kalyan" userId="c1370a218002e0be" providerId="LiveId" clId="{2D53C083-D1FA-4AFF-9038-BC477B0ABBA7}" dt="2024-11-07T08:45:18.377" v="4837"/>
          <ac:spMkLst>
            <pc:docMk/>
            <pc:sldMk cId="1270599025" sldId="279"/>
            <ac:spMk id="3131" creationId="{AAC019D2-1AE9-F744-910F-79257B4F9AD5}"/>
          </ac:spMkLst>
        </pc:spChg>
        <pc:spChg chg="mod">
          <ac:chgData name="chethan kalyan" userId="c1370a218002e0be" providerId="LiveId" clId="{2D53C083-D1FA-4AFF-9038-BC477B0ABBA7}" dt="2024-11-07T08:45:18.377" v="4837"/>
          <ac:spMkLst>
            <pc:docMk/>
            <pc:sldMk cId="1270599025" sldId="279"/>
            <ac:spMk id="3132" creationId="{3EBD779F-458A-13E3-9805-A3A473A1A454}"/>
          </ac:spMkLst>
        </pc:spChg>
        <pc:spChg chg="mod">
          <ac:chgData name="chethan kalyan" userId="c1370a218002e0be" providerId="LiveId" clId="{2D53C083-D1FA-4AFF-9038-BC477B0ABBA7}" dt="2024-11-07T08:45:18.377" v="4837"/>
          <ac:spMkLst>
            <pc:docMk/>
            <pc:sldMk cId="1270599025" sldId="279"/>
            <ac:spMk id="3133" creationId="{ED4B1753-B755-F688-B131-C67767AD338C}"/>
          </ac:spMkLst>
        </pc:spChg>
        <pc:spChg chg="mod">
          <ac:chgData name="chethan kalyan" userId="c1370a218002e0be" providerId="LiveId" clId="{2D53C083-D1FA-4AFF-9038-BC477B0ABBA7}" dt="2024-11-07T08:45:18.377" v="4837"/>
          <ac:spMkLst>
            <pc:docMk/>
            <pc:sldMk cId="1270599025" sldId="279"/>
            <ac:spMk id="3134" creationId="{215549A2-B77D-680C-5C66-F382BB963DD7}"/>
          </ac:spMkLst>
        </pc:spChg>
        <pc:spChg chg="mod">
          <ac:chgData name="chethan kalyan" userId="c1370a218002e0be" providerId="LiveId" clId="{2D53C083-D1FA-4AFF-9038-BC477B0ABBA7}" dt="2024-11-07T08:45:18.377" v="4837"/>
          <ac:spMkLst>
            <pc:docMk/>
            <pc:sldMk cId="1270599025" sldId="279"/>
            <ac:spMk id="3135" creationId="{E495486C-85A7-8061-D5A1-2562162D7C02}"/>
          </ac:spMkLst>
        </pc:spChg>
        <pc:spChg chg="mod">
          <ac:chgData name="chethan kalyan" userId="c1370a218002e0be" providerId="LiveId" clId="{2D53C083-D1FA-4AFF-9038-BC477B0ABBA7}" dt="2024-11-07T08:45:18.377" v="4837"/>
          <ac:spMkLst>
            <pc:docMk/>
            <pc:sldMk cId="1270599025" sldId="279"/>
            <ac:spMk id="3136" creationId="{8E8F0925-0E1F-4B2F-88A9-02ACD1A429AD}"/>
          </ac:spMkLst>
        </pc:spChg>
        <pc:spChg chg="mod">
          <ac:chgData name="chethan kalyan" userId="c1370a218002e0be" providerId="LiveId" clId="{2D53C083-D1FA-4AFF-9038-BC477B0ABBA7}" dt="2024-11-07T08:45:18.377" v="4837"/>
          <ac:spMkLst>
            <pc:docMk/>
            <pc:sldMk cId="1270599025" sldId="279"/>
            <ac:spMk id="3137" creationId="{D130456B-0408-B2F3-E265-DC736109FF86}"/>
          </ac:spMkLst>
        </pc:spChg>
        <pc:spChg chg="mod">
          <ac:chgData name="chethan kalyan" userId="c1370a218002e0be" providerId="LiveId" clId="{2D53C083-D1FA-4AFF-9038-BC477B0ABBA7}" dt="2024-11-07T08:45:18.377" v="4837"/>
          <ac:spMkLst>
            <pc:docMk/>
            <pc:sldMk cId="1270599025" sldId="279"/>
            <ac:spMk id="3138" creationId="{36B25BA4-B1D2-33D5-4C25-3353D10C208D}"/>
          </ac:spMkLst>
        </pc:spChg>
        <pc:spChg chg="mod">
          <ac:chgData name="chethan kalyan" userId="c1370a218002e0be" providerId="LiveId" clId="{2D53C083-D1FA-4AFF-9038-BC477B0ABBA7}" dt="2024-11-07T08:45:18.377" v="4837"/>
          <ac:spMkLst>
            <pc:docMk/>
            <pc:sldMk cId="1270599025" sldId="279"/>
            <ac:spMk id="3139" creationId="{6D7560A7-A684-343D-F6FE-C9DD5598AF74}"/>
          </ac:spMkLst>
        </pc:spChg>
        <pc:spChg chg="mod">
          <ac:chgData name="chethan kalyan" userId="c1370a218002e0be" providerId="LiveId" clId="{2D53C083-D1FA-4AFF-9038-BC477B0ABBA7}" dt="2024-11-07T08:45:18.377" v="4837"/>
          <ac:spMkLst>
            <pc:docMk/>
            <pc:sldMk cId="1270599025" sldId="279"/>
            <ac:spMk id="3140" creationId="{9B688B6B-4B36-F4A4-97DE-ACE65C4A8FF7}"/>
          </ac:spMkLst>
        </pc:spChg>
        <pc:spChg chg="mod">
          <ac:chgData name="chethan kalyan" userId="c1370a218002e0be" providerId="LiveId" clId="{2D53C083-D1FA-4AFF-9038-BC477B0ABBA7}" dt="2024-11-07T08:45:18.377" v="4837"/>
          <ac:spMkLst>
            <pc:docMk/>
            <pc:sldMk cId="1270599025" sldId="279"/>
            <ac:spMk id="3141" creationId="{5AE339E5-32B1-E95E-E4B6-594FCF925F24}"/>
          </ac:spMkLst>
        </pc:spChg>
        <pc:spChg chg="mod">
          <ac:chgData name="chethan kalyan" userId="c1370a218002e0be" providerId="LiveId" clId="{2D53C083-D1FA-4AFF-9038-BC477B0ABBA7}" dt="2024-11-07T08:45:18.377" v="4837"/>
          <ac:spMkLst>
            <pc:docMk/>
            <pc:sldMk cId="1270599025" sldId="279"/>
            <ac:spMk id="3142" creationId="{FDCC20A6-4899-7FE2-5FAD-1F789C1FE1F6}"/>
          </ac:spMkLst>
        </pc:spChg>
        <pc:spChg chg="mod">
          <ac:chgData name="chethan kalyan" userId="c1370a218002e0be" providerId="LiveId" clId="{2D53C083-D1FA-4AFF-9038-BC477B0ABBA7}" dt="2024-11-07T08:45:18.377" v="4837"/>
          <ac:spMkLst>
            <pc:docMk/>
            <pc:sldMk cId="1270599025" sldId="279"/>
            <ac:spMk id="3143" creationId="{91E11C78-BFC9-F698-B7B5-AD56D6902681}"/>
          </ac:spMkLst>
        </pc:spChg>
        <pc:spChg chg="mod">
          <ac:chgData name="chethan kalyan" userId="c1370a218002e0be" providerId="LiveId" clId="{2D53C083-D1FA-4AFF-9038-BC477B0ABBA7}" dt="2024-11-07T08:45:18.377" v="4837"/>
          <ac:spMkLst>
            <pc:docMk/>
            <pc:sldMk cId="1270599025" sldId="279"/>
            <ac:spMk id="3144" creationId="{875E9768-BD0D-4973-D86B-2411979049D1}"/>
          </ac:spMkLst>
        </pc:spChg>
        <pc:spChg chg="mod">
          <ac:chgData name="chethan kalyan" userId="c1370a218002e0be" providerId="LiveId" clId="{2D53C083-D1FA-4AFF-9038-BC477B0ABBA7}" dt="2024-11-07T08:45:18.377" v="4837"/>
          <ac:spMkLst>
            <pc:docMk/>
            <pc:sldMk cId="1270599025" sldId="279"/>
            <ac:spMk id="3145" creationId="{2A70D612-5F23-A1B8-6ABD-1CACC6EC449B}"/>
          </ac:spMkLst>
        </pc:spChg>
        <pc:spChg chg="mod">
          <ac:chgData name="chethan kalyan" userId="c1370a218002e0be" providerId="LiveId" clId="{2D53C083-D1FA-4AFF-9038-BC477B0ABBA7}" dt="2024-11-07T08:45:18.377" v="4837"/>
          <ac:spMkLst>
            <pc:docMk/>
            <pc:sldMk cId="1270599025" sldId="279"/>
            <ac:spMk id="3146" creationId="{C8B6816C-D7CF-0425-438E-160FB1680825}"/>
          </ac:spMkLst>
        </pc:spChg>
        <pc:spChg chg="mod">
          <ac:chgData name="chethan kalyan" userId="c1370a218002e0be" providerId="LiveId" clId="{2D53C083-D1FA-4AFF-9038-BC477B0ABBA7}" dt="2024-11-07T08:45:18.377" v="4837"/>
          <ac:spMkLst>
            <pc:docMk/>
            <pc:sldMk cId="1270599025" sldId="279"/>
            <ac:spMk id="3147" creationId="{A4308782-4F38-976E-D468-9C0763A4D0F9}"/>
          </ac:spMkLst>
        </pc:spChg>
        <pc:spChg chg="mod">
          <ac:chgData name="chethan kalyan" userId="c1370a218002e0be" providerId="LiveId" clId="{2D53C083-D1FA-4AFF-9038-BC477B0ABBA7}" dt="2024-11-07T08:45:18.377" v="4837"/>
          <ac:spMkLst>
            <pc:docMk/>
            <pc:sldMk cId="1270599025" sldId="279"/>
            <ac:spMk id="3148" creationId="{D17066B5-C0F3-5D36-09AE-C3CCBDC2E6CF}"/>
          </ac:spMkLst>
        </pc:spChg>
        <pc:spChg chg="mod">
          <ac:chgData name="chethan kalyan" userId="c1370a218002e0be" providerId="LiveId" clId="{2D53C083-D1FA-4AFF-9038-BC477B0ABBA7}" dt="2024-11-07T08:45:18.377" v="4837"/>
          <ac:spMkLst>
            <pc:docMk/>
            <pc:sldMk cId="1270599025" sldId="279"/>
            <ac:spMk id="3149" creationId="{9A5AEA00-703F-4C62-4A83-3DC640548EF3}"/>
          </ac:spMkLst>
        </pc:spChg>
        <pc:spChg chg="mod">
          <ac:chgData name="chethan kalyan" userId="c1370a218002e0be" providerId="LiveId" clId="{2D53C083-D1FA-4AFF-9038-BC477B0ABBA7}" dt="2024-11-07T08:45:18.377" v="4837"/>
          <ac:spMkLst>
            <pc:docMk/>
            <pc:sldMk cId="1270599025" sldId="279"/>
            <ac:spMk id="3150" creationId="{B12611EF-8DE6-CD01-E00C-67399A30653B}"/>
          </ac:spMkLst>
        </pc:spChg>
        <pc:spChg chg="mod">
          <ac:chgData name="chethan kalyan" userId="c1370a218002e0be" providerId="LiveId" clId="{2D53C083-D1FA-4AFF-9038-BC477B0ABBA7}" dt="2024-11-07T08:45:18.377" v="4837"/>
          <ac:spMkLst>
            <pc:docMk/>
            <pc:sldMk cId="1270599025" sldId="279"/>
            <ac:spMk id="3151" creationId="{25AA4D99-5ED0-CB59-07CE-87BCAA44AC34}"/>
          </ac:spMkLst>
        </pc:spChg>
        <pc:spChg chg="mod">
          <ac:chgData name="chethan kalyan" userId="c1370a218002e0be" providerId="LiveId" clId="{2D53C083-D1FA-4AFF-9038-BC477B0ABBA7}" dt="2024-11-07T08:45:18.377" v="4837"/>
          <ac:spMkLst>
            <pc:docMk/>
            <pc:sldMk cId="1270599025" sldId="279"/>
            <ac:spMk id="3152" creationId="{5B1391D8-D431-7F98-42F0-70F362D5AB3F}"/>
          </ac:spMkLst>
        </pc:spChg>
        <pc:spChg chg="mod">
          <ac:chgData name="chethan kalyan" userId="c1370a218002e0be" providerId="LiveId" clId="{2D53C083-D1FA-4AFF-9038-BC477B0ABBA7}" dt="2024-11-07T08:45:18.377" v="4837"/>
          <ac:spMkLst>
            <pc:docMk/>
            <pc:sldMk cId="1270599025" sldId="279"/>
            <ac:spMk id="3153" creationId="{EAEF84EF-EDD8-C7E8-7B31-683D4CDF9FEA}"/>
          </ac:spMkLst>
        </pc:spChg>
        <pc:spChg chg="mod">
          <ac:chgData name="chethan kalyan" userId="c1370a218002e0be" providerId="LiveId" clId="{2D53C083-D1FA-4AFF-9038-BC477B0ABBA7}" dt="2024-11-07T08:45:18.377" v="4837"/>
          <ac:spMkLst>
            <pc:docMk/>
            <pc:sldMk cId="1270599025" sldId="279"/>
            <ac:spMk id="3154" creationId="{B58EAFA8-47A1-1B7C-72A2-21BDA6CAC7D2}"/>
          </ac:spMkLst>
        </pc:spChg>
        <pc:spChg chg="mod">
          <ac:chgData name="chethan kalyan" userId="c1370a218002e0be" providerId="LiveId" clId="{2D53C083-D1FA-4AFF-9038-BC477B0ABBA7}" dt="2024-11-07T08:45:18.377" v="4837"/>
          <ac:spMkLst>
            <pc:docMk/>
            <pc:sldMk cId="1270599025" sldId="279"/>
            <ac:spMk id="3155" creationId="{DD70F2F4-0E69-2BAC-67CA-4ECFCFD44BB0}"/>
          </ac:spMkLst>
        </pc:spChg>
        <pc:spChg chg="mod">
          <ac:chgData name="chethan kalyan" userId="c1370a218002e0be" providerId="LiveId" clId="{2D53C083-D1FA-4AFF-9038-BC477B0ABBA7}" dt="2024-11-07T08:45:18.377" v="4837"/>
          <ac:spMkLst>
            <pc:docMk/>
            <pc:sldMk cId="1270599025" sldId="279"/>
            <ac:spMk id="3156" creationId="{1315FC22-D784-B6AF-74BB-0DE1362A7A02}"/>
          </ac:spMkLst>
        </pc:spChg>
        <pc:spChg chg="mod">
          <ac:chgData name="chethan kalyan" userId="c1370a218002e0be" providerId="LiveId" clId="{2D53C083-D1FA-4AFF-9038-BC477B0ABBA7}" dt="2024-11-07T08:45:18.377" v="4837"/>
          <ac:spMkLst>
            <pc:docMk/>
            <pc:sldMk cId="1270599025" sldId="279"/>
            <ac:spMk id="3157" creationId="{F4BE63AA-12D7-2D3D-115A-A778CE8DC660}"/>
          </ac:spMkLst>
        </pc:spChg>
        <pc:spChg chg="mod">
          <ac:chgData name="chethan kalyan" userId="c1370a218002e0be" providerId="LiveId" clId="{2D53C083-D1FA-4AFF-9038-BC477B0ABBA7}" dt="2024-11-07T08:45:18.377" v="4837"/>
          <ac:spMkLst>
            <pc:docMk/>
            <pc:sldMk cId="1270599025" sldId="279"/>
            <ac:spMk id="3158" creationId="{73E596BC-189A-3F3F-75DB-EAD766833760}"/>
          </ac:spMkLst>
        </pc:spChg>
        <pc:spChg chg="mod">
          <ac:chgData name="chethan kalyan" userId="c1370a218002e0be" providerId="LiveId" clId="{2D53C083-D1FA-4AFF-9038-BC477B0ABBA7}" dt="2024-11-07T08:45:18.377" v="4837"/>
          <ac:spMkLst>
            <pc:docMk/>
            <pc:sldMk cId="1270599025" sldId="279"/>
            <ac:spMk id="3159" creationId="{CADA17B0-C1B0-9BF3-CAA6-1CE3263F1AF7}"/>
          </ac:spMkLst>
        </pc:spChg>
        <pc:spChg chg="mod">
          <ac:chgData name="chethan kalyan" userId="c1370a218002e0be" providerId="LiveId" clId="{2D53C083-D1FA-4AFF-9038-BC477B0ABBA7}" dt="2024-11-07T08:45:18.377" v="4837"/>
          <ac:spMkLst>
            <pc:docMk/>
            <pc:sldMk cId="1270599025" sldId="279"/>
            <ac:spMk id="3160" creationId="{C93EB4A8-12E9-C0AF-B0EA-B849E30D93F2}"/>
          </ac:spMkLst>
        </pc:spChg>
        <pc:spChg chg="mod">
          <ac:chgData name="chethan kalyan" userId="c1370a218002e0be" providerId="LiveId" clId="{2D53C083-D1FA-4AFF-9038-BC477B0ABBA7}" dt="2024-11-07T08:45:18.377" v="4837"/>
          <ac:spMkLst>
            <pc:docMk/>
            <pc:sldMk cId="1270599025" sldId="279"/>
            <ac:spMk id="3161" creationId="{DA4F397A-821E-1867-D444-9256FA9D9698}"/>
          </ac:spMkLst>
        </pc:spChg>
        <pc:spChg chg="mod">
          <ac:chgData name="chethan kalyan" userId="c1370a218002e0be" providerId="LiveId" clId="{2D53C083-D1FA-4AFF-9038-BC477B0ABBA7}" dt="2024-11-07T08:45:18.377" v="4837"/>
          <ac:spMkLst>
            <pc:docMk/>
            <pc:sldMk cId="1270599025" sldId="279"/>
            <ac:spMk id="3162" creationId="{89F522F8-E80E-A7F3-E390-E5A9DF4D9FBB}"/>
          </ac:spMkLst>
        </pc:spChg>
        <pc:spChg chg="mod">
          <ac:chgData name="chethan kalyan" userId="c1370a218002e0be" providerId="LiveId" clId="{2D53C083-D1FA-4AFF-9038-BC477B0ABBA7}" dt="2024-11-07T08:45:18.377" v="4837"/>
          <ac:spMkLst>
            <pc:docMk/>
            <pc:sldMk cId="1270599025" sldId="279"/>
            <ac:spMk id="3163" creationId="{25A19893-95BE-022C-6107-42DA62220196}"/>
          </ac:spMkLst>
        </pc:spChg>
        <pc:spChg chg="mod">
          <ac:chgData name="chethan kalyan" userId="c1370a218002e0be" providerId="LiveId" clId="{2D53C083-D1FA-4AFF-9038-BC477B0ABBA7}" dt="2024-11-07T08:45:18.377" v="4837"/>
          <ac:spMkLst>
            <pc:docMk/>
            <pc:sldMk cId="1270599025" sldId="279"/>
            <ac:spMk id="3164" creationId="{2B2D32D7-EFF4-646B-0F36-CDDED1F81760}"/>
          </ac:spMkLst>
        </pc:spChg>
        <pc:spChg chg="mod">
          <ac:chgData name="chethan kalyan" userId="c1370a218002e0be" providerId="LiveId" clId="{2D53C083-D1FA-4AFF-9038-BC477B0ABBA7}" dt="2024-11-07T08:45:18.377" v="4837"/>
          <ac:spMkLst>
            <pc:docMk/>
            <pc:sldMk cId="1270599025" sldId="279"/>
            <ac:spMk id="3165" creationId="{DDE49DA1-17EF-63B3-4601-8A1D6F235732}"/>
          </ac:spMkLst>
        </pc:spChg>
        <pc:spChg chg="mod">
          <ac:chgData name="chethan kalyan" userId="c1370a218002e0be" providerId="LiveId" clId="{2D53C083-D1FA-4AFF-9038-BC477B0ABBA7}" dt="2024-11-07T08:45:18.377" v="4837"/>
          <ac:spMkLst>
            <pc:docMk/>
            <pc:sldMk cId="1270599025" sldId="279"/>
            <ac:spMk id="3166" creationId="{1A74B158-39F6-04AE-36C9-BC17E7AC55D2}"/>
          </ac:spMkLst>
        </pc:spChg>
        <pc:spChg chg="mod">
          <ac:chgData name="chethan kalyan" userId="c1370a218002e0be" providerId="LiveId" clId="{2D53C083-D1FA-4AFF-9038-BC477B0ABBA7}" dt="2024-11-07T08:45:18.377" v="4837"/>
          <ac:spMkLst>
            <pc:docMk/>
            <pc:sldMk cId="1270599025" sldId="279"/>
            <ac:spMk id="3167" creationId="{C9BE2E5A-6C4D-558A-D50B-7D15D695537A}"/>
          </ac:spMkLst>
        </pc:spChg>
        <pc:spChg chg="mod">
          <ac:chgData name="chethan kalyan" userId="c1370a218002e0be" providerId="LiveId" clId="{2D53C083-D1FA-4AFF-9038-BC477B0ABBA7}" dt="2024-11-07T08:45:18.377" v="4837"/>
          <ac:spMkLst>
            <pc:docMk/>
            <pc:sldMk cId="1270599025" sldId="279"/>
            <ac:spMk id="3168" creationId="{EEB23333-B312-7278-8F3B-F302B0958F17}"/>
          </ac:spMkLst>
        </pc:spChg>
        <pc:spChg chg="mod">
          <ac:chgData name="chethan kalyan" userId="c1370a218002e0be" providerId="LiveId" clId="{2D53C083-D1FA-4AFF-9038-BC477B0ABBA7}" dt="2024-11-07T08:45:18.377" v="4837"/>
          <ac:spMkLst>
            <pc:docMk/>
            <pc:sldMk cId="1270599025" sldId="279"/>
            <ac:spMk id="3169" creationId="{8E23DB55-61C5-3818-724D-9A29AF6E20BE}"/>
          </ac:spMkLst>
        </pc:spChg>
        <pc:spChg chg="mod">
          <ac:chgData name="chethan kalyan" userId="c1370a218002e0be" providerId="LiveId" clId="{2D53C083-D1FA-4AFF-9038-BC477B0ABBA7}" dt="2024-11-07T08:45:18.377" v="4837"/>
          <ac:spMkLst>
            <pc:docMk/>
            <pc:sldMk cId="1270599025" sldId="279"/>
            <ac:spMk id="3170" creationId="{3A1A6AB2-98DC-1123-0701-860D615C5CEE}"/>
          </ac:spMkLst>
        </pc:spChg>
        <pc:spChg chg="mod">
          <ac:chgData name="chethan kalyan" userId="c1370a218002e0be" providerId="LiveId" clId="{2D53C083-D1FA-4AFF-9038-BC477B0ABBA7}" dt="2024-11-07T08:45:18.377" v="4837"/>
          <ac:spMkLst>
            <pc:docMk/>
            <pc:sldMk cId="1270599025" sldId="279"/>
            <ac:spMk id="3171" creationId="{8A970921-E13E-E6B1-ED49-F6E5C880EDD4}"/>
          </ac:spMkLst>
        </pc:spChg>
        <pc:spChg chg="mod">
          <ac:chgData name="chethan kalyan" userId="c1370a218002e0be" providerId="LiveId" clId="{2D53C083-D1FA-4AFF-9038-BC477B0ABBA7}" dt="2024-11-07T08:45:18.377" v="4837"/>
          <ac:spMkLst>
            <pc:docMk/>
            <pc:sldMk cId="1270599025" sldId="279"/>
            <ac:spMk id="3172" creationId="{07A2BA5C-7AF2-666D-08FC-8CBDD8360176}"/>
          </ac:spMkLst>
        </pc:spChg>
        <pc:spChg chg="mod">
          <ac:chgData name="chethan kalyan" userId="c1370a218002e0be" providerId="LiveId" clId="{2D53C083-D1FA-4AFF-9038-BC477B0ABBA7}" dt="2024-11-07T08:45:18.377" v="4837"/>
          <ac:spMkLst>
            <pc:docMk/>
            <pc:sldMk cId="1270599025" sldId="279"/>
            <ac:spMk id="3173" creationId="{1413B7FD-DDBC-830A-255F-01FF9B818BFD}"/>
          </ac:spMkLst>
        </pc:spChg>
        <pc:spChg chg="mod">
          <ac:chgData name="chethan kalyan" userId="c1370a218002e0be" providerId="LiveId" clId="{2D53C083-D1FA-4AFF-9038-BC477B0ABBA7}" dt="2024-11-07T08:45:18.377" v="4837"/>
          <ac:spMkLst>
            <pc:docMk/>
            <pc:sldMk cId="1270599025" sldId="279"/>
            <ac:spMk id="3174" creationId="{F682E4D0-6DF8-076E-6A2D-30A14B1DD683}"/>
          </ac:spMkLst>
        </pc:spChg>
        <pc:spChg chg="mod">
          <ac:chgData name="chethan kalyan" userId="c1370a218002e0be" providerId="LiveId" clId="{2D53C083-D1FA-4AFF-9038-BC477B0ABBA7}" dt="2024-11-07T08:45:18.377" v="4837"/>
          <ac:spMkLst>
            <pc:docMk/>
            <pc:sldMk cId="1270599025" sldId="279"/>
            <ac:spMk id="3175" creationId="{85FC87F5-27ED-8DEB-4304-FAD0B1FF2827}"/>
          </ac:spMkLst>
        </pc:spChg>
        <pc:spChg chg="mod">
          <ac:chgData name="chethan kalyan" userId="c1370a218002e0be" providerId="LiveId" clId="{2D53C083-D1FA-4AFF-9038-BC477B0ABBA7}" dt="2024-11-07T08:45:18.377" v="4837"/>
          <ac:spMkLst>
            <pc:docMk/>
            <pc:sldMk cId="1270599025" sldId="279"/>
            <ac:spMk id="3176" creationId="{0986C44B-A1F8-5C16-1A71-484AF405DA47}"/>
          </ac:spMkLst>
        </pc:spChg>
        <pc:spChg chg="mod">
          <ac:chgData name="chethan kalyan" userId="c1370a218002e0be" providerId="LiveId" clId="{2D53C083-D1FA-4AFF-9038-BC477B0ABBA7}" dt="2024-11-07T08:45:18.377" v="4837"/>
          <ac:spMkLst>
            <pc:docMk/>
            <pc:sldMk cId="1270599025" sldId="279"/>
            <ac:spMk id="3177" creationId="{B6FD7CBE-EC54-459A-25DB-A91F0E294D12}"/>
          </ac:spMkLst>
        </pc:spChg>
        <pc:spChg chg="mod">
          <ac:chgData name="chethan kalyan" userId="c1370a218002e0be" providerId="LiveId" clId="{2D53C083-D1FA-4AFF-9038-BC477B0ABBA7}" dt="2024-11-07T08:45:18.377" v="4837"/>
          <ac:spMkLst>
            <pc:docMk/>
            <pc:sldMk cId="1270599025" sldId="279"/>
            <ac:spMk id="3178" creationId="{BF46AFDB-BAC4-D573-DCE9-197EF78C9687}"/>
          </ac:spMkLst>
        </pc:spChg>
        <pc:spChg chg="mod">
          <ac:chgData name="chethan kalyan" userId="c1370a218002e0be" providerId="LiveId" clId="{2D53C083-D1FA-4AFF-9038-BC477B0ABBA7}" dt="2024-11-07T08:45:18.377" v="4837"/>
          <ac:spMkLst>
            <pc:docMk/>
            <pc:sldMk cId="1270599025" sldId="279"/>
            <ac:spMk id="3179" creationId="{591B29AC-39A4-709D-9551-759763CA281A}"/>
          </ac:spMkLst>
        </pc:spChg>
        <pc:spChg chg="mod">
          <ac:chgData name="chethan kalyan" userId="c1370a218002e0be" providerId="LiveId" clId="{2D53C083-D1FA-4AFF-9038-BC477B0ABBA7}" dt="2024-11-07T08:45:18.377" v="4837"/>
          <ac:spMkLst>
            <pc:docMk/>
            <pc:sldMk cId="1270599025" sldId="279"/>
            <ac:spMk id="3180" creationId="{823B77CE-446F-AE5F-C576-B9B59B8F5CCF}"/>
          </ac:spMkLst>
        </pc:spChg>
        <pc:spChg chg="mod">
          <ac:chgData name="chethan kalyan" userId="c1370a218002e0be" providerId="LiveId" clId="{2D53C083-D1FA-4AFF-9038-BC477B0ABBA7}" dt="2024-11-07T08:45:18.377" v="4837"/>
          <ac:spMkLst>
            <pc:docMk/>
            <pc:sldMk cId="1270599025" sldId="279"/>
            <ac:spMk id="3181" creationId="{4F869427-3799-F4F6-B2BF-E551DA3BD82D}"/>
          </ac:spMkLst>
        </pc:spChg>
        <pc:spChg chg="mod">
          <ac:chgData name="chethan kalyan" userId="c1370a218002e0be" providerId="LiveId" clId="{2D53C083-D1FA-4AFF-9038-BC477B0ABBA7}" dt="2024-11-07T08:45:18.377" v="4837"/>
          <ac:spMkLst>
            <pc:docMk/>
            <pc:sldMk cId="1270599025" sldId="279"/>
            <ac:spMk id="3182" creationId="{4CF833A4-87BB-8F66-8E77-16FCC74BF9E3}"/>
          </ac:spMkLst>
        </pc:spChg>
        <pc:spChg chg="mod">
          <ac:chgData name="chethan kalyan" userId="c1370a218002e0be" providerId="LiveId" clId="{2D53C083-D1FA-4AFF-9038-BC477B0ABBA7}" dt="2024-11-07T08:45:18.377" v="4837"/>
          <ac:spMkLst>
            <pc:docMk/>
            <pc:sldMk cId="1270599025" sldId="279"/>
            <ac:spMk id="3183" creationId="{96DC040E-35A9-6335-CD2A-089A3B8FCC65}"/>
          </ac:spMkLst>
        </pc:spChg>
        <pc:spChg chg="mod">
          <ac:chgData name="chethan kalyan" userId="c1370a218002e0be" providerId="LiveId" clId="{2D53C083-D1FA-4AFF-9038-BC477B0ABBA7}" dt="2024-11-07T08:45:18.377" v="4837"/>
          <ac:spMkLst>
            <pc:docMk/>
            <pc:sldMk cId="1270599025" sldId="279"/>
            <ac:spMk id="3184" creationId="{62B56F11-7A98-3C46-C4BB-E096D18E6820}"/>
          </ac:spMkLst>
        </pc:spChg>
        <pc:spChg chg="mod">
          <ac:chgData name="chethan kalyan" userId="c1370a218002e0be" providerId="LiveId" clId="{2D53C083-D1FA-4AFF-9038-BC477B0ABBA7}" dt="2024-11-07T08:45:18.377" v="4837"/>
          <ac:spMkLst>
            <pc:docMk/>
            <pc:sldMk cId="1270599025" sldId="279"/>
            <ac:spMk id="3185" creationId="{EC25E876-4929-5AB2-4495-DB843DBCBD36}"/>
          </ac:spMkLst>
        </pc:spChg>
        <pc:spChg chg="mod">
          <ac:chgData name="chethan kalyan" userId="c1370a218002e0be" providerId="LiveId" clId="{2D53C083-D1FA-4AFF-9038-BC477B0ABBA7}" dt="2024-11-07T08:45:18.377" v="4837"/>
          <ac:spMkLst>
            <pc:docMk/>
            <pc:sldMk cId="1270599025" sldId="279"/>
            <ac:spMk id="3186" creationId="{B3636B10-BFA4-2D72-9642-3C6B0B7E7151}"/>
          </ac:spMkLst>
        </pc:spChg>
        <pc:spChg chg="mod">
          <ac:chgData name="chethan kalyan" userId="c1370a218002e0be" providerId="LiveId" clId="{2D53C083-D1FA-4AFF-9038-BC477B0ABBA7}" dt="2024-11-07T08:45:18.377" v="4837"/>
          <ac:spMkLst>
            <pc:docMk/>
            <pc:sldMk cId="1270599025" sldId="279"/>
            <ac:spMk id="3187" creationId="{B2312423-9422-C237-1892-53A82F11A167}"/>
          </ac:spMkLst>
        </pc:spChg>
        <pc:spChg chg="mod">
          <ac:chgData name="chethan kalyan" userId="c1370a218002e0be" providerId="LiveId" clId="{2D53C083-D1FA-4AFF-9038-BC477B0ABBA7}" dt="2024-11-07T08:45:18.377" v="4837"/>
          <ac:spMkLst>
            <pc:docMk/>
            <pc:sldMk cId="1270599025" sldId="279"/>
            <ac:spMk id="3188" creationId="{EAA66C7F-CFC8-BBB0-D639-0333E4D3AAF4}"/>
          </ac:spMkLst>
        </pc:spChg>
        <pc:spChg chg="mod">
          <ac:chgData name="chethan kalyan" userId="c1370a218002e0be" providerId="LiveId" clId="{2D53C083-D1FA-4AFF-9038-BC477B0ABBA7}" dt="2024-11-07T08:45:18.377" v="4837"/>
          <ac:spMkLst>
            <pc:docMk/>
            <pc:sldMk cId="1270599025" sldId="279"/>
            <ac:spMk id="3189" creationId="{1B99F395-9A04-2941-7854-1077A3C3CF22}"/>
          </ac:spMkLst>
        </pc:spChg>
        <pc:spChg chg="mod">
          <ac:chgData name="chethan kalyan" userId="c1370a218002e0be" providerId="LiveId" clId="{2D53C083-D1FA-4AFF-9038-BC477B0ABBA7}" dt="2024-11-07T08:45:18.377" v="4837"/>
          <ac:spMkLst>
            <pc:docMk/>
            <pc:sldMk cId="1270599025" sldId="279"/>
            <ac:spMk id="3190" creationId="{FCB71A18-7A55-E973-0CA7-FC15CF36D445}"/>
          </ac:spMkLst>
        </pc:spChg>
        <pc:spChg chg="mod">
          <ac:chgData name="chethan kalyan" userId="c1370a218002e0be" providerId="LiveId" clId="{2D53C083-D1FA-4AFF-9038-BC477B0ABBA7}" dt="2024-11-07T08:45:18.377" v="4837"/>
          <ac:spMkLst>
            <pc:docMk/>
            <pc:sldMk cId="1270599025" sldId="279"/>
            <ac:spMk id="3191" creationId="{00DBD5F9-A9A5-4659-CE26-D64B5311EA90}"/>
          </ac:spMkLst>
        </pc:spChg>
        <pc:spChg chg="mod">
          <ac:chgData name="chethan kalyan" userId="c1370a218002e0be" providerId="LiveId" clId="{2D53C083-D1FA-4AFF-9038-BC477B0ABBA7}" dt="2024-11-07T08:45:18.377" v="4837"/>
          <ac:spMkLst>
            <pc:docMk/>
            <pc:sldMk cId="1270599025" sldId="279"/>
            <ac:spMk id="3192" creationId="{B349CCA3-FDBE-51AC-64FD-0A30D7D12315}"/>
          </ac:spMkLst>
        </pc:spChg>
        <pc:spChg chg="mod">
          <ac:chgData name="chethan kalyan" userId="c1370a218002e0be" providerId="LiveId" clId="{2D53C083-D1FA-4AFF-9038-BC477B0ABBA7}" dt="2024-11-07T08:45:18.377" v="4837"/>
          <ac:spMkLst>
            <pc:docMk/>
            <pc:sldMk cId="1270599025" sldId="279"/>
            <ac:spMk id="3193" creationId="{F99F744A-71E2-7E96-B391-B39146E45450}"/>
          </ac:spMkLst>
        </pc:spChg>
        <pc:spChg chg="mod">
          <ac:chgData name="chethan kalyan" userId="c1370a218002e0be" providerId="LiveId" clId="{2D53C083-D1FA-4AFF-9038-BC477B0ABBA7}" dt="2024-11-07T08:45:18.377" v="4837"/>
          <ac:spMkLst>
            <pc:docMk/>
            <pc:sldMk cId="1270599025" sldId="279"/>
            <ac:spMk id="3194" creationId="{F8478676-AAC3-4B92-D549-16AA31E1AC17}"/>
          </ac:spMkLst>
        </pc:spChg>
        <pc:spChg chg="mod">
          <ac:chgData name="chethan kalyan" userId="c1370a218002e0be" providerId="LiveId" clId="{2D53C083-D1FA-4AFF-9038-BC477B0ABBA7}" dt="2024-11-07T08:45:18.377" v="4837"/>
          <ac:spMkLst>
            <pc:docMk/>
            <pc:sldMk cId="1270599025" sldId="279"/>
            <ac:spMk id="3195" creationId="{D7562823-B2DF-0C4E-EE72-84C26EA0526D}"/>
          </ac:spMkLst>
        </pc:spChg>
        <pc:spChg chg="mod">
          <ac:chgData name="chethan kalyan" userId="c1370a218002e0be" providerId="LiveId" clId="{2D53C083-D1FA-4AFF-9038-BC477B0ABBA7}" dt="2024-11-07T08:45:18.377" v="4837"/>
          <ac:spMkLst>
            <pc:docMk/>
            <pc:sldMk cId="1270599025" sldId="279"/>
            <ac:spMk id="3196" creationId="{81FA5E18-B1EC-890E-28A7-9CED7D23C17B}"/>
          </ac:spMkLst>
        </pc:spChg>
        <pc:spChg chg="mod">
          <ac:chgData name="chethan kalyan" userId="c1370a218002e0be" providerId="LiveId" clId="{2D53C083-D1FA-4AFF-9038-BC477B0ABBA7}" dt="2024-11-07T08:45:18.377" v="4837"/>
          <ac:spMkLst>
            <pc:docMk/>
            <pc:sldMk cId="1270599025" sldId="279"/>
            <ac:spMk id="3197" creationId="{7BCE0B4E-8D49-55E6-8D03-F5A1F900D9D3}"/>
          </ac:spMkLst>
        </pc:spChg>
        <pc:spChg chg="mod">
          <ac:chgData name="chethan kalyan" userId="c1370a218002e0be" providerId="LiveId" clId="{2D53C083-D1FA-4AFF-9038-BC477B0ABBA7}" dt="2024-11-07T08:45:18.377" v="4837"/>
          <ac:spMkLst>
            <pc:docMk/>
            <pc:sldMk cId="1270599025" sldId="279"/>
            <ac:spMk id="3198" creationId="{69341F8E-9C03-318F-C78A-A0A139A0DA37}"/>
          </ac:spMkLst>
        </pc:spChg>
        <pc:spChg chg="mod">
          <ac:chgData name="chethan kalyan" userId="c1370a218002e0be" providerId="LiveId" clId="{2D53C083-D1FA-4AFF-9038-BC477B0ABBA7}" dt="2024-11-07T08:45:18.377" v="4837"/>
          <ac:spMkLst>
            <pc:docMk/>
            <pc:sldMk cId="1270599025" sldId="279"/>
            <ac:spMk id="3199" creationId="{519926B2-7472-7439-1480-9EC95B42AB2B}"/>
          </ac:spMkLst>
        </pc:spChg>
        <pc:spChg chg="mod">
          <ac:chgData name="chethan kalyan" userId="c1370a218002e0be" providerId="LiveId" clId="{2D53C083-D1FA-4AFF-9038-BC477B0ABBA7}" dt="2024-11-07T08:45:18.377" v="4837"/>
          <ac:spMkLst>
            <pc:docMk/>
            <pc:sldMk cId="1270599025" sldId="279"/>
            <ac:spMk id="3200" creationId="{8A4E77AC-F665-B94D-1550-5BE82222AD6D}"/>
          </ac:spMkLst>
        </pc:spChg>
        <pc:spChg chg="mod">
          <ac:chgData name="chethan kalyan" userId="c1370a218002e0be" providerId="LiveId" clId="{2D53C083-D1FA-4AFF-9038-BC477B0ABBA7}" dt="2024-11-07T08:45:18.377" v="4837"/>
          <ac:spMkLst>
            <pc:docMk/>
            <pc:sldMk cId="1270599025" sldId="279"/>
            <ac:spMk id="3201" creationId="{A59E5C07-78CD-A32A-4A0F-C25973DE125F}"/>
          </ac:spMkLst>
        </pc:spChg>
        <pc:spChg chg="mod">
          <ac:chgData name="chethan kalyan" userId="c1370a218002e0be" providerId="LiveId" clId="{2D53C083-D1FA-4AFF-9038-BC477B0ABBA7}" dt="2024-11-07T08:45:18.377" v="4837"/>
          <ac:spMkLst>
            <pc:docMk/>
            <pc:sldMk cId="1270599025" sldId="279"/>
            <ac:spMk id="3202" creationId="{AA4FE4BD-1D6B-55FE-65D9-0FA93F33044F}"/>
          </ac:spMkLst>
        </pc:spChg>
        <pc:spChg chg="mod">
          <ac:chgData name="chethan kalyan" userId="c1370a218002e0be" providerId="LiveId" clId="{2D53C083-D1FA-4AFF-9038-BC477B0ABBA7}" dt="2024-11-07T08:45:18.377" v="4837"/>
          <ac:spMkLst>
            <pc:docMk/>
            <pc:sldMk cId="1270599025" sldId="279"/>
            <ac:spMk id="3203" creationId="{3B0644D7-9973-E16B-AD9E-99B1FAC94383}"/>
          </ac:spMkLst>
        </pc:spChg>
        <pc:spChg chg="mod">
          <ac:chgData name="chethan kalyan" userId="c1370a218002e0be" providerId="LiveId" clId="{2D53C083-D1FA-4AFF-9038-BC477B0ABBA7}" dt="2024-11-07T08:45:18.377" v="4837"/>
          <ac:spMkLst>
            <pc:docMk/>
            <pc:sldMk cId="1270599025" sldId="279"/>
            <ac:spMk id="3204" creationId="{9FB2F3A6-CDE2-66CE-B503-9E4D79493840}"/>
          </ac:spMkLst>
        </pc:spChg>
        <pc:spChg chg="mod">
          <ac:chgData name="chethan kalyan" userId="c1370a218002e0be" providerId="LiveId" clId="{2D53C083-D1FA-4AFF-9038-BC477B0ABBA7}" dt="2024-11-07T08:45:18.377" v="4837"/>
          <ac:spMkLst>
            <pc:docMk/>
            <pc:sldMk cId="1270599025" sldId="279"/>
            <ac:spMk id="3205" creationId="{C8036C80-19D8-6E9E-34D5-E4DDEA496609}"/>
          </ac:spMkLst>
        </pc:spChg>
        <pc:spChg chg="mod">
          <ac:chgData name="chethan kalyan" userId="c1370a218002e0be" providerId="LiveId" clId="{2D53C083-D1FA-4AFF-9038-BC477B0ABBA7}" dt="2024-11-07T08:45:18.377" v="4837"/>
          <ac:spMkLst>
            <pc:docMk/>
            <pc:sldMk cId="1270599025" sldId="279"/>
            <ac:spMk id="3206" creationId="{F83201FD-ED44-7AF1-37A6-CEA0D2DCBA2C}"/>
          </ac:spMkLst>
        </pc:spChg>
        <pc:spChg chg="mod">
          <ac:chgData name="chethan kalyan" userId="c1370a218002e0be" providerId="LiveId" clId="{2D53C083-D1FA-4AFF-9038-BC477B0ABBA7}" dt="2024-11-07T08:45:18.377" v="4837"/>
          <ac:spMkLst>
            <pc:docMk/>
            <pc:sldMk cId="1270599025" sldId="279"/>
            <ac:spMk id="3207" creationId="{A462039E-73E0-7A6D-374F-43BE643A674F}"/>
          </ac:spMkLst>
        </pc:spChg>
        <pc:spChg chg="mod">
          <ac:chgData name="chethan kalyan" userId="c1370a218002e0be" providerId="LiveId" clId="{2D53C083-D1FA-4AFF-9038-BC477B0ABBA7}" dt="2024-11-07T08:45:18.377" v="4837"/>
          <ac:spMkLst>
            <pc:docMk/>
            <pc:sldMk cId="1270599025" sldId="279"/>
            <ac:spMk id="3208" creationId="{2D7A916C-E01D-898F-7DDF-FE41D7BB0CB0}"/>
          </ac:spMkLst>
        </pc:spChg>
        <pc:spChg chg="mod">
          <ac:chgData name="chethan kalyan" userId="c1370a218002e0be" providerId="LiveId" clId="{2D53C083-D1FA-4AFF-9038-BC477B0ABBA7}" dt="2024-11-07T08:45:18.377" v="4837"/>
          <ac:spMkLst>
            <pc:docMk/>
            <pc:sldMk cId="1270599025" sldId="279"/>
            <ac:spMk id="3209" creationId="{91354E17-A834-6814-3051-20241244BBBF}"/>
          </ac:spMkLst>
        </pc:spChg>
        <pc:spChg chg="mod">
          <ac:chgData name="chethan kalyan" userId="c1370a218002e0be" providerId="LiveId" clId="{2D53C083-D1FA-4AFF-9038-BC477B0ABBA7}" dt="2024-11-07T08:45:18.377" v="4837"/>
          <ac:spMkLst>
            <pc:docMk/>
            <pc:sldMk cId="1270599025" sldId="279"/>
            <ac:spMk id="3210" creationId="{D3D32434-E42A-6FE0-BC8A-39969857C23D}"/>
          </ac:spMkLst>
        </pc:spChg>
        <pc:spChg chg="mod">
          <ac:chgData name="chethan kalyan" userId="c1370a218002e0be" providerId="LiveId" clId="{2D53C083-D1FA-4AFF-9038-BC477B0ABBA7}" dt="2024-11-07T08:45:18.377" v="4837"/>
          <ac:spMkLst>
            <pc:docMk/>
            <pc:sldMk cId="1270599025" sldId="279"/>
            <ac:spMk id="3211" creationId="{DDA87C6E-5D57-2EAE-0AAC-23B6F2321060}"/>
          </ac:spMkLst>
        </pc:spChg>
        <pc:spChg chg="mod">
          <ac:chgData name="chethan kalyan" userId="c1370a218002e0be" providerId="LiveId" clId="{2D53C083-D1FA-4AFF-9038-BC477B0ABBA7}" dt="2024-11-07T08:45:18.377" v="4837"/>
          <ac:spMkLst>
            <pc:docMk/>
            <pc:sldMk cId="1270599025" sldId="279"/>
            <ac:spMk id="3212" creationId="{81BCF16D-CA38-1DCB-1835-C5329E296DFA}"/>
          </ac:spMkLst>
        </pc:spChg>
        <pc:spChg chg="mod">
          <ac:chgData name="chethan kalyan" userId="c1370a218002e0be" providerId="LiveId" clId="{2D53C083-D1FA-4AFF-9038-BC477B0ABBA7}" dt="2024-11-07T08:45:18.377" v="4837"/>
          <ac:spMkLst>
            <pc:docMk/>
            <pc:sldMk cId="1270599025" sldId="279"/>
            <ac:spMk id="3213" creationId="{5D35DF74-768C-7FDD-A655-68A6894AC81D}"/>
          </ac:spMkLst>
        </pc:spChg>
        <pc:spChg chg="mod">
          <ac:chgData name="chethan kalyan" userId="c1370a218002e0be" providerId="LiveId" clId="{2D53C083-D1FA-4AFF-9038-BC477B0ABBA7}" dt="2024-11-07T08:45:18.377" v="4837"/>
          <ac:spMkLst>
            <pc:docMk/>
            <pc:sldMk cId="1270599025" sldId="279"/>
            <ac:spMk id="3214" creationId="{B74D6A25-9A23-E064-E4C0-AEA50238569C}"/>
          </ac:spMkLst>
        </pc:spChg>
        <pc:spChg chg="mod">
          <ac:chgData name="chethan kalyan" userId="c1370a218002e0be" providerId="LiveId" clId="{2D53C083-D1FA-4AFF-9038-BC477B0ABBA7}" dt="2024-11-07T08:45:18.377" v="4837"/>
          <ac:spMkLst>
            <pc:docMk/>
            <pc:sldMk cId="1270599025" sldId="279"/>
            <ac:spMk id="3215" creationId="{D10CF80D-65EA-1879-97F2-D91F1C02DE90}"/>
          </ac:spMkLst>
        </pc:spChg>
        <pc:spChg chg="mod">
          <ac:chgData name="chethan kalyan" userId="c1370a218002e0be" providerId="LiveId" clId="{2D53C083-D1FA-4AFF-9038-BC477B0ABBA7}" dt="2024-11-07T08:45:18.377" v="4837"/>
          <ac:spMkLst>
            <pc:docMk/>
            <pc:sldMk cId="1270599025" sldId="279"/>
            <ac:spMk id="3216" creationId="{62EDC71C-709E-449F-2503-2E57679C387B}"/>
          </ac:spMkLst>
        </pc:spChg>
        <pc:spChg chg="mod">
          <ac:chgData name="chethan kalyan" userId="c1370a218002e0be" providerId="LiveId" clId="{2D53C083-D1FA-4AFF-9038-BC477B0ABBA7}" dt="2024-11-07T08:45:18.377" v="4837"/>
          <ac:spMkLst>
            <pc:docMk/>
            <pc:sldMk cId="1270599025" sldId="279"/>
            <ac:spMk id="3217" creationId="{737EF2B5-8331-4D73-F0AD-75A034689D1C}"/>
          </ac:spMkLst>
        </pc:spChg>
        <pc:spChg chg="mod">
          <ac:chgData name="chethan kalyan" userId="c1370a218002e0be" providerId="LiveId" clId="{2D53C083-D1FA-4AFF-9038-BC477B0ABBA7}" dt="2024-11-07T08:45:18.377" v="4837"/>
          <ac:spMkLst>
            <pc:docMk/>
            <pc:sldMk cId="1270599025" sldId="279"/>
            <ac:spMk id="3218" creationId="{C8B26274-6E96-683A-5549-CD1A4AB88743}"/>
          </ac:spMkLst>
        </pc:spChg>
        <pc:spChg chg="mod">
          <ac:chgData name="chethan kalyan" userId="c1370a218002e0be" providerId="LiveId" clId="{2D53C083-D1FA-4AFF-9038-BC477B0ABBA7}" dt="2024-11-07T08:45:18.377" v="4837"/>
          <ac:spMkLst>
            <pc:docMk/>
            <pc:sldMk cId="1270599025" sldId="279"/>
            <ac:spMk id="3219" creationId="{B9DD3E42-B02C-C565-CF86-2D95FCF5688F}"/>
          </ac:spMkLst>
        </pc:spChg>
        <pc:spChg chg="mod">
          <ac:chgData name="chethan kalyan" userId="c1370a218002e0be" providerId="LiveId" clId="{2D53C083-D1FA-4AFF-9038-BC477B0ABBA7}" dt="2024-11-07T08:45:18.377" v="4837"/>
          <ac:spMkLst>
            <pc:docMk/>
            <pc:sldMk cId="1270599025" sldId="279"/>
            <ac:spMk id="3220" creationId="{840B846A-4A89-C566-C407-C4EAB89A3715}"/>
          </ac:spMkLst>
        </pc:spChg>
        <pc:spChg chg="mod">
          <ac:chgData name="chethan kalyan" userId="c1370a218002e0be" providerId="LiveId" clId="{2D53C083-D1FA-4AFF-9038-BC477B0ABBA7}" dt="2024-11-07T08:45:18.377" v="4837"/>
          <ac:spMkLst>
            <pc:docMk/>
            <pc:sldMk cId="1270599025" sldId="279"/>
            <ac:spMk id="3221" creationId="{9585CE86-D5A1-67D0-DBC8-E3DC84C38FF4}"/>
          </ac:spMkLst>
        </pc:spChg>
        <pc:spChg chg="mod">
          <ac:chgData name="chethan kalyan" userId="c1370a218002e0be" providerId="LiveId" clId="{2D53C083-D1FA-4AFF-9038-BC477B0ABBA7}" dt="2024-11-07T08:45:18.377" v="4837"/>
          <ac:spMkLst>
            <pc:docMk/>
            <pc:sldMk cId="1270599025" sldId="279"/>
            <ac:spMk id="3222" creationId="{45D3387B-7E71-BA4B-0CDA-4658CC3CAAE3}"/>
          </ac:spMkLst>
        </pc:spChg>
        <pc:spChg chg="mod">
          <ac:chgData name="chethan kalyan" userId="c1370a218002e0be" providerId="LiveId" clId="{2D53C083-D1FA-4AFF-9038-BC477B0ABBA7}" dt="2024-11-07T08:45:18.377" v="4837"/>
          <ac:spMkLst>
            <pc:docMk/>
            <pc:sldMk cId="1270599025" sldId="279"/>
            <ac:spMk id="3223" creationId="{CA5648D8-F34F-E400-9F0B-63DE687EAE54}"/>
          </ac:spMkLst>
        </pc:spChg>
        <pc:spChg chg="mod">
          <ac:chgData name="chethan kalyan" userId="c1370a218002e0be" providerId="LiveId" clId="{2D53C083-D1FA-4AFF-9038-BC477B0ABBA7}" dt="2024-11-07T08:45:18.377" v="4837"/>
          <ac:spMkLst>
            <pc:docMk/>
            <pc:sldMk cId="1270599025" sldId="279"/>
            <ac:spMk id="3224" creationId="{F2CBBCA1-08A3-A155-15C1-FFC7160FDCA8}"/>
          </ac:spMkLst>
        </pc:spChg>
        <pc:spChg chg="mod">
          <ac:chgData name="chethan kalyan" userId="c1370a218002e0be" providerId="LiveId" clId="{2D53C083-D1FA-4AFF-9038-BC477B0ABBA7}" dt="2024-11-07T08:45:18.377" v="4837"/>
          <ac:spMkLst>
            <pc:docMk/>
            <pc:sldMk cId="1270599025" sldId="279"/>
            <ac:spMk id="3225" creationId="{BF6E3C6C-717E-4976-5F88-025F60CC1C24}"/>
          </ac:spMkLst>
        </pc:spChg>
        <pc:spChg chg="mod">
          <ac:chgData name="chethan kalyan" userId="c1370a218002e0be" providerId="LiveId" clId="{2D53C083-D1FA-4AFF-9038-BC477B0ABBA7}" dt="2024-11-07T08:45:18.377" v="4837"/>
          <ac:spMkLst>
            <pc:docMk/>
            <pc:sldMk cId="1270599025" sldId="279"/>
            <ac:spMk id="3226" creationId="{68F996E6-C368-DA91-1487-C96AB539F397}"/>
          </ac:spMkLst>
        </pc:spChg>
        <pc:spChg chg="mod">
          <ac:chgData name="chethan kalyan" userId="c1370a218002e0be" providerId="LiveId" clId="{2D53C083-D1FA-4AFF-9038-BC477B0ABBA7}" dt="2024-11-07T08:45:18.377" v="4837"/>
          <ac:spMkLst>
            <pc:docMk/>
            <pc:sldMk cId="1270599025" sldId="279"/>
            <ac:spMk id="3227" creationId="{4EB41F9F-37FA-9477-F3C5-963F46C00635}"/>
          </ac:spMkLst>
        </pc:spChg>
        <pc:spChg chg="mod">
          <ac:chgData name="chethan kalyan" userId="c1370a218002e0be" providerId="LiveId" clId="{2D53C083-D1FA-4AFF-9038-BC477B0ABBA7}" dt="2024-11-07T08:45:18.377" v="4837"/>
          <ac:spMkLst>
            <pc:docMk/>
            <pc:sldMk cId="1270599025" sldId="279"/>
            <ac:spMk id="3228" creationId="{B8656824-5B00-9B96-6471-614AC98AB82D}"/>
          </ac:spMkLst>
        </pc:spChg>
        <pc:spChg chg="mod">
          <ac:chgData name="chethan kalyan" userId="c1370a218002e0be" providerId="LiveId" clId="{2D53C083-D1FA-4AFF-9038-BC477B0ABBA7}" dt="2024-11-07T08:45:18.377" v="4837"/>
          <ac:spMkLst>
            <pc:docMk/>
            <pc:sldMk cId="1270599025" sldId="279"/>
            <ac:spMk id="3229" creationId="{ABF91AC0-2125-B640-664C-B86756150D5A}"/>
          </ac:spMkLst>
        </pc:spChg>
        <pc:spChg chg="mod">
          <ac:chgData name="chethan kalyan" userId="c1370a218002e0be" providerId="LiveId" clId="{2D53C083-D1FA-4AFF-9038-BC477B0ABBA7}" dt="2024-11-07T08:45:18.377" v="4837"/>
          <ac:spMkLst>
            <pc:docMk/>
            <pc:sldMk cId="1270599025" sldId="279"/>
            <ac:spMk id="3230" creationId="{3A03A7A6-C75E-0A6E-08EB-9CE1F7E43085}"/>
          </ac:spMkLst>
        </pc:spChg>
        <pc:spChg chg="mod">
          <ac:chgData name="chethan kalyan" userId="c1370a218002e0be" providerId="LiveId" clId="{2D53C083-D1FA-4AFF-9038-BC477B0ABBA7}" dt="2024-11-07T08:45:18.377" v="4837"/>
          <ac:spMkLst>
            <pc:docMk/>
            <pc:sldMk cId="1270599025" sldId="279"/>
            <ac:spMk id="3231" creationId="{94801B0C-1882-E8EC-40FA-8AB970DE7874}"/>
          </ac:spMkLst>
        </pc:spChg>
        <pc:spChg chg="mod">
          <ac:chgData name="chethan kalyan" userId="c1370a218002e0be" providerId="LiveId" clId="{2D53C083-D1FA-4AFF-9038-BC477B0ABBA7}" dt="2024-11-07T08:45:18.377" v="4837"/>
          <ac:spMkLst>
            <pc:docMk/>
            <pc:sldMk cId="1270599025" sldId="279"/>
            <ac:spMk id="3232" creationId="{2CD1F7FC-F0C4-55B2-9064-10B091F877F5}"/>
          </ac:spMkLst>
        </pc:spChg>
        <pc:spChg chg="mod">
          <ac:chgData name="chethan kalyan" userId="c1370a218002e0be" providerId="LiveId" clId="{2D53C083-D1FA-4AFF-9038-BC477B0ABBA7}" dt="2024-11-07T08:45:18.377" v="4837"/>
          <ac:spMkLst>
            <pc:docMk/>
            <pc:sldMk cId="1270599025" sldId="279"/>
            <ac:spMk id="3233" creationId="{2F0819C7-5311-ACF3-EEE9-42E62C22797B}"/>
          </ac:spMkLst>
        </pc:spChg>
        <pc:spChg chg="mod">
          <ac:chgData name="chethan kalyan" userId="c1370a218002e0be" providerId="LiveId" clId="{2D53C083-D1FA-4AFF-9038-BC477B0ABBA7}" dt="2024-11-07T08:45:18.377" v="4837"/>
          <ac:spMkLst>
            <pc:docMk/>
            <pc:sldMk cId="1270599025" sldId="279"/>
            <ac:spMk id="3234" creationId="{429276A3-B5A4-359B-57BA-9344E4106798}"/>
          </ac:spMkLst>
        </pc:spChg>
        <pc:spChg chg="mod">
          <ac:chgData name="chethan kalyan" userId="c1370a218002e0be" providerId="LiveId" clId="{2D53C083-D1FA-4AFF-9038-BC477B0ABBA7}" dt="2024-11-07T08:45:18.377" v="4837"/>
          <ac:spMkLst>
            <pc:docMk/>
            <pc:sldMk cId="1270599025" sldId="279"/>
            <ac:spMk id="3235" creationId="{E077554D-30B0-2771-F7A4-860CB9C801C9}"/>
          </ac:spMkLst>
        </pc:spChg>
        <pc:spChg chg="mod">
          <ac:chgData name="chethan kalyan" userId="c1370a218002e0be" providerId="LiveId" clId="{2D53C083-D1FA-4AFF-9038-BC477B0ABBA7}" dt="2024-11-07T08:45:18.377" v="4837"/>
          <ac:spMkLst>
            <pc:docMk/>
            <pc:sldMk cId="1270599025" sldId="279"/>
            <ac:spMk id="3236" creationId="{11ED91C2-B167-2357-5918-0E821D1DD47B}"/>
          </ac:spMkLst>
        </pc:spChg>
        <pc:spChg chg="mod">
          <ac:chgData name="chethan kalyan" userId="c1370a218002e0be" providerId="LiveId" clId="{2D53C083-D1FA-4AFF-9038-BC477B0ABBA7}" dt="2024-11-07T08:45:18.377" v="4837"/>
          <ac:spMkLst>
            <pc:docMk/>
            <pc:sldMk cId="1270599025" sldId="279"/>
            <ac:spMk id="3237" creationId="{7F861083-3698-5E66-83A4-E0463A6E2374}"/>
          </ac:spMkLst>
        </pc:spChg>
        <pc:spChg chg="mod">
          <ac:chgData name="chethan kalyan" userId="c1370a218002e0be" providerId="LiveId" clId="{2D53C083-D1FA-4AFF-9038-BC477B0ABBA7}" dt="2024-11-07T08:45:18.377" v="4837"/>
          <ac:spMkLst>
            <pc:docMk/>
            <pc:sldMk cId="1270599025" sldId="279"/>
            <ac:spMk id="3238" creationId="{6439D3ED-7EE5-742C-550C-3CD6D1F820EE}"/>
          </ac:spMkLst>
        </pc:spChg>
        <pc:spChg chg="mod">
          <ac:chgData name="chethan kalyan" userId="c1370a218002e0be" providerId="LiveId" clId="{2D53C083-D1FA-4AFF-9038-BC477B0ABBA7}" dt="2024-11-07T08:45:18.377" v="4837"/>
          <ac:spMkLst>
            <pc:docMk/>
            <pc:sldMk cId="1270599025" sldId="279"/>
            <ac:spMk id="3239" creationId="{58C1AD75-6BF5-2198-CC6F-ACF776BB6458}"/>
          </ac:spMkLst>
        </pc:spChg>
        <pc:spChg chg="mod">
          <ac:chgData name="chethan kalyan" userId="c1370a218002e0be" providerId="LiveId" clId="{2D53C083-D1FA-4AFF-9038-BC477B0ABBA7}" dt="2024-11-07T08:45:18.377" v="4837"/>
          <ac:spMkLst>
            <pc:docMk/>
            <pc:sldMk cId="1270599025" sldId="279"/>
            <ac:spMk id="3240" creationId="{C7A6C056-3423-A25E-04C3-1A5FF9C067F3}"/>
          </ac:spMkLst>
        </pc:spChg>
        <pc:spChg chg="mod">
          <ac:chgData name="chethan kalyan" userId="c1370a218002e0be" providerId="LiveId" clId="{2D53C083-D1FA-4AFF-9038-BC477B0ABBA7}" dt="2024-11-07T08:45:18.377" v="4837"/>
          <ac:spMkLst>
            <pc:docMk/>
            <pc:sldMk cId="1270599025" sldId="279"/>
            <ac:spMk id="3241" creationId="{365563B4-6D02-6656-8401-B3F19CDFDB63}"/>
          </ac:spMkLst>
        </pc:spChg>
        <pc:spChg chg="mod">
          <ac:chgData name="chethan kalyan" userId="c1370a218002e0be" providerId="LiveId" clId="{2D53C083-D1FA-4AFF-9038-BC477B0ABBA7}" dt="2024-11-07T08:45:18.377" v="4837"/>
          <ac:spMkLst>
            <pc:docMk/>
            <pc:sldMk cId="1270599025" sldId="279"/>
            <ac:spMk id="3242" creationId="{C6E7A8D1-6F16-B89E-FEAF-BA83869B5FC5}"/>
          </ac:spMkLst>
        </pc:spChg>
        <pc:spChg chg="mod">
          <ac:chgData name="chethan kalyan" userId="c1370a218002e0be" providerId="LiveId" clId="{2D53C083-D1FA-4AFF-9038-BC477B0ABBA7}" dt="2024-11-07T08:45:18.377" v="4837"/>
          <ac:spMkLst>
            <pc:docMk/>
            <pc:sldMk cId="1270599025" sldId="279"/>
            <ac:spMk id="3243" creationId="{85244A67-613C-51CB-6DFE-935549EC72A4}"/>
          </ac:spMkLst>
        </pc:spChg>
        <pc:spChg chg="mod">
          <ac:chgData name="chethan kalyan" userId="c1370a218002e0be" providerId="LiveId" clId="{2D53C083-D1FA-4AFF-9038-BC477B0ABBA7}" dt="2024-11-07T08:45:18.377" v="4837"/>
          <ac:spMkLst>
            <pc:docMk/>
            <pc:sldMk cId="1270599025" sldId="279"/>
            <ac:spMk id="3244" creationId="{D9EAE470-A100-1710-B4A1-75C904753AC7}"/>
          </ac:spMkLst>
        </pc:spChg>
        <pc:spChg chg="mod">
          <ac:chgData name="chethan kalyan" userId="c1370a218002e0be" providerId="LiveId" clId="{2D53C083-D1FA-4AFF-9038-BC477B0ABBA7}" dt="2024-11-07T08:45:18.377" v="4837"/>
          <ac:spMkLst>
            <pc:docMk/>
            <pc:sldMk cId="1270599025" sldId="279"/>
            <ac:spMk id="3245" creationId="{1DB2B86F-5A4C-D19E-EB6A-C763D748EED5}"/>
          </ac:spMkLst>
        </pc:spChg>
        <pc:spChg chg="mod">
          <ac:chgData name="chethan kalyan" userId="c1370a218002e0be" providerId="LiveId" clId="{2D53C083-D1FA-4AFF-9038-BC477B0ABBA7}" dt="2024-11-07T08:45:18.377" v="4837"/>
          <ac:spMkLst>
            <pc:docMk/>
            <pc:sldMk cId="1270599025" sldId="279"/>
            <ac:spMk id="3246" creationId="{FE2E3340-E5C3-526B-FE5A-5C00ABC931C5}"/>
          </ac:spMkLst>
        </pc:spChg>
        <pc:spChg chg="mod">
          <ac:chgData name="chethan kalyan" userId="c1370a218002e0be" providerId="LiveId" clId="{2D53C083-D1FA-4AFF-9038-BC477B0ABBA7}" dt="2024-11-07T08:45:18.377" v="4837"/>
          <ac:spMkLst>
            <pc:docMk/>
            <pc:sldMk cId="1270599025" sldId="279"/>
            <ac:spMk id="3247" creationId="{166DFA0A-9821-4479-CD8E-437DBF49603A}"/>
          </ac:spMkLst>
        </pc:spChg>
        <pc:spChg chg="mod">
          <ac:chgData name="chethan kalyan" userId="c1370a218002e0be" providerId="LiveId" clId="{2D53C083-D1FA-4AFF-9038-BC477B0ABBA7}" dt="2024-11-07T08:45:18.377" v="4837"/>
          <ac:spMkLst>
            <pc:docMk/>
            <pc:sldMk cId="1270599025" sldId="279"/>
            <ac:spMk id="3248" creationId="{4BC3C584-130E-9748-44C2-4C90DFA1BAB8}"/>
          </ac:spMkLst>
        </pc:spChg>
        <pc:spChg chg="mod">
          <ac:chgData name="chethan kalyan" userId="c1370a218002e0be" providerId="LiveId" clId="{2D53C083-D1FA-4AFF-9038-BC477B0ABBA7}" dt="2024-11-07T08:45:18.377" v="4837"/>
          <ac:spMkLst>
            <pc:docMk/>
            <pc:sldMk cId="1270599025" sldId="279"/>
            <ac:spMk id="3249" creationId="{D4504262-F86E-78BD-EF1C-2E5A1B219E07}"/>
          </ac:spMkLst>
        </pc:spChg>
        <pc:spChg chg="mod">
          <ac:chgData name="chethan kalyan" userId="c1370a218002e0be" providerId="LiveId" clId="{2D53C083-D1FA-4AFF-9038-BC477B0ABBA7}" dt="2024-11-07T08:45:18.377" v="4837"/>
          <ac:spMkLst>
            <pc:docMk/>
            <pc:sldMk cId="1270599025" sldId="279"/>
            <ac:spMk id="3250" creationId="{6DD1D4DA-3DBD-FB79-42CA-82D60FBDDE6F}"/>
          </ac:spMkLst>
        </pc:spChg>
        <pc:spChg chg="mod">
          <ac:chgData name="chethan kalyan" userId="c1370a218002e0be" providerId="LiveId" clId="{2D53C083-D1FA-4AFF-9038-BC477B0ABBA7}" dt="2024-11-07T08:45:18.377" v="4837"/>
          <ac:spMkLst>
            <pc:docMk/>
            <pc:sldMk cId="1270599025" sldId="279"/>
            <ac:spMk id="3251" creationId="{5E36B7A8-DD9D-7E9E-51A5-212A60684EC7}"/>
          </ac:spMkLst>
        </pc:spChg>
        <pc:spChg chg="mod">
          <ac:chgData name="chethan kalyan" userId="c1370a218002e0be" providerId="LiveId" clId="{2D53C083-D1FA-4AFF-9038-BC477B0ABBA7}" dt="2024-11-07T08:45:18.377" v="4837"/>
          <ac:spMkLst>
            <pc:docMk/>
            <pc:sldMk cId="1270599025" sldId="279"/>
            <ac:spMk id="3252" creationId="{65598B14-643C-1FC1-F7BA-C18B5C5EDFD5}"/>
          </ac:spMkLst>
        </pc:spChg>
        <pc:spChg chg="mod">
          <ac:chgData name="chethan kalyan" userId="c1370a218002e0be" providerId="LiveId" clId="{2D53C083-D1FA-4AFF-9038-BC477B0ABBA7}" dt="2024-11-07T08:45:18.377" v="4837"/>
          <ac:spMkLst>
            <pc:docMk/>
            <pc:sldMk cId="1270599025" sldId="279"/>
            <ac:spMk id="3253" creationId="{5C649E51-C211-917E-CF7F-106A1746D17A}"/>
          </ac:spMkLst>
        </pc:spChg>
        <pc:spChg chg="mod">
          <ac:chgData name="chethan kalyan" userId="c1370a218002e0be" providerId="LiveId" clId="{2D53C083-D1FA-4AFF-9038-BC477B0ABBA7}" dt="2024-11-07T08:45:18.377" v="4837"/>
          <ac:spMkLst>
            <pc:docMk/>
            <pc:sldMk cId="1270599025" sldId="279"/>
            <ac:spMk id="3254" creationId="{7B54E1A0-5BA2-683A-7C8F-2A1BE459D0D6}"/>
          </ac:spMkLst>
        </pc:spChg>
        <pc:spChg chg="mod">
          <ac:chgData name="chethan kalyan" userId="c1370a218002e0be" providerId="LiveId" clId="{2D53C083-D1FA-4AFF-9038-BC477B0ABBA7}" dt="2024-11-07T08:45:18.377" v="4837"/>
          <ac:spMkLst>
            <pc:docMk/>
            <pc:sldMk cId="1270599025" sldId="279"/>
            <ac:spMk id="3255" creationId="{5C507D67-ADBB-0FF4-E090-7F40AE8750E3}"/>
          </ac:spMkLst>
        </pc:spChg>
        <pc:spChg chg="mod">
          <ac:chgData name="chethan kalyan" userId="c1370a218002e0be" providerId="LiveId" clId="{2D53C083-D1FA-4AFF-9038-BC477B0ABBA7}" dt="2024-11-07T08:45:18.377" v="4837"/>
          <ac:spMkLst>
            <pc:docMk/>
            <pc:sldMk cId="1270599025" sldId="279"/>
            <ac:spMk id="3256" creationId="{8959312D-8BDD-1A2D-2587-8E3AFA555160}"/>
          </ac:spMkLst>
        </pc:spChg>
        <pc:spChg chg="mod">
          <ac:chgData name="chethan kalyan" userId="c1370a218002e0be" providerId="LiveId" clId="{2D53C083-D1FA-4AFF-9038-BC477B0ABBA7}" dt="2024-11-07T08:45:18.377" v="4837"/>
          <ac:spMkLst>
            <pc:docMk/>
            <pc:sldMk cId="1270599025" sldId="279"/>
            <ac:spMk id="3257" creationId="{49FBC137-1C9D-B8C3-D8BD-CC9A0DB31014}"/>
          </ac:spMkLst>
        </pc:spChg>
        <pc:spChg chg="mod">
          <ac:chgData name="chethan kalyan" userId="c1370a218002e0be" providerId="LiveId" clId="{2D53C083-D1FA-4AFF-9038-BC477B0ABBA7}" dt="2024-11-07T08:45:18.377" v="4837"/>
          <ac:spMkLst>
            <pc:docMk/>
            <pc:sldMk cId="1270599025" sldId="279"/>
            <ac:spMk id="3258" creationId="{31C0D39C-9E97-225D-A37E-BDC36D223488}"/>
          </ac:spMkLst>
        </pc:spChg>
        <pc:spChg chg="mod">
          <ac:chgData name="chethan kalyan" userId="c1370a218002e0be" providerId="LiveId" clId="{2D53C083-D1FA-4AFF-9038-BC477B0ABBA7}" dt="2024-11-07T08:45:18.377" v="4837"/>
          <ac:spMkLst>
            <pc:docMk/>
            <pc:sldMk cId="1270599025" sldId="279"/>
            <ac:spMk id="3259" creationId="{F638AF34-4802-D90D-31DF-8A8BE5119F61}"/>
          </ac:spMkLst>
        </pc:spChg>
        <pc:spChg chg="mod">
          <ac:chgData name="chethan kalyan" userId="c1370a218002e0be" providerId="LiveId" clId="{2D53C083-D1FA-4AFF-9038-BC477B0ABBA7}" dt="2024-11-07T08:45:18.377" v="4837"/>
          <ac:spMkLst>
            <pc:docMk/>
            <pc:sldMk cId="1270599025" sldId="279"/>
            <ac:spMk id="3260" creationId="{416CC447-2D0F-A15D-0682-F7BA91117952}"/>
          </ac:spMkLst>
        </pc:spChg>
        <pc:spChg chg="mod">
          <ac:chgData name="chethan kalyan" userId="c1370a218002e0be" providerId="LiveId" clId="{2D53C083-D1FA-4AFF-9038-BC477B0ABBA7}" dt="2024-11-07T08:45:18.377" v="4837"/>
          <ac:spMkLst>
            <pc:docMk/>
            <pc:sldMk cId="1270599025" sldId="279"/>
            <ac:spMk id="3261" creationId="{BC93F566-C5EE-3151-6157-12ED1D4CFC9D}"/>
          </ac:spMkLst>
        </pc:spChg>
        <pc:spChg chg="mod">
          <ac:chgData name="chethan kalyan" userId="c1370a218002e0be" providerId="LiveId" clId="{2D53C083-D1FA-4AFF-9038-BC477B0ABBA7}" dt="2024-11-07T08:45:18.377" v="4837"/>
          <ac:spMkLst>
            <pc:docMk/>
            <pc:sldMk cId="1270599025" sldId="279"/>
            <ac:spMk id="3262" creationId="{31A54053-02F2-C36D-7B3C-020BC48FBB48}"/>
          </ac:spMkLst>
        </pc:spChg>
        <pc:spChg chg="mod">
          <ac:chgData name="chethan kalyan" userId="c1370a218002e0be" providerId="LiveId" clId="{2D53C083-D1FA-4AFF-9038-BC477B0ABBA7}" dt="2024-11-07T08:45:18.377" v="4837"/>
          <ac:spMkLst>
            <pc:docMk/>
            <pc:sldMk cId="1270599025" sldId="279"/>
            <ac:spMk id="3263" creationId="{FE08DF13-18BB-2982-7D6C-190C81D7FAD9}"/>
          </ac:spMkLst>
        </pc:spChg>
        <pc:spChg chg="mod">
          <ac:chgData name="chethan kalyan" userId="c1370a218002e0be" providerId="LiveId" clId="{2D53C083-D1FA-4AFF-9038-BC477B0ABBA7}" dt="2024-11-07T08:45:18.377" v="4837"/>
          <ac:spMkLst>
            <pc:docMk/>
            <pc:sldMk cId="1270599025" sldId="279"/>
            <ac:spMk id="3264" creationId="{5FF9299D-0980-DD8D-3145-F5A9393E39C4}"/>
          </ac:spMkLst>
        </pc:spChg>
        <pc:spChg chg="mod">
          <ac:chgData name="chethan kalyan" userId="c1370a218002e0be" providerId="LiveId" clId="{2D53C083-D1FA-4AFF-9038-BC477B0ABBA7}" dt="2024-11-07T08:45:18.377" v="4837"/>
          <ac:spMkLst>
            <pc:docMk/>
            <pc:sldMk cId="1270599025" sldId="279"/>
            <ac:spMk id="3265" creationId="{16ED2796-0D21-7F45-04E0-E835C424E34B}"/>
          </ac:spMkLst>
        </pc:spChg>
        <pc:spChg chg="mod">
          <ac:chgData name="chethan kalyan" userId="c1370a218002e0be" providerId="LiveId" clId="{2D53C083-D1FA-4AFF-9038-BC477B0ABBA7}" dt="2024-11-07T08:45:18.377" v="4837"/>
          <ac:spMkLst>
            <pc:docMk/>
            <pc:sldMk cId="1270599025" sldId="279"/>
            <ac:spMk id="3266" creationId="{9E770F21-F5FC-7209-C090-5CE2BCE124EF}"/>
          </ac:spMkLst>
        </pc:spChg>
        <pc:spChg chg="mod">
          <ac:chgData name="chethan kalyan" userId="c1370a218002e0be" providerId="LiveId" clId="{2D53C083-D1FA-4AFF-9038-BC477B0ABBA7}" dt="2024-11-07T08:45:18.377" v="4837"/>
          <ac:spMkLst>
            <pc:docMk/>
            <pc:sldMk cId="1270599025" sldId="279"/>
            <ac:spMk id="3267" creationId="{5567DCB2-49DC-754C-2EB7-046784A0513D}"/>
          </ac:spMkLst>
        </pc:spChg>
        <pc:spChg chg="mod">
          <ac:chgData name="chethan kalyan" userId="c1370a218002e0be" providerId="LiveId" clId="{2D53C083-D1FA-4AFF-9038-BC477B0ABBA7}" dt="2024-11-07T08:45:18.377" v="4837"/>
          <ac:spMkLst>
            <pc:docMk/>
            <pc:sldMk cId="1270599025" sldId="279"/>
            <ac:spMk id="3268" creationId="{D5270F66-21DA-7A14-F8B8-A6196901EF2C}"/>
          </ac:spMkLst>
        </pc:spChg>
        <pc:spChg chg="mod">
          <ac:chgData name="chethan kalyan" userId="c1370a218002e0be" providerId="LiveId" clId="{2D53C083-D1FA-4AFF-9038-BC477B0ABBA7}" dt="2024-11-07T08:45:18.377" v="4837"/>
          <ac:spMkLst>
            <pc:docMk/>
            <pc:sldMk cId="1270599025" sldId="279"/>
            <ac:spMk id="3269" creationId="{824001A7-513C-66D6-FC08-C5C51A4BA3E0}"/>
          </ac:spMkLst>
        </pc:spChg>
        <pc:spChg chg="mod">
          <ac:chgData name="chethan kalyan" userId="c1370a218002e0be" providerId="LiveId" clId="{2D53C083-D1FA-4AFF-9038-BC477B0ABBA7}" dt="2024-11-07T08:45:18.377" v="4837"/>
          <ac:spMkLst>
            <pc:docMk/>
            <pc:sldMk cId="1270599025" sldId="279"/>
            <ac:spMk id="3270" creationId="{CBE85E53-B5DA-92C1-0BD9-89FEE458CE80}"/>
          </ac:spMkLst>
        </pc:spChg>
        <pc:spChg chg="mod">
          <ac:chgData name="chethan kalyan" userId="c1370a218002e0be" providerId="LiveId" clId="{2D53C083-D1FA-4AFF-9038-BC477B0ABBA7}" dt="2024-11-07T08:45:18.377" v="4837"/>
          <ac:spMkLst>
            <pc:docMk/>
            <pc:sldMk cId="1270599025" sldId="279"/>
            <ac:spMk id="3271" creationId="{154053E4-DB24-D73C-1A06-6686A811218F}"/>
          </ac:spMkLst>
        </pc:spChg>
        <pc:spChg chg="mod">
          <ac:chgData name="chethan kalyan" userId="c1370a218002e0be" providerId="LiveId" clId="{2D53C083-D1FA-4AFF-9038-BC477B0ABBA7}" dt="2024-11-07T08:45:18.377" v="4837"/>
          <ac:spMkLst>
            <pc:docMk/>
            <pc:sldMk cId="1270599025" sldId="279"/>
            <ac:spMk id="3272" creationId="{BC4F22EA-C6BD-D5BC-91F6-1531BAD14B20}"/>
          </ac:spMkLst>
        </pc:spChg>
        <pc:spChg chg="mod">
          <ac:chgData name="chethan kalyan" userId="c1370a218002e0be" providerId="LiveId" clId="{2D53C083-D1FA-4AFF-9038-BC477B0ABBA7}" dt="2024-11-07T08:45:18.377" v="4837"/>
          <ac:spMkLst>
            <pc:docMk/>
            <pc:sldMk cId="1270599025" sldId="279"/>
            <ac:spMk id="3273" creationId="{BA89F2DF-1E8A-3A34-FE71-223EA05A304F}"/>
          </ac:spMkLst>
        </pc:spChg>
        <pc:spChg chg="mod">
          <ac:chgData name="chethan kalyan" userId="c1370a218002e0be" providerId="LiveId" clId="{2D53C083-D1FA-4AFF-9038-BC477B0ABBA7}" dt="2024-11-07T08:45:18.377" v="4837"/>
          <ac:spMkLst>
            <pc:docMk/>
            <pc:sldMk cId="1270599025" sldId="279"/>
            <ac:spMk id="3274" creationId="{847DE051-D02D-2F99-74DD-0E7EE30906B4}"/>
          </ac:spMkLst>
        </pc:spChg>
        <pc:spChg chg="mod">
          <ac:chgData name="chethan kalyan" userId="c1370a218002e0be" providerId="LiveId" clId="{2D53C083-D1FA-4AFF-9038-BC477B0ABBA7}" dt="2024-11-07T08:45:18.377" v="4837"/>
          <ac:spMkLst>
            <pc:docMk/>
            <pc:sldMk cId="1270599025" sldId="279"/>
            <ac:spMk id="3275" creationId="{712683FA-C7B7-2456-5DDF-724A5CD44E2D}"/>
          </ac:spMkLst>
        </pc:spChg>
        <pc:spChg chg="mod">
          <ac:chgData name="chethan kalyan" userId="c1370a218002e0be" providerId="LiveId" clId="{2D53C083-D1FA-4AFF-9038-BC477B0ABBA7}" dt="2024-11-07T08:45:18.377" v="4837"/>
          <ac:spMkLst>
            <pc:docMk/>
            <pc:sldMk cId="1270599025" sldId="279"/>
            <ac:spMk id="3276" creationId="{1A6A0CE9-4DD9-F336-C82E-9B1DCD3ACE2C}"/>
          </ac:spMkLst>
        </pc:spChg>
        <pc:spChg chg="mod">
          <ac:chgData name="chethan kalyan" userId="c1370a218002e0be" providerId="LiveId" clId="{2D53C083-D1FA-4AFF-9038-BC477B0ABBA7}" dt="2024-11-07T08:45:18.377" v="4837"/>
          <ac:spMkLst>
            <pc:docMk/>
            <pc:sldMk cId="1270599025" sldId="279"/>
            <ac:spMk id="3277" creationId="{187F2CDE-DC5E-5FEC-5EAE-A7AE606D9FC4}"/>
          </ac:spMkLst>
        </pc:spChg>
        <pc:spChg chg="mod">
          <ac:chgData name="chethan kalyan" userId="c1370a218002e0be" providerId="LiveId" clId="{2D53C083-D1FA-4AFF-9038-BC477B0ABBA7}" dt="2024-11-07T08:45:18.377" v="4837"/>
          <ac:spMkLst>
            <pc:docMk/>
            <pc:sldMk cId="1270599025" sldId="279"/>
            <ac:spMk id="3278" creationId="{118F66B7-C5E0-9581-25F1-3592E19D8605}"/>
          </ac:spMkLst>
        </pc:spChg>
        <pc:spChg chg="mod">
          <ac:chgData name="chethan kalyan" userId="c1370a218002e0be" providerId="LiveId" clId="{2D53C083-D1FA-4AFF-9038-BC477B0ABBA7}" dt="2024-11-07T08:45:18.377" v="4837"/>
          <ac:spMkLst>
            <pc:docMk/>
            <pc:sldMk cId="1270599025" sldId="279"/>
            <ac:spMk id="3279" creationId="{AF85BCF1-8132-2C69-62A6-A389736C749F}"/>
          </ac:spMkLst>
        </pc:spChg>
        <pc:spChg chg="mod">
          <ac:chgData name="chethan kalyan" userId="c1370a218002e0be" providerId="LiveId" clId="{2D53C083-D1FA-4AFF-9038-BC477B0ABBA7}" dt="2024-11-07T08:45:18.377" v="4837"/>
          <ac:spMkLst>
            <pc:docMk/>
            <pc:sldMk cId="1270599025" sldId="279"/>
            <ac:spMk id="3280" creationId="{AD1416C7-6A81-B907-A34C-1B62464BD4A6}"/>
          </ac:spMkLst>
        </pc:spChg>
        <pc:spChg chg="mod">
          <ac:chgData name="chethan kalyan" userId="c1370a218002e0be" providerId="LiveId" clId="{2D53C083-D1FA-4AFF-9038-BC477B0ABBA7}" dt="2024-11-07T08:45:18.377" v="4837"/>
          <ac:spMkLst>
            <pc:docMk/>
            <pc:sldMk cId="1270599025" sldId="279"/>
            <ac:spMk id="3281" creationId="{5FE27D2F-315E-F34B-3EE8-D9592A960983}"/>
          </ac:spMkLst>
        </pc:spChg>
        <pc:spChg chg="mod">
          <ac:chgData name="chethan kalyan" userId="c1370a218002e0be" providerId="LiveId" clId="{2D53C083-D1FA-4AFF-9038-BC477B0ABBA7}" dt="2024-11-07T08:45:18.377" v="4837"/>
          <ac:spMkLst>
            <pc:docMk/>
            <pc:sldMk cId="1270599025" sldId="279"/>
            <ac:spMk id="3282" creationId="{70AC7CD7-9AB3-D1D7-5F60-A96CF3273E3F}"/>
          </ac:spMkLst>
        </pc:spChg>
        <pc:spChg chg="mod">
          <ac:chgData name="chethan kalyan" userId="c1370a218002e0be" providerId="LiveId" clId="{2D53C083-D1FA-4AFF-9038-BC477B0ABBA7}" dt="2024-11-07T08:45:18.377" v="4837"/>
          <ac:spMkLst>
            <pc:docMk/>
            <pc:sldMk cId="1270599025" sldId="279"/>
            <ac:spMk id="3283" creationId="{EA7DE089-6978-2143-63FA-FA74548AA7B6}"/>
          </ac:spMkLst>
        </pc:spChg>
        <pc:spChg chg="mod">
          <ac:chgData name="chethan kalyan" userId="c1370a218002e0be" providerId="LiveId" clId="{2D53C083-D1FA-4AFF-9038-BC477B0ABBA7}" dt="2024-11-07T08:45:18.377" v="4837"/>
          <ac:spMkLst>
            <pc:docMk/>
            <pc:sldMk cId="1270599025" sldId="279"/>
            <ac:spMk id="3284" creationId="{0E1895BA-4BA4-C758-74C8-7666133BC445}"/>
          </ac:spMkLst>
        </pc:spChg>
        <pc:spChg chg="mod">
          <ac:chgData name="chethan kalyan" userId="c1370a218002e0be" providerId="LiveId" clId="{2D53C083-D1FA-4AFF-9038-BC477B0ABBA7}" dt="2024-11-07T08:45:18.377" v="4837"/>
          <ac:spMkLst>
            <pc:docMk/>
            <pc:sldMk cId="1270599025" sldId="279"/>
            <ac:spMk id="3285" creationId="{C5D5960E-EC9D-6BD6-9BCB-827B0A1A8A22}"/>
          </ac:spMkLst>
        </pc:spChg>
        <pc:spChg chg="mod">
          <ac:chgData name="chethan kalyan" userId="c1370a218002e0be" providerId="LiveId" clId="{2D53C083-D1FA-4AFF-9038-BC477B0ABBA7}" dt="2024-11-07T08:45:18.377" v="4837"/>
          <ac:spMkLst>
            <pc:docMk/>
            <pc:sldMk cId="1270599025" sldId="279"/>
            <ac:spMk id="3286" creationId="{1AC189F6-EB05-367F-7B52-19F3C6F9F85F}"/>
          </ac:spMkLst>
        </pc:spChg>
        <pc:spChg chg="mod">
          <ac:chgData name="chethan kalyan" userId="c1370a218002e0be" providerId="LiveId" clId="{2D53C083-D1FA-4AFF-9038-BC477B0ABBA7}" dt="2024-11-07T08:45:18.377" v="4837"/>
          <ac:spMkLst>
            <pc:docMk/>
            <pc:sldMk cId="1270599025" sldId="279"/>
            <ac:spMk id="3287" creationId="{2C149046-08CB-842D-EE69-E8570968EE17}"/>
          </ac:spMkLst>
        </pc:spChg>
        <pc:spChg chg="mod">
          <ac:chgData name="chethan kalyan" userId="c1370a218002e0be" providerId="LiveId" clId="{2D53C083-D1FA-4AFF-9038-BC477B0ABBA7}" dt="2024-11-07T08:45:18.377" v="4837"/>
          <ac:spMkLst>
            <pc:docMk/>
            <pc:sldMk cId="1270599025" sldId="279"/>
            <ac:spMk id="3288" creationId="{1EA8726C-1C14-4EF0-2827-08427DAE4713}"/>
          </ac:spMkLst>
        </pc:spChg>
        <pc:spChg chg="mod">
          <ac:chgData name="chethan kalyan" userId="c1370a218002e0be" providerId="LiveId" clId="{2D53C083-D1FA-4AFF-9038-BC477B0ABBA7}" dt="2024-11-07T08:45:18.377" v="4837"/>
          <ac:spMkLst>
            <pc:docMk/>
            <pc:sldMk cId="1270599025" sldId="279"/>
            <ac:spMk id="3289" creationId="{E13143E4-04EE-0526-5418-9A16D767FFC0}"/>
          </ac:spMkLst>
        </pc:spChg>
        <pc:spChg chg="mod">
          <ac:chgData name="chethan kalyan" userId="c1370a218002e0be" providerId="LiveId" clId="{2D53C083-D1FA-4AFF-9038-BC477B0ABBA7}" dt="2024-11-07T08:45:18.377" v="4837"/>
          <ac:spMkLst>
            <pc:docMk/>
            <pc:sldMk cId="1270599025" sldId="279"/>
            <ac:spMk id="3290" creationId="{5E7C10CE-44BA-88CC-3604-E6F59B4A75B7}"/>
          </ac:spMkLst>
        </pc:spChg>
        <pc:spChg chg="mod">
          <ac:chgData name="chethan kalyan" userId="c1370a218002e0be" providerId="LiveId" clId="{2D53C083-D1FA-4AFF-9038-BC477B0ABBA7}" dt="2024-11-07T08:45:18.377" v="4837"/>
          <ac:spMkLst>
            <pc:docMk/>
            <pc:sldMk cId="1270599025" sldId="279"/>
            <ac:spMk id="3291" creationId="{802FA4CA-CA9E-CF3F-920E-B123D011B52B}"/>
          </ac:spMkLst>
        </pc:spChg>
        <pc:spChg chg="mod">
          <ac:chgData name="chethan kalyan" userId="c1370a218002e0be" providerId="LiveId" clId="{2D53C083-D1FA-4AFF-9038-BC477B0ABBA7}" dt="2024-11-07T08:45:18.377" v="4837"/>
          <ac:spMkLst>
            <pc:docMk/>
            <pc:sldMk cId="1270599025" sldId="279"/>
            <ac:spMk id="3292" creationId="{F55E7271-EB10-0AAA-254C-F710DB5DA945}"/>
          </ac:spMkLst>
        </pc:spChg>
        <pc:spChg chg="mod">
          <ac:chgData name="chethan kalyan" userId="c1370a218002e0be" providerId="LiveId" clId="{2D53C083-D1FA-4AFF-9038-BC477B0ABBA7}" dt="2024-11-07T08:45:18.377" v="4837"/>
          <ac:spMkLst>
            <pc:docMk/>
            <pc:sldMk cId="1270599025" sldId="279"/>
            <ac:spMk id="3293" creationId="{3A590D45-B4CE-CE73-B37E-41CEA9D483E1}"/>
          </ac:spMkLst>
        </pc:spChg>
        <pc:spChg chg="mod">
          <ac:chgData name="chethan kalyan" userId="c1370a218002e0be" providerId="LiveId" clId="{2D53C083-D1FA-4AFF-9038-BC477B0ABBA7}" dt="2024-11-07T08:45:18.377" v="4837"/>
          <ac:spMkLst>
            <pc:docMk/>
            <pc:sldMk cId="1270599025" sldId="279"/>
            <ac:spMk id="3294" creationId="{5BA754DE-3AF0-B32B-6F88-38B0155926B2}"/>
          </ac:spMkLst>
        </pc:spChg>
        <pc:spChg chg="mod">
          <ac:chgData name="chethan kalyan" userId="c1370a218002e0be" providerId="LiveId" clId="{2D53C083-D1FA-4AFF-9038-BC477B0ABBA7}" dt="2024-11-07T08:45:18.377" v="4837"/>
          <ac:spMkLst>
            <pc:docMk/>
            <pc:sldMk cId="1270599025" sldId="279"/>
            <ac:spMk id="3295" creationId="{0BB0D961-32EE-6378-E720-757816A5BF78}"/>
          </ac:spMkLst>
        </pc:spChg>
        <pc:spChg chg="mod">
          <ac:chgData name="chethan kalyan" userId="c1370a218002e0be" providerId="LiveId" clId="{2D53C083-D1FA-4AFF-9038-BC477B0ABBA7}" dt="2024-11-07T08:45:18.377" v="4837"/>
          <ac:spMkLst>
            <pc:docMk/>
            <pc:sldMk cId="1270599025" sldId="279"/>
            <ac:spMk id="3296" creationId="{F59A8B62-A791-79E8-E390-BE0564A37718}"/>
          </ac:spMkLst>
        </pc:spChg>
        <pc:spChg chg="mod">
          <ac:chgData name="chethan kalyan" userId="c1370a218002e0be" providerId="LiveId" clId="{2D53C083-D1FA-4AFF-9038-BC477B0ABBA7}" dt="2024-11-07T08:45:18.377" v="4837"/>
          <ac:spMkLst>
            <pc:docMk/>
            <pc:sldMk cId="1270599025" sldId="279"/>
            <ac:spMk id="3297" creationId="{15FA15EA-74E9-0AC3-3350-7C47253A46E0}"/>
          </ac:spMkLst>
        </pc:spChg>
        <pc:spChg chg="mod">
          <ac:chgData name="chethan kalyan" userId="c1370a218002e0be" providerId="LiveId" clId="{2D53C083-D1FA-4AFF-9038-BC477B0ABBA7}" dt="2024-11-07T08:45:18.377" v="4837"/>
          <ac:spMkLst>
            <pc:docMk/>
            <pc:sldMk cId="1270599025" sldId="279"/>
            <ac:spMk id="3298" creationId="{DCFB29AB-B7DD-DF41-2027-E484718592EE}"/>
          </ac:spMkLst>
        </pc:spChg>
        <pc:spChg chg="mod">
          <ac:chgData name="chethan kalyan" userId="c1370a218002e0be" providerId="LiveId" clId="{2D53C083-D1FA-4AFF-9038-BC477B0ABBA7}" dt="2024-11-07T08:45:18.377" v="4837"/>
          <ac:spMkLst>
            <pc:docMk/>
            <pc:sldMk cId="1270599025" sldId="279"/>
            <ac:spMk id="3299" creationId="{D686FC21-83CB-90B1-AE99-AB392EDDFD14}"/>
          </ac:spMkLst>
        </pc:spChg>
        <pc:spChg chg="mod">
          <ac:chgData name="chethan kalyan" userId="c1370a218002e0be" providerId="LiveId" clId="{2D53C083-D1FA-4AFF-9038-BC477B0ABBA7}" dt="2024-11-07T08:45:18.377" v="4837"/>
          <ac:spMkLst>
            <pc:docMk/>
            <pc:sldMk cId="1270599025" sldId="279"/>
            <ac:spMk id="3300" creationId="{06F670A1-73A1-8004-A8ED-0C52CD22F6E9}"/>
          </ac:spMkLst>
        </pc:spChg>
        <pc:spChg chg="mod">
          <ac:chgData name="chethan kalyan" userId="c1370a218002e0be" providerId="LiveId" clId="{2D53C083-D1FA-4AFF-9038-BC477B0ABBA7}" dt="2024-11-07T08:45:18.377" v="4837"/>
          <ac:spMkLst>
            <pc:docMk/>
            <pc:sldMk cId="1270599025" sldId="279"/>
            <ac:spMk id="3301" creationId="{1C6B4464-7B21-B318-F7D2-442BF1C95053}"/>
          </ac:spMkLst>
        </pc:spChg>
        <pc:spChg chg="mod">
          <ac:chgData name="chethan kalyan" userId="c1370a218002e0be" providerId="LiveId" clId="{2D53C083-D1FA-4AFF-9038-BC477B0ABBA7}" dt="2024-11-07T08:45:18.377" v="4837"/>
          <ac:spMkLst>
            <pc:docMk/>
            <pc:sldMk cId="1270599025" sldId="279"/>
            <ac:spMk id="3302" creationId="{9DF7EC89-0B97-A4E8-9B97-D0C3E4A582D9}"/>
          </ac:spMkLst>
        </pc:spChg>
        <pc:spChg chg="mod">
          <ac:chgData name="chethan kalyan" userId="c1370a218002e0be" providerId="LiveId" clId="{2D53C083-D1FA-4AFF-9038-BC477B0ABBA7}" dt="2024-11-07T08:45:18.377" v="4837"/>
          <ac:spMkLst>
            <pc:docMk/>
            <pc:sldMk cId="1270599025" sldId="279"/>
            <ac:spMk id="3303" creationId="{21DC6AC7-58FF-FD5F-32F6-C617F3FC13BC}"/>
          </ac:spMkLst>
        </pc:spChg>
        <pc:spChg chg="mod">
          <ac:chgData name="chethan kalyan" userId="c1370a218002e0be" providerId="LiveId" clId="{2D53C083-D1FA-4AFF-9038-BC477B0ABBA7}" dt="2024-11-07T08:45:18.377" v="4837"/>
          <ac:spMkLst>
            <pc:docMk/>
            <pc:sldMk cId="1270599025" sldId="279"/>
            <ac:spMk id="3304" creationId="{711D8DD2-AFB8-2DED-01B0-4815B547E195}"/>
          </ac:spMkLst>
        </pc:spChg>
        <pc:spChg chg="mod">
          <ac:chgData name="chethan kalyan" userId="c1370a218002e0be" providerId="LiveId" clId="{2D53C083-D1FA-4AFF-9038-BC477B0ABBA7}" dt="2024-11-07T08:45:18.377" v="4837"/>
          <ac:spMkLst>
            <pc:docMk/>
            <pc:sldMk cId="1270599025" sldId="279"/>
            <ac:spMk id="3305" creationId="{5AC9B135-EF2D-2378-2537-8E595EA8B469}"/>
          </ac:spMkLst>
        </pc:spChg>
        <pc:spChg chg="mod">
          <ac:chgData name="chethan kalyan" userId="c1370a218002e0be" providerId="LiveId" clId="{2D53C083-D1FA-4AFF-9038-BC477B0ABBA7}" dt="2024-11-07T08:45:18.377" v="4837"/>
          <ac:spMkLst>
            <pc:docMk/>
            <pc:sldMk cId="1270599025" sldId="279"/>
            <ac:spMk id="3306" creationId="{5D205CAB-8EF1-103D-E608-9256A1B9FEC3}"/>
          </ac:spMkLst>
        </pc:spChg>
        <pc:spChg chg="mod">
          <ac:chgData name="chethan kalyan" userId="c1370a218002e0be" providerId="LiveId" clId="{2D53C083-D1FA-4AFF-9038-BC477B0ABBA7}" dt="2024-11-07T08:45:18.377" v="4837"/>
          <ac:spMkLst>
            <pc:docMk/>
            <pc:sldMk cId="1270599025" sldId="279"/>
            <ac:spMk id="3307" creationId="{EFBEBDF3-EB05-1826-9EF5-F8E7BD9BC44E}"/>
          </ac:spMkLst>
        </pc:spChg>
        <pc:spChg chg="mod">
          <ac:chgData name="chethan kalyan" userId="c1370a218002e0be" providerId="LiveId" clId="{2D53C083-D1FA-4AFF-9038-BC477B0ABBA7}" dt="2024-11-07T08:45:18.377" v="4837"/>
          <ac:spMkLst>
            <pc:docMk/>
            <pc:sldMk cId="1270599025" sldId="279"/>
            <ac:spMk id="3308" creationId="{1016ED5A-3A49-7D64-14BF-10E91F131144}"/>
          </ac:spMkLst>
        </pc:spChg>
        <pc:spChg chg="mod">
          <ac:chgData name="chethan kalyan" userId="c1370a218002e0be" providerId="LiveId" clId="{2D53C083-D1FA-4AFF-9038-BC477B0ABBA7}" dt="2024-11-07T08:45:18.377" v="4837"/>
          <ac:spMkLst>
            <pc:docMk/>
            <pc:sldMk cId="1270599025" sldId="279"/>
            <ac:spMk id="3309" creationId="{3C79AF95-4F9B-B628-182B-2959107E23CC}"/>
          </ac:spMkLst>
        </pc:spChg>
        <pc:spChg chg="mod">
          <ac:chgData name="chethan kalyan" userId="c1370a218002e0be" providerId="LiveId" clId="{2D53C083-D1FA-4AFF-9038-BC477B0ABBA7}" dt="2024-11-07T08:45:18.377" v="4837"/>
          <ac:spMkLst>
            <pc:docMk/>
            <pc:sldMk cId="1270599025" sldId="279"/>
            <ac:spMk id="3310" creationId="{7D0B1DE8-DFB3-B8A2-D0FC-79AC15705299}"/>
          </ac:spMkLst>
        </pc:spChg>
        <pc:spChg chg="mod">
          <ac:chgData name="chethan kalyan" userId="c1370a218002e0be" providerId="LiveId" clId="{2D53C083-D1FA-4AFF-9038-BC477B0ABBA7}" dt="2024-11-07T08:45:18.377" v="4837"/>
          <ac:spMkLst>
            <pc:docMk/>
            <pc:sldMk cId="1270599025" sldId="279"/>
            <ac:spMk id="3311" creationId="{F969CE3F-20A6-91FF-925B-02B88837E955}"/>
          </ac:spMkLst>
        </pc:spChg>
        <pc:spChg chg="mod">
          <ac:chgData name="chethan kalyan" userId="c1370a218002e0be" providerId="LiveId" clId="{2D53C083-D1FA-4AFF-9038-BC477B0ABBA7}" dt="2024-11-07T08:45:18.377" v="4837"/>
          <ac:spMkLst>
            <pc:docMk/>
            <pc:sldMk cId="1270599025" sldId="279"/>
            <ac:spMk id="3312" creationId="{A9658C97-D20A-318B-9C5C-BEC7DC754B9D}"/>
          </ac:spMkLst>
        </pc:spChg>
        <pc:spChg chg="mod">
          <ac:chgData name="chethan kalyan" userId="c1370a218002e0be" providerId="LiveId" clId="{2D53C083-D1FA-4AFF-9038-BC477B0ABBA7}" dt="2024-11-07T08:45:18.377" v="4837"/>
          <ac:spMkLst>
            <pc:docMk/>
            <pc:sldMk cId="1270599025" sldId="279"/>
            <ac:spMk id="3313" creationId="{D600D76A-C0CC-A90A-8B88-061C261342E7}"/>
          </ac:spMkLst>
        </pc:spChg>
        <pc:spChg chg="mod">
          <ac:chgData name="chethan kalyan" userId="c1370a218002e0be" providerId="LiveId" clId="{2D53C083-D1FA-4AFF-9038-BC477B0ABBA7}" dt="2024-11-07T08:45:18.377" v="4837"/>
          <ac:spMkLst>
            <pc:docMk/>
            <pc:sldMk cId="1270599025" sldId="279"/>
            <ac:spMk id="3314" creationId="{C138FB9D-8686-8197-67DF-5CBC704E1D61}"/>
          </ac:spMkLst>
        </pc:spChg>
        <pc:spChg chg="mod">
          <ac:chgData name="chethan kalyan" userId="c1370a218002e0be" providerId="LiveId" clId="{2D53C083-D1FA-4AFF-9038-BC477B0ABBA7}" dt="2024-11-07T08:45:18.377" v="4837"/>
          <ac:spMkLst>
            <pc:docMk/>
            <pc:sldMk cId="1270599025" sldId="279"/>
            <ac:spMk id="3315" creationId="{45558CF1-B035-7F56-DDAC-CC08CBE0904A}"/>
          </ac:spMkLst>
        </pc:spChg>
        <pc:spChg chg="mod">
          <ac:chgData name="chethan kalyan" userId="c1370a218002e0be" providerId="LiveId" clId="{2D53C083-D1FA-4AFF-9038-BC477B0ABBA7}" dt="2024-11-07T08:45:18.377" v="4837"/>
          <ac:spMkLst>
            <pc:docMk/>
            <pc:sldMk cId="1270599025" sldId="279"/>
            <ac:spMk id="3316" creationId="{D86B5BF7-44EF-798A-9050-4B164B2A0DBE}"/>
          </ac:spMkLst>
        </pc:spChg>
        <pc:spChg chg="mod">
          <ac:chgData name="chethan kalyan" userId="c1370a218002e0be" providerId="LiveId" clId="{2D53C083-D1FA-4AFF-9038-BC477B0ABBA7}" dt="2024-11-07T08:45:18.377" v="4837"/>
          <ac:spMkLst>
            <pc:docMk/>
            <pc:sldMk cId="1270599025" sldId="279"/>
            <ac:spMk id="3317" creationId="{DBF2D6D2-1060-4D83-E300-85CDF1F7DBC4}"/>
          </ac:spMkLst>
        </pc:spChg>
        <pc:spChg chg="mod">
          <ac:chgData name="chethan kalyan" userId="c1370a218002e0be" providerId="LiveId" clId="{2D53C083-D1FA-4AFF-9038-BC477B0ABBA7}" dt="2024-11-07T08:45:18.377" v="4837"/>
          <ac:spMkLst>
            <pc:docMk/>
            <pc:sldMk cId="1270599025" sldId="279"/>
            <ac:spMk id="3318" creationId="{F393A6EF-0F0D-7C53-FA39-6B5D6739FD1C}"/>
          </ac:spMkLst>
        </pc:spChg>
        <pc:spChg chg="mod">
          <ac:chgData name="chethan kalyan" userId="c1370a218002e0be" providerId="LiveId" clId="{2D53C083-D1FA-4AFF-9038-BC477B0ABBA7}" dt="2024-11-07T08:45:18.377" v="4837"/>
          <ac:spMkLst>
            <pc:docMk/>
            <pc:sldMk cId="1270599025" sldId="279"/>
            <ac:spMk id="3319" creationId="{EB6DF6D0-01E3-A50D-1792-4CFB0F35689D}"/>
          </ac:spMkLst>
        </pc:spChg>
        <pc:spChg chg="mod">
          <ac:chgData name="chethan kalyan" userId="c1370a218002e0be" providerId="LiveId" clId="{2D53C083-D1FA-4AFF-9038-BC477B0ABBA7}" dt="2024-11-07T08:45:18.377" v="4837"/>
          <ac:spMkLst>
            <pc:docMk/>
            <pc:sldMk cId="1270599025" sldId="279"/>
            <ac:spMk id="3320" creationId="{BFE826DA-E739-B968-1834-C376FC4D073C}"/>
          </ac:spMkLst>
        </pc:spChg>
        <pc:spChg chg="mod">
          <ac:chgData name="chethan kalyan" userId="c1370a218002e0be" providerId="LiveId" clId="{2D53C083-D1FA-4AFF-9038-BC477B0ABBA7}" dt="2024-11-07T08:45:18.377" v="4837"/>
          <ac:spMkLst>
            <pc:docMk/>
            <pc:sldMk cId="1270599025" sldId="279"/>
            <ac:spMk id="3321" creationId="{2CDF9858-DBAB-A7AD-2B5A-3BC2CC759189}"/>
          </ac:spMkLst>
        </pc:spChg>
        <pc:spChg chg="mod">
          <ac:chgData name="chethan kalyan" userId="c1370a218002e0be" providerId="LiveId" clId="{2D53C083-D1FA-4AFF-9038-BC477B0ABBA7}" dt="2024-11-07T08:45:18.377" v="4837"/>
          <ac:spMkLst>
            <pc:docMk/>
            <pc:sldMk cId="1270599025" sldId="279"/>
            <ac:spMk id="3322" creationId="{4DB51550-557F-5211-4D2C-ED106450B852}"/>
          </ac:spMkLst>
        </pc:spChg>
        <pc:spChg chg="mod">
          <ac:chgData name="chethan kalyan" userId="c1370a218002e0be" providerId="LiveId" clId="{2D53C083-D1FA-4AFF-9038-BC477B0ABBA7}" dt="2024-11-07T08:45:18.377" v="4837"/>
          <ac:spMkLst>
            <pc:docMk/>
            <pc:sldMk cId="1270599025" sldId="279"/>
            <ac:spMk id="3323" creationId="{4DBEDAE8-3950-F885-EE39-886E433E1035}"/>
          </ac:spMkLst>
        </pc:spChg>
        <pc:spChg chg="mod">
          <ac:chgData name="chethan kalyan" userId="c1370a218002e0be" providerId="LiveId" clId="{2D53C083-D1FA-4AFF-9038-BC477B0ABBA7}" dt="2024-11-07T08:45:18.377" v="4837"/>
          <ac:spMkLst>
            <pc:docMk/>
            <pc:sldMk cId="1270599025" sldId="279"/>
            <ac:spMk id="3324" creationId="{21EBBD5E-1C27-607A-2084-A2732AC9E1FE}"/>
          </ac:spMkLst>
        </pc:spChg>
        <pc:spChg chg="mod">
          <ac:chgData name="chethan kalyan" userId="c1370a218002e0be" providerId="LiveId" clId="{2D53C083-D1FA-4AFF-9038-BC477B0ABBA7}" dt="2024-11-07T08:45:18.377" v="4837"/>
          <ac:spMkLst>
            <pc:docMk/>
            <pc:sldMk cId="1270599025" sldId="279"/>
            <ac:spMk id="3325" creationId="{3215AD5D-9DDF-4B3D-BA0E-950D2F9946A2}"/>
          </ac:spMkLst>
        </pc:spChg>
        <pc:spChg chg="mod">
          <ac:chgData name="chethan kalyan" userId="c1370a218002e0be" providerId="LiveId" clId="{2D53C083-D1FA-4AFF-9038-BC477B0ABBA7}" dt="2024-11-07T08:45:18.377" v="4837"/>
          <ac:spMkLst>
            <pc:docMk/>
            <pc:sldMk cId="1270599025" sldId="279"/>
            <ac:spMk id="3326" creationId="{25285F2F-3044-F76F-5DC6-792A940C0818}"/>
          </ac:spMkLst>
        </pc:spChg>
        <pc:spChg chg="mod">
          <ac:chgData name="chethan kalyan" userId="c1370a218002e0be" providerId="LiveId" clId="{2D53C083-D1FA-4AFF-9038-BC477B0ABBA7}" dt="2024-11-07T08:45:18.377" v="4837"/>
          <ac:spMkLst>
            <pc:docMk/>
            <pc:sldMk cId="1270599025" sldId="279"/>
            <ac:spMk id="3327" creationId="{3E6DEB01-B01F-D6D2-28D0-3E68DB1DB020}"/>
          </ac:spMkLst>
        </pc:spChg>
        <pc:spChg chg="mod">
          <ac:chgData name="chethan kalyan" userId="c1370a218002e0be" providerId="LiveId" clId="{2D53C083-D1FA-4AFF-9038-BC477B0ABBA7}" dt="2024-11-07T08:45:18.377" v="4837"/>
          <ac:spMkLst>
            <pc:docMk/>
            <pc:sldMk cId="1270599025" sldId="279"/>
            <ac:spMk id="3328" creationId="{18B4416B-8426-D7AD-0F40-E9BC4F139C36}"/>
          </ac:spMkLst>
        </pc:spChg>
        <pc:spChg chg="mod">
          <ac:chgData name="chethan kalyan" userId="c1370a218002e0be" providerId="LiveId" clId="{2D53C083-D1FA-4AFF-9038-BC477B0ABBA7}" dt="2024-11-07T08:45:18.377" v="4837"/>
          <ac:spMkLst>
            <pc:docMk/>
            <pc:sldMk cId="1270599025" sldId="279"/>
            <ac:spMk id="3329" creationId="{7AD47AA3-402F-0B70-B0D7-435C18B4570B}"/>
          </ac:spMkLst>
        </pc:spChg>
        <pc:spChg chg="mod">
          <ac:chgData name="chethan kalyan" userId="c1370a218002e0be" providerId="LiveId" clId="{2D53C083-D1FA-4AFF-9038-BC477B0ABBA7}" dt="2024-11-07T08:45:18.377" v="4837"/>
          <ac:spMkLst>
            <pc:docMk/>
            <pc:sldMk cId="1270599025" sldId="279"/>
            <ac:spMk id="3330" creationId="{0874A6D1-5E25-3CC5-AE96-DBBA0B7FF7A4}"/>
          </ac:spMkLst>
        </pc:spChg>
        <pc:spChg chg="mod">
          <ac:chgData name="chethan kalyan" userId="c1370a218002e0be" providerId="LiveId" clId="{2D53C083-D1FA-4AFF-9038-BC477B0ABBA7}" dt="2024-11-07T08:45:18.377" v="4837"/>
          <ac:spMkLst>
            <pc:docMk/>
            <pc:sldMk cId="1270599025" sldId="279"/>
            <ac:spMk id="3331" creationId="{30D43BDC-778A-6DCC-3512-10F1D071DD52}"/>
          </ac:spMkLst>
        </pc:spChg>
        <pc:spChg chg="mod">
          <ac:chgData name="chethan kalyan" userId="c1370a218002e0be" providerId="LiveId" clId="{2D53C083-D1FA-4AFF-9038-BC477B0ABBA7}" dt="2024-11-07T08:45:18.377" v="4837"/>
          <ac:spMkLst>
            <pc:docMk/>
            <pc:sldMk cId="1270599025" sldId="279"/>
            <ac:spMk id="3332" creationId="{78816277-45B7-1EF2-CEE5-1F0A6B2AAFC0}"/>
          </ac:spMkLst>
        </pc:spChg>
        <pc:spChg chg="mod">
          <ac:chgData name="chethan kalyan" userId="c1370a218002e0be" providerId="LiveId" clId="{2D53C083-D1FA-4AFF-9038-BC477B0ABBA7}" dt="2024-11-07T08:45:18.377" v="4837"/>
          <ac:spMkLst>
            <pc:docMk/>
            <pc:sldMk cId="1270599025" sldId="279"/>
            <ac:spMk id="3333" creationId="{A16FA73D-177D-7996-4A8C-22E31D50A0AD}"/>
          </ac:spMkLst>
        </pc:spChg>
        <pc:spChg chg="mod">
          <ac:chgData name="chethan kalyan" userId="c1370a218002e0be" providerId="LiveId" clId="{2D53C083-D1FA-4AFF-9038-BC477B0ABBA7}" dt="2024-11-07T08:45:18.377" v="4837"/>
          <ac:spMkLst>
            <pc:docMk/>
            <pc:sldMk cId="1270599025" sldId="279"/>
            <ac:spMk id="3334" creationId="{E71C6F7A-68CA-8435-39F2-9A3F9DA82D8A}"/>
          </ac:spMkLst>
        </pc:spChg>
        <pc:spChg chg="mod">
          <ac:chgData name="chethan kalyan" userId="c1370a218002e0be" providerId="LiveId" clId="{2D53C083-D1FA-4AFF-9038-BC477B0ABBA7}" dt="2024-11-07T08:45:18.377" v="4837"/>
          <ac:spMkLst>
            <pc:docMk/>
            <pc:sldMk cId="1270599025" sldId="279"/>
            <ac:spMk id="3335" creationId="{C52D1530-4B49-04AA-4D32-09FE79E1DAAC}"/>
          </ac:spMkLst>
        </pc:spChg>
        <pc:spChg chg="mod">
          <ac:chgData name="chethan kalyan" userId="c1370a218002e0be" providerId="LiveId" clId="{2D53C083-D1FA-4AFF-9038-BC477B0ABBA7}" dt="2024-11-07T08:45:18.377" v="4837"/>
          <ac:spMkLst>
            <pc:docMk/>
            <pc:sldMk cId="1270599025" sldId="279"/>
            <ac:spMk id="3336" creationId="{B96745A5-1711-4B4A-47E5-5A3118E9AE11}"/>
          </ac:spMkLst>
        </pc:spChg>
        <pc:spChg chg="mod">
          <ac:chgData name="chethan kalyan" userId="c1370a218002e0be" providerId="LiveId" clId="{2D53C083-D1FA-4AFF-9038-BC477B0ABBA7}" dt="2024-11-07T08:45:18.377" v="4837"/>
          <ac:spMkLst>
            <pc:docMk/>
            <pc:sldMk cId="1270599025" sldId="279"/>
            <ac:spMk id="3337" creationId="{53F7E552-D71D-513A-B6EA-AFF8E51A9376}"/>
          </ac:spMkLst>
        </pc:spChg>
        <pc:spChg chg="mod">
          <ac:chgData name="chethan kalyan" userId="c1370a218002e0be" providerId="LiveId" clId="{2D53C083-D1FA-4AFF-9038-BC477B0ABBA7}" dt="2024-11-07T08:45:18.377" v="4837"/>
          <ac:spMkLst>
            <pc:docMk/>
            <pc:sldMk cId="1270599025" sldId="279"/>
            <ac:spMk id="3338" creationId="{04FDA72B-18CF-4A6D-3A36-20D0E7D34C26}"/>
          </ac:spMkLst>
        </pc:spChg>
        <pc:spChg chg="mod">
          <ac:chgData name="chethan kalyan" userId="c1370a218002e0be" providerId="LiveId" clId="{2D53C083-D1FA-4AFF-9038-BC477B0ABBA7}" dt="2024-11-07T08:45:18.377" v="4837"/>
          <ac:spMkLst>
            <pc:docMk/>
            <pc:sldMk cId="1270599025" sldId="279"/>
            <ac:spMk id="3339" creationId="{B34AED2C-2C24-7E82-7F02-77AB688943CB}"/>
          </ac:spMkLst>
        </pc:spChg>
        <pc:spChg chg="mod">
          <ac:chgData name="chethan kalyan" userId="c1370a218002e0be" providerId="LiveId" clId="{2D53C083-D1FA-4AFF-9038-BC477B0ABBA7}" dt="2024-11-07T08:45:18.377" v="4837"/>
          <ac:spMkLst>
            <pc:docMk/>
            <pc:sldMk cId="1270599025" sldId="279"/>
            <ac:spMk id="3340" creationId="{4057945B-6591-E709-D8F3-375514DAC189}"/>
          </ac:spMkLst>
        </pc:spChg>
        <pc:spChg chg="mod">
          <ac:chgData name="chethan kalyan" userId="c1370a218002e0be" providerId="LiveId" clId="{2D53C083-D1FA-4AFF-9038-BC477B0ABBA7}" dt="2024-11-07T08:45:18.377" v="4837"/>
          <ac:spMkLst>
            <pc:docMk/>
            <pc:sldMk cId="1270599025" sldId="279"/>
            <ac:spMk id="3341" creationId="{2DEE3B25-5175-8CD2-86E0-A7BFF2C19F68}"/>
          </ac:spMkLst>
        </pc:spChg>
        <pc:spChg chg="mod">
          <ac:chgData name="chethan kalyan" userId="c1370a218002e0be" providerId="LiveId" clId="{2D53C083-D1FA-4AFF-9038-BC477B0ABBA7}" dt="2024-11-07T08:45:18.377" v="4837"/>
          <ac:spMkLst>
            <pc:docMk/>
            <pc:sldMk cId="1270599025" sldId="279"/>
            <ac:spMk id="3342" creationId="{68D6D8F5-3792-C68A-1CC9-CE4ECED53BB9}"/>
          </ac:spMkLst>
        </pc:spChg>
        <pc:spChg chg="mod">
          <ac:chgData name="chethan kalyan" userId="c1370a218002e0be" providerId="LiveId" clId="{2D53C083-D1FA-4AFF-9038-BC477B0ABBA7}" dt="2024-11-07T08:45:18.377" v="4837"/>
          <ac:spMkLst>
            <pc:docMk/>
            <pc:sldMk cId="1270599025" sldId="279"/>
            <ac:spMk id="3343" creationId="{D4FC2754-8119-8485-A78F-710CBDFC4243}"/>
          </ac:spMkLst>
        </pc:spChg>
        <pc:spChg chg="mod">
          <ac:chgData name="chethan kalyan" userId="c1370a218002e0be" providerId="LiveId" clId="{2D53C083-D1FA-4AFF-9038-BC477B0ABBA7}" dt="2024-11-07T08:45:18.377" v="4837"/>
          <ac:spMkLst>
            <pc:docMk/>
            <pc:sldMk cId="1270599025" sldId="279"/>
            <ac:spMk id="3344" creationId="{E5445026-1ADC-098E-D962-7F553F9FD418}"/>
          </ac:spMkLst>
        </pc:spChg>
        <pc:spChg chg="mod">
          <ac:chgData name="chethan kalyan" userId="c1370a218002e0be" providerId="LiveId" clId="{2D53C083-D1FA-4AFF-9038-BC477B0ABBA7}" dt="2024-11-07T08:45:18.377" v="4837"/>
          <ac:spMkLst>
            <pc:docMk/>
            <pc:sldMk cId="1270599025" sldId="279"/>
            <ac:spMk id="3345" creationId="{1B296CB4-B103-3500-E5CE-A193FFE7286F}"/>
          </ac:spMkLst>
        </pc:spChg>
        <pc:spChg chg="mod">
          <ac:chgData name="chethan kalyan" userId="c1370a218002e0be" providerId="LiveId" clId="{2D53C083-D1FA-4AFF-9038-BC477B0ABBA7}" dt="2024-11-07T08:45:18.377" v="4837"/>
          <ac:spMkLst>
            <pc:docMk/>
            <pc:sldMk cId="1270599025" sldId="279"/>
            <ac:spMk id="3346" creationId="{E344EC5C-9E9F-94A6-8CA1-7C8988C9FD51}"/>
          </ac:spMkLst>
        </pc:spChg>
        <pc:spChg chg="mod">
          <ac:chgData name="chethan kalyan" userId="c1370a218002e0be" providerId="LiveId" clId="{2D53C083-D1FA-4AFF-9038-BC477B0ABBA7}" dt="2024-11-07T08:45:18.377" v="4837"/>
          <ac:spMkLst>
            <pc:docMk/>
            <pc:sldMk cId="1270599025" sldId="279"/>
            <ac:spMk id="3347" creationId="{69BE02AE-4D7B-6F6F-37C3-54F3B8B93CA1}"/>
          </ac:spMkLst>
        </pc:spChg>
        <pc:spChg chg="mod">
          <ac:chgData name="chethan kalyan" userId="c1370a218002e0be" providerId="LiveId" clId="{2D53C083-D1FA-4AFF-9038-BC477B0ABBA7}" dt="2024-11-07T08:45:18.377" v="4837"/>
          <ac:spMkLst>
            <pc:docMk/>
            <pc:sldMk cId="1270599025" sldId="279"/>
            <ac:spMk id="3348" creationId="{BBAAA2AF-E054-12DD-FE3A-E71FD643CCA2}"/>
          </ac:spMkLst>
        </pc:spChg>
        <pc:spChg chg="mod">
          <ac:chgData name="chethan kalyan" userId="c1370a218002e0be" providerId="LiveId" clId="{2D53C083-D1FA-4AFF-9038-BC477B0ABBA7}" dt="2024-11-07T08:45:18.377" v="4837"/>
          <ac:spMkLst>
            <pc:docMk/>
            <pc:sldMk cId="1270599025" sldId="279"/>
            <ac:spMk id="3349" creationId="{542EB614-FE04-5F7F-B71C-CB047445266D}"/>
          </ac:spMkLst>
        </pc:spChg>
        <pc:spChg chg="mod">
          <ac:chgData name="chethan kalyan" userId="c1370a218002e0be" providerId="LiveId" clId="{2D53C083-D1FA-4AFF-9038-BC477B0ABBA7}" dt="2024-11-07T08:45:18.377" v="4837"/>
          <ac:spMkLst>
            <pc:docMk/>
            <pc:sldMk cId="1270599025" sldId="279"/>
            <ac:spMk id="3350" creationId="{0A04CF73-2D00-05B5-8251-5B7D16B86BF7}"/>
          </ac:spMkLst>
        </pc:spChg>
        <pc:spChg chg="mod">
          <ac:chgData name="chethan kalyan" userId="c1370a218002e0be" providerId="LiveId" clId="{2D53C083-D1FA-4AFF-9038-BC477B0ABBA7}" dt="2024-11-07T08:45:18.377" v="4837"/>
          <ac:spMkLst>
            <pc:docMk/>
            <pc:sldMk cId="1270599025" sldId="279"/>
            <ac:spMk id="3351" creationId="{162067F5-E83E-C725-BE00-330DD7BA78EF}"/>
          </ac:spMkLst>
        </pc:spChg>
        <pc:spChg chg="mod">
          <ac:chgData name="chethan kalyan" userId="c1370a218002e0be" providerId="LiveId" clId="{2D53C083-D1FA-4AFF-9038-BC477B0ABBA7}" dt="2024-11-07T08:45:18.377" v="4837"/>
          <ac:spMkLst>
            <pc:docMk/>
            <pc:sldMk cId="1270599025" sldId="279"/>
            <ac:spMk id="3352" creationId="{2BD592BF-E25F-A779-C45D-89111FECA688}"/>
          </ac:spMkLst>
        </pc:spChg>
        <pc:spChg chg="mod">
          <ac:chgData name="chethan kalyan" userId="c1370a218002e0be" providerId="LiveId" clId="{2D53C083-D1FA-4AFF-9038-BC477B0ABBA7}" dt="2024-11-07T08:45:18.377" v="4837"/>
          <ac:spMkLst>
            <pc:docMk/>
            <pc:sldMk cId="1270599025" sldId="279"/>
            <ac:spMk id="3353" creationId="{E364C398-9E56-0EE7-C377-A0C1AFE5E020}"/>
          </ac:spMkLst>
        </pc:spChg>
        <pc:grpChg chg="add mod">
          <ac:chgData name="chethan kalyan" userId="c1370a218002e0be" providerId="LiveId" clId="{2D53C083-D1FA-4AFF-9038-BC477B0ABBA7}" dt="2024-11-07T08:45:18.377" v="4837"/>
          <ac:grpSpMkLst>
            <pc:docMk/>
            <pc:sldMk cId="1270599025" sldId="279"/>
            <ac:grpSpMk id="4" creationId="{8C57F3A8-1119-8B49-DF7C-0A7C3A44D3F3}"/>
          </ac:grpSpMkLst>
        </pc:grpChg>
        <pc:grpChg chg="mod">
          <ac:chgData name="chethan kalyan" userId="c1370a218002e0be" providerId="LiveId" clId="{2D53C083-D1FA-4AFF-9038-BC477B0ABBA7}" dt="2024-11-07T08:45:18.377" v="4837"/>
          <ac:grpSpMkLst>
            <pc:docMk/>
            <pc:sldMk cId="1270599025" sldId="279"/>
            <ac:grpSpMk id="5" creationId="{0C07EFE4-F722-F203-0E79-4BD9B11BB3F8}"/>
          </ac:grpSpMkLst>
        </pc:grpChg>
        <pc:grpChg chg="mod">
          <ac:chgData name="chethan kalyan" userId="c1370a218002e0be" providerId="LiveId" clId="{2D53C083-D1FA-4AFF-9038-BC477B0ABBA7}" dt="2024-11-07T08:45:18.377" v="4837"/>
          <ac:grpSpMkLst>
            <pc:docMk/>
            <pc:sldMk cId="1270599025" sldId="279"/>
            <ac:grpSpMk id="6" creationId="{97904B35-4F75-53E5-8A1C-CBE95EABEDEE}"/>
          </ac:grpSpMkLst>
        </pc:grpChg>
        <pc:picChg chg="add mod">
          <ac:chgData name="chethan kalyan" userId="c1370a218002e0be" providerId="LiveId" clId="{2D53C083-D1FA-4AFF-9038-BC477B0ABBA7}" dt="2024-11-06T08:46:24.195" v="536"/>
          <ac:picMkLst>
            <pc:docMk/>
            <pc:sldMk cId="1270599025" sldId="279"/>
            <ac:picMk id="3" creationId="{FD9BC41D-6C62-B015-B0C6-A00781E9031C}"/>
          </ac:picMkLst>
        </pc:picChg>
        <pc:picChg chg="add mod">
          <ac:chgData name="chethan kalyan" userId="c1370a218002e0be" providerId="LiveId" clId="{2D53C083-D1FA-4AFF-9038-BC477B0ABBA7}" dt="2024-11-06T08:47:54.509" v="539" actId="14861"/>
          <ac:picMkLst>
            <pc:docMk/>
            <pc:sldMk cId="1270599025" sldId="279"/>
            <ac:picMk id="3074" creationId="{426628F8-FA6D-AF48-762F-5D66676339CB}"/>
          </ac:picMkLst>
        </pc:picChg>
      </pc:sldChg>
      <pc:sldChg chg="addSp delSp modSp new mod">
        <pc:chgData name="chethan kalyan" userId="c1370a218002e0be" providerId="LiveId" clId="{2D53C083-D1FA-4AFF-9038-BC477B0ABBA7}" dt="2024-11-07T11:06:17.149" v="4914" actId="14861"/>
        <pc:sldMkLst>
          <pc:docMk/>
          <pc:sldMk cId="793270944" sldId="280"/>
        </pc:sldMkLst>
        <pc:spChg chg="add mod">
          <ac:chgData name="chethan kalyan" userId="c1370a218002e0be" providerId="LiveId" clId="{2D53C083-D1FA-4AFF-9038-BC477B0ABBA7}" dt="2024-11-06T08:59:17.766" v="662"/>
          <ac:spMkLst>
            <pc:docMk/>
            <pc:sldMk cId="793270944" sldId="280"/>
            <ac:spMk id="3" creationId="{6297F7E0-F0AC-308C-FF4D-41321C5BE24E}"/>
          </ac:spMkLst>
        </pc:spChg>
        <pc:spChg chg="add mod">
          <ac:chgData name="chethan kalyan" userId="c1370a218002e0be" providerId="LiveId" clId="{2D53C083-D1FA-4AFF-9038-BC477B0ABBA7}" dt="2024-11-06T08:59:28.370" v="663"/>
          <ac:spMkLst>
            <pc:docMk/>
            <pc:sldMk cId="793270944" sldId="280"/>
            <ac:spMk id="4" creationId="{26D665EF-0BB9-5E90-426A-E221E32E0E0C}"/>
          </ac:spMkLst>
        </pc:spChg>
        <pc:spChg chg="add del mod">
          <ac:chgData name="chethan kalyan" userId="c1370a218002e0be" providerId="LiveId" clId="{2D53C083-D1FA-4AFF-9038-BC477B0ABBA7}" dt="2024-11-06T09:33:31.415" v="948"/>
          <ac:spMkLst>
            <pc:docMk/>
            <pc:sldMk cId="793270944" sldId="280"/>
            <ac:spMk id="6" creationId="{3389B22B-D52C-B8FD-818B-674A683D35D4}"/>
          </ac:spMkLst>
        </pc:spChg>
        <pc:spChg chg="add mod">
          <ac:chgData name="chethan kalyan" userId="c1370a218002e0be" providerId="LiveId" clId="{2D53C083-D1FA-4AFF-9038-BC477B0ABBA7}" dt="2024-11-07T11:06:08.427" v="4912" actId="1076"/>
          <ac:spMkLst>
            <pc:docMk/>
            <pc:sldMk cId="793270944" sldId="280"/>
            <ac:spMk id="11" creationId="{F754D7FF-44CA-D4E9-4AA3-81176832EBA6}"/>
          </ac:spMkLst>
        </pc:spChg>
        <pc:spChg chg="mod">
          <ac:chgData name="chethan kalyan" userId="c1370a218002e0be" providerId="LiveId" clId="{2D53C083-D1FA-4AFF-9038-BC477B0ABBA7}" dt="2024-11-06T17:28:51.911" v="3814"/>
          <ac:spMkLst>
            <pc:docMk/>
            <pc:sldMk cId="793270944" sldId="280"/>
            <ac:spMk id="15" creationId="{AD552083-2B90-A7C3-86F4-F019085B3088}"/>
          </ac:spMkLst>
        </pc:spChg>
        <pc:spChg chg="mod">
          <ac:chgData name="chethan kalyan" userId="c1370a218002e0be" providerId="LiveId" clId="{2D53C083-D1FA-4AFF-9038-BC477B0ABBA7}" dt="2024-11-06T17:28:51.911" v="3814"/>
          <ac:spMkLst>
            <pc:docMk/>
            <pc:sldMk cId="793270944" sldId="280"/>
            <ac:spMk id="16" creationId="{8546F3E5-6EE9-47F0-67F7-E4E554B56C1D}"/>
          </ac:spMkLst>
        </pc:spChg>
        <pc:spChg chg="mod">
          <ac:chgData name="chethan kalyan" userId="c1370a218002e0be" providerId="LiveId" clId="{2D53C083-D1FA-4AFF-9038-BC477B0ABBA7}" dt="2024-11-06T17:28:51.911" v="3814"/>
          <ac:spMkLst>
            <pc:docMk/>
            <pc:sldMk cId="793270944" sldId="280"/>
            <ac:spMk id="17" creationId="{46E1F0F5-2127-7AE0-B2D0-3A6DE0504BDD}"/>
          </ac:spMkLst>
        </pc:spChg>
        <pc:spChg chg="mod">
          <ac:chgData name="chethan kalyan" userId="c1370a218002e0be" providerId="LiveId" clId="{2D53C083-D1FA-4AFF-9038-BC477B0ABBA7}" dt="2024-11-06T17:28:51.911" v="3814"/>
          <ac:spMkLst>
            <pc:docMk/>
            <pc:sldMk cId="793270944" sldId="280"/>
            <ac:spMk id="18" creationId="{5BBE2E83-1E52-4E7B-AD60-6FD5757542A2}"/>
          </ac:spMkLst>
        </pc:spChg>
        <pc:spChg chg="mod">
          <ac:chgData name="chethan kalyan" userId="c1370a218002e0be" providerId="LiveId" clId="{2D53C083-D1FA-4AFF-9038-BC477B0ABBA7}" dt="2024-11-06T17:28:51.911" v="3814"/>
          <ac:spMkLst>
            <pc:docMk/>
            <pc:sldMk cId="793270944" sldId="280"/>
            <ac:spMk id="19" creationId="{91F1C716-FEBA-0875-6776-810CF8E774BE}"/>
          </ac:spMkLst>
        </pc:spChg>
        <pc:spChg chg="mod">
          <ac:chgData name="chethan kalyan" userId="c1370a218002e0be" providerId="LiveId" clId="{2D53C083-D1FA-4AFF-9038-BC477B0ABBA7}" dt="2024-11-06T17:28:51.911" v="3814"/>
          <ac:spMkLst>
            <pc:docMk/>
            <pc:sldMk cId="793270944" sldId="280"/>
            <ac:spMk id="20" creationId="{9D144AD5-41CE-2061-FE80-9FD0AC6E39D5}"/>
          </ac:spMkLst>
        </pc:spChg>
        <pc:spChg chg="mod">
          <ac:chgData name="chethan kalyan" userId="c1370a218002e0be" providerId="LiveId" clId="{2D53C083-D1FA-4AFF-9038-BC477B0ABBA7}" dt="2024-11-06T17:28:51.911" v="3814"/>
          <ac:spMkLst>
            <pc:docMk/>
            <pc:sldMk cId="793270944" sldId="280"/>
            <ac:spMk id="21" creationId="{6CA5DF2D-3DEC-4E27-B21B-8F8C49E98021}"/>
          </ac:spMkLst>
        </pc:spChg>
        <pc:spChg chg="mod">
          <ac:chgData name="chethan kalyan" userId="c1370a218002e0be" providerId="LiveId" clId="{2D53C083-D1FA-4AFF-9038-BC477B0ABBA7}" dt="2024-11-06T17:28:51.911" v="3814"/>
          <ac:spMkLst>
            <pc:docMk/>
            <pc:sldMk cId="793270944" sldId="280"/>
            <ac:spMk id="22" creationId="{B6050418-49EB-C687-F4F8-765AFF579675}"/>
          </ac:spMkLst>
        </pc:spChg>
        <pc:spChg chg="mod">
          <ac:chgData name="chethan kalyan" userId="c1370a218002e0be" providerId="LiveId" clId="{2D53C083-D1FA-4AFF-9038-BC477B0ABBA7}" dt="2024-11-06T17:28:51.911" v="3814"/>
          <ac:spMkLst>
            <pc:docMk/>
            <pc:sldMk cId="793270944" sldId="280"/>
            <ac:spMk id="23" creationId="{2B7CF8B8-0187-2EE7-41C5-7EAD160E5D06}"/>
          </ac:spMkLst>
        </pc:spChg>
        <pc:spChg chg="mod">
          <ac:chgData name="chethan kalyan" userId="c1370a218002e0be" providerId="LiveId" clId="{2D53C083-D1FA-4AFF-9038-BC477B0ABBA7}" dt="2024-11-06T17:28:51.911" v="3814"/>
          <ac:spMkLst>
            <pc:docMk/>
            <pc:sldMk cId="793270944" sldId="280"/>
            <ac:spMk id="24" creationId="{26363896-2973-2032-F456-EE6FEC8236A9}"/>
          </ac:spMkLst>
        </pc:spChg>
        <pc:spChg chg="mod">
          <ac:chgData name="chethan kalyan" userId="c1370a218002e0be" providerId="LiveId" clId="{2D53C083-D1FA-4AFF-9038-BC477B0ABBA7}" dt="2024-11-06T17:28:51.911" v="3814"/>
          <ac:spMkLst>
            <pc:docMk/>
            <pc:sldMk cId="793270944" sldId="280"/>
            <ac:spMk id="25" creationId="{0DE3E7F1-FE13-EC88-D6F0-F1783D779F9A}"/>
          </ac:spMkLst>
        </pc:spChg>
        <pc:spChg chg="mod">
          <ac:chgData name="chethan kalyan" userId="c1370a218002e0be" providerId="LiveId" clId="{2D53C083-D1FA-4AFF-9038-BC477B0ABBA7}" dt="2024-11-06T17:28:51.911" v="3814"/>
          <ac:spMkLst>
            <pc:docMk/>
            <pc:sldMk cId="793270944" sldId="280"/>
            <ac:spMk id="26" creationId="{50269AB4-E3A6-4108-676D-E3961001FF66}"/>
          </ac:spMkLst>
        </pc:spChg>
        <pc:spChg chg="mod">
          <ac:chgData name="chethan kalyan" userId="c1370a218002e0be" providerId="LiveId" clId="{2D53C083-D1FA-4AFF-9038-BC477B0ABBA7}" dt="2024-11-06T17:28:51.911" v="3814"/>
          <ac:spMkLst>
            <pc:docMk/>
            <pc:sldMk cId="793270944" sldId="280"/>
            <ac:spMk id="27" creationId="{F9C33AF9-64D8-8A93-A860-1DFA2EE1CD5F}"/>
          </ac:spMkLst>
        </pc:spChg>
        <pc:spChg chg="mod">
          <ac:chgData name="chethan kalyan" userId="c1370a218002e0be" providerId="LiveId" clId="{2D53C083-D1FA-4AFF-9038-BC477B0ABBA7}" dt="2024-11-06T17:28:51.911" v="3814"/>
          <ac:spMkLst>
            <pc:docMk/>
            <pc:sldMk cId="793270944" sldId="280"/>
            <ac:spMk id="28" creationId="{2E07C51E-3558-A8FF-C704-3BDB0D79F4A0}"/>
          </ac:spMkLst>
        </pc:spChg>
        <pc:spChg chg="mod">
          <ac:chgData name="chethan kalyan" userId="c1370a218002e0be" providerId="LiveId" clId="{2D53C083-D1FA-4AFF-9038-BC477B0ABBA7}" dt="2024-11-06T17:28:51.911" v="3814"/>
          <ac:spMkLst>
            <pc:docMk/>
            <pc:sldMk cId="793270944" sldId="280"/>
            <ac:spMk id="29" creationId="{62F575F2-2BA0-9FFF-7BB9-9243F2BD79CD}"/>
          </ac:spMkLst>
        </pc:spChg>
        <pc:spChg chg="mod">
          <ac:chgData name="chethan kalyan" userId="c1370a218002e0be" providerId="LiveId" clId="{2D53C083-D1FA-4AFF-9038-BC477B0ABBA7}" dt="2024-11-06T17:28:51.911" v="3814"/>
          <ac:spMkLst>
            <pc:docMk/>
            <pc:sldMk cId="793270944" sldId="280"/>
            <ac:spMk id="30" creationId="{608085A8-DB1A-8D9E-C1DF-A0D04A286E73}"/>
          </ac:spMkLst>
        </pc:spChg>
        <pc:spChg chg="mod">
          <ac:chgData name="chethan kalyan" userId="c1370a218002e0be" providerId="LiveId" clId="{2D53C083-D1FA-4AFF-9038-BC477B0ABBA7}" dt="2024-11-06T17:28:51.911" v="3814"/>
          <ac:spMkLst>
            <pc:docMk/>
            <pc:sldMk cId="793270944" sldId="280"/>
            <ac:spMk id="31" creationId="{82FB1064-F30B-E80C-FBD9-A1B5181C0AE8}"/>
          </ac:spMkLst>
        </pc:spChg>
        <pc:spChg chg="mod">
          <ac:chgData name="chethan kalyan" userId="c1370a218002e0be" providerId="LiveId" clId="{2D53C083-D1FA-4AFF-9038-BC477B0ABBA7}" dt="2024-11-06T17:28:51.911" v="3814"/>
          <ac:spMkLst>
            <pc:docMk/>
            <pc:sldMk cId="793270944" sldId="280"/>
            <ac:spMk id="32" creationId="{DAB9E086-1265-39FC-8DA0-B65DB58D9ECC}"/>
          </ac:spMkLst>
        </pc:spChg>
        <pc:spChg chg="mod">
          <ac:chgData name="chethan kalyan" userId="c1370a218002e0be" providerId="LiveId" clId="{2D53C083-D1FA-4AFF-9038-BC477B0ABBA7}" dt="2024-11-06T17:28:51.911" v="3814"/>
          <ac:spMkLst>
            <pc:docMk/>
            <pc:sldMk cId="793270944" sldId="280"/>
            <ac:spMk id="33" creationId="{5BD01EAD-8A4D-B61F-91B3-267C08679A3C}"/>
          </ac:spMkLst>
        </pc:spChg>
        <pc:spChg chg="mod">
          <ac:chgData name="chethan kalyan" userId="c1370a218002e0be" providerId="LiveId" clId="{2D53C083-D1FA-4AFF-9038-BC477B0ABBA7}" dt="2024-11-06T17:28:51.911" v="3814"/>
          <ac:spMkLst>
            <pc:docMk/>
            <pc:sldMk cId="793270944" sldId="280"/>
            <ac:spMk id="34" creationId="{F2D00EFD-46C7-41F7-03EA-954809EE210E}"/>
          </ac:spMkLst>
        </pc:spChg>
        <pc:spChg chg="mod">
          <ac:chgData name="chethan kalyan" userId="c1370a218002e0be" providerId="LiveId" clId="{2D53C083-D1FA-4AFF-9038-BC477B0ABBA7}" dt="2024-11-06T17:28:51.911" v="3814"/>
          <ac:spMkLst>
            <pc:docMk/>
            <pc:sldMk cId="793270944" sldId="280"/>
            <ac:spMk id="35" creationId="{AD470DC0-CCA1-C93E-E6CE-BE61B61A64CA}"/>
          </ac:spMkLst>
        </pc:spChg>
        <pc:spChg chg="mod">
          <ac:chgData name="chethan kalyan" userId="c1370a218002e0be" providerId="LiveId" clId="{2D53C083-D1FA-4AFF-9038-BC477B0ABBA7}" dt="2024-11-06T17:28:51.911" v="3814"/>
          <ac:spMkLst>
            <pc:docMk/>
            <pc:sldMk cId="793270944" sldId="280"/>
            <ac:spMk id="36" creationId="{BB047D75-A5A0-AE0C-324C-AD828114ED5E}"/>
          </ac:spMkLst>
        </pc:spChg>
        <pc:spChg chg="mod">
          <ac:chgData name="chethan kalyan" userId="c1370a218002e0be" providerId="LiveId" clId="{2D53C083-D1FA-4AFF-9038-BC477B0ABBA7}" dt="2024-11-06T17:28:51.911" v="3814"/>
          <ac:spMkLst>
            <pc:docMk/>
            <pc:sldMk cId="793270944" sldId="280"/>
            <ac:spMk id="37" creationId="{5338FABB-1033-15F5-B19D-A6F59CD349E8}"/>
          </ac:spMkLst>
        </pc:spChg>
        <pc:spChg chg="mod">
          <ac:chgData name="chethan kalyan" userId="c1370a218002e0be" providerId="LiveId" clId="{2D53C083-D1FA-4AFF-9038-BC477B0ABBA7}" dt="2024-11-06T17:28:51.911" v="3814"/>
          <ac:spMkLst>
            <pc:docMk/>
            <pc:sldMk cId="793270944" sldId="280"/>
            <ac:spMk id="38" creationId="{24870184-2AF4-BD0D-4695-1092C5BF64D0}"/>
          </ac:spMkLst>
        </pc:spChg>
        <pc:spChg chg="mod">
          <ac:chgData name="chethan kalyan" userId="c1370a218002e0be" providerId="LiveId" clId="{2D53C083-D1FA-4AFF-9038-BC477B0ABBA7}" dt="2024-11-06T17:28:51.911" v="3814"/>
          <ac:spMkLst>
            <pc:docMk/>
            <pc:sldMk cId="793270944" sldId="280"/>
            <ac:spMk id="39" creationId="{39B0DE4C-52EE-AA9E-8C54-379D390CC259}"/>
          </ac:spMkLst>
        </pc:spChg>
        <pc:spChg chg="mod">
          <ac:chgData name="chethan kalyan" userId="c1370a218002e0be" providerId="LiveId" clId="{2D53C083-D1FA-4AFF-9038-BC477B0ABBA7}" dt="2024-11-06T17:28:51.911" v="3814"/>
          <ac:spMkLst>
            <pc:docMk/>
            <pc:sldMk cId="793270944" sldId="280"/>
            <ac:spMk id="40" creationId="{806AB478-78C0-FFA3-9099-BC38BDB4901A}"/>
          </ac:spMkLst>
        </pc:spChg>
        <pc:spChg chg="mod">
          <ac:chgData name="chethan kalyan" userId="c1370a218002e0be" providerId="LiveId" clId="{2D53C083-D1FA-4AFF-9038-BC477B0ABBA7}" dt="2024-11-06T17:28:51.911" v="3814"/>
          <ac:spMkLst>
            <pc:docMk/>
            <pc:sldMk cId="793270944" sldId="280"/>
            <ac:spMk id="41" creationId="{3352CFEB-C809-A7D4-3095-C1837D4310A0}"/>
          </ac:spMkLst>
        </pc:spChg>
        <pc:spChg chg="mod">
          <ac:chgData name="chethan kalyan" userId="c1370a218002e0be" providerId="LiveId" clId="{2D53C083-D1FA-4AFF-9038-BC477B0ABBA7}" dt="2024-11-06T17:28:51.911" v="3814"/>
          <ac:spMkLst>
            <pc:docMk/>
            <pc:sldMk cId="793270944" sldId="280"/>
            <ac:spMk id="42" creationId="{A1C7D4F0-4E4A-BEAD-A1A8-D878EE88F8FA}"/>
          </ac:spMkLst>
        </pc:spChg>
        <pc:spChg chg="mod">
          <ac:chgData name="chethan kalyan" userId="c1370a218002e0be" providerId="LiveId" clId="{2D53C083-D1FA-4AFF-9038-BC477B0ABBA7}" dt="2024-11-06T17:28:51.911" v="3814"/>
          <ac:spMkLst>
            <pc:docMk/>
            <pc:sldMk cId="793270944" sldId="280"/>
            <ac:spMk id="43" creationId="{2BF0EA9F-4EE4-7E17-B175-03C74DB39A5A}"/>
          </ac:spMkLst>
        </pc:spChg>
        <pc:spChg chg="mod">
          <ac:chgData name="chethan kalyan" userId="c1370a218002e0be" providerId="LiveId" clId="{2D53C083-D1FA-4AFF-9038-BC477B0ABBA7}" dt="2024-11-06T17:28:51.911" v="3814"/>
          <ac:spMkLst>
            <pc:docMk/>
            <pc:sldMk cId="793270944" sldId="280"/>
            <ac:spMk id="44" creationId="{C8D165B0-6926-6F37-8581-0E2DAD5F304A}"/>
          </ac:spMkLst>
        </pc:spChg>
        <pc:spChg chg="mod">
          <ac:chgData name="chethan kalyan" userId="c1370a218002e0be" providerId="LiveId" clId="{2D53C083-D1FA-4AFF-9038-BC477B0ABBA7}" dt="2024-11-06T17:28:51.911" v="3814"/>
          <ac:spMkLst>
            <pc:docMk/>
            <pc:sldMk cId="793270944" sldId="280"/>
            <ac:spMk id="45" creationId="{37C4EF40-D19C-74C6-659C-93A7320CF39D}"/>
          </ac:spMkLst>
        </pc:spChg>
        <pc:spChg chg="mod">
          <ac:chgData name="chethan kalyan" userId="c1370a218002e0be" providerId="LiveId" clId="{2D53C083-D1FA-4AFF-9038-BC477B0ABBA7}" dt="2024-11-06T17:28:51.911" v="3814"/>
          <ac:spMkLst>
            <pc:docMk/>
            <pc:sldMk cId="793270944" sldId="280"/>
            <ac:spMk id="46" creationId="{F5E12461-F8AF-0980-A87C-B99907AE987C}"/>
          </ac:spMkLst>
        </pc:spChg>
        <pc:spChg chg="mod">
          <ac:chgData name="chethan kalyan" userId="c1370a218002e0be" providerId="LiveId" clId="{2D53C083-D1FA-4AFF-9038-BC477B0ABBA7}" dt="2024-11-06T17:28:51.911" v="3814"/>
          <ac:spMkLst>
            <pc:docMk/>
            <pc:sldMk cId="793270944" sldId="280"/>
            <ac:spMk id="47" creationId="{F3C709E7-F488-782A-3E3D-F50F9038B4CF}"/>
          </ac:spMkLst>
        </pc:spChg>
        <pc:spChg chg="mod">
          <ac:chgData name="chethan kalyan" userId="c1370a218002e0be" providerId="LiveId" clId="{2D53C083-D1FA-4AFF-9038-BC477B0ABBA7}" dt="2024-11-06T17:28:51.911" v="3814"/>
          <ac:spMkLst>
            <pc:docMk/>
            <pc:sldMk cId="793270944" sldId="280"/>
            <ac:spMk id="48" creationId="{EC9E07DB-C379-92F7-DD6A-7CD48FF928B0}"/>
          </ac:spMkLst>
        </pc:spChg>
        <pc:spChg chg="mod">
          <ac:chgData name="chethan kalyan" userId="c1370a218002e0be" providerId="LiveId" clId="{2D53C083-D1FA-4AFF-9038-BC477B0ABBA7}" dt="2024-11-06T17:28:51.911" v="3814"/>
          <ac:spMkLst>
            <pc:docMk/>
            <pc:sldMk cId="793270944" sldId="280"/>
            <ac:spMk id="49" creationId="{9592BCC4-2631-B24D-FEA7-6714F160510D}"/>
          </ac:spMkLst>
        </pc:spChg>
        <pc:spChg chg="mod">
          <ac:chgData name="chethan kalyan" userId="c1370a218002e0be" providerId="LiveId" clId="{2D53C083-D1FA-4AFF-9038-BC477B0ABBA7}" dt="2024-11-06T17:28:51.911" v="3814"/>
          <ac:spMkLst>
            <pc:docMk/>
            <pc:sldMk cId="793270944" sldId="280"/>
            <ac:spMk id="50" creationId="{6651EDB2-951F-CEEA-0FF5-F7538CAD3E7B}"/>
          </ac:spMkLst>
        </pc:spChg>
        <pc:spChg chg="mod">
          <ac:chgData name="chethan kalyan" userId="c1370a218002e0be" providerId="LiveId" clId="{2D53C083-D1FA-4AFF-9038-BC477B0ABBA7}" dt="2024-11-06T17:28:51.911" v="3814"/>
          <ac:spMkLst>
            <pc:docMk/>
            <pc:sldMk cId="793270944" sldId="280"/>
            <ac:spMk id="51" creationId="{29B83446-0CC8-96E3-A1CF-A7458CB3C93C}"/>
          </ac:spMkLst>
        </pc:spChg>
        <pc:spChg chg="mod">
          <ac:chgData name="chethan kalyan" userId="c1370a218002e0be" providerId="LiveId" clId="{2D53C083-D1FA-4AFF-9038-BC477B0ABBA7}" dt="2024-11-06T17:28:51.911" v="3814"/>
          <ac:spMkLst>
            <pc:docMk/>
            <pc:sldMk cId="793270944" sldId="280"/>
            <ac:spMk id="52" creationId="{36E7993C-DAB3-F660-AC7A-644B969B88AD}"/>
          </ac:spMkLst>
        </pc:spChg>
        <pc:spChg chg="mod">
          <ac:chgData name="chethan kalyan" userId="c1370a218002e0be" providerId="LiveId" clId="{2D53C083-D1FA-4AFF-9038-BC477B0ABBA7}" dt="2024-11-06T17:28:51.911" v="3814"/>
          <ac:spMkLst>
            <pc:docMk/>
            <pc:sldMk cId="793270944" sldId="280"/>
            <ac:spMk id="53" creationId="{1B1FD03C-DA38-98E5-39A7-6CF4C7BAFF3F}"/>
          </ac:spMkLst>
        </pc:spChg>
        <pc:spChg chg="mod">
          <ac:chgData name="chethan kalyan" userId="c1370a218002e0be" providerId="LiveId" clId="{2D53C083-D1FA-4AFF-9038-BC477B0ABBA7}" dt="2024-11-06T17:28:51.911" v="3814"/>
          <ac:spMkLst>
            <pc:docMk/>
            <pc:sldMk cId="793270944" sldId="280"/>
            <ac:spMk id="54" creationId="{061ECB2E-43FF-F729-841A-52C17411DFCC}"/>
          </ac:spMkLst>
        </pc:spChg>
        <pc:spChg chg="mod">
          <ac:chgData name="chethan kalyan" userId="c1370a218002e0be" providerId="LiveId" clId="{2D53C083-D1FA-4AFF-9038-BC477B0ABBA7}" dt="2024-11-06T17:28:51.911" v="3814"/>
          <ac:spMkLst>
            <pc:docMk/>
            <pc:sldMk cId="793270944" sldId="280"/>
            <ac:spMk id="55" creationId="{0E997458-BED7-309B-288B-908A21298B28}"/>
          </ac:spMkLst>
        </pc:spChg>
        <pc:spChg chg="mod">
          <ac:chgData name="chethan kalyan" userId="c1370a218002e0be" providerId="LiveId" clId="{2D53C083-D1FA-4AFF-9038-BC477B0ABBA7}" dt="2024-11-06T17:28:51.911" v="3814"/>
          <ac:spMkLst>
            <pc:docMk/>
            <pc:sldMk cId="793270944" sldId="280"/>
            <ac:spMk id="56" creationId="{3B741401-EB1D-3E94-F152-3373C9702213}"/>
          </ac:spMkLst>
        </pc:spChg>
        <pc:spChg chg="mod">
          <ac:chgData name="chethan kalyan" userId="c1370a218002e0be" providerId="LiveId" clId="{2D53C083-D1FA-4AFF-9038-BC477B0ABBA7}" dt="2024-11-06T17:28:51.911" v="3814"/>
          <ac:spMkLst>
            <pc:docMk/>
            <pc:sldMk cId="793270944" sldId="280"/>
            <ac:spMk id="57" creationId="{07924185-C9DC-8518-6B78-2243AE4578F9}"/>
          </ac:spMkLst>
        </pc:spChg>
        <pc:spChg chg="mod">
          <ac:chgData name="chethan kalyan" userId="c1370a218002e0be" providerId="LiveId" clId="{2D53C083-D1FA-4AFF-9038-BC477B0ABBA7}" dt="2024-11-06T17:28:51.911" v="3814"/>
          <ac:spMkLst>
            <pc:docMk/>
            <pc:sldMk cId="793270944" sldId="280"/>
            <ac:spMk id="58" creationId="{B37C4C5D-9908-647F-F83B-EA54B68E96AC}"/>
          </ac:spMkLst>
        </pc:spChg>
        <pc:spChg chg="mod">
          <ac:chgData name="chethan kalyan" userId="c1370a218002e0be" providerId="LiveId" clId="{2D53C083-D1FA-4AFF-9038-BC477B0ABBA7}" dt="2024-11-06T17:28:51.911" v="3814"/>
          <ac:spMkLst>
            <pc:docMk/>
            <pc:sldMk cId="793270944" sldId="280"/>
            <ac:spMk id="59" creationId="{408E6AD0-7676-A901-814E-D2152CEDE37E}"/>
          </ac:spMkLst>
        </pc:spChg>
        <pc:spChg chg="mod">
          <ac:chgData name="chethan kalyan" userId="c1370a218002e0be" providerId="LiveId" clId="{2D53C083-D1FA-4AFF-9038-BC477B0ABBA7}" dt="2024-11-06T17:28:51.911" v="3814"/>
          <ac:spMkLst>
            <pc:docMk/>
            <pc:sldMk cId="793270944" sldId="280"/>
            <ac:spMk id="60" creationId="{CC4CD840-DEFE-A0A2-2521-9BB297A7649A}"/>
          </ac:spMkLst>
        </pc:spChg>
        <pc:spChg chg="mod">
          <ac:chgData name="chethan kalyan" userId="c1370a218002e0be" providerId="LiveId" clId="{2D53C083-D1FA-4AFF-9038-BC477B0ABBA7}" dt="2024-11-06T17:28:51.911" v="3814"/>
          <ac:spMkLst>
            <pc:docMk/>
            <pc:sldMk cId="793270944" sldId="280"/>
            <ac:spMk id="61" creationId="{4A5C0A0E-46F5-117E-52A1-6F19B2187D54}"/>
          </ac:spMkLst>
        </pc:spChg>
        <pc:spChg chg="mod">
          <ac:chgData name="chethan kalyan" userId="c1370a218002e0be" providerId="LiveId" clId="{2D53C083-D1FA-4AFF-9038-BC477B0ABBA7}" dt="2024-11-06T17:28:51.911" v="3814"/>
          <ac:spMkLst>
            <pc:docMk/>
            <pc:sldMk cId="793270944" sldId="280"/>
            <ac:spMk id="62" creationId="{89405416-2DC0-0124-B372-05540F55D12D}"/>
          </ac:spMkLst>
        </pc:spChg>
        <pc:spChg chg="mod">
          <ac:chgData name="chethan kalyan" userId="c1370a218002e0be" providerId="LiveId" clId="{2D53C083-D1FA-4AFF-9038-BC477B0ABBA7}" dt="2024-11-06T17:28:51.911" v="3814"/>
          <ac:spMkLst>
            <pc:docMk/>
            <pc:sldMk cId="793270944" sldId="280"/>
            <ac:spMk id="63" creationId="{1D9C13B0-6A6F-4B59-4239-EB304E55C6E7}"/>
          </ac:spMkLst>
        </pc:spChg>
        <pc:spChg chg="mod">
          <ac:chgData name="chethan kalyan" userId="c1370a218002e0be" providerId="LiveId" clId="{2D53C083-D1FA-4AFF-9038-BC477B0ABBA7}" dt="2024-11-06T17:28:51.911" v="3814"/>
          <ac:spMkLst>
            <pc:docMk/>
            <pc:sldMk cId="793270944" sldId="280"/>
            <ac:spMk id="64" creationId="{8E1FC9A6-3F03-ED44-A732-B68DB5622201}"/>
          </ac:spMkLst>
        </pc:spChg>
        <pc:spChg chg="mod">
          <ac:chgData name="chethan kalyan" userId="c1370a218002e0be" providerId="LiveId" clId="{2D53C083-D1FA-4AFF-9038-BC477B0ABBA7}" dt="2024-11-06T17:28:51.911" v="3814"/>
          <ac:spMkLst>
            <pc:docMk/>
            <pc:sldMk cId="793270944" sldId="280"/>
            <ac:spMk id="65" creationId="{C0B70E5A-EDE8-3E72-C5D5-FAF6CA8544C3}"/>
          </ac:spMkLst>
        </pc:spChg>
        <pc:spChg chg="mod">
          <ac:chgData name="chethan kalyan" userId="c1370a218002e0be" providerId="LiveId" clId="{2D53C083-D1FA-4AFF-9038-BC477B0ABBA7}" dt="2024-11-06T17:28:51.911" v="3814"/>
          <ac:spMkLst>
            <pc:docMk/>
            <pc:sldMk cId="793270944" sldId="280"/>
            <ac:spMk id="66" creationId="{3F0E6276-9941-E411-3048-F7DBC0AB0AB3}"/>
          </ac:spMkLst>
        </pc:spChg>
        <pc:spChg chg="mod">
          <ac:chgData name="chethan kalyan" userId="c1370a218002e0be" providerId="LiveId" clId="{2D53C083-D1FA-4AFF-9038-BC477B0ABBA7}" dt="2024-11-06T17:28:51.911" v="3814"/>
          <ac:spMkLst>
            <pc:docMk/>
            <pc:sldMk cId="793270944" sldId="280"/>
            <ac:spMk id="67" creationId="{85B20C2E-7391-F6BB-4125-8A33B6BFD66F}"/>
          </ac:spMkLst>
        </pc:spChg>
        <pc:spChg chg="mod">
          <ac:chgData name="chethan kalyan" userId="c1370a218002e0be" providerId="LiveId" clId="{2D53C083-D1FA-4AFF-9038-BC477B0ABBA7}" dt="2024-11-06T17:28:51.911" v="3814"/>
          <ac:spMkLst>
            <pc:docMk/>
            <pc:sldMk cId="793270944" sldId="280"/>
            <ac:spMk id="68" creationId="{E7978D2C-5F15-F1D4-E095-F6161BBE6289}"/>
          </ac:spMkLst>
        </pc:spChg>
        <pc:spChg chg="mod">
          <ac:chgData name="chethan kalyan" userId="c1370a218002e0be" providerId="LiveId" clId="{2D53C083-D1FA-4AFF-9038-BC477B0ABBA7}" dt="2024-11-06T17:28:51.911" v="3814"/>
          <ac:spMkLst>
            <pc:docMk/>
            <pc:sldMk cId="793270944" sldId="280"/>
            <ac:spMk id="69" creationId="{5E90D883-F60C-05D4-0A72-D1CE4DE1F7DE}"/>
          </ac:spMkLst>
        </pc:spChg>
        <pc:spChg chg="mod">
          <ac:chgData name="chethan kalyan" userId="c1370a218002e0be" providerId="LiveId" clId="{2D53C083-D1FA-4AFF-9038-BC477B0ABBA7}" dt="2024-11-06T17:28:51.911" v="3814"/>
          <ac:spMkLst>
            <pc:docMk/>
            <pc:sldMk cId="793270944" sldId="280"/>
            <ac:spMk id="70" creationId="{C57E20BC-C6CB-8C5D-C415-050A566A76F8}"/>
          </ac:spMkLst>
        </pc:spChg>
        <pc:spChg chg="mod">
          <ac:chgData name="chethan kalyan" userId="c1370a218002e0be" providerId="LiveId" clId="{2D53C083-D1FA-4AFF-9038-BC477B0ABBA7}" dt="2024-11-06T17:28:51.911" v="3814"/>
          <ac:spMkLst>
            <pc:docMk/>
            <pc:sldMk cId="793270944" sldId="280"/>
            <ac:spMk id="71" creationId="{7372575C-0F87-D02A-6BEE-12B506A356A0}"/>
          </ac:spMkLst>
        </pc:spChg>
        <pc:spChg chg="mod">
          <ac:chgData name="chethan kalyan" userId="c1370a218002e0be" providerId="LiveId" clId="{2D53C083-D1FA-4AFF-9038-BC477B0ABBA7}" dt="2024-11-06T17:28:51.911" v="3814"/>
          <ac:spMkLst>
            <pc:docMk/>
            <pc:sldMk cId="793270944" sldId="280"/>
            <ac:spMk id="72" creationId="{E17CA5FE-B4C2-05A3-5C28-225FA6F7E6FE}"/>
          </ac:spMkLst>
        </pc:spChg>
        <pc:spChg chg="mod">
          <ac:chgData name="chethan kalyan" userId="c1370a218002e0be" providerId="LiveId" clId="{2D53C083-D1FA-4AFF-9038-BC477B0ABBA7}" dt="2024-11-06T17:28:51.911" v="3814"/>
          <ac:spMkLst>
            <pc:docMk/>
            <pc:sldMk cId="793270944" sldId="280"/>
            <ac:spMk id="73" creationId="{7D4C6D42-3CA1-2CB6-27C0-5CF0EE843F28}"/>
          </ac:spMkLst>
        </pc:spChg>
        <pc:spChg chg="mod">
          <ac:chgData name="chethan kalyan" userId="c1370a218002e0be" providerId="LiveId" clId="{2D53C083-D1FA-4AFF-9038-BC477B0ABBA7}" dt="2024-11-06T17:28:51.911" v="3814"/>
          <ac:spMkLst>
            <pc:docMk/>
            <pc:sldMk cId="793270944" sldId="280"/>
            <ac:spMk id="74" creationId="{5DE76489-9C04-45D4-5DBB-A6A48F0282A9}"/>
          </ac:spMkLst>
        </pc:spChg>
        <pc:spChg chg="mod">
          <ac:chgData name="chethan kalyan" userId="c1370a218002e0be" providerId="LiveId" clId="{2D53C083-D1FA-4AFF-9038-BC477B0ABBA7}" dt="2024-11-06T17:28:51.911" v="3814"/>
          <ac:spMkLst>
            <pc:docMk/>
            <pc:sldMk cId="793270944" sldId="280"/>
            <ac:spMk id="75" creationId="{06D5DB9C-1AE5-9218-45E4-7BA8ACB7D11A}"/>
          </ac:spMkLst>
        </pc:spChg>
        <pc:spChg chg="mod">
          <ac:chgData name="chethan kalyan" userId="c1370a218002e0be" providerId="LiveId" clId="{2D53C083-D1FA-4AFF-9038-BC477B0ABBA7}" dt="2024-11-06T17:28:51.911" v="3814"/>
          <ac:spMkLst>
            <pc:docMk/>
            <pc:sldMk cId="793270944" sldId="280"/>
            <ac:spMk id="76" creationId="{D1B38032-C7F5-E828-AF95-F7C1097E247B}"/>
          </ac:spMkLst>
        </pc:spChg>
        <pc:spChg chg="mod">
          <ac:chgData name="chethan kalyan" userId="c1370a218002e0be" providerId="LiveId" clId="{2D53C083-D1FA-4AFF-9038-BC477B0ABBA7}" dt="2024-11-06T17:28:51.911" v="3814"/>
          <ac:spMkLst>
            <pc:docMk/>
            <pc:sldMk cId="793270944" sldId="280"/>
            <ac:spMk id="77" creationId="{DC78298D-059B-ADAA-5222-2FBE3DAA5CC2}"/>
          </ac:spMkLst>
        </pc:spChg>
        <pc:spChg chg="mod">
          <ac:chgData name="chethan kalyan" userId="c1370a218002e0be" providerId="LiveId" clId="{2D53C083-D1FA-4AFF-9038-BC477B0ABBA7}" dt="2024-11-06T17:28:51.911" v="3814"/>
          <ac:spMkLst>
            <pc:docMk/>
            <pc:sldMk cId="793270944" sldId="280"/>
            <ac:spMk id="78" creationId="{665B096F-9A24-C254-CE6F-578E2922880B}"/>
          </ac:spMkLst>
        </pc:spChg>
        <pc:spChg chg="mod">
          <ac:chgData name="chethan kalyan" userId="c1370a218002e0be" providerId="LiveId" clId="{2D53C083-D1FA-4AFF-9038-BC477B0ABBA7}" dt="2024-11-06T17:28:51.911" v="3814"/>
          <ac:spMkLst>
            <pc:docMk/>
            <pc:sldMk cId="793270944" sldId="280"/>
            <ac:spMk id="79" creationId="{EDD9E315-F09D-6E69-75E7-F124404D819B}"/>
          </ac:spMkLst>
        </pc:spChg>
        <pc:spChg chg="mod">
          <ac:chgData name="chethan kalyan" userId="c1370a218002e0be" providerId="LiveId" clId="{2D53C083-D1FA-4AFF-9038-BC477B0ABBA7}" dt="2024-11-06T17:28:51.911" v="3814"/>
          <ac:spMkLst>
            <pc:docMk/>
            <pc:sldMk cId="793270944" sldId="280"/>
            <ac:spMk id="80" creationId="{D596B403-782A-3BE6-60CC-81AB3C516559}"/>
          </ac:spMkLst>
        </pc:spChg>
        <pc:spChg chg="mod">
          <ac:chgData name="chethan kalyan" userId="c1370a218002e0be" providerId="LiveId" clId="{2D53C083-D1FA-4AFF-9038-BC477B0ABBA7}" dt="2024-11-06T17:28:51.911" v="3814"/>
          <ac:spMkLst>
            <pc:docMk/>
            <pc:sldMk cId="793270944" sldId="280"/>
            <ac:spMk id="81" creationId="{789A7F61-0960-6D7E-3DD0-2D358AEA2FAE}"/>
          </ac:spMkLst>
        </pc:spChg>
        <pc:spChg chg="mod">
          <ac:chgData name="chethan kalyan" userId="c1370a218002e0be" providerId="LiveId" clId="{2D53C083-D1FA-4AFF-9038-BC477B0ABBA7}" dt="2024-11-06T17:28:51.911" v="3814"/>
          <ac:spMkLst>
            <pc:docMk/>
            <pc:sldMk cId="793270944" sldId="280"/>
            <ac:spMk id="82" creationId="{F787E068-3D83-ABF4-A754-BA15EF595FD7}"/>
          </ac:spMkLst>
        </pc:spChg>
        <pc:spChg chg="mod">
          <ac:chgData name="chethan kalyan" userId="c1370a218002e0be" providerId="LiveId" clId="{2D53C083-D1FA-4AFF-9038-BC477B0ABBA7}" dt="2024-11-06T17:28:51.911" v="3814"/>
          <ac:spMkLst>
            <pc:docMk/>
            <pc:sldMk cId="793270944" sldId="280"/>
            <ac:spMk id="83" creationId="{9E533FE0-99CC-4D4A-7B24-F83D3A6CC3D4}"/>
          </ac:spMkLst>
        </pc:spChg>
        <pc:spChg chg="mod">
          <ac:chgData name="chethan kalyan" userId="c1370a218002e0be" providerId="LiveId" clId="{2D53C083-D1FA-4AFF-9038-BC477B0ABBA7}" dt="2024-11-06T17:28:51.911" v="3814"/>
          <ac:spMkLst>
            <pc:docMk/>
            <pc:sldMk cId="793270944" sldId="280"/>
            <ac:spMk id="84" creationId="{1ED4140F-6867-4113-2595-4F99594EA13B}"/>
          </ac:spMkLst>
        </pc:spChg>
        <pc:spChg chg="mod">
          <ac:chgData name="chethan kalyan" userId="c1370a218002e0be" providerId="LiveId" clId="{2D53C083-D1FA-4AFF-9038-BC477B0ABBA7}" dt="2024-11-06T17:28:51.911" v="3814"/>
          <ac:spMkLst>
            <pc:docMk/>
            <pc:sldMk cId="793270944" sldId="280"/>
            <ac:spMk id="85" creationId="{775C3370-C327-4F9B-D5B4-8FC112658018}"/>
          </ac:spMkLst>
        </pc:spChg>
        <pc:spChg chg="mod">
          <ac:chgData name="chethan kalyan" userId="c1370a218002e0be" providerId="LiveId" clId="{2D53C083-D1FA-4AFF-9038-BC477B0ABBA7}" dt="2024-11-06T17:28:51.911" v="3814"/>
          <ac:spMkLst>
            <pc:docMk/>
            <pc:sldMk cId="793270944" sldId="280"/>
            <ac:spMk id="86" creationId="{DD717CD4-C9BE-6584-301A-C76746C2D55D}"/>
          </ac:spMkLst>
        </pc:spChg>
        <pc:spChg chg="mod">
          <ac:chgData name="chethan kalyan" userId="c1370a218002e0be" providerId="LiveId" clId="{2D53C083-D1FA-4AFF-9038-BC477B0ABBA7}" dt="2024-11-06T17:28:51.911" v="3814"/>
          <ac:spMkLst>
            <pc:docMk/>
            <pc:sldMk cId="793270944" sldId="280"/>
            <ac:spMk id="87" creationId="{528610D4-4228-1560-8FB5-E8BF58B46BE5}"/>
          </ac:spMkLst>
        </pc:spChg>
        <pc:spChg chg="mod">
          <ac:chgData name="chethan kalyan" userId="c1370a218002e0be" providerId="LiveId" clId="{2D53C083-D1FA-4AFF-9038-BC477B0ABBA7}" dt="2024-11-06T17:28:51.911" v="3814"/>
          <ac:spMkLst>
            <pc:docMk/>
            <pc:sldMk cId="793270944" sldId="280"/>
            <ac:spMk id="88" creationId="{7B012660-719E-1017-9DB8-A36D8F1DB28B}"/>
          </ac:spMkLst>
        </pc:spChg>
        <pc:spChg chg="mod">
          <ac:chgData name="chethan kalyan" userId="c1370a218002e0be" providerId="LiveId" clId="{2D53C083-D1FA-4AFF-9038-BC477B0ABBA7}" dt="2024-11-06T17:28:51.911" v="3814"/>
          <ac:spMkLst>
            <pc:docMk/>
            <pc:sldMk cId="793270944" sldId="280"/>
            <ac:spMk id="89" creationId="{BD51DC1A-FCC6-0670-E059-F0E827B2B8C1}"/>
          </ac:spMkLst>
        </pc:spChg>
        <pc:spChg chg="mod">
          <ac:chgData name="chethan kalyan" userId="c1370a218002e0be" providerId="LiveId" clId="{2D53C083-D1FA-4AFF-9038-BC477B0ABBA7}" dt="2024-11-06T17:28:51.911" v="3814"/>
          <ac:spMkLst>
            <pc:docMk/>
            <pc:sldMk cId="793270944" sldId="280"/>
            <ac:spMk id="90" creationId="{5C12E09D-F305-8FCD-B276-3F0649BDB5EE}"/>
          </ac:spMkLst>
        </pc:spChg>
        <pc:spChg chg="mod">
          <ac:chgData name="chethan kalyan" userId="c1370a218002e0be" providerId="LiveId" clId="{2D53C083-D1FA-4AFF-9038-BC477B0ABBA7}" dt="2024-11-06T17:28:51.911" v="3814"/>
          <ac:spMkLst>
            <pc:docMk/>
            <pc:sldMk cId="793270944" sldId="280"/>
            <ac:spMk id="91" creationId="{CA251924-51D8-C933-F0D7-C68C4AE92F74}"/>
          </ac:spMkLst>
        </pc:spChg>
        <pc:spChg chg="mod">
          <ac:chgData name="chethan kalyan" userId="c1370a218002e0be" providerId="LiveId" clId="{2D53C083-D1FA-4AFF-9038-BC477B0ABBA7}" dt="2024-11-06T17:28:51.911" v="3814"/>
          <ac:spMkLst>
            <pc:docMk/>
            <pc:sldMk cId="793270944" sldId="280"/>
            <ac:spMk id="92" creationId="{7E970A6D-B1AC-D913-4B93-A7C7FA7D3AE3}"/>
          </ac:spMkLst>
        </pc:spChg>
        <pc:spChg chg="mod">
          <ac:chgData name="chethan kalyan" userId="c1370a218002e0be" providerId="LiveId" clId="{2D53C083-D1FA-4AFF-9038-BC477B0ABBA7}" dt="2024-11-06T17:28:51.911" v="3814"/>
          <ac:spMkLst>
            <pc:docMk/>
            <pc:sldMk cId="793270944" sldId="280"/>
            <ac:spMk id="93" creationId="{EB501F5D-B541-E0A3-2360-607AE12E147E}"/>
          </ac:spMkLst>
        </pc:spChg>
        <pc:spChg chg="mod">
          <ac:chgData name="chethan kalyan" userId="c1370a218002e0be" providerId="LiveId" clId="{2D53C083-D1FA-4AFF-9038-BC477B0ABBA7}" dt="2024-11-06T17:28:51.911" v="3814"/>
          <ac:spMkLst>
            <pc:docMk/>
            <pc:sldMk cId="793270944" sldId="280"/>
            <ac:spMk id="94" creationId="{5FB806BD-16A8-5FC6-CF04-B4B1CF1EAC96}"/>
          </ac:spMkLst>
        </pc:spChg>
        <pc:spChg chg="mod">
          <ac:chgData name="chethan kalyan" userId="c1370a218002e0be" providerId="LiveId" clId="{2D53C083-D1FA-4AFF-9038-BC477B0ABBA7}" dt="2024-11-06T17:28:51.911" v="3814"/>
          <ac:spMkLst>
            <pc:docMk/>
            <pc:sldMk cId="793270944" sldId="280"/>
            <ac:spMk id="95" creationId="{391667B4-959F-6CD1-0D72-88A9F83E7460}"/>
          </ac:spMkLst>
        </pc:spChg>
        <pc:spChg chg="mod">
          <ac:chgData name="chethan kalyan" userId="c1370a218002e0be" providerId="LiveId" clId="{2D53C083-D1FA-4AFF-9038-BC477B0ABBA7}" dt="2024-11-06T17:28:51.911" v="3814"/>
          <ac:spMkLst>
            <pc:docMk/>
            <pc:sldMk cId="793270944" sldId="280"/>
            <ac:spMk id="96" creationId="{18AF3455-6390-89B3-54A7-87DE4FC80150}"/>
          </ac:spMkLst>
        </pc:spChg>
        <pc:spChg chg="mod">
          <ac:chgData name="chethan kalyan" userId="c1370a218002e0be" providerId="LiveId" clId="{2D53C083-D1FA-4AFF-9038-BC477B0ABBA7}" dt="2024-11-06T17:28:51.911" v="3814"/>
          <ac:spMkLst>
            <pc:docMk/>
            <pc:sldMk cId="793270944" sldId="280"/>
            <ac:spMk id="97" creationId="{1BC971D4-5000-FD35-96B0-94682E9F4656}"/>
          </ac:spMkLst>
        </pc:spChg>
        <pc:spChg chg="mod">
          <ac:chgData name="chethan kalyan" userId="c1370a218002e0be" providerId="LiveId" clId="{2D53C083-D1FA-4AFF-9038-BC477B0ABBA7}" dt="2024-11-06T17:28:51.911" v="3814"/>
          <ac:spMkLst>
            <pc:docMk/>
            <pc:sldMk cId="793270944" sldId="280"/>
            <ac:spMk id="98" creationId="{4A9BFF7D-0716-9DBA-0002-F86AF84AA743}"/>
          </ac:spMkLst>
        </pc:spChg>
        <pc:spChg chg="mod">
          <ac:chgData name="chethan kalyan" userId="c1370a218002e0be" providerId="LiveId" clId="{2D53C083-D1FA-4AFF-9038-BC477B0ABBA7}" dt="2024-11-06T17:28:51.911" v="3814"/>
          <ac:spMkLst>
            <pc:docMk/>
            <pc:sldMk cId="793270944" sldId="280"/>
            <ac:spMk id="99" creationId="{F3CC95FB-DBD2-26F6-9499-16D6C9F605B3}"/>
          </ac:spMkLst>
        </pc:spChg>
        <pc:spChg chg="mod">
          <ac:chgData name="chethan kalyan" userId="c1370a218002e0be" providerId="LiveId" clId="{2D53C083-D1FA-4AFF-9038-BC477B0ABBA7}" dt="2024-11-06T17:28:51.911" v="3814"/>
          <ac:spMkLst>
            <pc:docMk/>
            <pc:sldMk cId="793270944" sldId="280"/>
            <ac:spMk id="100" creationId="{9A8BED31-5EF8-B149-8AD7-0E2AF8725D8C}"/>
          </ac:spMkLst>
        </pc:spChg>
        <pc:spChg chg="mod">
          <ac:chgData name="chethan kalyan" userId="c1370a218002e0be" providerId="LiveId" clId="{2D53C083-D1FA-4AFF-9038-BC477B0ABBA7}" dt="2024-11-06T17:28:51.911" v="3814"/>
          <ac:spMkLst>
            <pc:docMk/>
            <pc:sldMk cId="793270944" sldId="280"/>
            <ac:spMk id="101" creationId="{E3170EDE-EB2A-0249-EA0B-7319476A1B63}"/>
          </ac:spMkLst>
        </pc:spChg>
        <pc:spChg chg="mod">
          <ac:chgData name="chethan kalyan" userId="c1370a218002e0be" providerId="LiveId" clId="{2D53C083-D1FA-4AFF-9038-BC477B0ABBA7}" dt="2024-11-06T17:28:51.911" v="3814"/>
          <ac:spMkLst>
            <pc:docMk/>
            <pc:sldMk cId="793270944" sldId="280"/>
            <ac:spMk id="102" creationId="{BFD15F4C-9F6C-E244-D886-ABBF9F9DA193}"/>
          </ac:spMkLst>
        </pc:spChg>
        <pc:spChg chg="mod">
          <ac:chgData name="chethan kalyan" userId="c1370a218002e0be" providerId="LiveId" clId="{2D53C083-D1FA-4AFF-9038-BC477B0ABBA7}" dt="2024-11-06T17:28:51.911" v="3814"/>
          <ac:spMkLst>
            <pc:docMk/>
            <pc:sldMk cId="793270944" sldId="280"/>
            <ac:spMk id="103" creationId="{71B43016-AF3F-E6B4-389F-E84375904986}"/>
          </ac:spMkLst>
        </pc:spChg>
        <pc:spChg chg="mod">
          <ac:chgData name="chethan kalyan" userId="c1370a218002e0be" providerId="LiveId" clId="{2D53C083-D1FA-4AFF-9038-BC477B0ABBA7}" dt="2024-11-06T17:28:51.911" v="3814"/>
          <ac:spMkLst>
            <pc:docMk/>
            <pc:sldMk cId="793270944" sldId="280"/>
            <ac:spMk id="104" creationId="{D92848F8-EDC8-2A26-F006-5AEF574D99EF}"/>
          </ac:spMkLst>
        </pc:spChg>
        <pc:spChg chg="mod">
          <ac:chgData name="chethan kalyan" userId="c1370a218002e0be" providerId="LiveId" clId="{2D53C083-D1FA-4AFF-9038-BC477B0ABBA7}" dt="2024-11-06T17:28:51.911" v="3814"/>
          <ac:spMkLst>
            <pc:docMk/>
            <pc:sldMk cId="793270944" sldId="280"/>
            <ac:spMk id="105" creationId="{7DF99F88-945A-B761-AABF-DD7D978B0FB2}"/>
          </ac:spMkLst>
        </pc:spChg>
        <pc:spChg chg="mod">
          <ac:chgData name="chethan kalyan" userId="c1370a218002e0be" providerId="LiveId" clId="{2D53C083-D1FA-4AFF-9038-BC477B0ABBA7}" dt="2024-11-06T17:28:51.911" v="3814"/>
          <ac:spMkLst>
            <pc:docMk/>
            <pc:sldMk cId="793270944" sldId="280"/>
            <ac:spMk id="106" creationId="{00DF5ED5-F927-3A42-AB21-4A926480B63B}"/>
          </ac:spMkLst>
        </pc:spChg>
        <pc:spChg chg="mod">
          <ac:chgData name="chethan kalyan" userId="c1370a218002e0be" providerId="LiveId" clId="{2D53C083-D1FA-4AFF-9038-BC477B0ABBA7}" dt="2024-11-06T17:28:51.911" v="3814"/>
          <ac:spMkLst>
            <pc:docMk/>
            <pc:sldMk cId="793270944" sldId="280"/>
            <ac:spMk id="107" creationId="{478A43D6-94AE-8DA7-7892-AD55ADB8E208}"/>
          </ac:spMkLst>
        </pc:spChg>
        <pc:spChg chg="mod">
          <ac:chgData name="chethan kalyan" userId="c1370a218002e0be" providerId="LiveId" clId="{2D53C083-D1FA-4AFF-9038-BC477B0ABBA7}" dt="2024-11-06T17:28:51.911" v="3814"/>
          <ac:spMkLst>
            <pc:docMk/>
            <pc:sldMk cId="793270944" sldId="280"/>
            <ac:spMk id="108" creationId="{77CA821A-9915-043C-1781-79ACE1F64993}"/>
          </ac:spMkLst>
        </pc:spChg>
        <pc:spChg chg="mod">
          <ac:chgData name="chethan kalyan" userId="c1370a218002e0be" providerId="LiveId" clId="{2D53C083-D1FA-4AFF-9038-BC477B0ABBA7}" dt="2024-11-06T17:28:51.911" v="3814"/>
          <ac:spMkLst>
            <pc:docMk/>
            <pc:sldMk cId="793270944" sldId="280"/>
            <ac:spMk id="109" creationId="{7C4BA93A-3E59-4786-774F-A43E1A7B1D92}"/>
          </ac:spMkLst>
        </pc:spChg>
        <pc:spChg chg="mod">
          <ac:chgData name="chethan kalyan" userId="c1370a218002e0be" providerId="LiveId" clId="{2D53C083-D1FA-4AFF-9038-BC477B0ABBA7}" dt="2024-11-06T17:28:51.911" v="3814"/>
          <ac:spMkLst>
            <pc:docMk/>
            <pc:sldMk cId="793270944" sldId="280"/>
            <ac:spMk id="110" creationId="{F92D53CB-E986-5A5A-1639-F2707CB81198}"/>
          </ac:spMkLst>
        </pc:spChg>
        <pc:spChg chg="mod">
          <ac:chgData name="chethan kalyan" userId="c1370a218002e0be" providerId="LiveId" clId="{2D53C083-D1FA-4AFF-9038-BC477B0ABBA7}" dt="2024-11-06T17:28:51.911" v="3814"/>
          <ac:spMkLst>
            <pc:docMk/>
            <pc:sldMk cId="793270944" sldId="280"/>
            <ac:spMk id="111" creationId="{F41431A1-5078-F7F7-F187-BD06DE3EBDCD}"/>
          </ac:spMkLst>
        </pc:spChg>
        <pc:spChg chg="mod">
          <ac:chgData name="chethan kalyan" userId="c1370a218002e0be" providerId="LiveId" clId="{2D53C083-D1FA-4AFF-9038-BC477B0ABBA7}" dt="2024-11-06T17:28:51.911" v="3814"/>
          <ac:spMkLst>
            <pc:docMk/>
            <pc:sldMk cId="793270944" sldId="280"/>
            <ac:spMk id="112" creationId="{8FA9809D-4754-F12F-B312-F8F16CF421F9}"/>
          </ac:spMkLst>
        </pc:spChg>
        <pc:spChg chg="mod">
          <ac:chgData name="chethan kalyan" userId="c1370a218002e0be" providerId="LiveId" clId="{2D53C083-D1FA-4AFF-9038-BC477B0ABBA7}" dt="2024-11-06T17:28:51.911" v="3814"/>
          <ac:spMkLst>
            <pc:docMk/>
            <pc:sldMk cId="793270944" sldId="280"/>
            <ac:spMk id="113" creationId="{5D0C8D68-ACA6-9AE4-1800-FB135C33A587}"/>
          </ac:spMkLst>
        </pc:spChg>
        <pc:spChg chg="mod">
          <ac:chgData name="chethan kalyan" userId="c1370a218002e0be" providerId="LiveId" clId="{2D53C083-D1FA-4AFF-9038-BC477B0ABBA7}" dt="2024-11-06T17:28:51.911" v="3814"/>
          <ac:spMkLst>
            <pc:docMk/>
            <pc:sldMk cId="793270944" sldId="280"/>
            <ac:spMk id="114" creationId="{D6E97B3F-8A5F-859F-0CE0-A5D8387967E6}"/>
          </ac:spMkLst>
        </pc:spChg>
        <pc:spChg chg="mod">
          <ac:chgData name="chethan kalyan" userId="c1370a218002e0be" providerId="LiveId" clId="{2D53C083-D1FA-4AFF-9038-BC477B0ABBA7}" dt="2024-11-06T17:28:51.911" v="3814"/>
          <ac:spMkLst>
            <pc:docMk/>
            <pc:sldMk cId="793270944" sldId="280"/>
            <ac:spMk id="115" creationId="{394D1A62-69E0-DA96-4E13-7E6DE948A394}"/>
          </ac:spMkLst>
        </pc:spChg>
        <pc:spChg chg="mod">
          <ac:chgData name="chethan kalyan" userId="c1370a218002e0be" providerId="LiveId" clId="{2D53C083-D1FA-4AFF-9038-BC477B0ABBA7}" dt="2024-11-06T17:28:51.911" v="3814"/>
          <ac:spMkLst>
            <pc:docMk/>
            <pc:sldMk cId="793270944" sldId="280"/>
            <ac:spMk id="116" creationId="{0D98EAB4-35C2-C7B8-94CC-C7DFB6DF635C}"/>
          </ac:spMkLst>
        </pc:spChg>
        <pc:spChg chg="mod">
          <ac:chgData name="chethan kalyan" userId="c1370a218002e0be" providerId="LiveId" clId="{2D53C083-D1FA-4AFF-9038-BC477B0ABBA7}" dt="2024-11-06T17:28:51.911" v="3814"/>
          <ac:spMkLst>
            <pc:docMk/>
            <pc:sldMk cId="793270944" sldId="280"/>
            <ac:spMk id="117" creationId="{56ED16C7-C28B-101E-3021-4F0828B6BD32}"/>
          </ac:spMkLst>
        </pc:spChg>
        <pc:spChg chg="mod">
          <ac:chgData name="chethan kalyan" userId="c1370a218002e0be" providerId="LiveId" clId="{2D53C083-D1FA-4AFF-9038-BC477B0ABBA7}" dt="2024-11-06T17:28:51.911" v="3814"/>
          <ac:spMkLst>
            <pc:docMk/>
            <pc:sldMk cId="793270944" sldId="280"/>
            <ac:spMk id="118" creationId="{C77841FF-5E02-3EDD-539A-E2806C24FE5F}"/>
          </ac:spMkLst>
        </pc:spChg>
        <pc:spChg chg="mod">
          <ac:chgData name="chethan kalyan" userId="c1370a218002e0be" providerId="LiveId" clId="{2D53C083-D1FA-4AFF-9038-BC477B0ABBA7}" dt="2024-11-06T17:28:51.911" v="3814"/>
          <ac:spMkLst>
            <pc:docMk/>
            <pc:sldMk cId="793270944" sldId="280"/>
            <ac:spMk id="119" creationId="{3F3C86CA-0156-C382-A5F2-BD743C9614DF}"/>
          </ac:spMkLst>
        </pc:spChg>
        <pc:spChg chg="mod">
          <ac:chgData name="chethan kalyan" userId="c1370a218002e0be" providerId="LiveId" clId="{2D53C083-D1FA-4AFF-9038-BC477B0ABBA7}" dt="2024-11-06T17:28:51.911" v="3814"/>
          <ac:spMkLst>
            <pc:docMk/>
            <pc:sldMk cId="793270944" sldId="280"/>
            <ac:spMk id="120" creationId="{8B908D86-A74E-2701-48F1-B53E020F5B83}"/>
          </ac:spMkLst>
        </pc:spChg>
        <pc:spChg chg="mod">
          <ac:chgData name="chethan kalyan" userId="c1370a218002e0be" providerId="LiveId" clId="{2D53C083-D1FA-4AFF-9038-BC477B0ABBA7}" dt="2024-11-06T17:28:51.911" v="3814"/>
          <ac:spMkLst>
            <pc:docMk/>
            <pc:sldMk cId="793270944" sldId="280"/>
            <ac:spMk id="121" creationId="{F95AB0AB-C12F-6E9C-D65C-A77E6216C3F1}"/>
          </ac:spMkLst>
        </pc:spChg>
        <pc:spChg chg="mod">
          <ac:chgData name="chethan kalyan" userId="c1370a218002e0be" providerId="LiveId" clId="{2D53C083-D1FA-4AFF-9038-BC477B0ABBA7}" dt="2024-11-06T17:28:51.911" v="3814"/>
          <ac:spMkLst>
            <pc:docMk/>
            <pc:sldMk cId="793270944" sldId="280"/>
            <ac:spMk id="122" creationId="{2C13C9D7-5757-47A9-AA95-B1062698298B}"/>
          </ac:spMkLst>
        </pc:spChg>
        <pc:spChg chg="mod">
          <ac:chgData name="chethan kalyan" userId="c1370a218002e0be" providerId="LiveId" clId="{2D53C083-D1FA-4AFF-9038-BC477B0ABBA7}" dt="2024-11-06T17:28:51.911" v="3814"/>
          <ac:spMkLst>
            <pc:docMk/>
            <pc:sldMk cId="793270944" sldId="280"/>
            <ac:spMk id="123" creationId="{5DEC3599-8670-51D6-5444-A4AE890F38B6}"/>
          </ac:spMkLst>
        </pc:spChg>
        <pc:spChg chg="mod">
          <ac:chgData name="chethan kalyan" userId="c1370a218002e0be" providerId="LiveId" clId="{2D53C083-D1FA-4AFF-9038-BC477B0ABBA7}" dt="2024-11-06T17:28:51.911" v="3814"/>
          <ac:spMkLst>
            <pc:docMk/>
            <pc:sldMk cId="793270944" sldId="280"/>
            <ac:spMk id="124" creationId="{FBB5F1DA-14FB-E7CC-43A4-1EB05C17FF69}"/>
          </ac:spMkLst>
        </pc:spChg>
        <pc:spChg chg="mod">
          <ac:chgData name="chethan kalyan" userId="c1370a218002e0be" providerId="LiveId" clId="{2D53C083-D1FA-4AFF-9038-BC477B0ABBA7}" dt="2024-11-06T17:28:51.911" v="3814"/>
          <ac:spMkLst>
            <pc:docMk/>
            <pc:sldMk cId="793270944" sldId="280"/>
            <ac:spMk id="125" creationId="{24EEC73C-8AEC-FA94-5123-964CEF2384B6}"/>
          </ac:spMkLst>
        </pc:spChg>
        <pc:spChg chg="mod">
          <ac:chgData name="chethan kalyan" userId="c1370a218002e0be" providerId="LiveId" clId="{2D53C083-D1FA-4AFF-9038-BC477B0ABBA7}" dt="2024-11-06T17:28:51.911" v="3814"/>
          <ac:spMkLst>
            <pc:docMk/>
            <pc:sldMk cId="793270944" sldId="280"/>
            <ac:spMk id="126" creationId="{E6092760-81DA-F996-0A95-FBB120A51614}"/>
          </ac:spMkLst>
        </pc:spChg>
        <pc:spChg chg="mod">
          <ac:chgData name="chethan kalyan" userId="c1370a218002e0be" providerId="LiveId" clId="{2D53C083-D1FA-4AFF-9038-BC477B0ABBA7}" dt="2024-11-06T17:28:51.911" v="3814"/>
          <ac:spMkLst>
            <pc:docMk/>
            <pc:sldMk cId="793270944" sldId="280"/>
            <ac:spMk id="127" creationId="{37982D3F-75E4-249D-086D-2735815A1CB5}"/>
          </ac:spMkLst>
        </pc:spChg>
        <pc:spChg chg="mod">
          <ac:chgData name="chethan kalyan" userId="c1370a218002e0be" providerId="LiveId" clId="{2D53C083-D1FA-4AFF-9038-BC477B0ABBA7}" dt="2024-11-06T17:28:51.911" v="3814"/>
          <ac:spMkLst>
            <pc:docMk/>
            <pc:sldMk cId="793270944" sldId="280"/>
            <ac:spMk id="128" creationId="{2781D9F2-50B2-FE4F-22F9-18BF67445422}"/>
          </ac:spMkLst>
        </pc:spChg>
        <pc:spChg chg="mod">
          <ac:chgData name="chethan kalyan" userId="c1370a218002e0be" providerId="LiveId" clId="{2D53C083-D1FA-4AFF-9038-BC477B0ABBA7}" dt="2024-11-06T17:28:51.911" v="3814"/>
          <ac:spMkLst>
            <pc:docMk/>
            <pc:sldMk cId="793270944" sldId="280"/>
            <ac:spMk id="129" creationId="{04C124EC-0DEB-2048-D6B1-28766D2D9EDC}"/>
          </ac:spMkLst>
        </pc:spChg>
        <pc:spChg chg="mod">
          <ac:chgData name="chethan kalyan" userId="c1370a218002e0be" providerId="LiveId" clId="{2D53C083-D1FA-4AFF-9038-BC477B0ABBA7}" dt="2024-11-06T17:28:51.911" v="3814"/>
          <ac:spMkLst>
            <pc:docMk/>
            <pc:sldMk cId="793270944" sldId="280"/>
            <ac:spMk id="130" creationId="{F8078538-6772-3EC4-0EF5-4C297FD5E6E8}"/>
          </ac:spMkLst>
        </pc:spChg>
        <pc:spChg chg="mod">
          <ac:chgData name="chethan kalyan" userId="c1370a218002e0be" providerId="LiveId" clId="{2D53C083-D1FA-4AFF-9038-BC477B0ABBA7}" dt="2024-11-06T17:28:51.911" v="3814"/>
          <ac:spMkLst>
            <pc:docMk/>
            <pc:sldMk cId="793270944" sldId="280"/>
            <ac:spMk id="131" creationId="{DAE6A834-839A-9C79-0839-0263F32043A7}"/>
          </ac:spMkLst>
        </pc:spChg>
        <pc:spChg chg="mod">
          <ac:chgData name="chethan kalyan" userId="c1370a218002e0be" providerId="LiveId" clId="{2D53C083-D1FA-4AFF-9038-BC477B0ABBA7}" dt="2024-11-06T17:28:51.911" v="3814"/>
          <ac:spMkLst>
            <pc:docMk/>
            <pc:sldMk cId="793270944" sldId="280"/>
            <ac:spMk id="132" creationId="{C5FC5463-8960-F2AE-1835-D7FBA143068F}"/>
          </ac:spMkLst>
        </pc:spChg>
        <pc:spChg chg="mod">
          <ac:chgData name="chethan kalyan" userId="c1370a218002e0be" providerId="LiveId" clId="{2D53C083-D1FA-4AFF-9038-BC477B0ABBA7}" dt="2024-11-06T17:28:51.911" v="3814"/>
          <ac:spMkLst>
            <pc:docMk/>
            <pc:sldMk cId="793270944" sldId="280"/>
            <ac:spMk id="133" creationId="{20B6E927-CF0B-AA9B-FC16-5B20A9570B0C}"/>
          </ac:spMkLst>
        </pc:spChg>
        <pc:spChg chg="mod">
          <ac:chgData name="chethan kalyan" userId="c1370a218002e0be" providerId="LiveId" clId="{2D53C083-D1FA-4AFF-9038-BC477B0ABBA7}" dt="2024-11-06T17:28:51.911" v="3814"/>
          <ac:spMkLst>
            <pc:docMk/>
            <pc:sldMk cId="793270944" sldId="280"/>
            <ac:spMk id="134" creationId="{91EE4C36-C623-67E8-9040-F16B3E099F08}"/>
          </ac:spMkLst>
        </pc:spChg>
        <pc:spChg chg="mod">
          <ac:chgData name="chethan kalyan" userId="c1370a218002e0be" providerId="LiveId" clId="{2D53C083-D1FA-4AFF-9038-BC477B0ABBA7}" dt="2024-11-06T17:28:51.911" v="3814"/>
          <ac:spMkLst>
            <pc:docMk/>
            <pc:sldMk cId="793270944" sldId="280"/>
            <ac:spMk id="135" creationId="{B42ED1D1-3BAE-B25E-90B7-98DE4973AB7D}"/>
          </ac:spMkLst>
        </pc:spChg>
        <pc:spChg chg="mod">
          <ac:chgData name="chethan kalyan" userId="c1370a218002e0be" providerId="LiveId" clId="{2D53C083-D1FA-4AFF-9038-BC477B0ABBA7}" dt="2024-11-06T17:28:51.911" v="3814"/>
          <ac:spMkLst>
            <pc:docMk/>
            <pc:sldMk cId="793270944" sldId="280"/>
            <ac:spMk id="136" creationId="{7394D043-DF8B-11F6-A578-902D6494AA2B}"/>
          </ac:spMkLst>
        </pc:spChg>
        <pc:spChg chg="mod">
          <ac:chgData name="chethan kalyan" userId="c1370a218002e0be" providerId="LiveId" clId="{2D53C083-D1FA-4AFF-9038-BC477B0ABBA7}" dt="2024-11-06T17:28:51.911" v="3814"/>
          <ac:spMkLst>
            <pc:docMk/>
            <pc:sldMk cId="793270944" sldId="280"/>
            <ac:spMk id="137" creationId="{EBA36DAC-8672-11F0-4E65-2373C53611ED}"/>
          </ac:spMkLst>
        </pc:spChg>
        <pc:spChg chg="mod">
          <ac:chgData name="chethan kalyan" userId="c1370a218002e0be" providerId="LiveId" clId="{2D53C083-D1FA-4AFF-9038-BC477B0ABBA7}" dt="2024-11-06T17:28:51.911" v="3814"/>
          <ac:spMkLst>
            <pc:docMk/>
            <pc:sldMk cId="793270944" sldId="280"/>
            <ac:spMk id="138" creationId="{875EB2BA-589B-AA3E-5FFE-8096828F4D37}"/>
          </ac:spMkLst>
        </pc:spChg>
        <pc:spChg chg="mod">
          <ac:chgData name="chethan kalyan" userId="c1370a218002e0be" providerId="LiveId" clId="{2D53C083-D1FA-4AFF-9038-BC477B0ABBA7}" dt="2024-11-06T17:28:51.911" v="3814"/>
          <ac:spMkLst>
            <pc:docMk/>
            <pc:sldMk cId="793270944" sldId="280"/>
            <ac:spMk id="139" creationId="{DA2DFC3D-E44B-6BC5-CBC3-5B33C28AD404}"/>
          </ac:spMkLst>
        </pc:spChg>
        <pc:spChg chg="mod">
          <ac:chgData name="chethan kalyan" userId="c1370a218002e0be" providerId="LiveId" clId="{2D53C083-D1FA-4AFF-9038-BC477B0ABBA7}" dt="2024-11-06T17:28:51.911" v="3814"/>
          <ac:spMkLst>
            <pc:docMk/>
            <pc:sldMk cId="793270944" sldId="280"/>
            <ac:spMk id="140" creationId="{F88F255C-C094-A9FD-4414-5E2D02069116}"/>
          </ac:spMkLst>
        </pc:spChg>
        <pc:spChg chg="mod">
          <ac:chgData name="chethan kalyan" userId="c1370a218002e0be" providerId="LiveId" clId="{2D53C083-D1FA-4AFF-9038-BC477B0ABBA7}" dt="2024-11-06T17:28:51.911" v="3814"/>
          <ac:spMkLst>
            <pc:docMk/>
            <pc:sldMk cId="793270944" sldId="280"/>
            <ac:spMk id="141" creationId="{DBCD1907-F7A7-F321-A563-A73832B395AC}"/>
          </ac:spMkLst>
        </pc:spChg>
        <pc:spChg chg="mod">
          <ac:chgData name="chethan kalyan" userId="c1370a218002e0be" providerId="LiveId" clId="{2D53C083-D1FA-4AFF-9038-BC477B0ABBA7}" dt="2024-11-06T17:28:51.911" v="3814"/>
          <ac:spMkLst>
            <pc:docMk/>
            <pc:sldMk cId="793270944" sldId="280"/>
            <ac:spMk id="142" creationId="{A0A37E13-5AB7-BD77-4DA3-D1F36E9ABC73}"/>
          </ac:spMkLst>
        </pc:spChg>
        <pc:spChg chg="mod">
          <ac:chgData name="chethan kalyan" userId="c1370a218002e0be" providerId="LiveId" clId="{2D53C083-D1FA-4AFF-9038-BC477B0ABBA7}" dt="2024-11-06T17:28:51.911" v="3814"/>
          <ac:spMkLst>
            <pc:docMk/>
            <pc:sldMk cId="793270944" sldId="280"/>
            <ac:spMk id="143" creationId="{F1D6BB58-2116-6E5B-777B-50BEBFCEBDFF}"/>
          </ac:spMkLst>
        </pc:spChg>
        <pc:spChg chg="mod">
          <ac:chgData name="chethan kalyan" userId="c1370a218002e0be" providerId="LiveId" clId="{2D53C083-D1FA-4AFF-9038-BC477B0ABBA7}" dt="2024-11-06T17:28:51.911" v="3814"/>
          <ac:spMkLst>
            <pc:docMk/>
            <pc:sldMk cId="793270944" sldId="280"/>
            <ac:spMk id="144" creationId="{214F25D3-56B5-C883-A5D2-4E2F9C2DB145}"/>
          </ac:spMkLst>
        </pc:spChg>
        <pc:spChg chg="mod">
          <ac:chgData name="chethan kalyan" userId="c1370a218002e0be" providerId="LiveId" clId="{2D53C083-D1FA-4AFF-9038-BC477B0ABBA7}" dt="2024-11-06T17:28:51.911" v="3814"/>
          <ac:spMkLst>
            <pc:docMk/>
            <pc:sldMk cId="793270944" sldId="280"/>
            <ac:spMk id="145" creationId="{39062E5C-160F-24D0-1423-E6736A86BF6E}"/>
          </ac:spMkLst>
        </pc:spChg>
        <pc:spChg chg="mod">
          <ac:chgData name="chethan kalyan" userId="c1370a218002e0be" providerId="LiveId" clId="{2D53C083-D1FA-4AFF-9038-BC477B0ABBA7}" dt="2024-11-06T17:28:51.911" v="3814"/>
          <ac:spMkLst>
            <pc:docMk/>
            <pc:sldMk cId="793270944" sldId="280"/>
            <ac:spMk id="146" creationId="{AA051A99-A165-7978-1FE8-F1914FD19EA0}"/>
          </ac:spMkLst>
        </pc:spChg>
        <pc:spChg chg="mod">
          <ac:chgData name="chethan kalyan" userId="c1370a218002e0be" providerId="LiveId" clId="{2D53C083-D1FA-4AFF-9038-BC477B0ABBA7}" dt="2024-11-06T17:28:51.911" v="3814"/>
          <ac:spMkLst>
            <pc:docMk/>
            <pc:sldMk cId="793270944" sldId="280"/>
            <ac:spMk id="147" creationId="{B9655DB2-3936-354F-E7BA-A35C5579F1DB}"/>
          </ac:spMkLst>
        </pc:spChg>
        <pc:spChg chg="mod">
          <ac:chgData name="chethan kalyan" userId="c1370a218002e0be" providerId="LiveId" clId="{2D53C083-D1FA-4AFF-9038-BC477B0ABBA7}" dt="2024-11-06T17:28:51.911" v="3814"/>
          <ac:spMkLst>
            <pc:docMk/>
            <pc:sldMk cId="793270944" sldId="280"/>
            <ac:spMk id="148" creationId="{857B1204-A348-6280-7A74-8FEF76A512E9}"/>
          </ac:spMkLst>
        </pc:spChg>
        <pc:spChg chg="mod">
          <ac:chgData name="chethan kalyan" userId="c1370a218002e0be" providerId="LiveId" clId="{2D53C083-D1FA-4AFF-9038-BC477B0ABBA7}" dt="2024-11-06T17:28:51.911" v="3814"/>
          <ac:spMkLst>
            <pc:docMk/>
            <pc:sldMk cId="793270944" sldId="280"/>
            <ac:spMk id="149" creationId="{B177E17B-D66F-4B06-0DB4-1096362A26F8}"/>
          </ac:spMkLst>
        </pc:spChg>
        <pc:spChg chg="mod">
          <ac:chgData name="chethan kalyan" userId="c1370a218002e0be" providerId="LiveId" clId="{2D53C083-D1FA-4AFF-9038-BC477B0ABBA7}" dt="2024-11-06T17:28:51.911" v="3814"/>
          <ac:spMkLst>
            <pc:docMk/>
            <pc:sldMk cId="793270944" sldId="280"/>
            <ac:spMk id="150" creationId="{8CC023D6-98D6-827B-8BA8-46ED2ED56E9D}"/>
          </ac:spMkLst>
        </pc:spChg>
        <pc:spChg chg="mod">
          <ac:chgData name="chethan kalyan" userId="c1370a218002e0be" providerId="LiveId" clId="{2D53C083-D1FA-4AFF-9038-BC477B0ABBA7}" dt="2024-11-06T17:28:51.911" v="3814"/>
          <ac:spMkLst>
            <pc:docMk/>
            <pc:sldMk cId="793270944" sldId="280"/>
            <ac:spMk id="151" creationId="{CF4AB043-E3E0-C27C-3AF1-E56041DA23F4}"/>
          </ac:spMkLst>
        </pc:spChg>
        <pc:spChg chg="mod">
          <ac:chgData name="chethan kalyan" userId="c1370a218002e0be" providerId="LiveId" clId="{2D53C083-D1FA-4AFF-9038-BC477B0ABBA7}" dt="2024-11-06T17:28:51.911" v="3814"/>
          <ac:spMkLst>
            <pc:docMk/>
            <pc:sldMk cId="793270944" sldId="280"/>
            <ac:spMk id="152" creationId="{B310ABAB-CF73-58FB-9553-99DCD9BE3AA0}"/>
          </ac:spMkLst>
        </pc:spChg>
        <pc:spChg chg="mod">
          <ac:chgData name="chethan kalyan" userId="c1370a218002e0be" providerId="LiveId" clId="{2D53C083-D1FA-4AFF-9038-BC477B0ABBA7}" dt="2024-11-06T17:28:51.911" v="3814"/>
          <ac:spMkLst>
            <pc:docMk/>
            <pc:sldMk cId="793270944" sldId="280"/>
            <ac:spMk id="153" creationId="{827BF83C-A86F-1C33-8165-CA955E9BFB86}"/>
          </ac:spMkLst>
        </pc:spChg>
        <pc:spChg chg="mod">
          <ac:chgData name="chethan kalyan" userId="c1370a218002e0be" providerId="LiveId" clId="{2D53C083-D1FA-4AFF-9038-BC477B0ABBA7}" dt="2024-11-06T17:28:51.911" v="3814"/>
          <ac:spMkLst>
            <pc:docMk/>
            <pc:sldMk cId="793270944" sldId="280"/>
            <ac:spMk id="154" creationId="{8811653C-04B4-188A-13B7-7C76A050090D}"/>
          </ac:spMkLst>
        </pc:spChg>
        <pc:spChg chg="mod">
          <ac:chgData name="chethan kalyan" userId="c1370a218002e0be" providerId="LiveId" clId="{2D53C083-D1FA-4AFF-9038-BC477B0ABBA7}" dt="2024-11-06T17:28:51.911" v="3814"/>
          <ac:spMkLst>
            <pc:docMk/>
            <pc:sldMk cId="793270944" sldId="280"/>
            <ac:spMk id="155" creationId="{F1188E33-96BD-3FA2-56D0-1389B9833623}"/>
          </ac:spMkLst>
        </pc:spChg>
        <pc:spChg chg="mod">
          <ac:chgData name="chethan kalyan" userId="c1370a218002e0be" providerId="LiveId" clId="{2D53C083-D1FA-4AFF-9038-BC477B0ABBA7}" dt="2024-11-06T17:28:51.911" v="3814"/>
          <ac:spMkLst>
            <pc:docMk/>
            <pc:sldMk cId="793270944" sldId="280"/>
            <ac:spMk id="156" creationId="{C5E5F186-FBC7-1349-1912-BC3D1113DDE0}"/>
          </ac:spMkLst>
        </pc:spChg>
        <pc:spChg chg="mod">
          <ac:chgData name="chethan kalyan" userId="c1370a218002e0be" providerId="LiveId" clId="{2D53C083-D1FA-4AFF-9038-BC477B0ABBA7}" dt="2024-11-06T17:28:51.911" v="3814"/>
          <ac:spMkLst>
            <pc:docMk/>
            <pc:sldMk cId="793270944" sldId="280"/>
            <ac:spMk id="157" creationId="{09499AAF-7DE8-3667-89EF-6A0D6D5E1BCE}"/>
          </ac:spMkLst>
        </pc:spChg>
        <pc:spChg chg="mod">
          <ac:chgData name="chethan kalyan" userId="c1370a218002e0be" providerId="LiveId" clId="{2D53C083-D1FA-4AFF-9038-BC477B0ABBA7}" dt="2024-11-06T17:28:51.911" v="3814"/>
          <ac:spMkLst>
            <pc:docMk/>
            <pc:sldMk cId="793270944" sldId="280"/>
            <ac:spMk id="158" creationId="{D64D431E-907B-4615-767C-6A58264C5858}"/>
          </ac:spMkLst>
        </pc:spChg>
        <pc:spChg chg="mod">
          <ac:chgData name="chethan kalyan" userId="c1370a218002e0be" providerId="LiveId" clId="{2D53C083-D1FA-4AFF-9038-BC477B0ABBA7}" dt="2024-11-06T17:28:51.911" v="3814"/>
          <ac:spMkLst>
            <pc:docMk/>
            <pc:sldMk cId="793270944" sldId="280"/>
            <ac:spMk id="159" creationId="{F876A486-3B55-20AE-B2B6-7C6DBDA563EA}"/>
          </ac:spMkLst>
        </pc:spChg>
        <pc:spChg chg="mod">
          <ac:chgData name="chethan kalyan" userId="c1370a218002e0be" providerId="LiveId" clId="{2D53C083-D1FA-4AFF-9038-BC477B0ABBA7}" dt="2024-11-06T17:28:51.911" v="3814"/>
          <ac:spMkLst>
            <pc:docMk/>
            <pc:sldMk cId="793270944" sldId="280"/>
            <ac:spMk id="160" creationId="{7DC829D6-2A31-EFAF-5CE3-6B904BEDF522}"/>
          </ac:spMkLst>
        </pc:spChg>
        <pc:spChg chg="mod">
          <ac:chgData name="chethan kalyan" userId="c1370a218002e0be" providerId="LiveId" clId="{2D53C083-D1FA-4AFF-9038-BC477B0ABBA7}" dt="2024-11-06T17:28:51.911" v="3814"/>
          <ac:spMkLst>
            <pc:docMk/>
            <pc:sldMk cId="793270944" sldId="280"/>
            <ac:spMk id="161" creationId="{4ECF0719-D0F4-8A9E-F7A7-89DB1CE304CE}"/>
          </ac:spMkLst>
        </pc:spChg>
        <pc:spChg chg="mod">
          <ac:chgData name="chethan kalyan" userId="c1370a218002e0be" providerId="LiveId" clId="{2D53C083-D1FA-4AFF-9038-BC477B0ABBA7}" dt="2024-11-06T17:28:51.911" v="3814"/>
          <ac:spMkLst>
            <pc:docMk/>
            <pc:sldMk cId="793270944" sldId="280"/>
            <ac:spMk id="162" creationId="{A3756825-045A-39E6-4DCD-B35707AFBC5B}"/>
          </ac:spMkLst>
        </pc:spChg>
        <pc:spChg chg="mod">
          <ac:chgData name="chethan kalyan" userId="c1370a218002e0be" providerId="LiveId" clId="{2D53C083-D1FA-4AFF-9038-BC477B0ABBA7}" dt="2024-11-06T17:28:51.911" v="3814"/>
          <ac:spMkLst>
            <pc:docMk/>
            <pc:sldMk cId="793270944" sldId="280"/>
            <ac:spMk id="163" creationId="{D7FA2987-62EB-7C77-A76B-B6430C47D202}"/>
          </ac:spMkLst>
        </pc:spChg>
        <pc:spChg chg="mod">
          <ac:chgData name="chethan kalyan" userId="c1370a218002e0be" providerId="LiveId" clId="{2D53C083-D1FA-4AFF-9038-BC477B0ABBA7}" dt="2024-11-06T17:28:51.911" v="3814"/>
          <ac:spMkLst>
            <pc:docMk/>
            <pc:sldMk cId="793270944" sldId="280"/>
            <ac:spMk id="164" creationId="{8AC2B576-6B43-6C64-CBE9-8D5805DF93B2}"/>
          </ac:spMkLst>
        </pc:spChg>
        <pc:spChg chg="mod">
          <ac:chgData name="chethan kalyan" userId="c1370a218002e0be" providerId="LiveId" clId="{2D53C083-D1FA-4AFF-9038-BC477B0ABBA7}" dt="2024-11-06T17:28:51.911" v="3814"/>
          <ac:spMkLst>
            <pc:docMk/>
            <pc:sldMk cId="793270944" sldId="280"/>
            <ac:spMk id="165" creationId="{5450AE71-C75D-4555-B74B-DAF3FAD107D7}"/>
          </ac:spMkLst>
        </pc:spChg>
        <pc:spChg chg="mod">
          <ac:chgData name="chethan kalyan" userId="c1370a218002e0be" providerId="LiveId" clId="{2D53C083-D1FA-4AFF-9038-BC477B0ABBA7}" dt="2024-11-06T17:28:51.911" v="3814"/>
          <ac:spMkLst>
            <pc:docMk/>
            <pc:sldMk cId="793270944" sldId="280"/>
            <ac:spMk id="166" creationId="{35F78C87-05BC-74EA-9FA4-F2F2322A417A}"/>
          </ac:spMkLst>
        </pc:spChg>
        <pc:spChg chg="mod">
          <ac:chgData name="chethan kalyan" userId="c1370a218002e0be" providerId="LiveId" clId="{2D53C083-D1FA-4AFF-9038-BC477B0ABBA7}" dt="2024-11-06T17:28:51.911" v="3814"/>
          <ac:spMkLst>
            <pc:docMk/>
            <pc:sldMk cId="793270944" sldId="280"/>
            <ac:spMk id="167" creationId="{B5598DE8-2572-9757-1967-5CF3354C9F6A}"/>
          </ac:spMkLst>
        </pc:spChg>
        <pc:spChg chg="mod">
          <ac:chgData name="chethan kalyan" userId="c1370a218002e0be" providerId="LiveId" clId="{2D53C083-D1FA-4AFF-9038-BC477B0ABBA7}" dt="2024-11-06T17:28:51.911" v="3814"/>
          <ac:spMkLst>
            <pc:docMk/>
            <pc:sldMk cId="793270944" sldId="280"/>
            <ac:spMk id="168" creationId="{824CC6B3-8611-553F-FE30-D20E9E36D049}"/>
          </ac:spMkLst>
        </pc:spChg>
        <pc:spChg chg="mod">
          <ac:chgData name="chethan kalyan" userId="c1370a218002e0be" providerId="LiveId" clId="{2D53C083-D1FA-4AFF-9038-BC477B0ABBA7}" dt="2024-11-06T17:28:51.911" v="3814"/>
          <ac:spMkLst>
            <pc:docMk/>
            <pc:sldMk cId="793270944" sldId="280"/>
            <ac:spMk id="169" creationId="{50105C7D-AE85-FC77-5E77-0403751A257D}"/>
          </ac:spMkLst>
        </pc:spChg>
        <pc:spChg chg="mod">
          <ac:chgData name="chethan kalyan" userId="c1370a218002e0be" providerId="LiveId" clId="{2D53C083-D1FA-4AFF-9038-BC477B0ABBA7}" dt="2024-11-06T17:28:51.911" v="3814"/>
          <ac:spMkLst>
            <pc:docMk/>
            <pc:sldMk cId="793270944" sldId="280"/>
            <ac:spMk id="170" creationId="{9C992E86-371D-EC44-CB97-A9EDA89824EB}"/>
          </ac:spMkLst>
        </pc:spChg>
        <pc:spChg chg="mod">
          <ac:chgData name="chethan kalyan" userId="c1370a218002e0be" providerId="LiveId" clId="{2D53C083-D1FA-4AFF-9038-BC477B0ABBA7}" dt="2024-11-06T17:28:51.911" v="3814"/>
          <ac:spMkLst>
            <pc:docMk/>
            <pc:sldMk cId="793270944" sldId="280"/>
            <ac:spMk id="171" creationId="{390B4E71-5CFD-CCBD-6385-7EDF64D46964}"/>
          </ac:spMkLst>
        </pc:spChg>
        <pc:spChg chg="mod">
          <ac:chgData name="chethan kalyan" userId="c1370a218002e0be" providerId="LiveId" clId="{2D53C083-D1FA-4AFF-9038-BC477B0ABBA7}" dt="2024-11-06T17:28:51.911" v="3814"/>
          <ac:spMkLst>
            <pc:docMk/>
            <pc:sldMk cId="793270944" sldId="280"/>
            <ac:spMk id="172" creationId="{1D1F317B-C83E-A4FD-75A7-7B3A18FF1C6F}"/>
          </ac:spMkLst>
        </pc:spChg>
        <pc:spChg chg="mod">
          <ac:chgData name="chethan kalyan" userId="c1370a218002e0be" providerId="LiveId" clId="{2D53C083-D1FA-4AFF-9038-BC477B0ABBA7}" dt="2024-11-06T17:28:51.911" v="3814"/>
          <ac:spMkLst>
            <pc:docMk/>
            <pc:sldMk cId="793270944" sldId="280"/>
            <ac:spMk id="173" creationId="{FCBA57A9-BC35-6490-CF72-E5F92D7C413C}"/>
          </ac:spMkLst>
        </pc:spChg>
        <pc:spChg chg="mod">
          <ac:chgData name="chethan kalyan" userId="c1370a218002e0be" providerId="LiveId" clId="{2D53C083-D1FA-4AFF-9038-BC477B0ABBA7}" dt="2024-11-06T17:28:51.911" v="3814"/>
          <ac:spMkLst>
            <pc:docMk/>
            <pc:sldMk cId="793270944" sldId="280"/>
            <ac:spMk id="174" creationId="{2671C443-11E0-ABF8-B931-F01A9119449B}"/>
          </ac:spMkLst>
        </pc:spChg>
        <pc:spChg chg="mod">
          <ac:chgData name="chethan kalyan" userId="c1370a218002e0be" providerId="LiveId" clId="{2D53C083-D1FA-4AFF-9038-BC477B0ABBA7}" dt="2024-11-06T17:28:51.911" v="3814"/>
          <ac:spMkLst>
            <pc:docMk/>
            <pc:sldMk cId="793270944" sldId="280"/>
            <ac:spMk id="175" creationId="{C1D74E1E-43B4-D4C6-309D-A3BB36C599FD}"/>
          </ac:spMkLst>
        </pc:spChg>
        <pc:spChg chg="mod">
          <ac:chgData name="chethan kalyan" userId="c1370a218002e0be" providerId="LiveId" clId="{2D53C083-D1FA-4AFF-9038-BC477B0ABBA7}" dt="2024-11-06T17:28:51.911" v="3814"/>
          <ac:spMkLst>
            <pc:docMk/>
            <pc:sldMk cId="793270944" sldId="280"/>
            <ac:spMk id="176" creationId="{975F52A6-6B51-4502-5657-C41A82F9BCDC}"/>
          </ac:spMkLst>
        </pc:spChg>
        <pc:spChg chg="mod">
          <ac:chgData name="chethan kalyan" userId="c1370a218002e0be" providerId="LiveId" clId="{2D53C083-D1FA-4AFF-9038-BC477B0ABBA7}" dt="2024-11-06T17:28:51.911" v="3814"/>
          <ac:spMkLst>
            <pc:docMk/>
            <pc:sldMk cId="793270944" sldId="280"/>
            <ac:spMk id="177" creationId="{4141D03A-4E96-3D20-548E-A5B216B04253}"/>
          </ac:spMkLst>
        </pc:spChg>
        <pc:spChg chg="mod">
          <ac:chgData name="chethan kalyan" userId="c1370a218002e0be" providerId="LiveId" clId="{2D53C083-D1FA-4AFF-9038-BC477B0ABBA7}" dt="2024-11-06T17:28:51.911" v="3814"/>
          <ac:spMkLst>
            <pc:docMk/>
            <pc:sldMk cId="793270944" sldId="280"/>
            <ac:spMk id="178" creationId="{940D073B-3139-F6DF-026D-51E666682B90}"/>
          </ac:spMkLst>
        </pc:spChg>
        <pc:spChg chg="mod">
          <ac:chgData name="chethan kalyan" userId="c1370a218002e0be" providerId="LiveId" clId="{2D53C083-D1FA-4AFF-9038-BC477B0ABBA7}" dt="2024-11-06T17:28:51.911" v="3814"/>
          <ac:spMkLst>
            <pc:docMk/>
            <pc:sldMk cId="793270944" sldId="280"/>
            <ac:spMk id="179" creationId="{9FCFC0F7-A289-38D6-FB21-C6FEA3ECA126}"/>
          </ac:spMkLst>
        </pc:spChg>
        <pc:spChg chg="mod">
          <ac:chgData name="chethan kalyan" userId="c1370a218002e0be" providerId="LiveId" clId="{2D53C083-D1FA-4AFF-9038-BC477B0ABBA7}" dt="2024-11-06T17:28:51.911" v="3814"/>
          <ac:spMkLst>
            <pc:docMk/>
            <pc:sldMk cId="793270944" sldId="280"/>
            <ac:spMk id="180" creationId="{57CFD4A1-4BC5-70D3-242C-3B1CF0CB1F1A}"/>
          </ac:spMkLst>
        </pc:spChg>
        <pc:spChg chg="mod">
          <ac:chgData name="chethan kalyan" userId="c1370a218002e0be" providerId="LiveId" clId="{2D53C083-D1FA-4AFF-9038-BC477B0ABBA7}" dt="2024-11-06T17:28:51.911" v="3814"/>
          <ac:spMkLst>
            <pc:docMk/>
            <pc:sldMk cId="793270944" sldId="280"/>
            <ac:spMk id="181" creationId="{48B3CD85-1DAF-11C4-C07F-29001F0EA978}"/>
          </ac:spMkLst>
        </pc:spChg>
        <pc:spChg chg="mod">
          <ac:chgData name="chethan kalyan" userId="c1370a218002e0be" providerId="LiveId" clId="{2D53C083-D1FA-4AFF-9038-BC477B0ABBA7}" dt="2024-11-06T17:28:51.911" v="3814"/>
          <ac:spMkLst>
            <pc:docMk/>
            <pc:sldMk cId="793270944" sldId="280"/>
            <ac:spMk id="182" creationId="{E26045E7-7C2C-3F9D-BB3D-8E6F1F2B3264}"/>
          </ac:spMkLst>
        </pc:spChg>
        <pc:spChg chg="mod">
          <ac:chgData name="chethan kalyan" userId="c1370a218002e0be" providerId="LiveId" clId="{2D53C083-D1FA-4AFF-9038-BC477B0ABBA7}" dt="2024-11-06T17:28:51.911" v="3814"/>
          <ac:spMkLst>
            <pc:docMk/>
            <pc:sldMk cId="793270944" sldId="280"/>
            <ac:spMk id="183" creationId="{268BA4F5-0FF4-CCFD-E39D-8353A5547616}"/>
          </ac:spMkLst>
        </pc:spChg>
        <pc:spChg chg="mod">
          <ac:chgData name="chethan kalyan" userId="c1370a218002e0be" providerId="LiveId" clId="{2D53C083-D1FA-4AFF-9038-BC477B0ABBA7}" dt="2024-11-06T17:28:51.911" v="3814"/>
          <ac:spMkLst>
            <pc:docMk/>
            <pc:sldMk cId="793270944" sldId="280"/>
            <ac:spMk id="184" creationId="{4A9929DD-76B2-4408-D0EF-08A2FA4AE23F}"/>
          </ac:spMkLst>
        </pc:spChg>
        <pc:spChg chg="mod">
          <ac:chgData name="chethan kalyan" userId="c1370a218002e0be" providerId="LiveId" clId="{2D53C083-D1FA-4AFF-9038-BC477B0ABBA7}" dt="2024-11-06T17:28:51.911" v="3814"/>
          <ac:spMkLst>
            <pc:docMk/>
            <pc:sldMk cId="793270944" sldId="280"/>
            <ac:spMk id="185" creationId="{954752FB-3095-4A0F-1FD6-AB7A1EEEA3B3}"/>
          </ac:spMkLst>
        </pc:spChg>
        <pc:spChg chg="mod">
          <ac:chgData name="chethan kalyan" userId="c1370a218002e0be" providerId="LiveId" clId="{2D53C083-D1FA-4AFF-9038-BC477B0ABBA7}" dt="2024-11-06T17:28:51.911" v="3814"/>
          <ac:spMkLst>
            <pc:docMk/>
            <pc:sldMk cId="793270944" sldId="280"/>
            <ac:spMk id="186" creationId="{054A2A7C-6F29-F9A1-491F-9F630EB7EEEB}"/>
          </ac:spMkLst>
        </pc:spChg>
        <pc:spChg chg="mod">
          <ac:chgData name="chethan kalyan" userId="c1370a218002e0be" providerId="LiveId" clId="{2D53C083-D1FA-4AFF-9038-BC477B0ABBA7}" dt="2024-11-06T17:28:51.911" v="3814"/>
          <ac:spMkLst>
            <pc:docMk/>
            <pc:sldMk cId="793270944" sldId="280"/>
            <ac:spMk id="187" creationId="{C71E76AD-32B3-1E2F-60E2-6AFC65FBB002}"/>
          </ac:spMkLst>
        </pc:spChg>
        <pc:spChg chg="mod">
          <ac:chgData name="chethan kalyan" userId="c1370a218002e0be" providerId="LiveId" clId="{2D53C083-D1FA-4AFF-9038-BC477B0ABBA7}" dt="2024-11-06T17:28:51.911" v="3814"/>
          <ac:spMkLst>
            <pc:docMk/>
            <pc:sldMk cId="793270944" sldId="280"/>
            <ac:spMk id="188" creationId="{F4709E81-C511-E3ED-D525-F38C2574A4E2}"/>
          </ac:spMkLst>
        </pc:spChg>
        <pc:spChg chg="mod">
          <ac:chgData name="chethan kalyan" userId="c1370a218002e0be" providerId="LiveId" clId="{2D53C083-D1FA-4AFF-9038-BC477B0ABBA7}" dt="2024-11-06T17:28:51.911" v="3814"/>
          <ac:spMkLst>
            <pc:docMk/>
            <pc:sldMk cId="793270944" sldId="280"/>
            <ac:spMk id="189" creationId="{13032E17-DEFF-57C9-5B7C-0FE05BBB5334}"/>
          </ac:spMkLst>
        </pc:spChg>
        <pc:spChg chg="mod">
          <ac:chgData name="chethan kalyan" userId="c1370a218002e0be" providerId="LiveId" clId="{2D53C083-D1FA-4AFF-9038-BC477B0ABBA7}" dt="2024-11-06T17:28:51.911" v="3814"/>
          <ac:spMkLst>
            <pc:docMk/>
            <pc:sldMk cId="793270944" sldId="280"/>
            <ac:spMk id="190" creationId="{BD0AB406-E4AB-59D9-EFC1-7ED1B5B7552C}"/>
          </ac:spMkLst>
        </pc:spChg>
        <pc:spChg chg="mod">
          <ac:chgData name="chethan kalyan" userId="c1370a218002e0be" providerId="LiveId" clId="{2D53C083-D1FA-4AFF-9038-BC477B0ABBA7}" dt="2024-11-06T17:28:51.911" v="3814"/>
          <ac:spMkLst>
            <pc:docMk/>
            <pc:sldMk cId="793270944" sldId="280"/>
            <ac:spMk id="191" creationId="{70BDAA30-692E-4273-0A10-C71964077BE4}"/>
          </ac:spMkLst>
        </pc:spChg>
        <pc:spChg chg="mod">
          <ac:chgData name="chethan kalyan" userId="c1370a218002e0be" providerId="LiveId" clId="{2D53C083-D1FA-4AFF-9038-BC477B0ABBA7}" dt="2024-11-06T17:28:51.911" v="3814"/>
          <ac:spMkLst>
            <pc:docMk/>
            <pc:sldMk cId="793270944" sldId="280"/>
            <ac:spMk id="192" creationId="{B1671A20-E61B-E3F5-5A4D-8A12F410B245}"/>
          </ac:spMkLst>
        </pc:spChg>
        <pc:spChg chg="mod">
          <ac:chgData name="chethan kalyan" userId="c1370a218002e0be" providerId="LiveId" clId="{2D53C083-D1FA-4AFF-9038-BC477B0ABBA7}" dt="2024-11-06T17:28:51.911" v="3814"/>
          <ac:spMkLst>
            <pc:docMk/>
            <pc:sldMk cId="793270944" sldId="280"/>
            <ac:spMk id="193" creationId="{38F5D5DE-9CD8-D10D-80F4-0C79212FDC41}"/>
          </ac:spMkLst>
        </pc:spChg>
        <pc:spChg chg="mod">
          <ac:chgData name="chethan kalyan" userId="c1370a218002e0be" providerId="LiveId" clId="{2D53C083-D1FA-4AFF-9038-BC477B0ABBA7}" dt="2024-11-06T17:28:51.911" v="3814"/>
          <ac:spMkLst>
            <pc:docMk/>
            <pc:sldMk cId="793270944" sldId="280"/>
            <ac:spMk id="194" creationId="{75BF51DA-FA7C-059F-394F-12C5C4F7B178}"/>
          </ac:spMkLst>
        </pc:spChg>
        <pc:spChg chg="mod">
          <ac:chgData name="chethan kalyan" userId="c1370a218002e0be" providerId="LiveId" clId="{2D53C083-D1FA-4AFF-9038-BC477B0ABBA7}" dt="2024-11-06T17:28:51.911" v="3814"/>
          <ac:spMkLst>
            <pc:docMk/>
            <pc:sldMk cId="793270944" sldId="280"/>
            <ac:spMk id="195" creationId="{EBC7FF1E-EE4E-BDBB-35F8-95F155592B7F}"/>
          </ac:spMkLst>
        </pc:spChg>
        <pc:spChg chg="mod">
          <ac:chgData name="chethan kalyan" userId="c1370a218002e0be" providerId="LiveId" clId="{2D53C083-D1FA-4AFF-9038-BC477B0ABBA7}" dt="2024-11-06T17:28:51.911" v="3814"/>
          <ac:spMkLst>
            <pc:docMk/>
            <pc:sldMk cId="793270944" sldId="280"/>
            <ac:spMk id="196" creationId="{F90A0E3C-05CF-5577-85B1-F309158B4E24}"/>
          </ac:spMkLst>
        </pc:spChg>
        <pc:spChg chg="mod">
          <ac:chgData name="chethan kalyan" userId="c1370a218002e0be" providerId="LiveId" clId="{2D53C083-D1FA-4AFF-9038-BC477B0ABBA7}" dt="2024-11-06T17:28:51.911" v="3814"/>
          <ac:spMkLst>
            <pc:docMk/>
            <pc:sldMk cId="793270944" sldId="280"/>
            <ac:spMk id="197" creationId="{659E00D6-D920-6148-2F8E-3276E821B8D2}"/>
          </ac:spMkLst>
        </pc:spChg>
        <pc:spChg chg="mod">
          <ac:chgData name="chethan kalyan" userId="c1370a218002e0be" providerId="LiveId" clId="{2D53C083-D1FA-4AFF-9038-BC477B0ABBA7}" dt="2024-11-06T17:28:51.911" v="3814"/>
          <ac:spMkLst>
            <pc:docMk/>
            <pc:sldMk cId="793270944" sldId="280"/>
            <ac:spMk id="198" creationId="{FF8ABC79-7579-5B2E-2895-A25F759B23B7}"/>
          </ac:spMkLst>
        </pc:spChg>
        <pc:spChg chg="mod">
          <ac:chgData name="chethan kalyan" userId="c1370a218002e0be" providerId="LiveId" clId="{2D53C083-D1FA-4AFF-9038-BC477B0ABBA7}" dt="2024-11-06T17:28:51.911" v="3814"/>
          <ac:spMkLst>
            <pc:docMk/>
            <pc:sldMk cId="793270944" sldId="280"/>
            <ac:spMk id="199" creationId="{56846190-06FC-890D-4ACA-482787C135F9}"/>
          </ac:spMkLst>
        </pc:spChg>
        <pc:spChg chg="mod">
          <ac:chgData name="chethan kalyan" userId="c1370a218002e0be" providerId="LiveId" clId="{2D53C083-D1FA-4AFF-9038-BC477B0ABBA7}" dt="2024-11-06T17:28:51.911" v="3814"/>
          <ac:spMkLst>
            <pc:docMk/>
            <pc:sldMk cId="793270944" sldId="280"/>
            <ac:spMk id="200" creationId="{4328FA62-B6BB-662D-724B-08872F00C904}"/>
          </ac:spMkLst>
        </pc:spChg>
        <pc:spChg chg="mod">
          <ac:chgData name="chethan kalyan" userId="c1370a218002e0be" providerId="LiveId" clId="{2D53C083-D1FA-4AFF-9038-BC477B0ABBA7}" dt="2024-11-06T17:28:51.911" v="3814"/>
          <ac:spMkLst>
            <pc:docMk/>
            <pc:sldMk cId="793270944" sldId="280"/>
            <ac:spMk id="201" creationId="{1C89BF18-12D3-D2DE-446C-09E60DB0782C}"/>
          </ac:spMkLst>
        </pc:spChg>
        <pc:spChg chg="mod">
          <ac:chgData name="chethan kalyan" userId="c1370a218002e0be" providerId="LiveId" clId="{2D53C083-D1FA-4AFF-9038-BC477B0ABBA7}" dt="2024-11-06T17:28:51.911" v="3814"/>
          <ac:spMkLst>
            <pc:docMk/>
            <pc:sldMk cId="793270944" sldId="280"/>
            <ac:spMk id="202" creationId="{72D8AA13-2899-0087-1787-510C19F5A9A7}"/>
          </ac:spMkLst>
        </pc:spChg>
        <pc:spChg chg="mod">
          <ac:chgData name="chethan kalyan" userId="c1370a218002e0be" providerId="LiveId" clId="{2D53C083-D1FA-4AFF-9038-BC477B0ABBA7}" dt="2024-11-06T17:28:51.911" v="3814"/>
          <ac:spMkLst>
            <pc:docMk/>
            <pc:sldMk cId="793270944" sldId="280"/>
            <ac:spMk id="203" creationId="{9C21D05E-B9E9-817C-2583-622A685CBF1D}"/>
          </ac:spMkLst>
        </pc:spChg>
        <pc:spChg chg="mod">
          <ac:chgData name="chethan kalyan" userId="c1370a218002e0be" providerId="LiveId" clId="{2D53C083-D1FA-4AFF-9038-BC477B0ABBA7}" dt="2024-11-06T17:28:51.911" v="3814"/>
          <ac:spMkLst>
            <pc:docMk/>
            <pc:sldMk cId="793270944" sldId="280"/>
            <ac:spMk id="204" creationId="{A9A9AC04-7310-1E3D-8CD6-CA5F5ABBB3FC}"/>
          </ac:spMkLst>
        </pc:spChg>
        <pc:spChg chg="mod">
          <ac:chgData name="chethan kalyan" userId="c1370a218002e0be" providerId="LiveId" clId="{2D53C083-D1FA-4AFF-9038-BC477B0ABBA7}" dt="2024-11-06T17:28:51.911" v="3814"/>
          <ac:spMkLst>
            <pc:docMk/>
            <pc:sldMk cId="793270944" sldId="280"/>
            <ac:spMk id="205" creationId="{AAD4CDBD-BFDD-1945-B357-3645EF22B64A}"/>
          </ac:spMkLst>
        </pc:spChg>
        <pc:spChg chg="mod">
          <ac:chgData name="chethan kalyan" userId="c1370a218002e0be" providerId="LiveId" clId="{2D53C083-D1FA-4AFF-9038-BC477B0ABBA7}" dt="2024-11-06T17:28:51.911" v="3814"/>
          <ac:spMkLst>
            <pc:docMk/>
            <pc:sldMk cId="793270944" sldId="280"/>
            <ac:spMk id="206" creationId="{2B2F83CB-1697-DC7E-B3DA-CEE4F670E746}"/>
          </ac:spMkLst>
        </pc:spChg>
        <pc:spChg chg="mod">
          <ac:chgData name="chethan kalyan" userId="c1370a218002e0be" providerId="LiveId" clId="{2D53C083-D1FA-4AFF-9038-BC477B0ABBA7}" dt="2024-11-06T17:28:51.911" v="3814"/>
          <ac:spMkLst>
            <pc:docMk/>
            <pc:sldMk cId="793270944" sldId="280"/>
            <ac:spMk id="207" creationId="{8D55BBE5-12EE-4D57-A94C-EF1A54BB4468}"/>
          </ac:spMkLst>
        </pc:spChg>
        <pc:spChg chg="mod">
          <ac:chgData name="chethan kalyan" userId="c1370a218002e0be" providerId="LiveId" clId="{2D53C083-D1FA-4AFF-9038-BC477B0ABBA7}" dt="2024-11-06T17:28:51.911" v="3814"/>
          <ac:spMkLst>
            <pc:docMk/>
            <pc:sldMk cId="793270944" sldId="280"/>
            <ac:spMk id="208" creationId="{FA93F5CB-09FD-B8CF-0992-5AB74CB17EE4}"/>
          </ac:spMkLst>
        </pc:spChg>
        <pc:spChg chg="mod">
          <ac:chgData name="chethan kalyan" userId="c1370a218002e0be" providerId="LiveId" clId="{2D53C083-D1FA-4AFF-9038-BC477B0ABBA7}" dt="2024-11-06T17:28:51.911" v="3814"/>
          <ac:spMkLst>
            <pc:docMk/>
            <pc:sldMk cId="793270944" sldId="280"/>
            <ac:spMk id="209" creationId="{A2FFC8E3-22CE-AD0F-ACA2-EECF31CF0A69}"/>
          </ac:spMkLst>
        </pc:spChg>
        <pc:spChg chg="mod">
          <ac:chgData name="chethan kalyan" userId="c1370a218002e0be" providerId="LiveId" clId="{2D53C083-D1FA-4AFF-9038-BC477B0ABBA7}" dt="2024-11-06T17:28:51.911" v="3814"/>
          <ac:spMkLst>
            <pc:docMk/>
            <pc:sldMk cId="793270944" sldId="280"/>
            <ac:spMk id="210" creationId="{7493AA3C-7827-08E3-0454-BE6EF6BB7818}"/>
          </ac:spMkLst>
        </pc:spChg>
        <pc:spChg chg="mod">
          <ac:chgData name="chethan kalyan" userId="c1370a218002e0be" providerId="LiveId" clId="{2D53C083-D1FA-4AFF-9038-BC477B0ABBA7}" dt="2024-11-06T17:28:51.911" v="3814"/>
          <ac:spMkLst>
            <pc:docMk/>
            <pc:sldMk cId="793270944" sldId="280"/>
            <ac:spMk id="211" creationId="{4AB61E2B-1D55-B086-B10E-3808256FDED2}"/>
          </ac:spMkLst>
        </pc:spChg>
        <pc:spChg chg="mod">
          <ac:chgData name="chethan kalyan" userId="c1370a218002e0be" providerId="LiveId" clId="{2D53C083-D1FA-4AFF-9038-BC477B0ABBA7}" dt="2024-11-06T17:28:51.911" v="3814"/>
          <ac:spMkLst>
            <pc:docMk/>
            <pc:sldMk cId="793270944" sldId="280"/>
            <ac:spMk id="212" creationId="{8E0C0673-317E-5EF1-A0C7-A27DB0A5BE76}"/>
          </ac:spMkLst>
        </pc:spChg>
        <pc:spChg chg="mod">
          <ac:chgData name="chethan kalyan" userId="c1370a218002e0be" providerId="LiveId" clId="{2D53C083-D1FA-4AFF-9038-BC477B0ABBA7}" dt="2024-11-06T17:28:51.911" v="3814"/>
          <ac:spMkLst>
            <pc:docMk/>
            <pc:sldMk cId="793270944" sldId="280"/>
            <ac:spMk id="213" creationId="{5561E841-901B-FF7E-2ACE-C6EC3E82F631}"/>
          </ac:spMkLst>
        </pc:spChg>
        <pc:spChg chg="mod">
          <ac:chgData name="chethan kalyan" userId="c1370a218002e0be" providerId="LiveId" clId="{2D53C083-D1FA-4AFF-9038-BC477B0ABBA7}" dt="2024-11-06T17:28:51.911" v="3814"/>
          <ac:spMkLst>
            <pc:docMk/>
            <pc:sldMk cId="793270944" sldId="280"/>
            <ac:spMk id="214" creationId="{4B4D7683-C976-DF23-5B7D-5E3792759EE4}"/>
          </ac:spMkLst>
        </pc:spChg>
        <pc:spChg chg="mod">
          <ac:chgData name="chethan kalyan" userId="c1370a218002e0be" providerId="LiveId" clId="{2D53C083-D1FA-4AFF-9038-BC477B0ABBA7}" dt="2024-11-06T17:28:51.911" v="3814"/>
          <ac:spMkLst>
            <pc:docMk/>
            <pc:sldMk cId="793270944" sldId="280"/>
            <ac:spMk id="215" creationId="{7EC43FCE-E9BE-8FD2-60F1-89E2886EE265}"/>
          </ac:spMkLst>
        </pc:spChg>
        <pc:spChg chg="mod">
          <ac:chgData name="chethan kalyan" userId="c1370a218002e0be" providerId="LiveId" clId="{2D53C083-D1FA-4AFF-9038-BC477B0ABBA7}" dt="2024-11-06T17:28:51.911" v="3814"/>
          <ac:spMkLst>
            <pc:docMk/>
            <pc:sldMk cId="793270944" sldId="280"/>
            <ac:spMk id="216" creationId="{B5335F07-F586-D0E4-9F21-3B4CAC316BBF}"/>
          </ac:spMkLst>
        </pc:spChg>
        <pc:spChg chg="mod">
          <ac:chgData name="chethan kalyan" userId="c1370a218002e0be" providerId="LiveId" clId="{2D53C083-D1FA-4AFF-9038-BC477B0ABBA7}" dt="2024-11-06T17:28:51.911" v="3814"/>
          <ac:spMkLst>
            <pc:docMk/>
            <pc:sldMk cId="793270944" sldId="280"/>
            <ac:spMk id="217" creationId="{74548619-17D7-D1FD-F887-55C74A10569F}"/>
          </ac:spMkLst>
        </pc:spChg>
        <pc:spChg chg="mod">
          <ac:chgData name="chethan kalyan" userId="c1370a218002e0be" providerId="LiveId" clId="{2D53C083-D1FA-4AFF-9038-BC477B0ABBA7}" dt="2024-11-06T17:28:51.911" v="3814"/>
          <ac:spMkLst>
            <pc:docMk/>
            <pc:sldMk cId="793270944" sldId="280"/>
            <ac:spMk id="218" creationId="{BA3FAEE3-1649-BC1B-2DDF-3D522CB6BCA9}"/>
          </ac:spMkLst>
        </pc:spChg>
        <pc:spChg chg="mod">
          <ac:chgData name="chethan kalyan" userId="c1370a218002e0be" providerId="LiveId" clId="{2D53C083-D1FA-4AFF-9038-BC477B0ABBA7}" dt="2024-11-06T17:28:51.911" v="3814"/>
          <ac:spMkLst>
            <pc:docMk/>
            <pc:sldMk cId="793270944" sldId="280"/>
            <ac:spMk id="219" creationId="{B403A1E2-4E68-8DF4-646A-4F45E20D6A6B}"/>
          </ac:spMkLst>
        </pc:spChg>
        <pc:spChg chg="mod">
          <ac:chgData name="chethan kalyan" userId="c1370a218002e0be" providerId="LiveId" clId="{2D53C083-D1FA-4AFF-9038-BC477B0ABBA7}" dt="2024-11-06T17:28:51.911" v="3814"/>
          <ac:spMkLst>
            <pc:docMk/>
            <pc:sldMk cId="793270944" sldId="280"/>
            <ac:spMk id="220" creationId="{217B3317-A4AA-A598-1687-2C5019164E72}"/>
          </ac:spMkLst>
        </pc:spChg>
        <pc:spChg chg="mod">
          <ac:chgData name="chethan kalyan" userId="c1370a218002e0be" providerId="LiveId" clId="{2D53C083-D1FA-4AFF-9038-BC477B0ABBA7}" dt="2024-11-06T17:28:51.911" v="3814"/>
          <ac:spMkLst>
            <pc:docMk/>
            <pc:sldMk cId="793270944" sldId="280"/>
            <ac:spMk id="221" creationId="{C859CE68-B48A-EE7F-07B8-8CD5D44305C2}"/>
          </ac:spMkLst>
        </pc:spChg>
        <pc:spChg chg="mod">
          <ac:chgData name="chethan kalyan" userId="c1370a218002e0be" providerId="LiveId" clId="{2D53C083-D1FA-4AFF-9038-BC477B0ABBA7}" dt="2024-11-06T17:28:51.911" v="3814"/>
          <ac:spMkLst>
            <pc:docMk/>
            <pc:sldMk cId="793270944" sldId="280"/>
            <ac:spMk id="222" creationId="{49E869ED-2BC7-A01E-F0CC-A1A135C74926}"/>
          </ac:spMkLst>
        </pc:spChg>
        <pc:spChg chg="mod">
          <ac:chgData name="chethan kalyan" userId="c1370a218002e0be" providerId="LiveId" clId="{2D53C083-D1FA-4AFF-9038-BC477B0ABBA7}" dt="2024-11-06T17:28:51.911" v="3814"/>
          <ac:spMkLst>
            <pc:docMk/>
            <pc:sldMk cId="793270944" sldId="280"/>
            <ac:spMk id="223" creationId="{43AAB3A8-8909-2976-9A36-6B0C339F642A}"/>
          </ac:spMkLst>
        </pc:spChg>
        <pc:spChg chg="mod">
          <ac:chgData name="chethan kalyan" userId="c1370a218002e0be" providerId="LiveId" clId="{2D53C083-D1FA-4AFF-9038-BC477B0ABBA7}" dt="2024-11-06T17:28:51.911" v="3814"/>
          <ac:spMkLst>
            <pc:docMk/>
            <pc:sldMk cId="793270944" sldId="280"/>
            <ac:spMk id="224" creationId="{85556D73-AEF8-F3FF-9DDC-A1C31BB6627E}"/>
          </ac:spMkLst>
        </pc:spChg>
        <pc:spChg chg="mod">
          <ac:chgData name="chethan kalyan" userId="c1370a218002e0be" providerId="LiveId" clId="{2D53C083-D1FA-4AFF-9038-BC477B0ABBA7}" dt="2024-11-06T17:28:51.911" v="3814"/>
          <ac:spMkLst>
            <pc:docMk/>
            <pc:sldMk cId="793270944" sldId="280"/>
            <ac:spMk id="225" creationId="{BD64E201-1770-E1D0-085B-200800A4D44C}"/>
          </ac:spMkLst>
        </pc:spChg>
        <pc:spChg chg="mod">
          <ac:chgData name="chethan kalyan" userId="c1370a218002e0be" providerId="LiveId" clId="{2D53C083-D1FA-4AFF-9038-BC477B0ABBA7}" dt="2024-11-06T17:28:51.911" v="3814"/>
          <ac:spMkLst>
            <pc:docMk/>
            <pc:sldMk cId="793270944" sldId="280"/>
            <ac:spMk id="226" creationId="{CBE847EB-8989-4147-F259-84709C581426}"/>
          </ac:spMkLst>
        </pc:spChg>
        <pc:spChg chg="mod">
          <ac:chgData name="chethan kalyan" userId="c1370a218002e0be" providerId="LiveId" clId="{2D53C083-D1FA-4AFF-9038-BC477B0ABBA7}" dt="2024-11-06T17:28:51.911" v="3814"/>
          <ac:spMkLst>
            <pc:docMk/>
            <pc:sldMk cId="793270944" sldId="280"/>
            <ac:spMk id="227" creationId="{514EA1F6-E5DF-CBA3-B43F-E4512B8D6E64}"/>
          </ac:spMkLst>
        </pc:spChg>
        <pc:spChg chg="mod">
          <ac:chgData name="chethan kalyan" userId="c1370a218002e0be" providerId="LiveId" clId="{2D53C083-D1FA-4AFF-9038-BC477B0ABBA7}" dt="2024-11-06T17:28:51.911" v="3814"/>
          <ac:spMkLst>
            <pc:docMk/>
            <pc:sldMk cId="793270944" sldId="280"/>
            <ac:spMk id="228" creationId="{EB7BDBC2-BEC3-8FF3-2DED-F1B1877973D6}"/>
          </ac:spMkLst>
        </pc:spChg>
        <pc:spChg chg="mod">
          <ac:chgData name="chethan kalyan" userId="c1370a218002e0be" providerId="LiveId" clId="{2D53C083-D1FA-4AFF-9038-BC477B0ABBA7}" dt="2024-11-06T17:28:51.911" v="3814"/>
          <ac:spMkLst>
            <pc:docMk/>
            <pc:sldMk cId="793270944" sldId="280"/>
            <ac:spMk id="229" creationId="{AAE85632-87BC-6CD6-292F-BAEC1D8C3B0A}"/>
          </ac:spMkLst>
        </pc:spChg>
        <pc:spChg chg="mod">
          <ac:chgData name="chethan kalyan" userId="c1370a218002e0be" providerId="LiveId" clId="{2D53C083-D1FA-4AFF-9038-BC477B0ABBA7}" dt="2024-11-06T17:28:51.911" v="3814"/>
          <ac:spMkLst>
            <pc:docMk/>
            <pc:sldMk cId="793270944" sldId="280"/>
            <ac:spMk id="230" creationId="{12085F93-5573-5CCD-D5EF-70896BB41286}"/>
          </ac:spMkLst>
        </pc:spChg>
        <pc:spChg chg="mod">
          <ac:chgData name="chethan kalyan" userId="c1370a218002e0be" providerId="LiveId" clId="{2D53C083-D1FA-4AFF-9038-BC477B0ABBA7}" dt="2024-11-06T17:28:51.911" v="3814"/>
          <ac:spMkLst>
            <pc:docMk/>
            <pc:sldMk cId="793270944" sldId="280"/>
            <ac:spMk id="231" creationId="{7997F2AA-7836-5E55-248A-9D6D988F82F9}"/>
          </ac:spMkLst>
        </pc:spChg>
        <pc:spChg chg="mod">
          <ac:chgData name="chethan kalyan" userId="c1370a218002e0be" providerId="LiveId" clId="{2D53C083-D1FA-4AFF-9038-BC477B0ABBA7}" dt="2024-11-06T17:28:51.911" v="3814"/>
          <ac:spMkLst>
            <pc:docMk/>
            <pc:sldMk cId="793270944" sldId="280"/>
            <ac:spMk id="232" creationId="{28508D35-86CD-D729-123E-F6D5F5B41EEF}"/>
          </ac:spMkLst>
        </pc:spChg>
        <pc:spChg chg="mod">
          <ac:chgData name="chethan kalyan" userId="c1370a218002e0be" providerId="LiveId" clId="{2D53C083-D1FA-4AFF-9038-BC477B0ABBA7}" dt="2024-11-06T17:28:51.911" v="3814"/>
          <ac:spMkLst>
            <pc:docMk/>
            <pc:sldMk cId="793270944" sldId="280"/>
            <ac:spMk id="233" creationId="{A158FBD0-6FEB-9C0C-E16F-1BA7012EF092}"/>
          </ac:spMkLst>
        </pc:spChg>
        <pc:spChg chg="mod">
          <ac:chgData name="chethan kalyan" userId="c1370a218002e0be" providerId="LiveId" clId="{2D53C083-D1FA-4AFF-9038-BC477B0ABBA7}" dt="2024-11-06T17:28:51.911" v="3814"/>
          <ac:spMkLst>
            <pc:docMk/>
            <pc:sldMk cId="793270944" sldId="280"/>
            <ac:spMk id="234" creationId="{15DCB6CA-8E95-1A59-5447-2ED1075B306F}"/>
          </ac:spMkLst>
        </pc:spChg>
        <pc:spChg chg="mod">
          <ac:chgData name="chethan kalyan" userId="c1370a218002e0be" providerId="LiveId" clId="{2D53C083-D1FA-4AFF-9038-BC477B0ABBA7}" dt="2024-11-06T17:28:51.911" v="3814"/>
          <ac:spMkLst>
            <pc:docMk/>
            <pc:sldMk cId="793270944" sldId="280"/>
            <ac:spMk id="235" creationId="{C2C90A45-81AE-8494-B620-F9654DA9750B}"/>
          </ac:spMkLst>
        </pc:spChg>
        <pc:spChg chg="mod">
          <ac:chgData name="chethan kalyan" userId="c1370a218002e0be" providerId="LiveId" clId="{2D53C083-D1FA-4AFF-9038-BC477B0ABBA7}" dt="2024-11-06T17:28:51.911" v="3814"/>
          <ac:spMkLst>
            <pc:docMk/>
            <pc:sldMk cId="793270944" sldId="280"/>
            <ac:spMk id="236" creationId="{918564D6-0208-8542-F8EA-AF4298C50961}"/>
          </ac:spMkLst>
        </pc:spChg>
        <pc:spChg chg="mod">
          <ac:chgData name="chethan kalyan" userId="c1370a218002e0be" providerId="LiveId" clId="{2D53C083-D1FA-4AFF-9038-BC477B0ABBA7}" dt="2024-11-06T17:28:51.911" v="3814"/>
          <ac:spMkLst>
            <pc:docMk/>
            <pc:sldMk cId="793270944" sldId="280"/>
            <ac:spMk id="237" creationId="{5A2080F6-57E9-17E1-62E2-D21EDD51F6F2}"/>
          </ac:spMkLst>
        </pc:spChg>
        <pc:spChg chg="mod">
          <ac:chgData name="chethan kalyan" userId="c1370a218002e0be" providerId="LiveId" clId="{2D53C083-D1FA-4AFF-9038-BC477B0ABBA7}" dt="2024-11-06T17:28:51.911" v="3814"/>
          <ac:spMkLst>
            <pc:docMk/>
            <pc:sldMk cId="793270944" sldId="280"/>
            <ac:spMk id="238" creationId="{DFDC1177-4AC6-F940-D4B1-A7AA7930B8AC}"/>
          </ac:spMkLst>
        </pc:spChg>
        <pc:spChg chg="mod">
          <ac:chgData name="chethan kalyan" userId="c1370a218002e0be" providerId="LiveId" clId="{2D53C083-D1FA-4AFF-9038-BC477B0ABBA7}" dt="2024-11-06T17:28:51.911" v="3814"/>
          <ac:spMkLst>
            <pc:docMk/>
            <pc:sldMk cId="793270944" sldId="280"/>
            <ac:spMk id="239" creationId="{BCF4E6F4-377B-5215-27DA-92709F975A0A}"/>
          </ac:spMkLst>
        </pc:spChg>
        <pc:spChg chg="mod">
          <ac:chgData name="chethan kalyan" userId="c1370a218002e0be" providerId="LiveId" clId="{2D53C083-D1FA-4AFF-9038-BC477B0ABBA7}" dt="2024-11-06T17:28:51.911" v="3814"/>
          <ac:spMkLst>
            <pc:docMk/>
            <pc:sldMk cId="793270944" sldId="280"/>
            <ac:spMk id="240" creationId="{60507FAE-07AE-108D-CF20-F76333C72739}"/>
          </ac:spMkLst>
        </pc:spChg>
        <pc:spChg chg="mod">
          <ac:chgData name="chethan kalyan" userId="c1370a218002e0be" providerId="LiveId" clId="{2D53C083-D1FA-4AFF-9038-BC477B0ABBA7}" dt="2024-11-06T17:28:51.911" v="3814"/>
          <ac:spMkLst>
            <pc:docMk/>
            <pc:sldMk cId="793270944" sldId="280"/>
            <ac:spMk id="241" creationId="{6C85C98E-1BCE-06A5-49A7-8E53F2BEE4B0}"/>
          </ac:spMkLst>
        </pc:spChg>
        <pc:spChg chg="mod">
          <ac:chgData name="chethan kalyan" userId="c1370a218002e0be" providerId="LiveId" clId="{2D53C083-D1FA-4AFF-9038-BC477B0ABBA7}" dt="2024-11-06T17:28:51.911" v="3814"/>
          <ac:spMkLst>
            <pc:docMk/>
            <pc:sldMk cId="793270944" sldId="280"/>
            <ac:spMk id="242" creationId="{A006E656-2F3C-045B-B592-B2EF31AD311C}"/>
          </ac:spMkLst>
        </pc:spChg>
        <pc:spChg chg="mod">
          <ac:chgData name="chethan kalyan" userId="c1370a218002e0be" providerId="LiveId" clId="{2D53C083-D1FA-4AFF-9038-BC477B0ABBA7}" dt="2024-11-06T17:28:51.911" v="3814"/>
          <ac:spMkLst>
            <pc:docMk/>
            <pc:sldMk cId="793270944" sldId="280"/>
            <ac:spMk id="243" creationId="{3ABA484F-07FA-AD5F-2D03-0685EDD71201}"/>
          </ac:spMkLst>
        </pc:spChg>
        <pc:spChg chg="mod">
          <ac:chgData name="chethan kalyan" userId="c1370a218002e0be" providerId="LiveId" clId="{2D53C083-D1FA-4AFF-9038-BC477B0ABBA7}" dt="2024-11-06T17:28:51.911" v="3814"/>
          <ac:spMkLst>
            <pc:docMk/>
            <pc:sldMk cId="793270944" sldId="280"/>
            <ac:spMk id="244" creationId="{62BA2666-7628-D610-F234-06CEE1CBD1F1}"/>
          </ac:spMkLst>
        </pc:spChg>
        <pc:spChg chg="mod">
          <ac:chgData name="chethan kalyan" userId="c1370a218002e0be" providerId="LiveId" clId="{2D53C083-D1FA-4AFF-9038-BC477B0ABBA7}" dt="2024-11-06T17:28:51.911" v="3814"/>
          <ac:spMkLst>
            <pc:docMk/>
            <pc:sldMk cId="793270944" sldId="280"/>
            <ac:spMk id="245" creationId="{6D42E708-D9E4-B425-8D83-431F590BFCE5}"/>
          </ac:spMkLst>
        </pc:spChg>
        <pc:spChg chg="mod">
          <ac:chgData name="chethan kalyan" userId="c1370a218002e0be" providerId="LiveId" clId="{2D53C083-D1FA-4AFF-9038-BC477B0ABBA7}" dt="2024-11-06T17:28:51.911" v="3814"/>
          <ac:spMkLst>
            <pc:docMk/>
            <pc:sldMk cId="793270944" sldId="280"/>
            <ac:spMk id="246" creationId="{533ACA01-E3B7-C39E-66F6-9A345E6A5AB4}"/>
          </ac:spMkLst>
        </pc:spChg>
        <pc:spChg chg="mod">
          <ac:chgData name="chethan kalyan" userId="c1370a218002e0be" providerId="LiveId" clId="{2D53C083-D1FA-4AFF-9038-BC477B0ABBA7}" dt="2024-11-06T17:28:51.911" v="3814"/>
          <ac:spMkLst>
            <pc:docMk/>
            <pc:sldMk cId="793270944" sldId="280"/>
            <ac:spMk id="247" creationId="{6EC3ABA1-C855-7994-03B4-16096728465A}"/>
          </ac:spMkLst>
        </pc:spChg>
        <pc:spChg chg="mod">
          <ac:chgData name="chethan kalyan" userId="c1370a218002e0be" providerId="LiveId" clId="{2D53C083-D1FA-4AFF-9038-BC477B0ABBA7}" dt="2024-11-06T17:28:51.911" v="3814"/>
          <ac:spMkLst>
            <pc:docMk/>
            <pc:sldMk cId="793270944" sldId="280"/>
            <ac:spMk id="248" creationId="{E4C616DD-A099-BC56-8043-A4A08F11B29E}"/>
          </ac:spMkLst>
        </pc:spChg>
        <pc:spChg chg="mod">
          <ac:chgData name="chethan kalyan" userId="c1370a218002e0be" providerId="LiveId" clId="{2D53C083-D1FA-4AFF-9038-BC477B0ABBA7}" dt="2024-11-06T17:28:51.911" v="3814"/>
          <ac:spMkLst>
            <pc:docMk/>
            <pc:sldMk cId="793270944" sldId="280"/>
            <ac:spMk id="249" creationId="{A8C02C2F-AD28-5219-89C2-0012730079EB}"/>
          </ac:spMkLst>
        </pc:spChg>
        <pc:spChg chg="mod">
          <ac:chgData name="chethan kalyan" userId="c1370a218002e0be" providerId="LiveId" clId="{2D53C083-D1FA-4AFF-9038-BC477B0ABBA7}" dt="2024-11-06T17:28:51.911" v="3814"/>
          <ac:spMkLst>
            <pc:docMk/>
            <pc:sldMk cId="793270944" sldId="280"/>
            <ac:spMk id="250" creationId="{C802095C-189C-FAAE-73B5-9B0DB7353625}"/>
          </ac:spMkLst>
        </pc:spChg>
        <pc:spChg chg="mod">
          <ac:chgData name="chethan kalyan" userId="c1370a218002e0be" providerId="LiveId" clId="{2D53C083-D1FA-4AFF-9038-BC477B0ABBA7}" dt="2024-11-06T17:28:51.911" v="3814"/>
          <ac:spMkLst>
            <pc:docMk/>
            <pc:sldMk cId="793270944" sldId="280"/>
            <ac:spMk id="251" creationId="{7C3A291C-3A10-E45B-2334-57D613B47342}"/>
          </ac:spMkLst>
        </pc:spChg>
        <pc:spChg chg="mod">
          <ac:chgData name="chethan kalyan" userId="c1370a218002e0be" providerId="LiveId" clId="{2D53C083-D1FA-4AFF-9038-BC477B0ABBA7}" dt="2024-11-06T17:28:51.911" v="3814"/>
          <ac:spMkLst>
            <pc:docMk/>
            <pc:sldMk cId="793270944" sldId="280"/>
            <ac:spMk id="252" creationId="{9CBCF6FF-FCF7-CEE1-AEBB-EF62C5389F3D}"/>
          </ac:spMkLst>
        </pc:spChg>
        <pc:spChg chg="mod">
          <ac:chgData name="chethan kalyan" userId="c1370a218002e0be" providerId="LiveId" clId="{2D53C083-D1FA-4AFF-9038-BC477B0ABBA7}" dt="2024-11-06T17:28:51.911" v="3814"/>
          <ac:spMkLst>
            <pc:docMk/>
            <pc:sldMk cId="793270944" sldId="280"/>
            <ac:spMk id="253" creationId="{B0E9424C-8140-3E25-9FDF-F831DDAF8CEE}"/>
          </ac:spMkLst>
        </pc:spChg>
        <pc:spChg chg="mod">
          <ac:chgData name="chethan kalyan" userId="c1370a218002e0be" providerId="LiveId" clId="{2D53C083-D1FA-4AFF-9038-BC477B0ABBA7}" dt="2024-11-06T17:28:51.911" v="3814"/>
          <ac:spMkLst>
            <pc:docMk/>
            <pc:sldMk cId="793270944" sldId="280"/>
            <ac:spMk id="254" creationId="{149A37EE-1D2B-F6A6-5557-995133DE2574}"/>
          </ac:spMkLst>
        </pc:spChg>
        <pc:spChg chg="mod">
          <ac:chgData name="chethan kalyan" userId="c1370a218002e0be" providerId="LiveId" clId="{2D53C083-D1FA-4AFF-9038-BC477B0ABBA7}" dt="2024-11-06T17:28:51.911" v="3814"/>
          <ac:spMkLst>
            <pc:docMk/>
            <pc:sldMk cId="793270944" sldId="280"/>
            <ac:spMk id="255" creationId="{9C739FFD-9A27-87EB-2E85-853FCC16E8B5}"/>
          </ac:spMkLst>
        </pc:spChg>
        <pc:spChg chg="mod">
          <ac:chgData name="chethan kalyan" userId="c1370a218002e0be" providerId="LiveId" clId="{2D53C083-D1FA-4AFF-9038-BC477B0ABBA7}" dt="2024-11-06T17:28:51.911" v="3814"/>
          <ac:spMkLst>
            <pc:docMk/>
            <pc:sldMk cId="793270944" sldId="280"/>
            <ac:spMk id="256" creationId="{EDD99C00-887D-45A8-4B8C-AF98DF551B64}"/>
          </ac:spMkLst>
        </pc:spChg>
        <pc:spChg chg="mod">
          <ac:chgData name="chethan kalyan" userId="c1370a218002e0be" providerId="LiveId" clId="{2D53C083-D1FA-4AFF-9038-BC477B0ABBA7}" dt="2024-11-06T17:28:51.911" v="3814"/>
          <ac:spMkLst>
            <pc:docMk/>
            <pc:sldMk cId="793270944" sldId="280"/>
            <ac:spMk id="257" creationId="{CB7A5D90-8859-6FD6-8F14-7C0B6B1EDFB9}"/>
          </ac:spMkLst>
        </pc:spChg>
        <pc:spChg chg="mod">
          <ac:chgData name="chethan kalyan" userId="c1370a218002e0be" providerId="LiveId" clId="{2D53C083-D1FA-4AFF-9038-BC477B0ABBA7}" dt="2024-11-06T17:28:51.911" v="3814"/>
          <ac:spMkLst>
            <pc:docMk/>
            <pc:sldMk cId="793270944" sldId="280"/>
            <ac:spMk id="258" creationId="{D5A6099E-D7C7-2D81-30F5-50ED5CEFF7E6}"/>
          </ac:spMkLst>
        </pc:spChg>
        <pc:spChg chg="mod">
          <ac:chgData name="chethan kalyan" userId="c1370a218002e0be" providerId="LiveId" clId="{2D53C083-D1FA-4AFF-9038-BC477B0ABBA7}" dt="2024-11-06T17:28:51.911" v="3814"/>
          <ac:spMkLst>
            <pc:docMk/>
            <pc:sldMk cId="793270944" sldId="280"/>
            <ac:spMk id="259" creationId="{847AF81E-5A1F-3748-5472-02727DBBA5E4}"/>
          </ac:spMkLst>
        </pc:spChg>
        <pc:spChg chg="mod">
          <ac:chgData name="chethan kalyan" userId="c1370a218002e0be" providerId="LiveId" clId="{2D53C083-D1FA-4AFF-9038-BC477B0ABBA7}" dt="2024-11-06T17:28:51.911" v="3814"/>
          <ac:spMkLst>
            <pc:docMk/>
            <pc:sldMk cId="793270944" sldId="280"/>
            <ac:spMk id="260" creationId="{51CB1722-0AB1-15FF-1C27-A5D871DAB4DB}"/>
          </ac:spMkLst>
        </pc:spChg>
        <pc:spChg chg="mod">
          <ac:chgData name="chethan kalyan" userId="c1370a218002e0be" providerId="LiveId" clId="{2D53C083-D1FA-4AFF-9038-BC477B0ABBA7}" dt="2024-11-06T17:28:51.911" v="3814"/>
          <ac:spMkLst>
            <pc:docMk/>
            <pc:sldMk cId="793270944" sldId="280"/>
            <ac:spMk id="261" creationId="{29BC0C19-6283-9495-8294-93BEBF0A9B80}"/>
          </ac:spMkLst>
        </pc:spChg>
        <pc:spChg chg="mod">
          <ac:chgData name="chethan kalyan" userId="c1370a218002e0be" providerId="LiveId" clId="{2D53C083-D1FA-4AFF-9038-BC477B0ABBA7}" dt="2024-11-06T17:28:51.911" v="3814"/>
          <ac:spMkLst>
            <pc:docMk/>
            <pc:sldMk cId="793270944" sldId="280"/>
            <ac:spMk id="262" creationId="{E481891C-D0B3-5B2C-EC73-2B529DE5838E}"/>
          </ac:spMkLst>
        </pc:spChg>
        <pc:spChg chg="mod">
          <ac:chgData name="chethan kalyan" userId="c1370a218002e0be" providerId="LiveId" clId="{2D53C083-D1FA-4AFF-9038-BC477B0ABBA7}" dt="2024-11-06T17:28:51.911" v="3814"/>
          <ac:spMkLst>
            <pc:docMk/>
            <pc:sldMk cId="793270944" sldId="280"/>
            <ac:spMk id="263" creationId="{89B87E8C-496A-23BC-31D0-E034A2870464}"/>
          </ac:spMkLst>
        </pc:spChg>
        <pc:spChg chg="mod">
          <ac:chgData name="chethan kalyan" userId="c1370a218002e0be" providerId="LiveId" clId="{2D53C083-D1FA-4AFF-9038-BC477B0ABBA7}" dt="2024-11-06T17:28:51.911" v="3814"/>
          <ac:spMkLst>
            <pc:docMk/>
            <pc:sldMk cId="793270944" sldId="280"/>
            <ac:spMk id="264" creationId="{85D43D2C-E881-A43A-7B50-32E70D340BC9}"/>
          </ac:spMkLst>
        </pc:spChg>
        <pc:spChg chg="mod">
          <ac:chgData name="chethan kalyan" userId="c1370a218002e0be" providerId="LiveId" clId="{2D53C083-D1FA-4AFF-9038-BC477B0ABBA7}" dt="2024-11-06T17:28:51.911" v="3814"/>
          <ac:spMkLst>
            <pc:docMk/>
            <pc:sldMk cId="793270944" sldId="280"/>
            <ac:spMk id="265" creationId="{8849B3BC-5A96-2A6F-399F-81DDC58F1F72}"/>
          </ac:spMkLst>
        </pc:spChg>
        <pc:spChg chg="mod">
          <ac:chgData name="chethan kalyan" userId="c1370a218002e0be" providerId="LiveId" clId="{2D53C083-D1FA-4AFF-9038-BC477B0ABBA7}" dt="2024-11-06T17:28:51.911" v="3814"/>
          <ac:spMkLst>
            <pc:docMk/>
            <pc:sldMk cId="793270944" sldId="280"/>
            <ac:spMk id="266" creationId="{15682E89-A51A-5DA0-EF7B-CCFD8163362A}"/>
          </ac:spMkLst>
        </pc:spChg>
        <pc:spChg chg="mod">
          <ac:chgData name="chethan kalyan" userId="c1370a218002e0be" providerId="LiveId" clId="{2D53C083-D1FA-4AFF-9038-BC477B0ABBA7}" dt="2024-11-06T17:28:51.911" v="3814"/>
          <ac:spMkLst>
            <pc:docMk/>
            <pc:sldMk cId="793270944" sldId="280"/>
            <ac:spMk id="267" creationId="{399768D7-16A7-15F0-AA6B-0CD87637A713}"/>
          </ac:spMkLst>
        </pc:spChg>
        <pc:spChg chg="mod">
          <ac:chgData name="chethan kalyan" userId="c1370a218002e0be" providerId="LiveId" clId="{2D53C083-D1FA-4AFF-9038-BC477B0ABBA7}" dt="2024-11-06T17:28:51.911" v="3814"/>
          <ac:spMkLst>
            <pc:docMk/>
            <pc:sldMk cId="793270944" sldId="280"/>
            <ac:spMk id="268" creationId="{0C00D316-07DF-1695-734B-8221CBDF94B0}"/>
          </ac:spMkLst>
        </pc:spChg>
        <pc:spChg chg="mod">
          <ac:chgData name="chethan kalyan" userId="c1370a218002e0be" providerId="LiveId" clId="{2D53C083-D1FA-4AFF-9038-BC477B0ABBA7}" dt="2024-11-06T17:28:51.911" v="3814"/>
          <ac:spMkLst>
            <pc:docMk/>
            <pc:sldMk cId="793270944" sldId="280"/>
            <ac:spMk id="269" creationId="{D115F577-764D-2BBC-818F-A7CBE561C2A3}"/>
          </ac:spMkLst>
        </pc:spChg>
        <pc:spChg chg="mod">
          <ac:chgData name="chethan kalyan" userId="c1370a218002e0be" providerId="LiveId" clId="{2D53C083-D1FA-4AFF-9038-BC477B0ABBA7}" dt="2024-11-06T17:28:51.911" v="3814"/>
          <ac:spMkLst>
            <pc:docMk/>
            <pc:sldMk cId="793270944" sldId="280"/>
            <ac:spMk id="270" creationId="{799F82EA-C713-F2A1-FF7F-A6570A1E8FF9}"/>
          </ac:spMkLst>
        </pc:spChg>
        <pc:spChg chg="mod">
          <ac:chgData name="chethan kalyan" userId="c1370a218002e0be" providerId="LiveId" clId="{2D53C083-D1FA-4AFF-9038-BC477B0ABBA7}" dt="2024-11-06T17:28:51.911" v="3814"/>
          <ac:spMkLst>
            <pc:docMk/>
            <pc:sldMk cId="793270944" sldId="280"/>
            <ac:spMk id="271" creationId="{E76FB0DA-B525-6DE7-FDF9-CA529E8500FD}"/>
          </ac:spMkLst>
        </pc:spChg>
        <pc:spChg chg="mod">
          <ac:chgData name="chethan kalyan" userId="c1370a218002e0be" providerId="LiveId" clId="{2D53C083-D1FA-4AFF-9038-BC477B0ABBA7}" dt="2024-11-06T17:28:51.911" v="3814"/>
          <ac:spMkLst>
            <pc:docMk/>
            <pc:sldMk cId="793270944" sldId="280"/>
            <ac:spMk id="272" creationId="{5949AA4A-94C5-2244-BF5D-9DE4234C1D19}"/>
          </ac:spMkLst>
        </pc:spChg>
        <pc:spChg chg="mod">
          <ac:chgData name="chethan kalyan" userId="c1370a218002e0be" providerId="LiveId" clId="{2D53C083-D1FA-4AFF-9038-BC477B0ABBA7}" dt="2024-11-06T17:28:51.911" v="3814"/>
          <ac:spMkLst>
            <pc:docMk/>
            <pc:sldMk cId="793270944" sldId="280"/>
            <ac:spMk id="273" creationId="{3284A45A-80E3-D7B6-7AF0-58E74C6E5151}"/>
          </ac:spMkLst>
        </pc:spChg>
        <pc:spChg chg="mod">
          <ac:chgData name="chethan kalyan" userId="c1370a218002e0be" providerId="LiveId" clId="{2D53C083-D1FA-4AFF-9038-BC477B0ABBA7}" dt="2024-11-06T17:28:51.911" v="3814"/>
          <ac:spMkLst>
            <pc:docMk/>
            <pc:sldMk cId="793270944" sldId="280"/>
            <ac:spMk id="274" creationId="{2F59CA5F-F101-9BDC-9DAB-A5EB494084A0}"/>
          </ac:spMkLst>
        </pc:spChg>
        <pc:spChg chg="mod">
          <ac:chgData name="chethan kalyan" userId="c1370a218002e0be" providerId="LiveId" clId="{2D53C083-D1FA-4AFF-9038-BC477B0ABBA7}" dt="2024-11-06T17:28:51.911" v="3814"/>
          <ac:spMkLst>
            <pc:docMk/>
            <pc:sldMk cId="793270944" sldId="280"/>
            <ac:spMk id="275" creationId="{E1C60497-835D-BF00-033D-57D5FD0361FB}"/>
          </ac:spMkLst>
        </pc:spChg>
        <pc:spChg chg="mod">
          <ac:chgData name="chethan kalyan" userId="c1370a218002e0be" providerId="LiveId" clId="{2D53C083-D1FA-4AFF-9038-BC477B0ABBA7}" dt="2024-11-06T17:28:51.911" v="3814"/>
          <ac:spMkLst>
            <pc:docMk/>
            <pc:sldMk cId="793270944" sldId="280"/>
            <ac:spMk id="276" creationId="{18404939-AD14-39CB-2FFA-D0DC1EAE8B1A}"/>
          </ac:spMkLst>
        </pc:spChg>
        <pc:spChg chg="mod">
          <ac:chgData name="chethan kalyan" userId="c1370a218002e0be" providerId="LiveId" clId="{2D53C083-D1FA-4AFF-9038-BC477B0ABBA7}" dt="2024-11-06T17:28:51.911" v="3814"/>
          <ac:spMkLst>
            <pc:docMk/>
            <pc:sldMk cId="793270944" sldId="280"/>
            <ac:spMk id="277" creationId="{4029B5F1-C865-9A26-AB79-C394005F9AEA}"/>
          </ac:spMkLst>
        </pc:spChg>
        <pc:spChg chg="mod">
          <ac:chgData name="chethan kalyan" userId="c1370a218002e0be" providerId="LiveId" clId="{2D53C083-D1FA-4AFF-9038-BC477B0ABBA7}" dt="2024-11-06T17:28:51.911" v="3814"/>
          <ac:spMkLst>
            <pc:docMk/>
            <pc:sldMk cId="793270944" sldId="280"/>
            <ac:spMk id="278" creationId="{A037F9E7-6117-36C6-CED8-7D6EEAAACA8A}"/>
          </ac:spMkLst>
        </pc:spChg>
        <pc:spChg chg="mod">
          <ac:chgData name="chethan kalyan" userId="c1370a218002e0be" providerId="LiveId" clId="{2D53C083-D1FA-4AFF-9038-BC477B0ABBA7}" dt="2024-11-06T17:28:51.911" v="3814"/>
          <ac:spMkLst>
            <pc:docMk/>
            <pc:sldMk cId="793270944" sldId="280"/>
            <ac:spMk id="279" creationId="{4F2BF5FC-013F-12F3-31D3-E359CC50DC61}"/>
          </ac:spMkLst>
        </pc:spChg>
        <pc:spChg chg="mod">
          <ac:chgData name="chethan kalyan" userId="c1370a218002e0be" providerId="LiveId" clId="{2D53C083-D1FA-4AFF-9038-BC477B0ABBA7}" dt="2024-11-06T17:28:51.911" v="3814"/>
          <ac:spMkLst>
            <pc:docMk/>
            <pc:sldMk cId="793270944" sldId="280"/>
            <ac:spMk id="280" creationId="{F965D1F4-C2AF-FFD5-40BB-6179D9F3BAEC}"/>
          </ac:spMkLst>
        </pc:spChg>
        <pc:spChg chg="mod">
          <ac:chgData name="chethan kalyan" userId="c1370a218002e0be" providerId="LiveId" clId="{2D53C083-D1FA-4AFF-9038-BC477B0ABBA7}" dt="2024-11-06T17:28:51.911" v="3814"/>
          <ac:spMkLst>
            <pc:docMk/>
            <pc:sldMk cId="793270944" sldId="280"/>
            <ac:spMk id="281" creationId="{4A05B750-FD4B-CD24-2DB6-451C419D5722}"/>
          </ac:spMkLst>
        </pc:spChg>
        <pc:spChg chg="mod">
          <ac:chgData name="chethan kalyan" userId="c1370a218002e0be" providerId="LiveId" clId="{2D53C083-D1FA-4AFF-9038-BC477B0ABBA7}" dt="2024-11-06T17:28:51.911" v="3814"/>
          <ac:spMkLst>
            <pc:docMk/>
            <pc:sldMk cId="793270944" sldId="280"/>
            <ac:spMk id="282" creationId="{F01F80A8-4483-2905-A812-D39B8771A702}"/>
          </ac:spMkLst>
        </pc:spChg>
        <pc:spChg chg="mod">
          <ac:chgData name="chethan kalyan" userId="c1370a218002e0be" providerId="LiveId" clId="{2D53C083-D1FA-4AFF-9038-BC477B0ABBA7}" dt="2024-11-06T17:28:51.911" v="3814"/>
          <ac:spMkLst>
            <pc:docMk/>
            <pc:sldMk cId="793270944" sldId="280"/>
            <ac:spMk id="283" creationId="{88C12D95-4A29-71DE-9117-22B13D075A02}"/>
          </ac:spMkLst>
        </pc:spChg>
        <pc:spChg chg="mod">
          <ac:chgData name="chethan kalyan" userId="c1370a218002e0be" providerId="LiveId" clId="{2D53C083-D1FA-4AFF-9038-BC477B0ABBA7}" dt="2024-11-06T17:28:51.911" v="3814"/>
          <ac:spMkLst>
            <pc:docMk/>
            <pc:sldMk cId="793270944" sldId="280"/>
            <ac:spMk id="284" creationId="{D1D7F5F1-7160-3801-5D12-87EA8CE3D6E9}"/>
          </ac:spMkLst>
        </pc:spChg>
        <pc:spChg chg="mod">
          <ac:chgData name="chethan kalyan" userId="c1370a218002e0be" providerId="LiveId" clId="{2D53C083-D1FA-4AFF-9038-BC477B0ABBA7}" dt="2024-11-06T17:28:51.911" v="3814"/>
          <ac:spMkLst>
            <pc:docMk/>
            <pc:sldMk cId="793270944" sldId="280"/>
            <ac:spMk id="285" creationId="{EF01A263-ED16-771B-2D14-C7CF5589800A}"/>
          </ac:spMkLst>
        </pc:spChg>
        <pc:spChg chg="mod">
          <ac:chgData name="chethan kalyan" userId="c1370a218002e0be" providerId="LiveId" clId="{2D53C083-D1FA-4AFF-9038-BC477B0ABBA7}" dt="2024-11-06T17:28:51.911" v="3814"/>
          <ac:spMkLst>
            <pc:docMk/>
            <pc:sldMk cId="793270944" sldId="280"/>
            <ac:spMk id="286" creationId="{3AB076F4-6A89-2753-3C90-83BE9DC42229}"/>
          </ac:spMkLst>
        </pc:spChg>
        <pc:spChg chg="mod">
          <ac:chgData name="chethan kalyan" userId="c1370a218002e0be" providerId="LiveId" clId="{2D53C083-D1FA-4AFF-9038-BC477B0ABBA7}" dt="2024-11-06T17:28:51.911" v="3814"/>
          <ac:spMkLst>
            <pc:docMk/>
            <pc:sldMk cId="793270944" sldId="280"/>
            <ac:spMk id="287" creationId="{DC72F165-6B3B-8EC9-19F0-AE5607FE3E8D}"/>
          </ac:spMkLst>
        </pc:spChg>
        <pc:spChg chg="mod">
          <ac:chgData name="chethan kalyan" userId="c1370a218002e0be" providerId="LiveId" clId="{2D53C083-D1FA-4AFF-9038-BC477B0ABBA7}" dt="2024-11-06T17:28:51.911" v="3814"/>
          <ac:spMkLst>
            <pc:docMk/>
            <pc:sldMk cId="793270944" sldId="280"/>
            <ac:spMk id="288" creationId="{651C210B-E4FD-0922-4A78-23F99934962C}"/>
          </ac:spMkLst>
        </pc:spChg>
        <pc:spChg chg="mod">
          <ac:chgData name="chethan kalyan" userId="c1370a218002e0be" providerId="LiveId" clId="{2D53C083-D1FA-4AFF-9038-BC477B0ABBA7}" dt="2024-11-06T17:28:51.911" v="3814"/>
          <ac:spMkLst>
            <pc:docMk/>
            <pc:sldMk cId="793270944" sldId="280"/>
            <ac:spMk id="289" creationId="{5BBC195F-091A-42EE-D1FF-15A136DA2F11}"/>
          </ac:spMkLst>
        </pc:spChg>
        <pc:spChg chg="mod">
          <ac:chgData name="chethan kalyan" userId="c1370a218002e0be" providerId="LiveId" clId="{2D53C083-D1FA-4AFF-9038-BC477B0ABBA7}" dt="2024-11-06T17:28:51.911" v="3814"/>
          <ac:spMkLst>
            <pc:docMk/>
            <pc:sldMk cId="793270944" sldId="280"/>
            <ac:spMk id="290" creationId="{34991D6B-361A-EB4B-8100-6343A675F46F}"/>
          </ac:spMkLst>
        </pc:spChg>
        <pc:spChg chg="mod">
          <ac:chgData name="chethan kalyan" userId="c1370a218002e0be" providerId="LiveId" clId="{2D53C083-D1FA-4AFF-9038-BC477B0ABBA7}" dt="2024-11-06T17:28:51.911" v="3814"/>
          <ac:spMkLst>
            <pc:docMk/>
            <pc:sldMk cId="793270944" sldId="280"/>
            <ac:spMk id="291" creationId="{B095B9CE-C09F-7DFD-74E9-D4BF94A10DA2}"/>
          </ac:spMkLst>
        </pc:spChg>
        <pc:spChg chg="mod">
          <ac:chgData name="chethan kalyan" userId="c1370a218002e0be" providerId="LiveId" clId="{2D53C083-D1FA-4AFF-9038-BC477B0ABBA7}" dt="2024-11-06T17:28:51.911" v="3814"/>
          <ac:spMkLst>
            <pc:docMk/>
            <pc:sldMk cId="793270944" sldId="280"/>
            <ac:spMk id="292" creationId="{8CFC8478-12CE-DF7C-56F8-3D381F9C069E}"/>
          </ac:spMkLst>
        </pc:spChg>
        <pc:spChg chg="mod">
          <ac:chgData name="chethan kalyan" userId="c1370a218002e0be" providerId="LiveId" clId="{2D53C083-D1FA-4AFF-9038-BC477B0ABBA7}" dt="2024-11-06T17:28:51.911" v="3814"/>
          <ac:spMkLst>
            <pc:docMk/>
            <pc:sldMk cId="793270944" sldId="280"/>
            <ac:spMk id="293" creationId="{5150F03C-9ACC-3DCA-B827-1076F7CF0CC1}"/>
          </ac:spMkLst>
        </pc:spChg>
        <pc:spChg chg="mod">
          <ac:chgData name="chethan kalyan" userId="c1370a218002e0be" providerId="LiveId" clId="{2D53C083-D1FA-4AFF-9038-BC477B0ABBA7}" dt="2024-11-06T17:28:51.911" v="3814"/>
          <ac:spMkLst>
            <pc:docMk/>
            <pc:sldMk cId="793270944" sldId="280"/>
            <ac:spMk id="294" creationId="{A929E7E3-D3D6-90E5-4AB6-DABD21F85670}"/>
          </ac:spMkLst>
        </pc:spChg>
        <pc:spChg chg="mod">
          <ac:chgData name="chethan kalyan" userId="c1370a218002e0be" providerId="LiveId" clId="{2D53C083-D1FA-4AFF-9038-BC477B0ABBA7}" dt="2024-11-06T17:28:51.911" v="3814"/>
          <ac:spMkLst>
            <pc:docMk/>
            <pc:sldMk cId="793270944" sldId="280"/>
            <ac:spMk id="295" creationId="{BD7609C4-05E1-A9C4-5CAB-676903B64295}"/>
          </ac:spMkLst>
        </pc:spChg>
        <pc:spChg chg="mod">
          <ac:chgData name="chethan kalyan" userId="c1370a218002e0be" providerId="LiveId" clId="{2D53C083-D1FA-4AFF-9038-BC477B0ABBA7}" dt="2024-11-06T17:28:51.911" v="3814"/>
          <ac:spMkLst>
            <pc:docMk/>
            <pc:sldMk cId="793270944" sldId="280"/>
            <ac:spMk id="296" creationId="{77BE06C9-1034-40F8-CC04-F8C6A7111886}"/>
          </ac:spMkLst>
        </pc:spChg>
        <pc:spChg chg="mod">
          <ac:chgData name="chethan kalyan" userId="c1370a218002e0be" providerId="LiveId" clId="{2D53C083-D1FA-4AFF-9038-BC477B0ABBA7}" dt="2024-11-06T17:28:51.911" v="3814"/>
          <ac:spMkLst>
            <pc:docMk/>
            <pc:sldMk cId="793270944" sldId="280"/>
            <ac:spMk id="297" creationId="{52E74D6B-132C-0D8E-6789-CDFD95D4C753}"/>
          </ac:spMkLst>
        </pc:spChg>
        <pc:spChg chg="mod">
          <ac:chgData name="chethan kalyan" userId="c1370a218002e0be" providerId="LiveId" clId="{2D53C083-D1FA-4AFF-9038-BC477B0ABBA7}" dt="2024-11-06T17:28:51.911" v="3814"/>
          <ac:spMkLst>
            <pc:docMk/>
            <pc:sldMk cId="793270944" sldId="280"/>
            <ac:spMk id="298" creationId="{54FE0C6D-4EB1-EB89-63E0-376701E2EF83}"/>
          </ac:spMkLst>
        </pc:spChg>
        <pc:spChg chg="mod">
          <ac:chgData name="chethan kalyan" userId="c1370a218002e0be" providerId="LiveId" clId="{2D53C083-D1FA-4AFF-9038-BC477B0ABBA7}" dt="2024-11-06T17:28:51.911" v="3814"/>
          <ac:spMkLst>
            <pc:docMk/>
            <pc:sldMk cId="793270944" sldId="280"/>
            <ac:spMk id="299" creationId="{8ACE7619-83F2-D0F2-5D8A-6E135FF4F212}"/>
          </ac:spMkLst>
        </pc:spChg>
        <pc:spChg chg="mod">
          <ac:chgData name="chethan kalyan" userId="c1370a218002e0be" providerId="LiveId" clId="{2D53C083-D1FA-4AFF-9038-BC477B0ABBA7}" dt="2024-11-06T17:28:51.911" v="3814"/>
          <ac:spMkLst>
            <pc:docMk/>
            <pc:sldMk cId="793270944" sldId="280"/>
            <ac:spMk id="300" creationId="{FC55F016-E86B-9108-56E7-5079016A48B0}"/>
          </ac:spMkLst>
        </pc:spChg>
        <pc:spChg chg="mod">
          <ac:chgData name="chethan kalyan" userId="c1370a218002e0be" providerId="LiveId" clId="{2D53C083-D1FA-4AFF-9038-BC477B0ABBA7}" dt="2024-11-06T17:28:51.911" v="3814"/>
          <ac:spMkLst>
            <pc:docMk/>
            <pc:sldMk cId="793270944" sldId="280"/>
            <ac:spMk id="301" creationId="{21233169-32DF-10C0-F766-BDBCA3CE87E1}"/>
          </ac:spMkLst>
        </pc:spChg>
        <pc:spChg chg="mod">
          <ac:chgData name="chethan kalyan" userId="c1370a218002e0be" providerId="LiveId" clId="{2D53C083-D1FA-4AFF-9038-BC477B0ABBA7}" dt="2024-11-06T17:28:51.911" v="3814"/>
          <ac:spMkLst>
            <pc:docMk/>
            <pc:sldMk cId="793270944" sldId="280"/>
            <ac:spMk id="302" creationId="{0E6669FC-B45C-002C-D5F6-0EE0E46E3390}"/>
          </ac:spMkLst>
        </pc:spChg>
        <pc:spChg chg="mod">
          <ac:chgData name="chethan kalyan" userId="c1370a218002e0be" providerId="LiveId" clId="{2D53C083-D1FA-4AFF-9038-BC477B0ABBA7}" dt="2024-11-06T17:28:51.911" v="3814"/>
          <ac:spMkLst>
            <pc:docMk/>
            <pc:sldMk cId="793270944" sldId="280"/>
            <ac:spMk id="303" creationId="{C6C5D647-98F2-6BD8-74D9-23341F0A4E98}"/>
          </ac:spMkLst>
        </pc:spChg>
        <pc:spChg chg="mod">
          <ac:chgData name="chethan kalyan" userId="c1370a218002e0be" providerId="LiveId" clId="{2D53C083-D1FA-4AFF-9038-BC477B0ABBA7}" dt="2024-11-06T17:28:51.911" v="3814"/>
          <ac:spMkLst>
            <pc:docMk/>
            <pc:sldMk cId="793270944" sldId="280"/>
            <ac:spMk id="304" creationId="{1CD147AD-439F-8044-1629-618CF5B3E436}"/>
          </ac:spMkLst>
        </pc:spChg>
        <pc:spChg chg="mod">
          <ac:chgData name="chethan kalyan" userId="c1370a218002e0be" providerId="LiveId" clId="{2D53C083-D1FA-4AFF-9038-BC477B0ABBA7}" dt="2024-11-06T17:28:51.911" v="3814"/>
          <ac:spMkLst>
            <pc:docMk/>
            <pc:sldMk cId="793270944" sldId="280"/>
            <ac:spMk id="305" creationId="{1B0F6D5D-1847-2058-615E-61F873432953}"/>
          </ac:spMkLst>
        </pc:spChg>
        <pc:spChg chg="mod">
          <ac:chgData name="chethan kalyan" userId="c1370a218002e0be" providerId="LiveId" clId="{2D53C083-D1FA-4AFF-9038-BC477B0ABBA7}" dt="2024-11-06T17:28:51.911" v="3814"/>
          <ac:spMkLst>
            <pc:docMk/>
            <pc:sldMk cId="793270944" sldId="280"/>
            <ac:spMk id="306" creationId="{873BB507-4B8D-A76D-9E20-38B204C7800D}"/>
          </ac:spMkLst>
        </pc:spChg>
        <pc:spChg chg="mod">
          <ac:chgData name="chethan kalyan" userId="c1370a218002e0be" providerId="LiveId" clId="{2D53C083-D1FA-4AFF-9038-BC477B0ABBA7}" dt="2024-11-06T17:28:51.911" v="3814"/>
          <ac:spMkLst>
            <pc:docMk/>
            <pc:sldMk cId="793270944" sldId="280"/>
            <ac:spMk id="307" creationId="{4E4C9257-EA11-C9BE-D1A2-52099800E0A4}"/>
          </ac:spMkLst>
        </pc:spChg>
        <pc:spChg chg="mod">
          <ac:chgData name="chethan kalyan" userId="c1370a218002e0be" providerId="LiveId" clId="{2D53C083-D1FA-4AFF-9038-BC477B0ABBA7}" dt="2024-11-06T17:28:51.911" v="3814"/>
          <ac:spMkLst>
            <pc:docMk/>
            <pc:sldMk cId="793270944" sldId="280"/>
            <ac:spMk id="308" creationId="{185561BD-4D73-9680-8DBA-18AE69712D9E}"/>
          </ac:spMkLst>
        </pc:spChg>
        <pc:spChg chg="mod">
          <ac:chgData name="chethan kalyan" userId="c1370a218002e0be" providerId="LiveId" clId="{2D53C083-D1FA-4AFF-9038-BC477B0ABBA7}" dt="2024-11-06T17:28:51.911" v="3814"/>
          <ac:spMkLst>
            <pc:docMk/>
            <pc:sldMk cId="793270944" sldId="280"/>
            <ac:spMk id="309" creationId="{65ADEBA4-3E69-09E6-9C95-25841D089280}"/>
          </ac:spMkLst>
        </pc:spChg>
        <pc:spChg chg="mod">
          <ac:chgData name="chethan kalyan" userId="c1370a218002e0be" providerId="LiveId" clId="{2D53C083-D1FA-4AFF-9038-BC477B0ABBA7}" dt="2024-11-06T17:28:51.911" v="3814"/>
          <ac:spMkLst>
            <pc:docMk/>
            <pc:sldMk cId="793270944" sldId="280"/>
            <ac:spMk id="310" creationId="{0731A2F9-7EC0-EA65-2552-D4C081B2630D}"/>
          </ac:spMkLst>
        </pc:spChg>
        <pc:spChg chg="mod">
          <ac:chgData name="chethan kalyan" userId="c1370a218002e0be" providerId="LiveId" clId="{2D53C083-D1FA-4AFF-9038-BC477B0ABBA7}" dt="2024-11-06T17:28:51.911" v="3814"/>
          <ac:spMkLst>
            <pc:docMk/>
            <pc:sldMk cId="793270944" sldId="280"/>
            <ac:spMk id="311" creationId="{0367059C-C3DE-F009-0CFF-01B0D9499DF3}"/>
          </ac:spMkLst>
        </pc:spChg>
        <pc:spChg chg="mod">
          <ac:chgData name="chethan kalyan" userId="c1370a218002e0be" providerId="LiveId" clId="{2D53C083-D1FA-4AFF-9038-BC477B0ABBA7}" dt="2024-11-06T17:28:51.911" v="3814"/>
          <ac:spMkLst>
            <pc:docMk/>
            <pc:sldMk cId="793270944" sldId="280"/>
            <ac:spMk id="312" creationId="{76BC2153-B301-F682-65FD-69997471D461}"/>
          </ac:spMkLst>
        </pc:spChg>
        <pc:spChg chg="mod">
          <ac:chgData name="chethan kalyan" userId="c1370a218002e0be" providerId="LiveId" clId="{2D53C083-D1FA-4AFF-9038-BC477B0ABBA7}" dt="2024-11-06T17:28:51.911" v="3814"/>
          <ac:spMkLst>
            <pc:docMk/>
            <pc:sldMk cId="793270944" sldId="280"/>
            <ac:spMk id="313" creationId="{D82C5285-F517-95E2-732C-AA18789BC2F3}"/>
          </ac:spMkLst>
        </pc:spChg>
        <pc:spChg chg="mod">
          <ac:chgData name="chethan kalyan" userId="c1370a218002e0be" providerId="LiveId" clId="{2D53C083-D1FA-4AFF-9038-BC477B0ABBA7}" dt="2024-11-06T17:28:51.911" v="3814"/>
          <ac:spMkLst>
            <pc:docMk/>
            <pc:sldMk cId="793270944" sldId="280"/>
            <ac:spMk id="314" creationId="{28E7AACC-B5C1-1334-D5A0-B21CEB4D119D}"/>
          </ac:spMkLst>
        </pc:spChg>
        <pc:spChg chg="mod">
          <ac:chgData name="chethan kalyan" userId="c1370a218002e0be" providerId="LiveId" clId="{2D53C083-D1FA-4AFF-9038-BC477B0ABBA7}" dt="2024-11-06T17:28:51.911" v="3814"/>
          <ac:spMkLst>
            <pc:docMk/>
            <pc:sldMk cId="793270944" sldId="280"/>
            <ac:spMk id="315" creationId="{A4AA28B8-E9DF-DDA0-B40A-8ACB0F446E59}"/>
          </ac:spMkLst>
        </pc:spChg>
        <pc:spChg chg="mod">
          <ac:chgData name="chethan kalyan" userId="c1370a218002e0be" providerId="LiveId" clId="{2D53C083-D1FA-4AFF-9038-BC477B0ABBA7}" dt="2024-11-06T17:28:51.911" v="3814"/>
          <ac:spMkLst>
            <pc:docMk/>
            <pc:sldMk cId="793270944" sldId="280"/>
            <ac:spMk id="316" creationId="{36334FA4-852B-5F12-7832-07BC07BBB819}"/>
          </ac:spMkLst>
        </pc:spChg>
        <pc:spChg chg="mod">
          <ac:chgData name="chethan kalyan" userId="c1370a218002e0be" providerId="LiveId" clId="{2D53C083-D1FA-4AFF-9038-BC477B0ABBA7}" dt="2024-11-06T17:28:51.911" v="3814"/>
          <ac:spMkLst>
            <pc:docMk/>
            <pc:sldMk cId="793270944" sldId="280"/>
            <ac:spMk id="317" creationId="{11EB83C1-6A9C-2E83-D21C-8E12BFCDAF72}"/>
          </ac:spMkLst>
        </pc:spChg>
        <pc:spChg chg="mod">
          <ac:chgData name="chethan kalyan" userId="c1370a218002e0be" providerId="LiveId" clId="{2D53C083-D1FA-4AFF-9038-BC477B0ABBA7}" dt="2024-11-06T17:28:51.911" v="3814"/>
          <ac:spMkLst>
            <pc:docMk/>
            <pc:sldMk cId="793270944" sldId="280"/>
            <ac:spMk id="318" creationId="{7050B2BA-6E51-542B-0C77-2F5B5C8BC12A}"/>
          </ac:spMkLst>
        </pc:spChg>
        <pc:spChg chg="mod">
          <ac:chgData name="chethan kalyan" userId="c1370a218002e0be" providerId="LiveId" clId="{2D53C083-D1FA-4AFF-9038-BC477B0ABBA7}" dt="2024-11-06T17:28:51.911" v="3814"/>
          <ac:spMkLst>
            <pc:docMk/>
            <pc:sldMk cId="793270944" sldId="280"/>
            <ac:spMk id="319" creationId="{6C86271A-6BF7-B5BD-3DDE-0A539C279DD0}"/>
          </ac:spMkLst>
        </pc:spChg>
        <pc:spChg chg="mod">
          <ac:chgData name="chethan kalyan" userId="c1370a218002e0be" providerId="LiveId" clId="{2D53C083-D1FA-4AFF-9038-BC477B0ABBA7}" dt="2024-11-06T17:28:51.911" v="3814"/>
          <ac:spMkLst>
            <pc:docMk/>
            <pc:sldMk cId="793270944" sldId="280"/>
            <ac:spMk id="320" creationId="{BF4363AA-DBCC-322B-587A-D73CE98A3F83}"/>
          </ac:spMkLst>
        </pc:spChg>
        <pc:spChg chg="mod">
          <ac:chgData name="chethan kalyan" userId="c1370a218002e0be" providerId="LiveId" clId="{2D53C083-D1FA-4AFF-9038-BC477B0ABBA7}" dt="2024-11-06T17:28:51.911" v="3814"/>
          <ac:spMkLst>
            <pc:docMk/>
            <pc:sldMk cId="793270944" sldId="280"/>
            <ac:spMk id="321" creationId="{713153B4-49B9-1235-9C74-B0F88472087E}"/>
          </ac:spMkLst>
        </pc:spChg>
        <pc:spChg chg="mod">
          <ac:chgData name="chethan kalyan" userId="c1370a218002e0be" providerId="LiveId" clId="{2D53C083-D1FA-4AFF-9038-BC477B0ABBA7}" dt="2024-11-06T17:28:51.911" v="3814"/>
          <ac:spMkLst>
            <pc:docMk/>
            <pc:sldMk cId="793270944" sldId="280"/>
            <ac:spMk id="322" creationId="{EA90D224-61DD-D71B-BB08-55774FDF5A9A}"/>
          </ac:spMkLst>
        </pc:spChg>
        <pc:spChg chg="mod">
          <ac:chgData name="chethan kalyan" userId="c1370a218002e0be" providerId="LiveId" clId="{2D53C083-D1FA-4AFF-9038-BC477B0ABBA7}" dt="2024-11-06T17:28:51.911" v="3814"/>
          <ac:spMkLst>
            <pc:docMk/>
            <pc:sldMk cId="793270944" sldId="280"/>
            <ac:spMk id="323" creationId="{CEDDF977-2E3C-F81D-EFFB-893F921165EF}"/>
          </ac:spMkLst>
        </pc:spChg>
        <pc:spChg chg="mod">
          <ac:chgData name="chethan kalyan" userId="c1370a218002e0be" providerId="LiveId" clId="{2D53C083-D1FA-4AFF-9038-BC477B0ABBA7}" dt="2024-11-06T17:28:51.911" v="3814"/>
          <ac:spMkLst>
            <pc:docMk/>
            <pc:sldMk cId="793270944" sldId="280"/>
            <ac:spMk id="324" creationId="{301AD350-3838-8AFB-1D04-117425E5D724}"/>
          </ac:spMkLst>
        </pc:spChg>
        <pc:spChg chg="mod">
          <ac:chgData name="chethan kalyan" userId="c1370a218002e0be" providerId="LiveId" clId="{2D53C083-D1FA-4AFF-9038-BC477B0ABBA7}" dt="2024-11-06T17:28:51.911" v="3814"/>
          <ac:spMkLst>
            <pc:docMk/>
            <pc:sldMk cId="793270944" sldId="280"/>
            <ac:spMk id="325" creationId="{72F89002-C8E4-2252-A2B2-F2B02C01458B}"/>
          </ac:spMkLst>
        </pc:spChg>
        <pc:spChg chg="mod">
          <ac:chgData name="chethan kalyan" userId="c1370a218002e0be" providerId="LiveId" clId="{2D53C083-D1FA-4AFF-9038-BC477B0ABBA7}" dt="2024-11-06T17:28:51.911" v="3814"/>
          <ac:spMkLst>
            <pc:docMk/>
            <pc:sldMk cId="793270944" sldId="280"/>
            <ac:spMk id="326" creationId="{0CC7FBFB-6DFE-7D63-6662-1362003ACFCF}"/>
          </ac:spMkLst>
        </pc:spChg>
        <pc:spChg chg="mod">
          <ac:chgData name="chethan kalyan" userId="c1370a218002e0be" providerId="LiveId" clId="{2D53C083-D1FA-4AFF-9038-BC477B0ABBA7}" dt="2024-11-06T17:28:51.911" v="3814"/>
          <ac:spMkLst>
            <pc:docMk/>
            <pc:sldMk cId="793270944" sldId="280"/>
            <ac:spMk id="327" creationId="{7E6F34AF-C5F0-6F8E-D1A1-551680B82AE5}"/>
          </ac:spMkLst>
        </pc:spChg>
        <pc:spChg chg="mod">
          <ac:chgData name="chethan kalyan" userId="c1370a218002e0be" providerId="LiveId" clId="{2D53C083-D1FA-4AFF-9038-BC477B0ABBA7}" dt="2024-11-06T17:28:51.911" v="3814"/>
          <ac:spMkLst>
            <pc:docMk/>
            <pc:sldMk cId="793270944" sldId="280"/>
            <ac:spMk id="328" creationId="{6184A8F9-0E58-C0E7-2B16-D5E5751D3B2C}"/>
          </ac:spMkLst>
        </pc:spChg>
        <pc:spChg chg="mod">
          <ac:chgData name="chethan kalyan" userId="c1370a218002e0be" providerId="LiveId" clId="{2D53C083-D1FA-4AFF-9038-BC477B0ABBA7}" dt="2024-11-06T17:28:51.911" v="3814"/>
          <ac:spMkLst>
            <pc:docMk/>
            <pc:sldMk cId="793270944" sldId="280"/>
            <ac:spMk id="329" creationId="{88B0CB35-6565-F843-D7C0-7620E2DD6AE4}"/>
          </ac:spMkLst>
        </pc:spChg>
        <pc:spChg chg="mod">
          <ac:chgData name="chethan kalyan" userId="c1370a218002e0be" providerId="LiveId" clId="{2D53C083-D1FA-4AFF-9038-BC477B0ABBA7}" dt="2024-11-06T17:28:51.911" v="3814"/>
          <ac:spMkLst>
            <pc:docMk/>
            <pc:sldMk cId="793270944" sldId="280"/>
            <ac:spMk id="330" creationId="{1527FEF3-BBBC-1D72-6330-81983C277B7D}"/>
          </ac:spMkLst>
        </pc:spChg>
        <pc:spChg chg="mod">
          <ac:chgData name="chethan kalyan" userId="c1370a218002e0be" providerId="LiveId" clId="{2D53C083-D1FA-4AFF-9038-BC477B0ABBA7}" dt="2024-11-06T17:28:51.911" v="3814"/>
          <ac:spMkLst>
            <pc:docMk/>
            <pc:sldMk cId="793270944" sldId="280"/>
            <ac:spMk id="331" creationId="{1156A0B5-ACE6-C0B8-859C-454C0E6624DB}"/>
          </ac:spMkLst>
        </pc:spChg>
        <pc:spChg chg="mod">
          <ac:chgData name="chethan kalyan" userId="c1370a218002e0be" providerId="LiveId" clId="{2D53C083-D1FA-4AFF-9038-BC477B0ABBA7}" dt="2024-11-06T17:28:51.911" v="3814"/>
          <ac:spMkLst>
            <pc:docMk/>
            <pc:sldMk cId="793270944" sldId="280"/>
            <ac:spMk id="332" creationId="{CC54EDC6-C9B2-2AAA-67AF-95684E852B91}"/>
          </ac:spMkLst>
        </pc:spChg>
        <pc:spChg chg="mod">
          <ac:chgData name="chethan kalyan" userId="c1370a218002e0be" providerId="LiveId" clId="{2D53C083-D1FA-4AFF-9038-BC477B0ABBA7}" dt="2024-11-06T17:28:51.911" v="3814"/>
          <ac:spMkLst>
            <pc:docMk/>
            <pc:sldMk cId="793270944" sldId="280"/>
            <ac:spMk id="333" creationId="{18C51834-63B9-1CD5-579B-3CFFF2819EB3}"/>
          </ac:spMkLst>
        </pc:spChg>
        <pc:spChg chg="mod">
          <ac:chgData name="chethan kalyan" userId="c1370a218002e0be" providerId="LiveId" clId="{2D53C083-D1FA-4AFF-9038-BC477B0ABBA7}" dt="2024-11-06T17:28:51.911" v="3814"/>
          <ac:spMkLst>
            <pc:docMk/>
            <pc:sldMk cId="793270944" sldId="280"/>
            <ac:spMk id="334" creationId="{4A538006-90CD-3510-328F-C21C3C30A0FC}"/>
          </ac:spMkLst>
        </pc:spChg>
        <pc:spChg chg="mod">
          <ac:chgData name="chethan kalyan" userId="c1370a218002e0be" providerId="LiveId" clId="{2D53C083-D1FA-4AFF-9038-BC477B0ABBA7}" dt="2024-11-06T17:28:51.911" v="3814"/>
          <ac:spMkLst>
            <pc:docMk/>
            <pc:sldMk cId="793270944" sldId="280"/>
            <ac:spMk id="335" creationId="{2A1CC02D-427E-80E5-9F3C-3DC28A89AC13}"/>
          </ac:spMkLst>
        </pc:spChg>
        <pc:spChg chg="mod">
          <ac:chgData name="chethan kalyan" userId="c1370a218002e0be" providerId="LiveId" clId="{2D53C083-D1FA-4AFF-9038-BC477B0ABBA7}" dt="2024-11-06T17:28:51.911" v="3814"/>
          <ac:spMkLst>
            <pc:docMk/>
            <pc:sldMk cId="793270944" sldId="280"/>
            <ac:spMk id="336" creationId="{560CA109-D6B1-D9A7-E48F-BAAEEC00AC9A}"/>
          </ac:spMkLst>
        </pc:spChg>
        <pc:spChg chg="mod">
          <ac:chgData name="chethan kalyan" userId="c1370a218002e0be" providerId="LiveId" clId="{2D53C083-D1FA-4AFF-9038-BC477B0ABBA7}" dt="2024-11-06T17:28:51.911" v="3814"/>
          <ac:spMkLst>
            <pc:docMk/>
            <pc:sldMk cId="793270944" sldId="280"/>
            <ac:spMk id="337" creationId="{EFC99941-2F5A-111E-72CB-2F4BA1D44653}"/>
          </ac:spMkLst>
        </pc:spChg>
        <pc:spChg chg="mod">
          <ac:chgData name="chethan kalyan" userId="c1370a218002e0be" providerId="LiveId" clId="{2D53C083-D1FA-4AFF-9038-BC477B0ABBA7}" dt="2024-11-06T17:28:51.911" v="3814"/>
          <ac:spMkLst>
            <pc:docMk/>
            <pc:sldMk cId="793270944" sldId="280"/>
            <ac:spMk id="338" creationId="{25DEEE52-F4AC-3DCF-915C-375C44C65238}"/>
          </ac:spMkLst>
        </pc:spChg>
        <pc:spChg chg="mod">
          <ac:chgData name="chethan kalyan" userId="c1370a218002e0be" providerId="LiveId" clId="{2D53C083-D1FA-4AFF-9038-BC477B0ABBA7}" dt="2024-11-06T17:28:51.911" v="3814"/>
          <ac:spMkLst>
            <pc:docMk/>
            <pc:sldMk cId="793270944" sldId="280"/>
            <ac:spMk id="339" creationId="{779095BC-BB6D-CCEA-B7E1-26587F0CF8CD}"/>
          </ac:spMkLst>
        </pc:spChg>
        <pc:spChg chg="mod">
          <ac:chgData name="chethan kalyan" userId="c1370a218002e0be" providerId="LiveId" clId="{2D53C083-D1FA-4AFF-9038-BC477B0ABBA7}" dt="2024-11-06T17:28:51.911" v="3814"/>
          <ac:spMkLst>
            <pc:docMk/>
            <pc:sldMk cId="793270944" sldId="280"/>
            <ac:spMk id="340" creationId="{38C5E0E5-7962-EB2C-24BB-3C116CE43611}"/>
          </ac:spMkLst>
        </pc:spChg>
        <pc:spChg chg="mod">
          <ac:chgData name="chethan kalyan" userId="c1370a218002e0be" providerId="LiveId" clId="{2D53C083-D1FA-4AFF-9038-BC477B0ABBA7}" dt="2024-11-06T17:28:51.911" v="3814"/>
          <ac:spMkLst>
            <pc:docMk/>
            <pc:sldMk cId="793270944" sldId="280"/>
            <ac:spMk id="341" creationId="{599F59E7-CA2E-56BF-AA76-7859B6C9D0A3}"/>
          </ac:spMkLst>
        </pc:spChg>
        <pc:spChg chg="mod">
          <ac:chgData name="chethan kalyan" userId="c1370a218002e0be" providerId="LiveId" clId="{2D53C083-D1FA-4AFF-9038-BC477B0ABBA7}" dt="2024-11-06T17:28:51.911" v="3814"/>
          <ac:spMkLst>
            <pc:docMk/>
            <pc:sldMk cId="793270944" sldId="280"/>
            <ac:spMk id="342" creationId="{5AC50C7F-01B2-1D33-D084-F9573BA19EAC}"/>
          </ac:spMkLst>
        </pc:spChg>
        <pc:spChg chg="mod">
          <ac:chgData name="chethan kalyan" userId="c1370a218002e0be" providerId="LiveId" clId="{2D53C083-D1FA-4AFF-9038-BC477B0ABBA7}" dt="2024-11-06T17:28:51.911" v="3814"/>
          <ac:spMkLst>
            <pc:docMk/>
            <pc:sldMk cId="793270944" sldId="280"/>
            <ac:spMk id="343" creationId="{EC950952-2043-80FC-8373-578D206461C1}"/>
          </ac:spMkLst>
        </pc:spChg>
        <pc:spChg chg="mod">
          <ac:chgData name="chethan kalyan" userId="c1370a218002e0be" providerId="LiveId" clId="{2D53C083-D1FA-4AFF-9038-BC477B0ABBA7}" dt="2024-11-06T17:28:51.911" v="3814"/>
          <ac:spMkLst>
            <pc:docMk/>
            <pc:sldMk cId="793270944" sldId="280"/>
            <ac:spMk id="344" creationId="{B5AC41E9-84D3-FCB8-1824-5E223B73DF08}"/>
          </ac:spMkLst>
        </pc:spChg>
        <pc:spChg chg="mod">
          <ac:chgData name="chethan kalyan" userId="c1370a218002e0be" providerId="LiveId" clId="{2D53C083-D1FA-4AFF-9038-BC477B0ABBA7}" dt="2024-11-06T17:28:51.911" v="3814"/>
          <ac:spMkLst>
            <pc:docMk/>
            <pc:sldMk cId="793270944" sldId="280"/>
            <ac:spMk id="345" creationId="{19A6D28C-8FEF-90C3-1E15-98F6588F66AD}"/>
          </ac:spMkLst>
        </pc:spChg>
        <pc:spChg chg="mod">
          <ac:chgData name="chethan kalyan" userId="c1370a218002e0be" providerId="LiveId" clId="{2D53C083-D1FA-4AFF-9038-BC477B0ABBA7}" dt="2024-11-06T17:28:51.911" v="3814"/>
          <ac:spMkLst>
            <pc:docMk/>
            <pc:sldMk cId="793270944" sldId="280"/>
            <ac:spMk id="346" creationId="{0A7A4222-E7CA-0A0C-7111-37E335DB39BE}"/>
          </ac:spMkLst>
        </pc:spChg>
        <pc:spChg chg="mod">
          <ac:chgData name="chethan kalyan" userId="c1370a218002e0be" providerId="LiveId" clId="{2D53C083-D1FA-4AFF-9038-BC477B0ABBA7}" dt="2024-11-06T17:28:51.911" v="3814"/>
          <ac:spMkLst>
            <pc:docMk/>
            <pc:sldMk cId="793270944" sldId="280"/>
            <ac:spMk id="347" creationId="{EA7472D5-7A0F-F1ED-EDB0-F7AFDBF0BCC9}"/>
          </ac:spMkLst>
        </pc:spChg>
        <pc:spChg chg="mod">
          <ac:chgData name="chethan kalyan" userId="c1370a218002e0be" providerId="LiveId" clId="{2D53C083-D1FA-4AFF-9038-BC477B0ABBA7}" dt="2024-11-06T17:28:51.911" v="3814"/>
          <ac:spMkLst>
            <pc:docMk/>
            <pc:sldMk cId="793270944" sldId="280"/>
            <ac:spMk id="348" creationId="{85BA9EC0-6B6E-CE4D-52E1-10178F03F701}"/>
          </ac:spMkLst>
        </pc:spChg>
        <pc:spChg chg="mod">
          <ac:chgData name="chethan kalyan" userId="c1370a218002e0be" providerId="LiveId" clId="{2D53C083-D1FA-4AFF-9038-BC477B0ABBA7}" dt="2024-11-06T17:28:51.911" v="3814"/>
          <ac:spMkLst>
            <pc:docMk/>
            <pc:sldMk cId="793270944" sldId="280"/>
            <ac:spMk id="349" creationId="{3EA5C7B8-DE74-C033-9EC5-420EC6D5E9F6}"/>
          </ac:spMkLst>
        </pc:spChg>
        <pc:spChg chg="mod">
          <ac:chgData name="chethan kalyan" userId="c1370a218002e0be" providerId="LiveId" clId="{2D53C083-D1FA-4AFF-9038-BC477B0ABBA7}" dt="2024-11-06T17:28:51.911" v="3814"/>
          <ac:spMkLst>
            <pc:docMk/>
            <pc:sldMk cId="793270944" sldId="280"/>
            <ac:spMk id="350" creationId="{709CB728-F5DF-436E-D6BE-5D3D3DB254C6}"/>
          </ac:spMkLst>
        </pc:spChg>
        <pc:spChg chg="mod">
          <ac:chgData name="chethan kalyan" userId="c1370a218002e0be" providerId="LiveId" clId="{2D53C083-D1FA-4AFF-9038-BC477B0ABBA7}" dt="2024-11-06T17:28:51.911" v="3814"/>
          <ac:spMkLst>
            <pc:docMk/>
            <pc:sldMk cId="793270944" sldId="280"/>
            <ac:spMk id="351" creationId="{9038C721-02EE-5F81-7E85-5657AF157A93}"/>
          </ac:spMkLst>
        </pc:spChg>
        <pc:spChg chg="mod">
          <ac:chgData name="chethan kalyan" userId="c1370a218002e0be" providerId="LiveId" clId="{2D53C083-D1FA-4AFF-9038-BC477B0ABBA7}" dt="2024-11-06T17:28:51.911" v="3814"/>
          <ac:spMkLst>
            <pc:docMk/>
            <pc:sldMk cId="793270944" sldId="280"/>
            <ac:spMk id="352" creationId="{CA344B0F-7285-87FC-281C-093181CE7041}"/>
          </ac:spMkLst>
        </pc:spChg>
        <pc:grpChg chg="add mod">
          <ac:chgData name="chethan kalyan" userId="c1370a218002e0be" providerId="LiveId" clId="{2D53C083-D1FA-4AFF-9038-BC477B0ABBA7}" dt="2024-11-07T08:42:31.662" v="4801" actId="1076"/>
          <ac:grpSpMkLst>
            <pc:docMk/>
            <pc:sldMk cId="793270944" sldId="280"/>
            <ac:grpSpMk id="12" creationId="{4B3B6E53-71EB-838A-28D1-A2BE6E1D695F}"/>
          </ac:grpSpMkLst>
        </pc:grpChg>
        <pc:grpChg chg="mod">
          <ac:chgData name="chethan kalyan" userId="c1370a218002e0be" providerId="LiveId" clId="{2D53C083-D1FA-4AFF-9038-BC477B0ABBA7}" dt="2024-11-06T17:28:51.911" v="3814"/>
          <ac:grpSpMkLst>
            <pc:docMk/>
            <pc:sldMk cId="793270944" sldId="280"/>
            <ac:grpSpMk id="13" creationId="{D09D92EB-32AD-DA15-4D64-E8583E9D2869}"/>
          </ac:grpSpMkLst>
        </pc:grpChg>
        <pc:grpChg chg="mod">
          <ac:chgData name="chethan kalyan" userId="c1370a218002e0be" providerId="LiveId" clId="{2D53C083-D1FA-4AFF-9038-BC477B0ABBA7}" dt="2024-11-06T17:28:51.911" v="3814"/>
          <ac:grpSpMkLst>
            <pc:docMk/>
            <pc:sldMk cId="793270944" sldId="280"/>
            <ac:grpSpMk id="14" creationId="{790EF04E-A604-5B9A-6835-2CAB6460A6A8}"/>
          </ac:grpSpMkLst>
        </pc:grpChg>
        <pc:picChg chg="add mod">
          <ac:chgData name="chethan kalyan" userId="c1370a218002e0be" providerId="LiveId" clId="{2D53C083-D1FA-4AFF-9038-BC477B0ABBA7}" dt="2024-11-06T08:58:33.897" v="657"/>
          <ac:picMkLst>
            <pc:docMk/>
            <pc:sldMk cId="793270944" sldId="280"/>
            <ac:picMk id="2" creationId="{42B86718-1BA4-2E31-C95A-B2B61C750F09}"/>
          </ac:picMkLst>
        </pc:picChg>
        <pc:picChg chg="add mod">
          <ac:chgData name="chethan kalyan" userId="c1370a218002e0be" providerId="LiveId" clId="{2D53C083-D1FA-4AFF-9038-BC477B0ABBA7}" dt="2024-11-07T11:06:17.149" v="4914" actId="14861"/>
          <ac:picMkLst>
            <pc:docMk/>
            <pc:sldMk cId="793270944" sldId="280"/>
            <ac:picMk id="8" creationId="{F5C920D8-9ACF-3146-F8DF-1412AE97CDDC}"/>
          </ac:picMkLst>
        </pc:picChg>
        <pc:picChg chg="add del mod">
          <ac:chgData name="chethan kalyan" userId="c1370a218002e0be" providerId="LiveId" clId="{2D53C083-D1FA-4AFF-9038-BC477B0ABBA7}" dt="2024-11-06T09:35:56.510" v="964" actId="21"/>
          <ac:picMkLst>
            <pc:docMk/>
            <pc:sldMk cId="793270944" sldId="280"/>
            <ac:picMk id="9" creationId="{ECD96FCF-5B5B-2307-D3E1-8A14AD63BE78}"/>
          </ac:picMkLst>
        </pc:picChg>
      </pc:sldChg>
      <pc:sldChg chg="addSp delSp modSp new mod">
        <pc:chgData name="chethan kalyan" userId="c1370a218002e0be" providerId="LiveId" clId="{2D53C083-D1FA-4AFF-9038-BC477B0ABBA7}" dt="2024-11-07T11:06:29.618" v="4916" actId="14861"/>
        <pc:sldMkLst>
          <pc:docMk/>
          <pc:sldMk cId="2132610444" sldId="281"/>
        </pc:sldMkLst>
        <pc:spChg chg="add mod">
          <ac:chgData name="chethan kalyan" userId="c1370a218002e0be" providerId="LiveId" clId="{2D53C083-D1FA-4AFF-9038-BC477B0ABBA7}" dt="2024-11-06T09:20:12.722" v="934"/>
          <ac:spMkLst>
            <pc:docMk/>
            <pc:sldMk cId="2132610444" sldId="281"/>
            <ac:spMk id="2" creationId="{A76B6A67-F2CD-964A-92AB-456D5CFA7059}"/>
          </ac:spMkLst>
        </pc:spChg>
        <pc:spChg chg="add del mod">
          <ac:chgData name="chethan kalyan" userId="c1370a218002e0be" providerId="LiveId" clId="{2D53C083-D1FA-4AFF-9038-BC477B0ABBA7}" dt="2024-11-06T09:36:10.476" v="969"/>
          <ac:spMkLst>
            <pc:docMk/>
            <pc:sldMk cId="2132610444" sldId="281"/>
            <ac:spMk id="9" creationId="{3839862D-67A6-29E2-B5D5-706DEA117AEC}"/>
          </ac:spMkLst>
        </pc:spChg>
        <pc:spChg chg="add del mod">
          <ac:chgData name="chethan kalyan" userId="c1370a218002e0be" providerId="LiveId" clId="{2D53C083-D1FA-4AFF-9038-BC477B0ABBA7}" dt="2024-11-06T10:16:30.110" v="1130"/>
          <ac:spMkLst>
            <pc:docMk/>
            <pc:sldMk cId="2132610444" sldId="281"/>
            <ac:spMk id="11" creationId="{37488EC3-1B9D-B36E-3B60-336F381F7106}"/>
          </ac:spMkLst>
        </pc:spChg>
        <pc:spChg chg="add mod">
          <ac:chgData name="chethan kalyan" userId="c1370a218002e0be" providerId="LiveId" clId="{2D53C083-D1FA-4AFF-9038-BC477B0ABBA7}" dt="2024-11-07T08:39:36.516" v="4737" actId="14100"/>
          <ac:spMkLst>
            <pc:docMk/>
            <pc:sldMk cId="2132610444" sldId="281"/>
            <ac:spMk id="12" creationId="{FB302C65-F2B6-8C5D-21C7-CC0E76553AC5}"/>
          </ac:spMkLst>
        </pc:spChg>
        <pc:spChg chg="mod">
          <ac:chgData name="chethan kalyan" userId="c1370a218002e0be" providerId="LiveId" clId="{2D53C083-D1FA-4AFF-9038-BC477B0ABBA7}" dt="2024-11-06T17:45:09.234" v="3870"/>
          <ac:spMkLst>
            <pc:docMk/>
            <pc:sldMk cId="2132610444" sldId="281"/>
            <ac:spMk id="17" creationId="{9BE37F5A-3ED2-2045-BFFA-8E6668A8E099}"/>
          </ac:spMkLst>
        </pc:spChg>
        <pc:spChg chg="mod">
          <ac:chgData name="chethan kalyan" userId="c1370a218002e0be" providerId="LiveId" clId="{2D53C083-D1FA-4AFF-9038-BC477B0ABBA7}" dt="2024-11-06T17:45:09.234" v="3870"/>
          <ac:spMkLst>
            <pc:docMk/>
            <pc:sldMk cId="2132610444" sldId="281"/>
            <ac:spMk id="18" creationId="{D6387541-8D0C-D6F0-DE4E-1CE6ABBF0AEB}"/>
          </ac:spMkLst>
        </pc:spChg>
        <pc:spChg chg="mod">
          <ac:chgData name="chethan kalyan" userId="c1370a218002e0be" providerId="LiveId" clId="{2D53C083-D1FA-4AFF-9038-BC477B0ABBA7}" dt="2024-11-06T17:45:09.234" v="3870"/>
          <ac:spMkLst>
            <pc:docMk/>
            <pc:sldMk cId="2132610444" sldId="281"/>
            <ac:spMk id="19" creationId="{D2728990-37EE-3D48-8307-A7A69EDA0799}"/>
          </ac:spMkLst>
        </pc:spChg>
        <pc:spChg chg="mod">
          <ac:chgData name="chethan kalyan" userId="c1370a218002e0be" providerId="LiveId" clId="{2D53C083-D1FA-4AFF-9038-BC477B0ABBA7}" dt="2024-11-06T17:45:09.234" v="3870"/>
          <ac:spMkLst>
            <pc:docMk/>
            <pc:sldMk cId="2132610444" sldId="281"/>
            <ac:spMk id="20" creationId="{FA7A9CC7-BD97-DEB2-3CCA-A17D812FAF23}"/>
          </ac:spMkLst>
        </pc:spChg>
        <pc:spChg chg="mod">
          <ac:chgData name="chethan kalyan" userId="c1370a218002e0be" providerId="LiveId" clId="{2D53C083-D1FA-4AFF-9038-BC477B0ABBA7}" dt="2024-11-06T17:45:09.234" v="3870"/>
          <ac:spMkLst>
            <pc:docMk/>
            <pc:sldMk cId="2132610444" sldId="281"/>
            <ac:spMk id="21" creationId="{BE911B05-BEAC-0418-7961-A9A111C0DCA4}"/>
          </ac:spMkLst>
        </pc:spChg>
        <pc:spChg chg="mod">
          <ac:chgData name="chethan kalyan" userId="c1370a218002e0be" providerId="LiveId" clId="{2D53C083-D1FA-4AFF-9038-BC477B0ABBA7}" dt="2024-11-06T17:45:09.234" v="3870"/>
          <ac:spMkLst>
            <pc:docMk/>
            <pc:sldMk cId="2132610444" sldId="281"/>
            <ac:spMk id="22" creationId="{29285606-9B6B-FD7E-E66A-95CBF432950D}"/>
          </ac:spMkLst>
        </pc:spChg>
        <pc:spChg chg="mod">
          <ac:chgData name="chethan kalyan" userId="c1370a218002e0be" providerId="LiveId" clId="{2D53C083-D1FA-4AFF-9038-BC477B0ABBA7}" dt="2024-11-06T17:45:09.234" v="3870"/>
          <ac:spMkLst>
            <pc:docMk/>
            <pc:sldMk cId="2132610444" sldId="281"/>
            <ac:spMk id="23" creationId="{DCC8D432-A6A0-645C-AE25-6D20A3ACEF30}"/>
          </ac:spMkLst>
        </pc:spChg>
        <pc:spChg chg="mod">
          <ac:chgData name="chethan kalyan" userId="c1370a218002e0be" providerId="LiveId" clId="{2D53C083-D1FA-4AFF-9038-BC477B0ABBA7}" dt="2024-11-06T17:45:09.234" v="3870"/>
          <ac:spMkLst>
            <pc:docMk/>
            <pc:sldMk cId="2132610444" sldId="281"/>
            <ac:spMk id="24" creationId="{A5B6CAA4-987D-23D5-919D-4DDAC9EE6F51}"/>
          </ac:spMkLst>
        </pc:spChg>
        <pc:spChg chg="mod">
          <ac:chgData name="chethan kalyan" userId="c1370a218002e0be" providerId="LiveId" clId="{2D53C083-D1FA-4AFF-9038-BC477B0ABBA7}" dt="2024-11-06T17:45:09.234" v="3870"/>
          <ac:spMkLst>
            <pc:docMk/>
            <pc:sldMk cId="2132610444" sldId="281"/>
            <ac:spMk id="25" creationId="{D8188AF8-5BFB-32C0-0028-6246BB0126BD}"/>
          </ac:spMkLst>
        </pc:spChg>
        <pc:spChg chg="mod">
          <ac:chgData name="chethan kalyan" userId="c1370a218002e0be" providerId="LiveId" clId="{2D53C083-D1FA-4AFF-9038-BC477B0ABBA7}" dt="2024-11-06T17:45:09.234" v="3870"/>
          <ac:spMkLst>
            <pc:docMk/>
            <pc:sldMk cId="2132610444" sldId="281"/>
            <ac:spMk id="26" creationId="{A36A25E0-DEFF-99E9-924E-D98EC8CA9F91}"/>
          </ac:spMkLst>
        </pc:spChg>
        <pc:spChg chg="mod">
          <ac:chgData name="chethan kalyan" userId="c1370a218002e0be" providerId="LiveId" clId="{2D53C083-D1FA-4AFF-9038-BC477B0ABBA7}" dt="2024-11-06T17:45:09.234" v="3870"/>
          <ac:spMkLst>
            <pc:docMk/>
            <pc:sldMk cId="2132610444" sldId="281"/>
            <ac:spMk id="27" creationId="{8D4E276D-A04B-E582-AF47-23664AE99561}"/>
          </ac:spMkLst>
        </pc:spChg>
        <pc:spChg chg="mod">
          <ac:chgData name="chethan kalyan" userId="c1370a218002e0be" providerId="LiveId" clId="{2D53C083-D1FA-4AFF-9038-BC477B0ABBA7}" dt="2024-11-06T17:45:09.234" v="3870"/>
          <ac:spMkLst>
            <pc:docMk/>
            <pc:sldMk cId="2132610444" sldId="281"/>
            <ac:spMk id="28" creationId="{45F88AC0-0956-8D37-0B01-E464DB437DC1}"/>
          </ac:spMkLst>
        </pc:spChg>
        <pc:spChg chg="mod">
          <ac:chgData name="chethan kalyan" userId="c1370a218002e0be" providerId="LiveId" clId="{2D53C083-D1FA-4AFF-9038-BC477B0ABBA7}" dt="2024-11-06T17:45:09.234" v="3870"/>
          <ac:spMkLst>
            <pc:docMk/>
            <pc:sldMk cId="2132610444" sldId="281"/>
            <ac:spMk id="29" creationId="{043E5EFB-DA83-6636-BA9D-B7D066962E93}"/>
          </ac:spMkLst>
        </pc:spChg>
        <pc:spChg chg="mod">
          <ac:chgData name="chethan kalyan" userId="c1370a218002e0be" providerId="LiveId" clId="{2D53C083-D1FA-4AFF-9038-BC477B0ABBA7}" dt="2024-11-06T17:45:09.234" v="3870"/>
          <ac:spMkLst>
            <pc:docMk/>
            <pc:sldMk cId="2132610444" sldId="281"/>
            <ac:spMk id="30" creationId="{81909A6B-E064-ED5D-438E-D95DF2983CF7}"/>
          </ac:spMkLst>
        </pc:spChg>
        <pc:spChg chg="mod">
          <ac:chgData name="chethan kalyan" userId="c1370a218002e0be" providerId="LiveId" clId="{2D53C083-D1FA-4AFF-9038-BC477B0ABBA7}" dt="2024-11-06T17:45:09.234" v="3870"/>
          <ac:spMkLst>
            <pc:docMk/>
            <pc:sldMk cId="2132610444" sldId="281"/>
            <ac:spMk id="31" creationId="{76BAFB7C-520D-16CF-7E45-6ADB83ED85C3}"/>
          </ac:spMkLst>
        </pc:spChg>
        <pc:spChg chg="mod">
          <ac:chgData name="chethan kalyan" userId="c1370a218002e0be" providerId="LiveId" clId="{2D53C083-D1FA-4AFF-9038-BC477B0ABBA7}" dt="2024-11-06T17:45:09.234" v="3870"/>
          <ac:spMkLst>
            <pc:docMk/>
            <pc:sldMk cId="2132610444" sldId="281"/>
            <ac:spMk id="32" creationId="{B3B309F6-F820-6BBC-6470-4CA554189335}"/>
          </ac:spMkLst>
        </pc:spChg>
        <pc:spChg chg="mod">
          <ac:chgData name="chethan kalyan" userId="c1370a218002e0be" providerId="LiveId" clId="{2D53C083-D1FA-4AFF-9038-BC477B0ABBA7}" dt="2024-11-06T17:45:09.234" v="3870"/>
          <ac:spMkLst>
            <pc:docMk/>
            <pc:sldMk cId="2132610444" sldId="281"/>
            <ac:spMk id="33" creationId="{31940FA1-6BF5-2684-3022-CCD3B89F4B92}"/>
          </ac:spMkLst>
        </pc:spChg>
        <pc:spChg chg="mod">
          <ac:chgData name="chethan kalyan" userId="c1370a218002e0be" providerId="LiveId" clId="{2D53C083-D1FA-4AFF-9038-BC477B0ABBA7}" dt="2024-11-06T17:45:09.234" v="3870"/>
          <ac:spMkLst>
            <pc:docMk/>
            <pc:sldMk cId="2132610444" sldId="281"/>
            <ac:spMk id="34" creationId="{512AC116-6747-942B-05E5-3176633F6A05}"/>
          </ac:spMkLst>
        </pc:spChg>
        <pc:spChg chg="mod">
          <ac:chgData name="chethan kalyan" userId="c1370a218002e0be" providerId="LiveId" clId="{2D53C083-D1FA-4AFF-9038-BC477B0ABBA7}" dt="2024-11-06T17:45:09.234" v="3870"/>
          <ac:spMkLst>
            <pc:docMk/>
            <pc:sldMk cId="2132610444" sldId="281"/>
            <ac:spMk id="35" creationId="{FAC26404-C3F6-0CCF-5283-3BCA199ED4E7}"/>
          </ac:spMkLst>
        </pc:spChg>
        <pc:spChg chg="mod">
          <ac:chgData name="chethan kalyan" userId="c1370a218002e0be" providerId="LiveId" clId="{2D53C083-D1FA-4AFF-9038-BC477B0ABBA7}" dt="2024-11-06T17:45:09.234" v="3870"/>
          <ac:spMkLst>
            <pc:docMk/>
            <pc:sldMk cId="2132610444" sldId="281"/>
            <ac:spMk id="36" creationId="{6AE2B31F-CD5A-25B5-A0FE-4A0C1B6DF8AD}"/>
          </ac:spMkLst>
        </pc:spChg>
        <pc:spChg chg="mod">
          <ac:chgData name="chethan kalyan" userId="c1370a218002e0be" providerId="LiveId" clId="{2D53C083-D1FA-4AFF-9038-BC477B0ABBA7}" dt="2024-11-06T17:45:09.234" v="3870"/>
          <ac:spMkLst>
            <pc:docMk/>
            <pc:sldMk cId="2132610444" sldId="281"/>
            <ac:spMk id="37" creationId="{E282F7CF-58FF-A84C-DB4B-B2704ED1F811}"/>
          </ac:spMkLst>
        </pc:spChg>
        <pc:spChg chg="mod">
          <ac:chgData name="chethan kalyan" userId="c1370a218002e0be" providerId="LiveId" clId="{2D53C083-D1FA-4AFF-9038-BC477B0ABBA7}" dt="2024-11-06T17:45:09.234" v="3870"/>
          <ac:spMkLst>
            <pc:docMk/>
            <pc:sldMk cId="2132610444" sldId="281"/>
            <ac:spMk id="38" creationId="{094A9DC9-242A-8B89-1020-609C0D9A35C3}"/>
          </ac:spMkLst>
        </pc:spChg>
        <pc:spChg chg="mod">
          <ac:chgData name="chethan kalyan" userId="c1370a218002e0be" providerId="LiveId" clId="{2D53C083-D1FA-4AFF-9038-BC477B0ABBA7}" dt="2024-11-06T17:45:09.234" v="3870"/>
          <ac:spMkLst>
            <pc:docMk/>
            <pc:sldMk cId="2132610444" sldId="281"/>
            <ac:spMk id="39" creationId="{817FB6D7-A389-7B32-59A5-C30C3F87960D}"/>
          </ac:spMkLst>
        </pc:spChg>
        <pc:spChg chg="mod">
          <ac:chgData name="chethan kalyan" userId="c1370a218002e0be" providerId="LiveId" clId="{2D53C083-D1FA-4AFF-9038-BC477B0ABBA7}" dt="2024-11-06T17:45:09.234" v="3870"/>
          <ac:spMkLst>
            <pc:docMk/>
            <pc:sldMk cId="2132610444" sldId="281"/>
            <ac:spMk id="40" creationId="{6DF6416F-915F-DD7C-B723-C93A3178A035}"/>
          </ac:spMkLst>
        </pc:spChg>
        <pc:spChg chg="mod">
          <ac:chgData name="chethan kalyan" userId="c1370a218002e0be" providerId="LiveId" clId="{2D53C083-D1FA-4AFF-9038-BC477B0ABBA7}" dt="2024-11-06T17:45:09.234" v="3870"/>
          <ac:spMkLst>
            <pc:docMk/>
            <pc:sldMk cId="2132610444" sldId="281"/>
            <ac:spMk id="41" creationId="{D1B0D845-F752-E705-ABB7-6D8F9BF56087}"/>
          </ac:spMkLst>
        </pc:spChg>
        <pc:spChg chg="mod">
          <ac:chgData name="chethan kalyan" userId="c1370a218002e0be" providerId="LiveId" clId="{2D53C083-D1FA-4AFF-9038-BC477B0ABBA7}" dt="2024-11-06T17:45:09.234" v="3870"/>
          <ac:spMkLst>
            <pc:docMk/>
            <pc:sldMk cId="2132610444" sldId="281"/>
            <ac:spMk id="42" creationId="{24FE3B89-2F4D-4146-B490-5229657B9731}"/>
          </ac:spMkLst>
        </pc:spChg>
        <pc:spChg chg="mod">
          <ac:chgData name="chethan kalyan" userId="c1370a218002e0be" providerId="LiveId" clId="{2D53C083-D1FA-4AFF-9038-BC477B0ABBA7}" dt="2024-11-06T17:45:09.234" v="3870"/>
          <ac:spMkLst>
            <pc:docMk/>
            <pc:sldMk cId="2132610444" sldId="281"/>
            <ac:spMk id="43" creationId="{72511686-1A3B-B403-8CE2-548EFFD9EDFD}"/>
          </ac:spMkLst>
        </pc:spChg>
        <pc:spChg chg="mod">
          <ac:chgData name="chethan kalyan" userId="c1370a218002e0be" providerId="LiveId" clId="{2D53C083-D1FA-4AFF-9038-BC477B0ABBA7}" dt="2024-11-06T17:45:09.234" v="3870"/>
          <ac:spMkLst>
            <pc:docMk/>
            <pc:sldMk cId="2132610444" sldId="281"/>
            <ac:spMk id="44" creationId="{4BB347EA-9D37-5250-DEAF-DA7C714318D1}"/>
          </ac:spMkLst>
        </pc:spChg>
        <pc:spChg chg="mod">
          <ac:chgData name="chethan kalyan" userId="c1370a218002e0be" providerId="LiveId" clId="{2D53C083-D1FA-4AFF-9038-BC477B0ABBA7}" dt="2024-11-06T17:45:09.234" v="3870"/>
          <ac:spMkLst>
            <pc:docMk/>
            <pc:sldMk cId="2132610444" sldId="281"/>
            <ac:spMk id="45" creationId="{DBCD5310-C761-21D0-C913-8B43D7015BBD}"/>
          </ac:spMkLst>
        </pc:spChg>
        <pc:spChg chg="mod">
          <ac:chgData name="chethan kalyan" userId="c1370a218002e0be" providerId="LiveId" clId="{2D53C083-D1FA-4AFF-9038-BC477B0ABBA7}" dt="2024-11-06T17:45:09.234" v="3870"/>
          <ac:spMkLst>
            <pc:docMk/>
            <pc:sldMk cId="2132610444" sldId="281"/>
            <ac:spMk id="46" creationId="{0D949CBB-6A19-0DAA-6CE7-8E8CDDCC3221}"/>
          </ac:spMkLst>
        </pc:spChg>
        <pc:spChg chg="mod">
          <ac:chgData name="chethan kalyan" userId="c1370a218002e0be" providerId="LiveId" clId="{2D53C083-D1FA-4AFF-9038-BC477B0ABBA7}" dt="2024-11-06T17:45:09.234" v="3870"/>
          <ac:spMkLst>
            <pc:docMk/>
            <pc:sldMk cId="2132610444" sldId="281"/>
            <ac:spMk id="47" creationId="{CE4CE2CB-B8C9-B054-3232-75F18610DC0D}"/>
          </ac:spMkLst>
        </pc:spChg>
        <pc:spChg chg="mod">
          <ac:chgData name="chethan kalyan" userId="c1370a218002e0be" providerId="LiveId" clId="{2D53C083-D1FA-4AFF-9038-BC477B0ABBA7}" dt="2024-11-06T17:45:09.234" v="3870"/>
          <ac:spMkLst>
            <pc:docMk/>
            <pc:sldMk cId="2132610444" sldId="281"/>
            <ac:spMk id="48" creationId="{D87AF11A-EB9B-66F4-BA5D-4B5ED08F3E70}"/>
          </ac:spMkLst>
        </pc:spChg>
        <pc:spChg chg="mod">
          <ac:chgData name="chethan kalyan" userId="c1370a218002e0be" providerId="LiveId" clId="{2D53C083-D1FA-4AFF-9038-BC477B0ABBA7}" dt="2024-11-06T17:45:09.234" v="3870"/>
          <ac:spMkLst>
            <pc:docMk/>
            <pc:sldMk cId="2132610444" sldId="281"/>
            <ac:spMk id="49" creationId="{C13229F5-1979-24E7-38B8-CEB6DBE31408}"/>
          </ac:spMkLst>
        </pc:spChg>
        <pc:spChg chg="mod">
          <ac:chgData name="chethan kalyan" userId="c1370a218002e0be" providerId="LiveId" clId="{2D53C083-D1FA-4AFF-9038-BC477B0ABBA7}" dt="2024-11-06T17:45:09.234" v="3870"/>
          <ac:spMkLst>
            <pc:docMk/>
            <pc:sldMk cId="2132610444" sldId="281"/>
            <ac:spMk id="50" creationId="{B93DA292-9DCB-721A-5A8A-BA992325B939}"/>
          </ac:spMkLst>
        </pc:spChg>
        <pc:spChg chg="mod">
          <ac:chgData name="chethan kalyan" userId="c1370a218002e0be" providerId="LiveId" clId="{2D53C083-D1FA-4AFF-9038-BC477B0ABBA7}" dt="2024-11-06T17:45:09.234" v="3870"/>
          <ac:spMkLst>
            <pc:docMk/>
            <pc:sldMk cId="2132610444" sldId="281"/>
            <ac:spMk id="51" creationId="{BB638204-8139-1A88-BAB7-DA972ED83DB8}"/>
          </ac:spMkLst>
        </pc:spChg>
        <pc:spChg chg="mod">
          <ac:chgData name="chethan kalyan" userId="c1370a218002e0be" providerId="LiveId" clId="{2D53C083-D1FA-4AFF-9038-BC477B0ABBA7}" dt="2024-11-06T17:45:09.234" v="3870"/>
          <ac:spMkLst>
            <pc:docMk/>
            <pc:sldMk cId="2132610444" sldId="281"/>
            <ac:spMk id="52" creationId="{02385E85-B4FF-243C-F29A-5CD9518710A1}"/>
          </ac:spMkLst>
        </pc:spChg>
        <pc:spChg chg="mod">
          <ac:chgData name="chethan kalyan" userId="c1370a218002e0be" providerId="LiveId" clId="{2D53C083-D1FA-4AFF-9038-BC477B0ABBA7}" dt="2024-11-06T17:45:09.234" v="3870"/>
          <ac:spMkLst>
            <pc:docMk/>
            <pc:sldMk cId="2132610444" sldId="281"/>
            <ac:spMk id="53" creationId="{69CDBA42-EEE1-76AF-CD48-7E5317778E6C}"/>
          </ac:spMkLst>
        </pc:spChg>
        <pc:spChg chg="mod">
          <ac:chgData name="chethan kalyan" userId="c1370a218002e0be" providerId="LiveId" clId="{2D53C083-D1FA-4AFF-9038-BC477B0ABBA7}" dt="2024-11-06T17:45:09.234" v="3870"/>
          <ac:spMkLst>
            <pc:docMk/>
            <pc:sldMk cId="2132610444" sldId="281"/>
            <ac:spMk id="54" creationId="{CBD596C7-44B2-2DD8-DCC3-D5056BC0829B}"/>
          </ac:spMkLst>
        </pc:spChg>
        <pc:spChg chg="mod">
          <ac:chgData name="chethan kalyan" userId="c1370a218002e0be" providerId="LiveId" clId="{2D53C083-D1FA-4AFF-9038-BC477B0ABBA7}" dt="2024-11-06T17:45:09.234" v="3870"/>
          <ac:spMkLst>
            <pc:docMk/>
            <pc:sldMk cId="2132610444" sldId="281"/>
            <ac:spMk id="55" creationId="{EB5F24ED-448B-7387-5F27-EC2F5948413B}"/>
          </ac:spMkLst>
        </pc:spChg>
        <pc:spChg chg="mod">
          <ac:chgData name="chethan kalyan" userId="c1370a218002e0be" providerId="LiveId" clId="{2D53C083-D1FA-4AFF-9038-BC477B0ABBA7}" dt="2024-11-06T17:45:09.234" v="3870"/>
          <ac:spMkLst>
            <pc:docMk/>
            <pc:sldMk cId="2132610444" sldId="281"/>
            <ac:spMk id="56" creationId="{44375A57-08B1-DCE2-2C1F-454639811E8A}"/>
          </ac:spMkLst>
        </pc:spChg>
        <pc:spChg chg="mod">
          <ac:chgData name="chethan kalyan" userId="c1370a218002e0be" providerId="LiveId" clId="{2D53C083-D1FA-4AFF-9038-BC477B0ABBA7}" dt="2024-11-06T17:45:09.234" v="3870"/>
          <ac:spMkLst>
            <pc:docMk/>
            <pc:sldMk cId="2132610444" sldId="281"/>
            <ac:spMk id="57" creationId="{1F2BE460-1D4E-0ADB-2BD8-9E667D1E30DD}"/>
          </ac:spMkLst>
        </pc:spChg>
        <pc:spChg chg="mod">
          <ac:chgData name="chethan kalyan" userId="c1370a218002e0be" providerId="LiveId" clId="{2D53C083-D1FA-4AFF-9038-BC477B0ABBA7}" dt="2024-11-06T17:45:09.234" v="3870"/>
          <ac:spMkLst>
            <pc:docMk/>
            <pc:sldMk cId="2132610444" sldId="281"/>
            <ac:spMk id="58" creationId="{AB701A51-7DED-66E5-CEE8-614E2AC6670A}"/>
          </ac:spMkLst>
        </pc:spChg>
        <pc:spChg chg="mod">
          <ac:chgData name="chethan kalyan" userId="c1370a218002e0be" providerId="LiveId" clId="{2D53C083-D1FA-4AFF-9038-BC477B0ABBA7}" dt="2024-11-06T17:45:09.234" v="3870"/>
          <ac:spMkLst>
            <pc:docMk/>
            <pc:sldMk cId="2132610444" sldId="281"/>
            <ac:spMk id="59" creationId="{E864447D-38B9-1099-3C4F-5AF5B299E3BF}"/>
          </ac:spMkLst>
        </pc:spChg>
        <pc:spChg chg="mod">
          <ac:chgData name="chethan kalyan" userId="c1370a218002e0be" providerId="LiveId" clId="{2D53C083-D1FA-4AFF-9038-BC477B0ABBA7}" dt="2024-11-06T17:45:09.234" v="3870"/>
          <ac:spMkLst>
            <pc:docMk/>
            <pc:sldMk cId="2132610444" sldId="281"/>
            <ac:spMk id="60" creationId="{3D063B9B-12CC-155A-54C7-A8F6B772BD28}"/>
          </ac:spMkLst>
        </pc:spChg>
        <pc:spChg chg="mod">
          <ac:chgData name="chethan kalyan" userId="c1370a218002e0be" providerId="LiveId" clId="{2D53C083-D1FA-4AFF-9038-BC477B0ABBA7}" dt="2024-11-06T17:45:09.234" v="3870"/>
          <ac:spMkLst>
            <pc:docMk/>
            <pc:sldMk cId="2132610444" sldId="281"/>
            <ac:spMk id="61" creationId="{84D0BBA4-6A4B-6F64-60B9-A2F728D51EF4}"/>
          </ac:spMkLst>
        </pc:spChg>
        <pc:spChg chg="mod">
          <ac:chgData name="chethan kalyan" userId="c1370a218002e0be" providerId="LiveId" clId="{2D53C083-D1FA-4AFF-9038-BC477B0ABBA7}" dt="2024-11-06T17:45:09.234" v="3870"/>
          <ac:spMkLst>
            <pc:docMk/>
            <pc:sldMk cId="2132610444" sldId="281"/>
            <ac:spMk id="62" creationId="{00BFCEA0-378B-0F47-8753-0909EEF2FFB4}"/>
          </ac:spMkLst>
        </pc:spChg>
        <pc:spChg chg="mod">
          <ac:chgData name="chethan kalyan" userId="c1370a218002e0be" providerId="LiveId" clId="{2D53C083-D1FA-4AFF-9038-BC477B0ABBA7}" dt="2024-11-06T17:45:09.234" v="3870"/>
          <ac:spMkLst>
            <pc:docMk/>
            <pc:sldMk cId="2132610444" sldId="281"/>
            <ac:spMk id="63" creationId="{FF4A95F7-43FA-967A-78CF-3FD31E1AAB60}"/>
          </ac:spMkLst>
        </pc:spChg>
        <pc:spChg chg="mod">
          <ac:chgData name="chethan kalyan" userId="c1370a218002e0be" providerId="LiveId" clId="{2D53C083-D1FA-4AFF-9038-BC477B0ABBA7}" dt="2024-11-06T17:45:09.234" v="3870"/>
          <ac:spMkLst>
            <pc:docMk/>
            <pc:sldMk cId="2132610444" sldId="281"/>
            <ac:spMk id="64" creationId="{F75AB32E-5ABB-7DD3-D252-356D0748DEA1}"/>
          </ac:spMkLst>
        </pc:spChg>
        <pc:spChg chg="mod">
          <ac:chgData name="chethan kalyan" userId="c1370a218002e0be" providerId="LiveId" clId="{2D53C083-D1FA-4AFF-9038-BC477B0ABBA7}" dt="2024-11-06T17:45:09.234" v="3870"/>
          <ac:spMkLst>
            <pc:docMk/>
            <pc:sldMk cId="2132610444" sldId="281"/>
            <ac:spMk id="65" creationId="{3432E90C-8CDE-A863-732D-CF39503139DD}"/>
          </ac:spMkLst>
        </pc:spChg>
        <pc:spChg chg="mod">
          <ac:chgData name="chethan kalyan" userId="c1370a218002e0be" providerId="LiveId" clId="{2D53C083-D1FA-4AFF-9038-BC477B0ABBA7}" dt="2024-11-06T17:45:09.234" v="3870"/>
          <ac:spMkLst>
            <pc:docMk/>
            <pc:sldMk cId="2132610444" sldId="281"/>
            <ac:spMk id="66" creationId="{CAEFE860-CA64-8B7B-DC47-9F3BDF183335}"/>
          </ac:spMkLst>
        </pc:spChg>
        <pc:spChg chg="mod">
          <ac:chgData name="chethan kalyan" userId="c1370a218002e0be" providerId="LiveId" clId="{2D53C083-D1FA-4AFF-9038-BC477B0ABBA7}" dt="2024-11-06T17:45:09.234" v="3870"/>
          <ac:spMkLst>
            <pc:docMk/>
            <pc:sldMk cId="2132610444" sldId="281"/>
            <ac:spMk id="67" creationId="{8299F811-B309-F807-F813-2FA3DA010DD0}"/>
          </ac:spMkLst>
        </pc:spChg>
        <pc:spChg chg="mod">
          <ac:chgData name="chethan kalyan" userId="c1370a218002e0be" providerId="LiveId" clId="{2D53C083-D1FA-4AFF-9038-BC477B0ABBA7}" dt="2024-11-06T17:45:09.234" v="3870"/>
          <ac:spMkLst>
            <pc:docMk/>
            <pc:sldMk cId="2132610444" sldId="281"/>
            <ac:spMk id="68" creationId="{9CD3BAC0-1E69-A5E3-672A-83BEC5230E3B}"/>
          </ac:spMkLst>
        </pc:spChg>
        <pc:spChg chg="mod">
          <ac:chgData name="chethan kalyan" userId="c1370a218002e0be" providerId="LiveId" clId="{2D53C083-D1FA-4AFF-9038-BC477B0ABBA7}" dt="2024-11-06T17:45:09.234" v="3870"/>
          <ac:spMkLst>
            <pc:docMk/>
            <pc:sldMk cId="2132610444" sldId="281"/>
            <ac:spMk id="69" creationId="{AB958030-B8D0-8B9F-CA71-F0DAB936FD58}"/>
          </ac:spMkLst>
        </pc:spChg>
        <pc:spChg chg="mod">
          <ac:chgData name="chethan kalyan" userId="c1370a218002e0be" providerId="LiveId" clId="{2D53C083-D1FA-4AFF-9038-BC477B0ABBA7}" dt="2024-11-06T17:45:09.234" v="3870"/>
          <ac:spMkLst>
            <pc:docMk/>
            <pc:sldMk cId="2132610444" sldId="281"/>
            <ac:spMk id="70" creationId="{A63637DD-069A-DF63-5B26-5FFB25CBA729}"/>
          </ac:spMkLst>
        </pc:spChg>
        <pc:spChg chg="mod">
          <ac:chgData name="chethan kalyan" userId="c1370a218002e0be" providerId="LiveId" clId="{2D53C083-D1FA-4AFF-9038-BC477B0ABBA7}" dt="2024-11-06T17:45:09.234" v="3870"/>
          <ac:spMkLst>
            <pc:docMk/>
            <pc:sldMk cId="2132610444" sldId="281"/>
            <ac:spMk id="71" creationId="{11825F0F-9C8F-D1AC-B8C7-C9D1667803F4}"/>
          </ac:spMkLst>
        </pc:spChg>
        <pc:spChg chg="mod">
          <ac:chgData name="chethan kalyan" userId="c1370a218002e0be" providerId="LiveId" clId="{2D53C083-D1FA-4AFF-9038-BC477B0ABBA7}" dt="2024-11-06T17:45:09.234" v="3870"/>
          <ac:spMkLst>
            <pc:docMk/>
            <pc:sldMk cId="2132610444" sldId="281"/>
            <ac:spMk id="72" creationId="{7870EECB-EF5C-F861-FB36-FFDF24599A8D}"/>
          </ac:spMkLst>
        </pc:spChg>
        <pc:spChg chg="mod">
          <ac:chgData name="chethan kalyan" userId="c1370a218002e0be" providerId="LiveId" clId="{2D53C083-D1FA-4AFF-9038-BC477B0ABBA7}" dt="2024-11-06T17:45:09.234" v="3870"/>
          <ac:spMkLst>
            <pc:docMk/>
            <pc:sldMk cId="2132610444" sldId="281"/>
            <ac:spMk id="73" creationId="{63750768-AF96-B38E-7B67-A00BCF766704}"/>
          </ac:spMkLst>
        </pc:spChg>
        <pc:spChg chg="mod">
          <ac:chgData name="chethan kalyan" userId="c1370a218002e0be" providerId="LiveId" clId="{2D53C083-D1FA-4AFF-9038-BC477B0ABBA7}" dt="2024-11-06T17:45:09.234" v="3870"/>
          <ac:spMkLst>
            <pc:docMk/>
            <pc:sldMk cId="2132610444" sldId="281"/>
            <ac:spMk id="74" creationId="{73B118E1-1725-1C9D-BD0C-F4D38CC850C0}"/>
          </ac:spMkLst>
        </pc:spChg>
        <pc:spChg chg="mod">
          <ac:chgData name="chethan kalyan" userId="c1370a218002e0be" providerId="LiveId" clId="{2D53C083-D1FA-4AFF-9038-BC477B0ABBA7}" dt="2024-11-06T17:45:09.234" v="3870"/>
          <ac:spMkLst>
            <pc:docMk/>
            <pc:sldMk cId="2132610444" sldId="281"/>
            <ac:spMk id="75" creationId="{CB3C2506-F862-D78A-4502-6B5146690A5D}"/>
          </ac:spMkLst>
        </pc:spChg>
        <pc:spChg chg="mod">
          <ac:chgData name="chethan kalyan" userId="c1370a218002e0be" providerId="LiveId" clId="{2D53C083-D1FA-4AFF-9038-BC477B0ABBA7}" dt="2024-11-06T17:45:09.234" v="3870"/>
          <ac:spMkLst>
            <pc:docMk/>
            <pc:sldMk cId="2132610444" sldId="281"/>
            <ac:spMk id="76" creationId="{142701F3-36B3-9AAA-FAB9-81410ADC47DF}"/>
          </ac:spMkLst>
        </pc:spChg>
        <pc:spChg chg="mod">
          <ac:chgData name="chethan kalyan" userId="c1370a218002e0be" providerId="LiveId" clId="{2D53C083-D1FA-4AFF-9038-BC477B0ABBA7}" dt="2024-11-06T17:45:09.234" v="3870"/>
          <ac:spMkLst>
            <pc:docMk/>
            <pc:sldMk cId="2132610444" sldId="281"/>
            <ac:spMk id="77" creationId="{8AE47B8C-CD0D-C891-6D99-4FDBC3C50AEC}"/>
          </ac:spMkLst>
        </pc:spChg>
        <pc:spChg chg="mod">
          <ac:chgData name="chethan kalyan" userId="c1370a218002e0be" providerId="LiveId" clId="{2D53C083-D1FA-4AFF-9038-BC477B0ABBA7}" dt="2024-11-06T17:45:09.234" v="3870"/>
          <ac:spMkLst>
            <pc:docMk/>
            <pc:sldMk cId="2132610444" sldId="281"/>
            <ac:spMk id="78" creationId="{41825842-C7DF-5E6A-C414-393C9FCB9F1F}"/>
          </ac:spMkLst>
        </pc:spChg>
        <pc:spChg chg="mod">
          <ac:chgData name="chethan kalyan" userId="c1370a218002e0be" providerId="LiveId" clId="{2D53C083-D1FA-4AFF-9038-BC477B0ABBA7}" dt="2024-11-06T17:45:09.234" v="3870"/>
          <ac:spMkLst>
            <pc:docMk/>
            <pc:sldMk cId="2132610444" sldId="281"/>
            <ac:spMk id="79" creationId="{528A623F-43F5-CF9E-29E9-B5E579C706C3}"/>
          </ac:spMkLst>
        </pc:spChg>
        <pc:spChg chg="mod">
          <ac:chgData name="chethan kalyan" userId="c1370a218002e0be" providerId="LiveId" clId="{2D53C083-D1FA-4AFF-9038-BC477B0ABBA7}" dt="2024-11-06T17:45:09.234" v="3870"/>
          <ac:spMkLst>
            <pc:docMk/>
            <pc:sldMk cId="2132610444" sldId="281"/>
            <ac:spMk id="80" creationId="{30785ED2-40DA-EE9E-BE47-9BDF90714B33}"/>
          </ac:spMkLst>
        </pc:spChg>
        <pc:spChg chg="mod">
          <ac:chgData name="chethan kalyan" userId="c1370a218002e0be" providerId="LiveId" clId="{2D53C083-D1FA-4AFF-9038-BC477B0ABBA7}" dt="2024-11-06T17:45:09.234" v="3870"/>
          <ac:spMkLst>
            <pc:docMk/>
            <pc:sldMk cId="2132610444" sldId="281"/>
            <ac:spMk id="81" creationId="{720029EF-0F20-C9C5-CF3B-D293BF022EB6}"/>
          </ac:spMkLst>
        </pc:spChg>
        <pc:spChg chg="mod">
          <ac:chgData name="chethan kalyan" userId="c1370a218002e0be" providerId="LiveId" clId="{2D53C083-D1FA-4AFF-9038-BC477B0ABBA7}" dt="2024-11-06T17:45:09.234" v="3870"/>
          <ac:spMkLst>
            <pc:docMk/>
            <pc:sldMk cId="2132610444" sldId="281"/>
            <ac:spMk id="82" creationId="{4E88A9BF-87FA-1D13-35C3-C5AD53DE6947}"/>
          </ac:spMkLst>
        </pc:spChg>
        <pc:spChg chg="mod">
          <ac:chgData name="chethan kalyan" userId="c1370a218002e0be" providerId="LiveId" clId="{2D53C083-D1FA-4AFF-9038-BC477B0ABBA7}" dt="2024-11-06T17:45:09.234" v="3870"/>
          <ac:spMkLst>
            <pc:docMk/>
            <pc:sldMk cId="2132610444" sldId="281"/>
            <ac:spMk id="83" creationId="{6BFA2836-AAD7-6012-BA29-97C253A2E09B}"/>
          </ac:spMkLst>
        </pc:spChg>
        <pc:spChg chg="mod">
          <ac:chgData name="chethan kalyan" userId="c1370a218002e0be" providerId="LiveId" clId="{2D53C083-D1FA-4AFF-9038-BC477B0ABBA7}" dt="2024-11-06T17:45:09.234" v="3870"/>
          <ac:spMkLst>
            <pc:docMk/>
            <pc:sldMk cId="2132610444" sldId="281"/>
            <ac:spMk id="84" creationId="{20D2D745-A713-C549-601C-178A006A3221}"/>
          </ac:spMkLst>
        </pc:spChg>
        <pc:spChg chg="mod">
          <ac:chgData name="chethan kalyan" userId="c1370a218002e0be" providerId="LiveId" clId="{2D53C083-D1FA-4AFF-9038-BC477B0ABBA7}" dt="2024-11-06T17:45:09.234" v="3870"/>
          <ac:spMkLst>
            <pc:docMk/>
            <pc:sldMk cId="2132610444" sldId="281"/>
            <ac:spMk id="85" creationId="{B7602863-193B-F632-C85C-17EDA5C868AA}"/>
          </ac:spMkLst>
        </pc:spChg>
        <pc:spChg chg="mod">
          <ac:chgData name="chethan kalyan" userId="c1370a218002e0be" providerId="LiveId" clId="{2D53C083-D1FA-4AFF-9038-BC477B0ABBA7}" dt="2024-11-06T17:45:09.234" v="3870"/>
          <ac:spMkLst>
            <pc:docMk/>
            <pc:sldMk cId="2132610444" sldId="281"/>
            <ac:spMk id="86" creationId="{5BA470C4-B188-D68C-C0DD-5BF8BBBBE3CB}"/>
          </ac:spMkLst>
        </pc:spChg>
        <pc:spChg chg="mod">
          <ac:chgData name="chethan kalyan" userId="c1370a218002e0be" providerId="LiveId" clId="{2D53C083-D1FA-4AFF-9038-BC477B0ABBA7}" dt="2024-11-06T17:45:09.234" v="3870"/>
          <ac:spMkLst>
            <pc:docMk/>
            <pc:sldMk cId="2132610444" sldId="281"/>
            <ac:spMk id="87" creationId="{32B95BAE-04C0-EFE6-CB03-DDBBA0F5A006}"/>
          </ac:spMkLst>
        </pc:spChg>
        <pc:spChg chg="mod">
          <ac:chgData name="chethan kalyan" userId="c1370a218002e0be" providerId="LiveId" clId="{2D53C083-D1FA-4AFF-9038-BC477B0ABBA7}" dt="2024-11-06T17:45:09.234" v="3870"/>
          <ac:spMkLst>
            <pc:docMk/>
            <pc:sldMk cId="2132610444" sldId="281"/>
            <ac:spMk id="88" creationId="{841D774C-3843-10CF-19C1-2DEC3B17072A}"/>
          </ac:spMkLst>
        </pc:spChg>
        <pc:spChg chg="mod">
          <ac:chgData name="chethan kalyan" userId="c1370a218002e0be" providerId="LiveId" clId="{2D53C083-D1FA-4AFF-9038-BC477B0ABBA7}" dt="2024-11-06T17:45:09.234" v="3870"/>
          <ac:spMkLst>
            <pc:docMk/>
            <pc:sldMk cId="2132610444" sldId="281"/>
            <ac:spMk id="89" creationId="{092C9F8F-E8CC-3386-54DF-6A09D93B784A}"/>
          </ac:spMkLst>
        </pc:spChg>
        <pc:spChg chg="mod">
          <ac:chgData name="chethan kalyan" userId="c1370a218002e0be" providerId="LiveId" clId="{2D53C083-D1FA-4AFF-9038-BC477B0ABBA7}" dt="2024-11-06T17:45:09.234" v="3870"/>
          <ac:spMkLst>
            <pc:docMk/>
            <pc:sldMk cId="2132610444" sldId="281"/>
            <ac:spMk id="90" creationId="{3E68B697-CC7B-DE29-A69B-A1AD0D870DB2}"/>
          </ac:spMkLst>
        </pc:spChg>
        <pc:spChg chg="mod">
          <ac:chgData name="chethan kalyan" userId="c1370a218002e0be" providerId="LiveId" clId="{2D53C083-D1FA-4AFF-9038-BC477B0ABBA7}" dt="2024-11-06T17:45:09.234" v="3870"/>
          <ac:spMkLst>
            <pc:docMk/>
            <pc:sldMk cId="2132610444" sldId="281"/>
            <ac:spMk id="91" creationId="{2BE3F5C9-1515-A9F3-13A7-D2C31ACC9B9E}"/>
          </ac:spMkLst>
        </pc:spChg>
        <pc:spChg chg="mod">
          <ac:chgData name="chethan kalyan" userId="c1370a218002e0be" providerId="LiveId" clId="{2D53C083-D1FA-4AFF-9038-BC477B0ABBA7}" dt="2024-11-06T17:45:09.234" v="3870"/>
          <ac:spMkLst>
            <pc:docMk/>
            <pc:sldMk cId="2132610444" sldId="281"/>
            <ac:spMk id="92" creationId="{A038BBE8-2CAB-7F92-5A03-5E894B81A787}"/>
          </ac:spMkLst>
        </pc:spChg>
        <pc:spChg chg="mod">
          <ac:chgData name="chethan kalyan" userId="c1370a218002e0be" providerId="LiveId" clId="{2D53C083-D1FA-4AFF-9038-BC477B0ABBA7}" dt="2024-11-06T17:45:09.234" v="3870"/>
          <ac:spMkLst>
            <pc:docMk/>
            <pc:sldMk cId="2132610444" sldId="281"/>
            <ac:spMk id="93" creationId="{6414156A-95EC-C27B-7C33-52AF7A11B552}"/>
          </ac:spMkLst>
        </pc:spChg>
        <pc:spChg chg="mod">
          <ac:chgData name="chethan kalyan" userId="c1370a218002e0be" providerId="LiveId" clId="{2D53C083-D1FA-4AFF-9038-BC477B0ABBA7}" dt="2024-11-06T17:45:09.234" v="3870"/>
          <ac:spMkLst>
            <pc:docMk/>
            <pc:sldMk cId="2132610444" sldId="281"/>
            <ac:spMk id="94" creationId="{D10F7916-7FE0-33F7-20F6-7EDC969D2402}"/>
          </ac:spMkLst>
        </pc:spChg>
        <pc:spChg chg="mod">
          <ac:chgData name="chethan kalyan" userId="c1370a218002e0be" providerId="LiveId" clId="{2D53C083-D1FA-4AFF-9038-BC477B0ABBA7}" dt="2024-11-06T17:45:09.234" v="3870"/>
          <ac:spMkLst>
            <pc:docMk/>
            <pc:sldMk cId="2132610444" sldId="281"/>
            <ac:spMk id="95" creationId="{DF43E458-51C9-210B-D81C-2FB99B6E9AC2}"/>
          </ac:spMkLst>
        </pc:spChg>
        <pc:spChg chg="mod">
          <ac:chgData name="chethan kalyan" userId="c1370a218002e0be" providerId="LiveId" clId="{2D53C083-D1FA-4AFF-9038-BC477B0ABBA7}" dt="2024-11-06T17:45:09.234" v="3870"/>
          <ac:spMkLst>
            <pc:docMk/>
            <pc:sldMk cId="2132610444" sldId="281"/>
            <ac:spMk id="96" creationId="{6F324C93-FE62-A6DE-3B0F-C89C004B2573}"/>
          </ac:spMkLst>
        </pc:spChg>
        <pc:spChg chg="mod">
          <ac:chgData name="chethan kalyan" userId="c1370a218002e0be" providerId="LiveId" clId="{2D53C083-D1FA-4AFF-9038-BC477B0ABBA7}" dt="2024-11-06T17:45:09.234" v="3870"/>
          <ac:spMkLst>
            <pc:docMk/>
            <pc:sldMk cId="2132610444" sldId="281"/>
            <ac:spMk id="97" creationId="{4302104E-2795-2389-DDBE-B3CCD9E4BB37}"/>
          </ac:spMkLst>
        </pc:spChg>
        <pc:spChg chg="mod">
          <ac:chgData name="chethan kalyan" userId="c1370a218002e0be" providerId="LiveId" clId="{2D53C083-D1FA-4AFF-9038-BC477B0ABBA7}" dt="2024-11-06T17:45:09.234" v="3870"/>
          <ac:spMkLst>
            <pc:docMk/>
            <pc:sldMk cId="2132610444" sldId="281"/>
            <ac:spMk id="98" creationId="{B4E64B27-E193-1C05-74E5-D42712BE580A}"/>
          </ac:spMkLst>
        </pc:spChg>
        <pc:spChg chg="mod">
          <ac:chgData name="chethan kalyan" userId="c1370a218002e0be" providerId="LiveId" clId="{2D53C083-D1FA-4AFF-9038-BC477B0ABBA7}" dt="2024-11-06T17:45:09.234" v="3870"/>
          <ac:spMkLst>
            <pc:docMk/>
            <pc:sldMk cId="2132610444" sldId="281"/>
            <ac:spMk id="99" creationId="{581CF940-BFC4-B906-AD9D-CF9DF883EFB7}"/>
          </ac:spMkLst>
        </pc:spChg>
        <pc:spChg chg="mod">
          <ac:chgData name="chethan kalyan" userId="c1370a218002e0be" providerId="LiveId" clId="{2D53C083-D1FA-4AFF-9038-BC477B0ABBA7}" dt="2024-11-06T17:45:09.234" v="3870"/>
          <ac:spMkLst>
            <pc:docMk/>
            <pc:sldMk cId="2132610444" sldId="281"/>
            <ac:spMk id="100" creationId="{02DDE629-A4B1-D187-60BB-C5DBC9214C0A}"/>
          </ac:spMkLst>
        </pc:spChg>
        <pc:spChg chg="mod">
          <ac:chgData name="chethan kalyan" userId="c1370a218002e0be" providerId="LiveId" clId="{2D53C083-D1FA-4AFF-9038-BC477B0ABBA7}" dt="2024-11-06T17:45:09.234" v="3870"/>
          <ac:spMkLst>
            <pc:docMk/>
            <pc:sldMk cId="2132610444" sldId="281"/>
            <ac:spMk id="101" creationId="{2FE4F7E0-DB7F-3C37-C31D-623512AD71C9}"/>
          </ac:spMkLst>
        </pc:spChg>
        <pc:spChg chg="mod">
          <ac:chgData name="chethan kalyan" userId="c1370a218002e0be" providerId="LiveId" clId="{2D53C083-D1FA-4AFF-9038-BC477B0ABBA7}" dt="2024-11-06T17:45:09.234" v="3870"/>
          <ac:spMkLst>
            <pc:docMk/>
            <pc:sldMk cId="2132610444" sldId="281"/>
            <ac:spMk id="102" creationId="{7F12A007-0D88-05EA-AB32-7ECA2C5FBFAC}"/>
          </ac:spMkLst>
        </pc:spChg>
        <pc:spChg chg="mod">
          <ac:chgData name="chethan kalyan" userId="c1370a218002e0be" providerId="LiveId" clId="{2D53C083-D1FA-4AFF-9038-BC477B0ABBA7}" dt="2024-11-06T17:45:09.234" v="3870"/>
          <ac:spMkLst>
            <pc:docMk/>
            <pc:sldMk cId="2132610444" sldId="281"/>
            <ac:spMk id="103" creationId="{52AC9249-316E-36DE-228D-2585DA3101D4}"/>
          </ac:spMkLst>
        </pc:spChg>
        <pc:spChg chg="mod">
          <ac:chgData name="chethan kalyan" userId="c1370a218002e0be" providerId="LiveId" clId="{2D53C083-D1FA-4AFF-9038-BC477B0ABBA7}" dt="2024-11-06T17:45:09.234" v="3870"/>
          <ac:spMkLst>
            <pc:docMk/>
            <pc:sldMk cId="2132610444" sldId="281"/>
            <ac:spMk id="104" creationId="{BCFDD4A2-339F-9483-D0B5-6A6DFA121B54}"/>
          </ac:spMkLst>
        </pc:spChg>
        <pc:spChg chg="mod">
          <ac:chgData name="chethan kalyan" userId="c1370a218002e0be" providerId="LiveId" clId="{2D53C083-D1FA-4AFF-9038-BC477B0ABBA7}" dt="2024-11-06T17:45:09.234" v="3870"/>
          <ac:spMkLst>
            <pc:docMk/>
            <pc:sldMk cId="2132610444" sldId="281"/>
            <ac:spMk id="105" creationId="{93A4EA85-0783-85D2-73D6-CF9107EE23EE}"/>
          </ac:spMkLst>
        </pc:spChg>
        <pc:spChg chg="mod">
          <ac:chgData name="chethan kalyan" userId="c1370a218002e0be" providerId="LiveId" clId="{2D53C083-D1FA-4AFF-9038-BC477B0ABBA7}" dt="2024-11-06T17:45:09.234" v="3870"/>
          <ac:spMkLst>
            <pc:docMk/>
            <pc:sldMk cId="2132610444" sldId="281"/>
            <ac:spMk id="106" creationId="{6BB82A7F-830D-0036-F35E-ACA0404AF3A0}"/>
          </ac:spMkLst>
        </pc:spChg>
        <pc:spChg chg="mod">
          <ac:chgData name="chethan kalyan" userId="c1370a218002e0be" providerId="LiveId" clId="{2D53C083-D1FA-4AFF-9038-BC477B0ABBA7}" dt="2024-11-06T17:45:09.234" v="3870"/>
          <ac:spMkLst>
            <pc:docMk/>
            <pc:sldMk cId="2132610444" sldId="281"/>
            <ac:spMk id="107" creationId="{30931A18-5312-C63E-7BA8-1BE836ABF207}"/>
          </ac:spMkLst>
        </pc:spChg>
        <pc:spChg chg="mod">
          <ac:chgData name="chethan kalyan" userId="c1370a218002e0be" providerId="LiveId" clId="{2D53C083-D1FA-4AFF-9038-BC477B0ABBA7}" dt="2024-11-06T17:45:09.234" v="3870"/>
          <ac:spMkLst>
            <pc:docMk/>
            <pc:sldMk cId="2132610444" sldId="281"/>
            <ac:spMk id="108" creationId="{94392756-8562-CBAA-B96E-2A0C5CD7DFA5}"/>
          </ac:spMkLst>
        </pc:spChg>
        <pc:spChg chg="mod">
          <ac:chgData name="chethan kalyan" userId="c1370a218002e0be" providerId="LiveId" clId="{2D53C083-D1FA-4AFF-9038-BC477B0ABBA7}" dt="2024-11-06T17:45:09.234" v="3870"/>
          <ac:spMkLst>
            <pc:docMk/>
            <pc:sldMk cId="2132610444" sldId="281"/>
            <ac:spMk id="109" creationId="{D90574FA-66EE-F6E3-0FED-6CADA009B620}"/>
          </ac:spMkLst>
        </pc:spChg>
        <pc:spChg chg="mod">
          <ac:chgData name="chethan kalyan" userId="c1370a218002e0be" providerId="LiveId" clId="{2D53C083-D1FA-4AFF-9038-BC477B0ABBA7}" dt="2024-11-06T17:45:09.234" v="3870"/>
          <ac:spMkLst>
            <pc:docMk/>
            <pc:sldMk cId="2132610444" sldId="281"/>
            <ac:spMk id="110" creationId="{121C9E05-4DCC-5F7A-8B80-6CA330B35D3E}"/>
          </ac:spMkLst>
        </pc:spChg>
        <pc:spChg chg="mod">
          <ac:chgData name="chethan kalyan" userId="c1370a218002e0be" providerId="LiveId" clId="{2D53C083-D1FA-4AFF-9038-BC477B0ABBA7}" dt="2024-11-06T17:45:09.234" v="3870"/>
          <ac:spMkLst>
            <pc:docMk/>
            <pc:sldMk cId="2132610444" sldId="281"/>
            <ac:spMk id="111" creationId="{2590D22A-8841-96BA-0B10-6510C5D1E99E}"/>
          </ac:spMkLst>
        </pc:spChg>
        <pc:spChg chg="mod">
          <ac:chgData name="chethan kalyan" userId="c1370a218002e0be" providerId="LiveId" clId="{2D53C083-D1FA-4AFF-9038-BC477B0ABBA7}" dt="2024-11-06T17:45:09.234" v="3870"/>
          <ac:spMkLst>
            <pc:docMk/>
            <pc:sldMk cId="2132610444" sldId="281"/>
            <ac:spMk id="112" creationId="{97459141-7049-76FF-195E-CBCED1C0DF99}"/>
          </ac:spMkLst>
        </pc:spChg>
        <pc:spChg chg="mod">
          <ac:chgData name="chethan kalyan" userId="c1370a218002e0be" providerId="LiveId" clId="{2D53C083-D1FA-4AFF-9038-BC477B0ABBA7}" dt="2024-11-06T17:45:09.234" v="3870"/>
          <ac:spMkLst>
            <pc:docMk/>
            <pc:sldMk cId="2132610444" sldId="281"/>
            <ac:spMk id="113" creationId="{D773FFDB-8F90-9852-C5E6-650609BAE98B}"/>
          </ac:spMkLst>
        </pc:spChg>
        <pc:spChg chg="mod">
          <ac:chgData name="chethan kalyan" userId="c1370a218002e0be" providerId="LiveId" clId="{2D53C083-D1FA-4AFF-9038-BC477B0ABBA7}" dt="2024-11-06T17:45:09.234" v="3870"/>
          <ac:spMkLst>
            <pc:docMk/>
            <pc:sldMk cId="2132610444" sldId="281"/>
            <ac:spMk id="114" creationId="{982C04F5-C317-478F-F6CF-7E9A17E8DE4C}"/>
          </ac:spMkLst>
        </pc:spChg>
        <pc:spChg chg="mod">
          <ac:chgData name="chethan kalyan" userId="c1370a218002e0be" providerId="LiveId" clId="{2D53C083-D1FA-4AFF-9038-BC477B0ABBA7}" dt="2024-11-06T17:45:09.234" v="3870"/>
          <ac:spMkLst>
            <pc:docMk/>
            <pc:sldMk cId="2132610444" sldId="281"/>
            <ac:spMk id="115" creationId="{42033AC1-3EF3-C73F-7CCA-7A5255387821}"/>
          </ac:spMkLst>
        </pc:spChg>
        <pc:spChg chg="mod">
          <ac:chgData name="chethan kalyan" userId="c1370a218002e0be" providerId="LiveId" clId="{2D53C083-D1FA-4AFF-9038-BC477B0ABBA7}" dt="2024-11-06T17:45:09.234" v="3870"/>
          <ac:spMkLst>
            <pc:docMk/>
            <pc:sldMk cId="2132610444" sldId="281"/>
            <ac:spMk id="116" creationId="{047AF129-7C0E-696F-88D9-74FF3D5E62FF}"/>
          </ac:spMkLst>
        </pc:spChg>
        <pc:spChg chg="mod">
          <ac:chgData name="chethan kalyan" userId="c1370a218002e0be" providerId="LiveId" clId="{2D53C083-D1FA-4AFF-9038-BC477B0ABBA7}" dt="2024-11-06T17:45:09.234" v="3870"/>
          <ac:spMkLst>
            <pc:docMk/>
            <pc:sldMk cId="2132610444" sldId="281"/>
            <ac:spMk id="117" creationId="{7E40288B-222A-DDC4-C19A-4232FB3509B1}"/>
          </ac:spMkLst>
        </pc:spChg>
        <pc:spChg chg="mod">
          <ac:chgData name="chethan kalyan" userId="c1370a218002e0be" providerId="LiveId" clId="{2D53C083-D1FA-4AFF-9038-BC477B0ABBA7}" dt="2024-11-06T17:45:09.234" v="3870"/>
          <ac:spMkLst>
            <pc:docMk/>
            <pc:sldMk cId="2132610444" sldId="281"/>
            <ac:spMk id="118" creationId="{A87D79D0-8812-CF95-FC34-BAE94AA6FEF0}"/>
          </ac:spMkLst>
        </pc:spChg>
        <pc:spChg chg="mod">
          <ac:chgData name="chethan kalyan" userId="c1370a218002e0be" providerId="LiveId" clId="{2D53C083-D1FA-4AFF-9038-BC477B0ABBA7}" dt="2024-11-06T17:45:09.234" v="3870"/>
          <ac:spMkLst>
            <pc:docMk/>
            <pc:sldMk cId="2132610444" sldId="281"/>
            <ac:spMk id="119" creationId="{D02661B4-36BD-A36B-05BD-08FAE30C535E}"/>
          </ac:spMkLst>
        </pc:spChg>
        <pc:spChg chg="mod">
          <ac:chgData name="chethan kalyan" userId="c1370a218002e0be" providerId="LiveId" clId="{2D53C083-D1FA-4AFF-9038-BC477B0ABBA7}" dt="2024-11-06T17:45:09.234" v="3870"/>
          <ac:spMkLst>
            <pc:docMk/>
            <pc:sldMk cId="2132610444" sldId="281"/>
            <ac:spMk id="120" creationId="{D034E7F5-2036-33AF-5B7D-61C6B6D69121}"/>
          </ac:spMkLst>
        </pc:spChg>
        <pc:spChg chg="mod">
          <ac:chgData name="chethan kalyan" userId="c1370a218002e0be" providerId="LiveId" clId="{2D53C083-D1FA-4AFF-9038-BC477B0ABBA7}" dt="2024-11-06T17:45:09.234" v="3870"/>
          <ac:spMkLst>
            <pc:docMk/>
            <pc:sldMk cId="2132610444" sldId="281"/>
            <ac:spMk id="121" creationId="{553A70FF-37BD-BD3E-BCE2-AFCBD42BE354}"/>
          </ac:spMkLst>
        </pc:spChg>
        <pc:spChg chg="mod">
          <ac:chgData name="chethan kalyan" userId="c1370a218002e0be" providerId="LiveId" clId="{2D53C083-D1FA-4AFF-9038-BC477B0ABBA7}" dt="2024-11-06T17:45:09.234" v="3870"/>
          <ac:spMkLst>
            <pc:docMk/>
            <pc:sldMk cId="2132610444" sldId="281"/>
            <ac:spMk id="122" creationId="{09EB056C-81E5-95F7-3E02-815DBAAC7746}"/>
          </ac:spMkLst>
        </pc:spChg>
        <pc:spChg chg="mod">
          <ac:chgData name="chethan kalyan" userId="c1370a218002e0be" providerId="LiveId" clId="{2D53C083-D1FA-4AFF-9038-BC477B0ABBA7}" dt="2024-11-06T17:45:09.234" v="3870"/>
          <ac:spMkLst>
            <pc:docMk/>
            <pc:sldMk cId="2132610444" sldId="281"/>
            <ac:spMk id="123" creationId="{CE5DE657-45E2-0544-A7BA-B585166399FE}"/>
          </ac:spMkLst>
        </pc:spChg>
        <pc:spChg chg="mod">
          <ac:chgData name="chethan kalyan" userId="c1370a218002e0be" providerId="LiveId" clId="{2D53C083-D1FA-4AFF-9038-BC477B0ABBA7}" dt="2024-11-06T17:45:09.234" v="3870"/>
          <ac:spMkLst>
            <pc:docMk/>
            <pc:sldMk cId="2132610444" sldId="281"/>
            <ac:spMk id="124" creationId="{DE8B677D-CCDF-ECB1-C48A-B5BC8DD370FE}"/>
          </ac:spMkLst>
        </pc:spChg>
        <pc:spChg chg="mod">
          <ac:chgData name="chethan kalyan" userId="c1370a218002e0be" providerId="LiveId" clId="{2D53C083-D1FA-4AFF-9038-BC477B0ABBA7}" dt="2024-11-06T17:45:09.234" v="3870"/>
          <ac:spMkLst>
            <pc:docMk/>
            <pc:sldMk cId="2132610444" sldId="281"/>
            <ac:spMk id="125" creationId="{6A8715DD-E32C-C107-C4B0-BBA51F006F5D}"/>
          </ac:spMkLst>
        </pc:spChg>
        <pc:spChg chg="mod">
          <ac:chgData name="chethan kalyan" userId="c1370a218002e0be" providerId="LiveId" clId="{2D53C083-D1FA-4AFF-9038-BC477B0ABBA7}" dt="2024-11-06T17:45:09.234" v="3870"/>
          <ac:spMkLst>
            <pc:docMk/>
            <pc:sldMk cId="2132610444" sldId="281"/>
            <ac:spMk id="126" creationId="{F2ACE3F1-16BC-8B3A-11A0-170AFA647D30}"/>
          </ac:spMkLst>
        </pc:spChg>
        <pc:spChg chg="mod">
          <ac:chgData name="chethan kalyan" userId="c1370a218002e0be" providerId="LiveId" clId="{2D53C083-D1FA-4AFF-9038-BC477B0ABBA7}" dt="2024-11-06T17:45:09.234" v="3870"/>
          <ac:spMkLst>
            <pc:docMk/>
            <pc:sldMk cId="2132610444" sldId="281"/>
            <ac:spMk id="127" creationId="{354A87FE-EB61-875A-A3EB-0C59E9D6721A}"/>
          </ac:spMkLst>
        </pc:spChg>
        <pc:spChg chg="mod">
          <ac:chgData name="chethan kalyan" userId="c1370a218002e0be" providerId="LiveId" clId="{2D53C083-D1FA-4AFF-9038-BC477B0ABBA7}" dt="2024-11-06T17:45:09.234" v="3870"/>
          <ac:spMkLst>
            <pc:docMk/>
            <pc:sldMk cId="2132610444" sldId="281"/>
            <ac:spMk id="128" creationId="{5A9215AD-8510-C0EC-1004-0D4E2959676C}"/>
          </ac:spMkLst>
        </pc:spChg>
        <pc:spChg chg="mod">
          <ac:chgData name="chethan kalyan" userId="c1370a218002e0be" providerId="LiveId" clId="{2D53C083-D1FA-4AFF-9038-BC477B0ABBA7}" dt="2024-11-06T17:45:09.234" v="3870"/>
          <ac:spMkLst>
            <pc:docMk/>
            <pc:sldMk cId="2132610444" sldId="281"/>
            <ac:spMk id="129" creationId="{1A4EE859-C138-78C1-A873-6873EE630215}"/>
          </ac:spMkLst>
        </pc:spChg>
        <pc:spChg chg="mod">
          <ac:chgData name="chethan kalyan" userId="c1370a218002e0be" providerId="LiveId" clId="{2D53C083-D1FA-4AFF-9038-BC477B0ABBA7}" dt="2024-11-06T17:45:09.234" v="3870"/>
          <ac:spMkLst>
            <pc:docMk/>
            <pc:sldMk cId="2132610444" sldId="281"/>
            <ac:spMk id="130" creationId="{4A6509BC-FD9C-0BD4-26DC-9B2C059E6B40}"/>
          </ac:spMkLst>
        </pc:spChg>
        <pc:spChg chg="mod">
          <ac:chgData name="chethan kalyan" userId="c1370a218002e0be" providerId="LiveId" clId="{2D53C083-D1FA-4AFF-9038-BC477B0ABBA7}" dt="2024-11-06T17:45:09.234" v="3870"/>
          <ac:spMkLst>
            <pc:docMk/>
            <pc:sldMk cId="2132610444" sldId="281"/>
            <ac:spMk id="131" creationId="{88D545ED-C929-FF32-A12B-015D54E8B925}"/>
          </ac:spMkLst>
        </pc:spChg>
        <pc:spChg chg="mod">
          <ac:chgData name="chethan kalyan" userId="c1370a218002e0be" providerId="LiveId" clId="{2D53C083-D1FA-4AFF-9038-BC477B0ABBA7}" dt="2024-11-06T17:45:09.234" v="3870"/>
          <ac:spMkLst>
            <pc:docMk/>
            <pc:sldMk cId="2132610444" sldId="281"/>
            <ac:spMk id="132" creationId="{ADBE3914-2AD3-61FB-DC63-BD69EA37BDA3}"/>
          </ac:spMkLst>
        </pc:spChg>
        <pc:spChg chg="mod">
          <ac:chgData name="chethan kalyan" userId="c1370a218002e0be" providerId="LiveId" clId="{2D53C083-D1FA-4AFF-9038-BC477B0ABBA7}" dt="2024-11-06T17:45:09.234" v="3870"/>
          <ac:spMkLst>
            <pc:docMk/>
            <pc:sldMk cId="2132610444" sldId="281"/>
            <ac:spMk id="133" creationId="{EEF0C149-1923-9025-F439-91AC4D8AEDD7}"/>
          </ac:spMkLst>
        </pc:spChg>
        <pc:spChg chg="mod">
          <ac:chgData name="chethan kalyan" userId="c1370a218002e0be" providerId="LiveId" clId="{2D53C083-D1FA-4AFF-9038-BC477B0ABBA7}" dt="2024-11-06T17:45:09.234" v="3870"/>
          <ac:spMkLst>
            <pc:docMk/>
            <pc:sldMk cId="2132610444" sldId="281"/>
            <ac:spMk id="134" creationId="{7043B70B-C901-8EBC-3911-910D0BCABB98}"/>
          </ac:spMkLst>
        </pc:spChg>
        <pc:spChg chg="mod">
          <ac:chgData name="chethan kalyan" userId="c1370a218002e0be" providerId="LiveId" clId="{2D53C083-D1FA-4AFF-9038-BC477B0ABBA7}" dt="2024-11-06T17:45:09.234" v="3870"/>
          <ac:spMkLst>
            <pc:docMk/>
            <pc:sldMk cId="2132610444" sldId="281"/>
            <ac:spMk id="135" creationId="{DF474283-E7E7-D9E4-2B3B-34E349CA70CA}"/>
          </ac:spMkLst>
        </pc:spChg>
        <pc:spChg chg="mod">
          <ac:chgData name="chethan kalyan" userId="c1370a218002e0be" providerId="LiveId" clId="{2D53C083-D1FA-4AFF-9038-BC477B0ABBA7}" dt="2024-11-06T17:45:09.234" v="3870"/>
          <ac:spMkLst>
            <pc:docMk/>
            <pc:sldMk cId="2132610444" sldId="281"/>
            <ac:spMk id="136" creationId="{04D49CC6-4331-74DB-7BA9-4FF89AFAAA16}"/>
          </ac:spMkLst>
        </pc:spChg>
        <pc:spChg chg="mod">
          <ac:chgData name="chethan kalyan" userId="c1370a218002e0be" providerId="LiveId" clId="{2D53C083-D1FA-4AFF-9038-BC477B0ABBA7}" dt="2024-11-06T17:45:09.234" v="3870"/>
          <ac:spMkLst>
            <pc:docMk/>
            <pc:sldMk cId="2132610444" sldId="281"/>
            <ac:spMk id="137" creationId="{F3BF244C-3F2F-11E9-6801-D6E80A83DF57}"/>
          </ac:spMkLst>
        </pc:spChg>
        <pc:spChg chg="mod">
          <ac:chgData name="chethan kalyan" userId="c1370a218002e0be" providerId="LiveId" clId="{2D53C083-D1FA-4AFF-9038-BC477B0ABBA7}" dt="2024-11-06T17:45:09.234" v="3870"/>
          <ac:spMkLst>
            <pc:docMk/>
            <pc:sldMk cId="2132610444" sldId="281"/>
            <ac:spMk id="138" creationId="{545F42F4-0090-9739-B714-463816207AD3}"/>
          </ac:spMkLst>
        </pc:spChg>
        <pc:spChg chg="mod">
          <ac:chgData name="chethan kalyan" userId="c1370a218002e0be" providerId="LiveId" clId="{2D53C083-D1FA-4AFF-9038-BC477B0ABBA7}" dt="2024-11-06T17:45:09.234" v="3870"/>
          <ac:spMkLst>
            <pc:docMk/>
            <pc:sldMk cId="2132610444" sldId="281"/>
            <ac:spMk id="139" creationId="{94B5CE77-3F87-B020-95D2-A91283599255}"/>
          </ac:spMkLst>
        </pc:spChg>
        <pc:spChg chg="mod">
          <ac:chgData name="chethan kalyan" userId="c1370a218002e0be" providerId="LiveId" clId="{2D53C083-D1FA-4AFF-9038-BC477B0ABBA7}" dt="2024-11-06T17:45:09.234" v="3870"/>
          <ac:spMkLst>
            <pc:docMk/>
            <pc:sldMk cId="2132610444" sldId="281"/>
            <ac:spMk id="140" creationId="{19755ED5-E87A-B83B-3955-C55F5EA1ECE0}"/>
          </ac:spMkLst>
        </pc:spChg>
        <pc:spChg chg="mod">
          <ac:chgData name="chethan kalyan" userId="c1370a218002e0be" providerId="LiveId" clId="{2D53C083-D1FA-4AFF-9038-BC477B0ABBA7}" dt="2024-11-06T17:45:09.234" v="3870"/>
          <ac:spMkLst>
            <pc:docMk/>
            <pc:sldMk cId="2132610444" sldId="281"/>
            <ac:spMk id="141" creationId="{85566055-AE6E-52C7-1F1A-73554A15E884}"/>
          </ac:spMkLst>
        </pc:spChg>
        <pc:spChg chg="mod">
          <ac:chgData name="chethan kalyan" userId="c1370a218002e0be" providerId="LiveId" clId="{2D53C083-D1FA-4AFF-9038-BC477B0ABBA7}" dt="2024-11-06T17:45:09.234" v="3870"/>
          <ac:spMkLst>
            <pc:docMk/>
            <pc:sldMk cId="2132610444" sldId="281"/>
            <ac:spMk id="142" creationId="{94B0BC09-CBCA-2D7D-FF5B-97C4AB25542E}"/>
          </ac:spMkLst>
        </pc:spChg>
        <pc:spChg chg="mod">
          <ac:chgData name="chethan kalyan" userId="c1370a218002e0be" providerId="LiveId" clId="{2D53C083-D1FA-4AFF-9038-BC477B0ABBA7}" dt="2024-11-06T17:45:09.234" v="3870"/>
          <ac:spMkLst>
            <pc:docMk/>
            <pc:sldMk cId="2132610444" sldId="281"/>
            <ac:spMk id="143" creationId="{FB07AECD-72E2-1C8E-724D-4C0E92ADE93C}"/>
          </ac:spMkLst>
        </pc:spChg>
        <pc:spChg chg="mod">
          <ac:chgData name="chethan kalyan" userId="c1370a218002e0be" providerId="LiveId" clId="{2D53C083-D1FA-4AFF-9038-BC477B0ABBA7}" dt="2024-11-06T17:45:09.234" v="3870"/>
          <ac:spMkLst>
            <pc:docMk/>
            <pc:sldMk cId="2132610444" sldId="281"/>
            <ac:spMk id="144" creationId="{66F2F04F-AD53-B433-2E2F-9E57C0840968}"/>
          </ac:spMkLst>
        </pc:spChg>
        <pc:spChg chg="mod">
          <ac:chgData name="chethan kalyan" userId="c1370a218002e0be" providerId="LiveId" clId="{2D53C083-D1FA-4AFF-9038-BC477B0ABBA7}" dt="2024-11-06T17:45:09.234" v="3870"/>
          <ac:spMkLst>
            <pc:docMk/>
            <pc:sldMk cId="2132610444" sldId="281"/>
            <ac:spMk id="145" creationId="{B7C5EB10-E8A5-29E9-A2EE-0A600D173763}"/>
          </ac:spMkLst>
        </pc:spChg>
        <pc:spChg chg="mod">
          <ac:chgData name="chethan kalyan" userId="c1370a218002e0be" providerId="LiveId" clId="{2D53C083-D1FA-4AFF-9038-BC477B0ABBA7}" dt="2024-11-06T17:45:09.234" v="3870"/>
          <ac:spMkLst>
            <pc:docMk/>
            <pc:sldMk cId="2132610444" sldId="281"/>
            <ac:spMk id="146" creationId="{DE066D66-703D-77D2-66C8-13F4668A055B}"/>
          </ac:spMkLst>
        </pc:spChg>
        <pc:spChg chg="mod">
          <ac:chgData name="chethan kalyan" userId="c1370a218002e0be" providerId="LiveId" clId="{2D53C083-D1FA-4AFF-9038-BC477B0ABBA7}" dt="2024-11-06T17:45:09.234" v="3870"/>
          <ac:spMkLst>
            <pc:docMk/>
            <pc:sldMk cId="2132610444" sldId="281"/>
            <ac:spMk id="147" creationId="{A199EA5E-5A3D-FFEE-3746-B1EE46F1ADE8}"/>
          </ac:spMkLst>
        </pc:spChg>
        <pc:spChg chg="mod">
          <ac:chgData name="chethan kalyan" userId="c1370a218002e0be" providerId="LiveId" clId="{2D53C083-D1FA-4AFF-9038-BC477B0ABBA7}" dt="2024-11-06T17:45:09.234" v="3870"/>
          <ac:spMkLst>
            <pc:docMk/>
            <pc:sldMk cId="2132610444" sldId="281"/>
            <ac:spMk id="148" creationId="{D9FE6567-A64B-52F9-C493-9F1BA6601156}"/>
          </ac:spMkLst>
        </pc:spChg>
        <pc:spChg chg="mod">
          <ac:chgData name="chethan kalyan" userId="c1370a218002e0be" providerId="LiveId" clId="{2D53C083-D1FA-4AFF-9038-BC477B0ABBA7}" dt="2024-11-06T17:45:09.234" v="3870"/>
          <ac:spMkLst>
            <pc:docMk/>
            <pc:sldMk cId="2132610444" sldId="281"/>
            <ac:spMk id="149" creationId="{70ADE7C0-96E9-FADA-23B1-96D745DF46A9}"/>
          </ac:spMkLst>
        </pc:spChg>
        <pc:spChg chg="mod">
          <ac:chgData name="chethan kalyan" userId="c1370a218002e0be" providerId="LiveId" clId="{2D53C083-D1FA-4AFF-9038-BC477B0ABBA7}" dt="2024-11-06T17:45:09.234" v="3870"/>
          <ac:spMkLst>
            <pc:docMk/>
            <pc:sldMk cId="2132610444" sldId="281"/>
            <ac:spMk id="150" creationId="{5ABF09FF-A0CC-45EF-BF2F-F7C7FCBF3E1C}"/>
          </ac:spMkLst>
        </pc:spChg>
        <pc:spChg chg="mod">
          <ac:chgData name="chethan kalyan" userId="c1370a218002e0be" providerId="LiveId" clId="{2D53C083-D1FA-4AFF-9038-BC477B0ABBA7}" dt="2024-11-06T17:45:09.234" v="3870"/>
          <ac:spMkLst>
            <pc:docMk/>
            <pc:sldMk cId="2132610444" sldId="281"/>
            <ac:spMk id="151" creationId="{36EB5A92-920F-1EBA-DD36-BABF8054D2EA}"/>
          </ac:spMkLst>
        </pc:spChg>
        <pc:spChg chg="mod">
          <ac:chgData name="chethan kalyan" userId="c1370a218002e0be" providerId="LiveId" clId="{2D53C083-D1FA-4AFF-9038-BC477B0ABBA7}" dt="2024-11-06T17:45:09.234" v="3870"/>
          <ac:spMkLst>
            <pc:docMk/>
            <pc:sldMk cId="2132610444" sldId="281"/>
            <ac:spMk id="152" creationId="{22784AB8-307F-A647-B632-34494CD250B1}"/>
          </ac:spMkLst>
        </pc:spChg>
        <pc:spChg chg="mod">
          <ac:chgData name="chethan kalyan" userId="c1370a218002e0be" providerId="LiveId" clId="{2D53C083-D1FA-4AFF-9038-BC477B0ABBA7}" dt="2024-11-06T17:45:09.234" v="3870"/>
          <ac:spMkLst>
            <pc:docMk/>
            <pc:sldMk cId="2132610444" sldId="281"/>
            <ac:spMk id="153" creationId="{88E85A7D-6B4C-9BFA-3981-6C4AAEE4D5EA}"/>
          </ac:spMkLst>
        </pc:spChg>
        <pc:spChg chg="mod">
          <ac:chgData name="chethan kalyan" userId="c1370a218002e0be" providerId="LiveId" clId="{2D53C083-D1FA-4AFF-9038-BC477B0ABBA7}" dt="2024-11-06T17:45:09.234" v="3870"/>
          <ac:spMkLst>
            <pc:docMk/>
            <pc:sldMk cId="2132610444" sldId="281"/>
            <ac:spMk id="154" creationId="{8B407D7E-AE80-7FAA-D907-BB50B32EA5FA}"/>
          </ac:spMkLst>
        </pc:spChg>
        <pc:spChg chg="mod">
          <ac:chgData name="chethan kalyan" userId="c1370a218002e0be" providerId="LiveId" clId="{2D53C083-D1FA-4AFF-9038-BC477B0ABBA7}" dt="2024-11-06T17:45:09.234" v="3870"/>
          <ac:spMkLst>
            <pc:docMk/>
            <pc:sldMk cId="2132610444" sldId="281"/>
            <ac:spMk id="155" creationId="{2C9CB495-5721-A35D-25E7-17975DDE03A8}"/>
          </ac:spMkLst>
        </pc:spChg>
        <pc:spChg chg="mod">
          <ac:chgData name="chethan kalyan" userId="c1370a218002e0be" providerId="LiveId" clId="{2D53C083-D1FA-4AFF-9038-BC477B0ABBA7}" dt="2024-11-06T17:45:09.234" v="3870"/>
          <ac:spMkLst>
            <pc:docMk/>
            <pc:sldMk cId="2132610444" sldId="281"/>
            <ac:spMk id="156" creationId="{40543A46-233E-D212-2749-7C7E74BFCDD2}"/>
          </ac:spMkLst>
        </pc:spChg>
        <pc:spChg chg="mod">
          <ac:chgData name="chethan kalyan" userId="c1370a218002e0be" providerId="LiveId" clId="{2D53C083-D1FA-4AFF-9038-BC477B0ABBA7}" dt="2024-11-06T17:45:09.234" v="3870"/>
          <ac:spMkLst>
            <pc:docMk/>
            <pc:sldMk cId="2132610444" sldId="281"/>
            <ac:spMk id="157" creationId="{3D2A872C-09A7-B7EE-C81B-D5554E22A5E3}"/>
          </ac:spMkLst>
        </pc:spChg>
        <pc:spChg chg="mod">
          <ac:chgData name="chethan kalyan" userId="c1370a218002e0be" providerId="LiveId" clId="{2D53C083-D1FA-4AFF-9038-BC477B0ABBA7}" dt="2024-11-06T17:45:09.234" v="3870"/>
          <ac:spMkLst>
            <pc:docMk/>
            <pc:sldMk cId="2132610444" sldId="281"/>
            <ac:spMk id="158" creationId="{3E1498BB-9A31-C0C3-CA77-9C93DA49C928}"/>
          </ac:spMkLst>
        </pc:spChg>
        <pc:spChg chg="mod">
          <ac:chgData name="chethan kalyan" userId="c1370a218002e0be" providerId="LiveId" clId="{2D53C083-D1FA-4AFF-9038-BC477B0ABBA7}" dt="2024-11-06T17:45:09.234" v="3870"/>
          <ac:spMkLst>
            <pc:docMk/>
            <pc:sldMk cId="2132610444" sldId="281"/>
            <ac:spMk id="159" creationId="{2117BA58-5500-B975-1CCC-DCECD14530E8}"/>
          </ac:spMkLst>
        </pc:spChg>
        <pc:spChg chg="mod">
          <ac:chgData name="chethan kalyan" userId="c1370a218002e0be" providerId="LiveId" clId="{2D53C083-D1FA-4AFF-9038-BC477B0ABBA7}" dt="2024-11-06T17:45:09.234" v="3870"/>
          <ac:spMkLst>
            <pc:docMk/>
            <pc:sldMk cId="2132610444" sldId="281"/>
            <ac:spMk id="160" creationId="{D588EFC1-8B21-1F7B-528C-AB481BFAB35D}"/>
          </ac:spMkLst>
        </pc:spChg>
        <pc:spChg chg="mod">
          <ac:chgData name="chethan kalyan" userId="c1370a218002e0be" providerId="LiveId" clId="{2D53C083-D1FA-4AFF-9038-BC477B0ABBA7}" dt="2024-11-06T17:45:09.234" v="3870"/>
          <ac:spMkLst>
            <pc:docMk/>
            <pc:sldMk cId="2132610444" sldId="281"/>
            <ac:spMk id="161" creationId="{7412B31B-3946-E504-16F9-4C0C47277D5D}"/>
          </ac:spMkLst>
        </pc:spChg>
        <pc:spChg chg="mod">
          <ac:chgData name="chethan kalyan" userId="c1370a218002e0be" providerId="LiveId" clId="{2D53C083-D1FA-4AFF-9038-BC477B0ABBA7}" dt="2024-11-06T17:45:09.234" v="3870"/>
          <ac:spMkLst>
            <pc:docMk/>
            <pc:sldMk cId="2132610444" sldId="281"/>
            <ac:spMk id="162" creationId="{0D17AC0B-A12F-BA55-C51A-9120B8EB125A}"/>
          </ac:spMkLst>
        </pc:spChg>
        <pc:spChg chg="mod">
          <ac:chgData name="chethan kalyan" userId="c1370a218002e0be" providerId="LiveId" clId="{2D53C083-D1FA-4AFF-9038-BC477B0ABBA7}" dt="2024-11-06T17:45:09.234" v="3870"/>
          <ac:spMkLst>
            <pc:docMk/>
            <pc:sldMk cId="2132610444" sldId="281"/>
            <ac:spMk id="163" creationId="{A5CF4ECD-4F2C-C40E-9C19-53A2E7AEFB7C}"/>
          </ac:spMkLst>
        </pc:spChg>
        <pc:spChg chg="mod">
          <ac:chgData name="chethan kalyan" userId="c1370a218002e0be" providerId="LiveId" clId="{2D53C083-D1FA-4AFF-9038-BC477B0ABBA7}" dt="2024-11-06T17:45:09.234" v="3870"/>
          <ac:spMkLst>
            <pc:docMk/>
            <pc:sldMk cId="2132610444" sldId="281"/>
            <ac:spMk id="164" creationId="{C8171CD1-028E-47E5-1E97-5F451CB2EFF3}"/>
          </ac:spMkLst>
        </pc:spChg>
        <pc:spChg chg="mod">
          <ac:chgData name="chethan kalyan" userId="c1370a218002e0be" providerId="LiveId" clId="{2D53C083-D1FA-4AFF-9038-BC477B0ABBA7}" dt="2024-11-06T17:45:09.234" v="3870"/>
          <ac:spMkLst>
            <pc:docMk/>
            <pc:sldMk cId="2132610444" sldId="281"/>
            <ac:spMk id="165" creationId="{3B9C11FD-4C41-9B22-C34D-A53AD206FA8F}"/>
          </ac:spMkLst>
        </pc:spChg>
        <pc:spChg chg="mod">
          <ac:chgData name="chethan kalyan" userId="c1370a218002e0be" providerId="LiveId" clId="{2D53C083-D1FA-4AFF-9038-BC477B0ABBA7}" dt="2024-11-06T17:45:09.234" v="3870"/>
          <ac:spMkLst>
            <pc:docMk/>
            <pc:sldMk cId="2132610444" sldId="281"/>
            <ac:spMk id="166" creationId="{1E1D44D0-87AD-AC3E-75CE-49A1B57307AE}"/>
          </ac:spMkLst>
        </pc:spChg>
        <pc:spChg chg="mod">
          <ac:chgData name="chethan kalyan" userId="c1370a218002e0be" providerId="LiveId" clId="{2D53C083-D1FA-4AFF-9038-BC477B0ABBA7}" dt="2024-11-06T17:45:09.234" v="3870"/>
          <ac:spMkLst>
            <pc:docMk/>
            <pc:sldMk cId="2132610444" sldId="281"/>
            <ac:spMk id="167" creationId="{355105AC-2DA6-8A85-36E3-0D9CCC7FD07F}"/>
          </ac:spMkLst>
        </pc:spChg>
        <pc:spChg chg="mod">
          <ac:chgData name="chethan kalyan" userId="c1370a218002e0be" providerId="LiveId" clId="{2D53C083-D1FA-4AFF-9038-BC477B0ABBA7}" dt="2024-11-06T17:45:09.234" v="3870"/>
          <ac:spMkLst>
            <pc:docMk/>
            <pc:sldMk cId="2132610444" sldId="281"/>
            <ac:spMk id="168" creationId="{2BAB8EB8-C2A6-C156-55EA-3F2718437403}"/>
          </ac:spMkLst>
        </pc:spChg>
        <pc:spChg chg="mod">
          <ac:chgData name="chethan kalyan" userId="c1370a218002e0be" providerId="LiveId" clId="{2D53C083-D1FA-4AFF-9038-BC477B0ABBA7}" dt="2024-11-06T17:45:09.234" v="3870"/>
          <ac:spMkLst>
            <pc:docMk/>
            <pc:sldMk cId="2132610444" sldId="281"/>
            <ac:spMk id="169" creationId="{775B1BEE-0BB8-C870-F224-A339DDE9E194}"/>
          </ac:spMkLst>
        </pc:spChg>
        <pc:spChg chg="mod">
          <ac:chgData name="chethan kalyan" userId="c1370a218002e0be" providerId="LiveId" clId="{2D53C083-D1FA-4AFF-9038-BC477B0ABBA7}" dt="2024-11-06T17:45:09.234" v="3870"/>
          <ac:spMkLst>
            <pc:docMk/>
            <pc:sldMk cId="2132610444" sldId="281"/>
            <ac:spMk id="170" creationId="{9FC176C9-CA8E-81F2-D6EA-14953DE715BC}"/>
          </ac:spMkLst>
        </pc:spChg>
        <pc:spChg chg="mod">
          <ac:chgData name="chethan kalyan" userId="c1370a218002e0be" providerId="LiveId" clId="{2D53C083-D1FA-4AFF-9038-BC477B0ABBA7}" dt="2024-11-06T17:45:09.234" v="3870"/>
          <ac:spMkLst>
            <pc:docMk/>
            <pc:sldMk cId="2132610444" sldId="281"/>
            <ac:spMk id="171" creationId="{62AA87DA-274B-9D4A-1167-5993113C9AA6}"/>
          </ac:spMkLst>
        </pc:spChg>
        <pc:spChg chg="mod">
          <ac:chgData name="chethan kalyan" userId="c1370a218002e0be" providerId="LiveId" clId="{2D53C083-D1FA-4AFF-9038-BC477B0ABBA7}" dt="2024-11-06T17:45:09.234" v="3870"/>
          <ac:spMkLst>
            <pc:docMk/>
            <pc:sldMk cId="2132610444" sldId="281"/>
            <ac:spMk id="172" creationId="{B1224400-9DAD-1ED4-CAA7-A024A6E81DA5}"/>
          </ac:spMkLst>
        </pc:spChg>
        <pc:spChg chg="mod">
          <ac:chgData name="chethan kalyan" userId="c1370a218002e0be" providerId="LiveId" clId="{2D53C083-D1FA-4AFF-9038-BC477B0ABBA7}" dt="2024-11-06T17:45:09.234" v="3870"/>
          <ac:spMkLst>
            <pc:docMk/>
            <pc:sldMk cId="2132610444" sldId="281"/>
            <ac:spMk id="173" creationId="{F5EA41EB-6CB5-3652-AE5A-A49AE525A07F}"/>
          </ac:spMkLst>
        </pc:spChg>
        <pc:spChg chg="mod">
          <ac:chgData name="chethan kalyan" userId="c1370a218002e0be" providerId="LiveId" clId="{2D53C083-D1FA-4AFF-9038-BC477B0ABBA7}" dt="2024-11-06T17:45:09.234" v="3870"/>
          <ac:spMkLst>
            <pc:docMk/>
            <pc:sldMk cId="2132610444" sldId="281"/>
            <ac:spMk id="174" creationId="{AEB7DDDE-C8CE-5BCE-1C73-D7A4AE7DC2CA}"/>
          </ac:spMkLst>
        </pc:spChg>
        <pc:spChg chg="mod">
          <ac:chgData name="chethan kalyan" userId="c1370a218002e0be" providerId="LiveId" clId="{2D53C083-D1FA-4AFF-9038-BC477B0ABBA7}" dt="2024-11-06T17:45:09.234" v="3870"/>
          <ac:spMkLst>
            <pc:docMk/>
            <pc:sldMk cId="2132610444" sldId="281"/>
            <ac:spMk id="175" creationId="{3A648BCC-8F2E-F9CF-C1C8-2EF5B3DCA9DD}"/>
          </ac:spMkLst>
        </pc:spChg>
        <pc:spChg chg="mod">
          <ac:chgData name="chethan kalyan" userId="c1370a218002e0be" providerId="LiveId" clId="{2D53C083-D1FA-4AFF-9038-BC477B0ABBA7}" dt="2024-11-06T17:45:09.234" v="3870"/>
          <ac:spMkLst>
            <pc:docMk/>
            <pc:sldMk cId="2132610444" sldId="281"/>
            <ac:spMk id="176" creationId="{B5249596-9E78-8E04-C167-BF55D2FFF98C}"/>
          </ac:spMkLst>
        </pc:spChg>
        <pc:spChg chg="mod">
          <ac:chgData name="chethan kalyan" userId="c1370a218002e0be" providerId="LiveId" clId="{2D53C083-D1FA-4AFF-9038-BC477B0ABBA7}" dt="2024-11-06T17:45:09.234" v="3870"/>
          <ac:spMkLst>
            <pc:docMk/>
            <pc:sldMk cId="2132610444" sldId="281"/>
            <ac:spMk id="177" creationId="{6A1D934F-D5F6-212C-EC03-6204B6B576DF}"/>
          </ac:spMkLst>
        </pc:spChg>
        <pc:spChg chg="mod">
          <ac:chgData name="chethan kalyan" userId="c1370a218002e0be" providerId="LiveId" clId="{2D53C083-D1FA-4AFF-9038-BC477B0ABBA7}" dt="2024-11-06T17:45:09.234" v="3870"/>
          <ac:spMkLst>
            <pc:docMk/>
            <pc:sldMk cId="2132610444" sldId="281"/>
            <ac:spMk id="178" creationId="{C7E903AC-026B-4820-2655-B9805247D027}"/>
          </ac:spMkLst>
        </pc:spChg>
        <pc:spChg chg="mod">
          <ac:chgData name="chethan kalyan" userId="c1370a218002e0be" providerId="LiveId" clId="{2D53C083-D1FA-4AFF-9038-BC477B0ABBA7}" dt="2024-11-06T17:45:09.234" v="3870"/>
          <ac:spMkLst>
            <pc:docMk/>
            <pc:sldMk cId="2132610444" sldId="281"/>
            <ac:spMk id="179" creationId="{0591A410-86B3-B29F-F459-03B5EA8D9E47}"/>
          </ac:spMkLst>
        </pc:spChg>
        <pc:spChg chg="mod">
          <ac:chgData name="chethan kalyan" userId="c1370a218002e0be" providerId="LiveId" clId="{2D53C083-D1FA-4AFF-9038-BC477B0ABBA7}" dt="2024-11-06T17:45:09.234" v="3870"/>
          <ac:spMkLst>
            <pc:docMk/>
            <pc:sldMk cId="2132610444" sldId="281"/>
            <ac:spMk id="180" creationId="{1597CAA0-52CC-E141-F6A0-5662433948CA}"/>
          </ac:spMkLst>
        </pc:spChg>
        <pc:spChg chg="mod">
          <ac:chgData name="chethan kalyan" userId="c1370a218002e0be" providerId="LiveId" clId="{2D53C083-D1FA-4AFF-9038-BC477B0ABBA7}" dt="2024-11-06T17:45:09.234" v="3870"/>
          <ac:spMkLst>
            <pc:docMk/>
            <pc:sldMk cId="2132610444" sldId="281"/>
            <ac:spMk id="181" creationId="{B6614479-8091-B158-8B1D-1731E626DAC9}"/>
          </ac:spMkLst>
        </pc:spChg>
        <pc:spChg chg="mod">
          <ac:chgData name="chethan kalyan" userId="c1370a218002e0be" providerId="LiveId" clId="{2D53C083-D1FA-4AFF-9038-BC477B0ABBA7}" dt="2024-11-06T17:45:09.234" v="3870"/>
          <ac:spMkLst>
            <pc:docMk/>
            <pc:sldMk cId="2132610444" sldId="281"/>
            <ac:spMk id="182" creationId="{B43617D7-18E0-2E94-3E63-9F9DB8EB6F86}"/>
          </ac:spMkLst>
        </pc:spChg>
        <pc:spChg chg="mod">
          <ac:chgData name="chethan kalyan" userId="c1370a218002e0be" providerId="LiveId" clId="{2D53C083-D1FA-4AFF-9038-BC477B0ABBA7}" dt="2024-11-06T17:45:09.234" v="3870"/>
          <ac:spMkLst>
            <pc:docMk/>
            <pc:sldMk cId="2132610444" sldId="281"/>
            <ac:spMk id="183" creationId="{B8016A84-95CF-41A7-F560-E9535CC2256A}"/>
          </ac:spMkLst>
        </pc:spChg>
        <pc:spChg chg="mod">
          <ac:chgData name="chethan kalyan" userId="c1370a218002e0be" providerId="LiveId" clId="{2D53C083-D1FA-4AFF-9038-BC477B0ABBA7}" dt="2024-11-06T17:45:09.234" v="3870"/>
          <ac:spMkLst>
            <pc:docMk/>
            <pc:sldMk cId="2132610444" sldId="281"/>
            <ac:spMk id="184" creationId="{1F6E5FF1-DF54-F236-5456-908A2A1B3CE3}"/>
          </ac:spMkLst>
        </pc:spChg>
        <pc:spChg chg="mod">
          <ac:chgData name="chethan kalyan" userId="c1370a218002e0be" providerId="LiveId" clId="{2D53C083-D1FA-4AFF-9038-BC477B0ABBA7}" dt="2024-11-06T17:45:09.234" v="3870"/>
          <ac:spMkLst>
            <pc:docMk/>
            <pc:sldMk cId="2132610444" sldId="281"/>
            <ac:spMk id="185" creationId="{1B3E09E0-A949-DB70-1B72-1C7DD4E61998}"/>
          </ac:spMkLst>
        </pc:spChg>
        <pc:spChg chg="mod">
          <ac:chgData name="chethan kalyan" userId="c1370a218002e0be" providerId="LiveId" clId="{2D53C083-D1FA-4AFF-9038-BC477B0ABBA7}" dt="2024-11-06T17:45:09.234" v="3870"/>
          <ac:spMkLst>
            <pc:docMk/>
            <pc:sldMk cId="2132610444" sldId="281"/>
            <ac:spMk id="186" creationId="{0567D22D-2000-F9B4-7891-F8BD0403AF5C}"/>
          </ac:spMkLst>
        </pc:spChg>
        <pc:spChg chg="mod">
          <ac:chgData name="chethan kalyan" userId="c1370a218002e0be" providerId="LiveId" clId="{2D53C083-D1FA-4AFF-9038-BC477B0ABBA7}" dt="2024-11-06T17:45:09.234" v="3870"/>
          <ac:spMkLst>
            <pc:docMk/>
            <pc:sldMk cId="2132610444" sldId="281"/>
            <ac:spMk id="187" creationId="{9ABC5220-52EA-C09A-DCB9-CFBA8E925C95}"/>
          </ac:spMkLst>
        </pc:spChg>
        <pc:spChg chg="mod">
          <ac:chgData name="chethan kalyan" userId="c1370a218002e0be" providerId="LiveId" clId="{2D53C083-D1FA-4AFF-9038-BC477B0ABBA7}" dt="2024-11-06T17:45:09.234" v="3870"/>
          <ac:spMkLst>
            <pc:docMk/>
            <pc:sldMk cId="2132610444" sldId="281"/>
            <ac:spMk id="188" creationId="{FA200110-D105-BA10-1FA4-B4D4859FC4A9}"/>
          </ac:spMkLst>
        </pc:spChg>
        <pc:spChg chg="mod">
          <ac:chgData name="chethan kalyan" userId="c1370a218002e0be" providerId="LiveId" clId="{2D53C083-D1FA-4AFF-9038-BC477B0ABBA7}" dt="2024-11-06T17:45:09.234" v="3870"/>
          <ac:spMkLst>
            <pc:docMk/>
            <pc:sldMk cId="2132610444" sldId="281"/>
            <ac:spMk id="189" creationId="{806C21DC-B20B-CA17-A7DF-1D9EA37A4F87}"/>
          </ac:spMkLst>
        </pc:spChg>
        <pc:spChg chg="mod">
          <ac:chgData name="chethan kalyan" userId="c1370a218002e0be" providerId="LiveId" clId="{2D53C083-D1FA-4AFF-9038-BC477B0ABBA7}" dt="2024-11-06T17:45:09.234" v="3870"/>
          <ac:spMkLst>
            <pc:docMk/>
            <pc:sldMk cId="2132610444" sldId="281"/>
            <ac:spMk id="190" creationId="{9E40ECEB-8CC7-E8A8-2EED-723F1C3C9166}"/>
          </ac:spMkLst>
        </pc:spChg>
        <pc:spChg chg="mod">
          <ac:chgData name="chethan kalyan" userId="c1370a218002e0be" providerId="LiveId" clId="{2D53C083-D1FA-4AFF-9038-BC477B0ABBA7}" dt="2024-11-06T17:45:09.234" v="3870"/>
          <ac:spMkLst>
            <pc:docMk/>
            <pc:sldMk cId="2132610444" sldId="281"/>
            <ac:spMk id="191" creationId="{989AD453-E8E9-2F1F-473E-DFB0D3AA17DA}"/>
          </ac:spMkLst>
        </pc:spChg>
        <pc:spChg chg="mod">
          <ac:chgData name="chethan kalyan" userId="c1370a218002e0be" providerId="LiveId" clId="{2D53C083-D1FA-4AFF-9038-BC477B0ABBA7}" dt="2024-11-06T17:45:09.234" v="3870"/>
          <ac:spMkLst>
            <pc:docMk/>
            <pc:sldMk cId="2132610444" sldId="281"/>
            <ac:spMk id="192" creationId="{E13D95BC-B3B2-BDBB-F7D8-04E5F5493760}"/>
          </ac:spMkLst>
        </pc:spChg>
        <pc:spChg chg="mod">
          <ac:chgData name="chethan kalyan" userId="c1370a218002e0be" providerId="LiveId" clId="{2D53C083-D1FA-4AFF-9038-BC477B0ABBA7}" dt="2024-11-06T17:45:09.234" v="3870"/>
          <ac:spMkLst>
            <pc:docMk/>
            <pc:sldMk cId="2132610444" sldId="281"/>
            <ac:spMk id="193" creationId="{292028CF-A114-7304-73FA-6B9C175A9D30}"/>
          </ac:spMkLst>
        </pc:spChg>
        <pc:spChg chg="mod">
          <ac:chgData name="chethan kalyan" userId="c1370a218002e0be" providerId="LiveId" clId="{2D53C083-D1FA-4AFF-9038-BC477B0ABBA7}" dt="2024-11-06T17:45:09.234" v="3870"/>
          <ac:spMkLst>
            <pc:docMk/>
            <pc:sldMk cId="2132610444" sldId="281"/>
            <ac:spMk id="194" creationId="{B0466E84-743B-2E24-81F6-42C6C20A1C83}"/>
          </ac:spMkLst>
        </pc:spChg>
        <pc:spChg chg="mod">
          <ac:chgData name="chethan kalyan" userId="c1370a218002e0be" providerId="LiveId" clId="{2D53C083-D1FA-4AFF-9038-BC477B0ABBA7}" dt="2024-11-06T17:45:09.234" v="3870"/>
          <ac:spMkLst>
            <pc:docMk/>
            <pc:sldMk cId="2132610444" sldId="281"/>
            <ac:spMk id="195" creationId="{5A120E73-D9CA-4374-A04A-4D22ADBF3361}"/>
          </ac:spMkLst>
        </pc:spChg>
        <pc:spChg chg="mod">
          <ac:chgData name="chethan kalyan" userId="c1370a218002e0be" providerId="LiveId" clId="{2D53C083-D1FA-4AFF-9038-BC477B0ABBA7}" dt="2024-11-06T17:45:09.234" v="3870"/>
          <ac:spMkLst>
            <pc:docMk/>
            <pc:sldMk cId="2132610444" sldId="281"/>
            <ac:spMk id="196" creationId="{E2E22A35-B648-AADC-DF5D-B4BFF64465BB}"/>
          </ac:spMkLst>
        </pc:spChg>
        <pc:spChg chg="mod">
          <ac:chgData name="chethan kalyan" userId="c1370a218002e0be" providerId="LiveId" clId="{2D53C083-D1FA-4AFF-9038-BC477B0ABBA7}" dt="2024-11-06T17:45:09.234" v="3870"/>
          <ac:spMkLst>
            <pc:docMk/>
            <pc:sldMk cId="2132610444" sldId="281"/>
            <ac:spMk id="197" creationId="{42574006-5E94-8A36-ACB9-190A86B665A3}"/>
          </ac:spMkLst>
        </pc:spChg>
        <pc:spChg chg="mod">
          <ac:chgData name="chethan kalyan" userId="c1370a218002e0be" providerId="LiveId" clId="{2D53C083-D1FA-4AFF-9038-BC477B0ABBA7}" dt="2024-11-06T17:45:09.234" v="3870"/>
          <ac:spMkLst>
            <pc:docMk/>
            <pc:sldMk cId="2132610444" sldId="281"/>
            <ac:spMk id="198" creationId="{2F72CA3D-8AE9-0CDE-7A9E-CC2B7ACF04FA}"/>
          </ac:spMkLst>
        </pc:spChg>
        <pc:spChg chg="mod">
          <ac:chgData name="chethan kalyan" userId="c1370a218002e0be" providerId="LiveId" clId="{2D53C083-D1FA-4AFF-9038-BC477B0ABBA7}" dt="2024-11-06T17:45:09.234" v="3870"/>
          <ac:spMkLst>
            <pc:docMk/>
            <pc:sldMk cId="2132610444" sldId="281"/>
            <ac:spMk id="199" creationId="{5A1226A8-DBD4-3371-60F9-128F065517A7}"/>
          </ac:spMkLst>
        </pc:spChg>
        <pc:spChg chg="mod">
          <ac:chgData name="chethan kalyan" userId="c1370a218002e0be" providerId="LiveId" clId="{2D53C083-D1FA-4AFF-9038-BC477B0ABBA7}" dt="2024-11-06T17:45:09.234" v="3870"/>
          <ac:spMkLst>
            <pc:docMk/>
            <pc:sldMk cId="2132610444" sldId="281"/>
            <ac:spMk id="200" creationId="{5CDA1D54-BCC2-B610-4F21-6BFA72C6815B}"/>
          </ac:spMkLst>
        </pc:spChg>
        <pc:spChg chg="mod">
          <ac:chgData name="chethan kalyan" userId="c1370a218002e0be" providerId="LiveId" clId="{2D53C083-D1FA-4AFF-9038-BC477B0ABBA7}" dt="2024-11-06T17:45:09.234" v="3870"/>
          <ac:spMkLst>
            <pc:docMk/>
            <pc:sldMk cId="2132610444" sldId="281"/>
            <ac:spMk id="201" creationId="{84198F5E-BC23-39B7-E599-514AF910BE40}"/>
          </ac:spMkLst>
        </pc:spChg>
        <pc:spChg chg="mod">
          <ac:chgData name="chethan kalyan" userId="c1370a218002e0be" providerId="LiveId" clId="{2D53C083-D1FA-4AFF-9038-BC477B0ABBA7}" dt="2024-11-06T17:45:09.234" v="3870"/>
          <ac:spMkLst>
            <pc:docMk/>
            <pc:sldMk cId="2132610444" sldId="281"/>
            <ac:spMk id="202" creationId="{E8323B57-16DF-98AB-1873-18FCDE6D6E65}"/>
          </ac:spMkLst>
        </pc:spChg>
        <pc:spChg chg="mod">
          <ac:chgData name="chethan kalyan" userId="c1370a218002e0be" providerId="LiveId" clId="{2D53C083-D1FA-4AFF-9038-BC477B0ABBA7}" dt="2024-11-06T17:45:09.234" v="3870"/>
          <ac:spMkLst>
            <pc:docMk/>
            <pc:sldMk cId="2132610444" sldId="281"/>
            <ac:spMk id="203" creationId="{E034B421-E501-6F56-AA80-3683A0E60AA3}"/>
          </ac:spMkLst>
        </pc:spChg>
        <pc:spChg chg="mod">
          <ac:chgData name="chethan kalyan" userId="c1370a218002e0be" providerId="LiveId" clId="{2D53C083-D1FA-4AFF-9038-BC477B0ABBA7}" dt="2024-11-06T17:45:09.234" v="3870"/>
          <ac:spMkLst>
            <pc:docMk/>
            <pc:sldMk cId="2132610444" sldId="281"/>
            <ac:spMk id="204" creationId="{E629F987-5F50-0A65-9DAB-179DBFD50CB5}"/>
          </ac:spMkLst>
        </pc:spChg>
        <pc:spChg chg="mod">
          <ac:chgData name="chethan kalyan" userId="c1370a218002e0be" providerId="LiveId" clId="{2D53C083-D1FA-4AFF-9038-BC477B0ABBA7}" dt="2024-11-06T17:45:09.234" v="3870"/>
          <ac:spMkLst>
            <pc:docMk/>
            <pc:sldMk cId="2132610444" sldId="281"/>
            <ac:spMk id="205" creationId="{2303A259-6938-44E5-B879-3A505722698C}"/>
          </ac:spMkLst>
        </pc:spChg>
        <pc:spChg chg="mod">
          <ac:chgData name="chethan kalyan" userId="c1370a218002e0be" providerId="LiveId" clId="{2D53C083-D1FA-4AFF-9038-BC477B0ABBA7}" dt="2024-11-06T17:45:09.234" v="3870"/>
          <ac:spMkLst>
            <pc:docMk/>
            <pc:sldMk cId="2132610444" sldId="281"/>
            <ac:spMk id="206" creationId="{A8C3FBEE-B8D8-FAF9-9979-52A4005A9E68}"/>
          </ac:spMkLst>
        </pc:spChg>
        <pc:spChg chg="mod">
          <ac:chgData name="chethan kalyan" userId="c1370a218002e0be" providerId="LiveId" clId="{2D53C083-D1FA-4AFF-9038-BC477B0ABBA7}" dt="2024-11-06T17:45:09.234" v="3870"/>
          <ac:spMkLst>
            <pc:docMk/>
            <pc:sldMk cId="2132610444" sldId="281"/>
            <ac:spMk id="207" creationId="{FC0B2521-D973-630A-BD90-C312CCC14B07}"/>
          </ac:spMkLst>
        </pc:spChg>
        <pc:spChg chg="mod">
          <ac:chgData name="chethan kalyan" userId="c1370a218002e0be" providerId="LiveId" clId="{2D53C083-D1FA-4AFF-9038-BC477B0ABBA7}" dt="2024-11-06T17:45:09.234" v="3870"/>
          <ac:spMkLst>
            <pc:docMk/>
            <pc:sldMk cId="2132610444" sldId="281"/>
            <ac:spMk id="208" creationId="{FD42BFE2-2E1A-B1C0-0021-4EE0EB0301D0}"/>
          </ac:spMkLst>
        </pc:spChg>
        <pc:spChg chg="mod">
          <ac:chgData name="chethan kalyan" userId="c1370a218002e0be" providerId="LiveId" clId="{2D53C083-D1FA-4AFF-9038-BC477B0ABBA7}" dt="2024-11-06T17:45:09.234" v="3870"/>
          <ac:spMkLst>
            <pc:docMk/>
            <pc:sldMk cId="2132610444" sldId="281"/>
            <ac:spMk id="209" creationId="{6F00EA2E-E9EC-E056-F586-5C61B20BC553}"/>
          </ac:spMkLst>
        </pc:spChg>
        <pc:spChg chg="mod">
          <ac:chgData name="chethan kalyan" userId="c1370a218002e0be" providerId="LiveId" clId="{2D53C083-D1FA-4AFF-9038-BC477B0ABBA7}" dt="2024-11-06T17:45:09.234" v="3870"/>
          <ac:spMkLst>
            <pc:docMk/>
            <pc:sldMk cId="2132610444" sldId="281"/>
            <ac:spMk id="210" creationId="{16001AE6-E8ED-25D6-9BE6-891335E105B3}"/>
          </ac:spMkLst>
        </pc:spChg>
        <pc:spChg chg="mod">
          <ac:chgData name="chethan kalyan" userId="c1370a218002e0be" providerId="LiveId" clId="{2D53C083-D1FA-4AFF-9038-BC477B0ABBA7}" dt="2024-11-06T17:45:09.234" v="3870"/>
          <ac:spMkLst>
            <pc:docMk/>
            <pc:sldMk cId="2132610444" sldId="281"/>
            <ac:spMk id="211" creationId="{204F9F91-9EC8-1A5A-D817-46421047A42E}"/>
          </ac:spMkLst>
        </pc:spChg>
        <pc:spChg chg="mod">
          <ac:chgData name="chethan kalyan" userId="c1370a218002e0be" providerId="LiveId" clId="{2D53C083-D1FA-4AFF-9038-BC477B0ABBA7}" dt="2024-11-06T17:45:09.234" v="3870"/>
          <ac:spMkLst>
            <pc:docMk/>
            <pc:sldMk cId="2132610444" sldId="281"/>
            <ac:spMk id="212" creationId="{B9EC7387-6F72-5A9A-2FAC-5E35BB5A82F6}"/>
          </ac:spMkLst>
        </pc:spChg>
        <pc:spChg chg="mod">
          <ac:chgData name="chethan kalyan" userId="c1370a218002e0be" providerId="LiveId" clId="{2D53C083-D1FA-4AFF-9038-BC477B0ABBA7}" dt="2024-11-06T17:45:09.234" v="3870"/>
          <ac:spMkLst>
            <pc:docMk/>
            <pc:sldMk cId="2132610444" sldId="281"/>
            <ac:spMk id="213" creationId="{00527725-DB1D-4AD1-DBCC-336F53ADEABC}"/>
          </ac:spMkLst>
        </pc:spChg>
        <pc:spChg chg="mod">
          <ac:chgData name="chethan kalyan" userId="c1370a218002e0be" providerId="LiveId" clId="{2D53C083-D1FA-4AFF-9038-BC477B0ABBA7}" dt="2024-11-06T17:45:09.234" v="3870"/>
          <ac:spMkLst>
            <pc:docMk/>
            <pc:sldMk cId="2132610444" sldId="281"/>
            <ac:spMk id="214" creationId="{97231175-6095-A62B-2B33-E8498B0F3F0F}"/>
          </ac:spMkLst>
        </pc:spChg>
        <pc:spChg chg="mod">
          <ac:chgData name="chethan kalyan" userId="c1370a218002e0be" providerId="LiveId" clId="{2D53C083-D1FA-4AFF-9038-BC477B0ABBA7}" dt="2024-11-06T17:45:09.234" v="3870"/>
          <ac:spMkLst>
            <pc:docMk/>
            <pc:sldMk cId="2132610444" sldId="281"/>
            <ac:spMk id="215" creationId="{1D42763A-80B6-768B-C623-2BF433592CA4}"/>
          </ac:spMkLst>
        </pc:spChg>
        <pc:spChg chg="mod">
          <ac:chgData name="chethan kalyan" userId="c1370a218002e0be" providerId="LiveId" clId="{2D53C083-D1FA-4AFF-9038-BC477B0ABBA7}" dt="2024-11-06T17:45:09.234" v="3870"/>
          <ac:spMkLst>
            <pc:docMk/>
            <pc:sldMk cId="2132610444" sldId="281"/>
            <ac:spMk id="216" creationId="{34B52B5F-BB0B-D13D-40DC-8808943D1FE2}"/>
          </ac:spMkLst>
        </pc:spChg>
        <pc:spChg chg="mod">
          <ac:chgData name="chethan kalyan" userId="c1370a218002e0be" providerId="LiveId" clId="{2D53C083-D1FA-4AFF-9038-BC477B0ABBA7}" dt="2024-11-06T17:45:09.234" v="3870"/>
          <ac:spMkLst>
            <pc:docMk/>
            <pc:sldMk cId="2132610444" sldId="281"/>
            <ac:spMk id="217" creationId="{76BD82B2-A786-1518-439E-58831BA10ED4}"/>
          </ac:spMkLst>
        </pc:spChg>
        <pc:spChg chg="mod">
          <ac:chgData name="chethan kalyan" userId="c1370a218002e0be" providerId="LiveId" clId="{2D53C083-D1FA-4AFF-9038-BC477B0ABBA7}" dt="2024-11-06T17:45:09.234" v="3870"/>
          <ac:spMkLst>
            <pc:docMk/>
            <pc:sldMk cId="2132610444" sldId="281"/>
            <ac:spMk id="218" creationId="{BC260510-F383-98E1-5B03-C8F10E784B24}"/>
          </ac:spMkLst>
        </pc:spChg>
        <pc:spChg chg="mod">
          <ac:chgData name="chethan kalyan" userId="c1370a218002e0be" providerId="LiveId" clId="{2D53C083-D1FA-4AFF-9038-BC477B0ABBA7}" dt="2024-11-06T17:45:09.234" v="3870"/>
          <ac:spMkLst>
            <pc:docMk/>
            <pc:sldMk cId="2132610444" sldId="281"/>
            <ac:spMk id="219" creationId="{02773120-54A6-67AD-0652-020BA3ED1C54}"/>
          </ac:spMkLst>
        </pc:spChg>
        <pc:spChg chg="mod">
          <ac:chgData name="chethan kalyan" userId="c1370a218002e0be" providerId="LiveId" clId="{2D53C083-D1FA-4AFF-9038-BC477B0ABBA7}" dt="2024-11-06T17:45:09.234" v="3870"/>
          <ac:spMkLst>
            <pc:docMk/>
            <pc:sldMk cId="2132610444" sldId="281"/>
            <ac:spMk id="220" creationId="{3A5F2BDF-8511-99E1-9B62-77435F3C973E}"/>
          </ac:spMkLst>
        </pc:spChg>
        <pc:spChg chg="mod">
          <ac:chgData name="chethan kalyan" userId="c1370a218002e0be" providerId="LiveId" clId="{2D53C083-D1FA-4AFF-9038-BC477B0ABBA7}" dt="2024-11-06T17:45:09.234" v="3870"/>
          <ac:spMkLst>
            <pc:docMk/>
            <pc:sldMk cId="2132610444" sldId="281"/>
            <ac:spMk id="221" creationId="{C2538CDB-FFDF-8EA1-0471-557398AC0CB1}"/>
          </ac:spMkLst>
        </pc:spChg>
        <pc:spChg chg="mod">
          <ac:chgData name="chethan kalyan" userId="c1370a218002e0be" providerId="LiveId" clId="{2D53C083-D1FA-4AFF-9038-BC477B0ABBA7}" dt="2024-11-06T17:45:09.234" v="3870"/>
          <ac:spMkLst>
            <pc:docMk/>
            <pc:sldMk cId="2132610444" sldId="281"/>
            <ac:spMk id="222" creationId="{EABEE08F-F3ED-7329-3BDB-6BB3C572217F}"/>
          </ac:spMkLst>
        </pc:spChg>
        <pc:spChg chg="mod">
          <ac:chgData name="chethan kalyan" userId="c1370a218002e0be" providerId="LiveId" clId="{2D53C083-D1FA-4AFF-9038-BC477B0ABBA7}" dt="2024-11-06T17:45:09.234" v="3870"/>
          <ac:spMkLst>
            <pc:docMk/>
            <pc:sldMk cId="2132610444" sldId="281"/>
            <ac:spMk id="223" creationId="{D1CC6E11-487E-20B3-1797-FD940B713E05}"/>
          </ac:spMkLst>
        </pc:spChg>
        <pc:spChg chg="mod">
          <ac:chgData name="chethan kalyan" userId="c1370a218002e0be" providerId="LiveId" clId="{2D53C083-D1FA-4AFF-9038-BC477B0ABBA7}" dt="2024-11-06T17:45:09.234" v="3870"/>
          <ac:spMkLst>
            <pc:docMk/>
            <pc:sldMk cId="2132610444" sldId="281"/>
            <ac:spMk id="224" creationId="{7B0ECF2F-2B4C-2ED2-A518-7348BAC46A7D}"/>
          </ac:spMkLst>
        </pc:spChg>
        <pc:spChg chg="mod">
          <ac:chgData name="chethan kalyan" userId="c1370a218002e0be" providerId="LiveId" clId="{2D53C083-D1FA-4AFF-9038-BC477B0ABBA7}" dt="2024-11-06T17:45:09.234" v="3870"/>
          <ac:spMkLst>
            <pc:docMk/>
            <pc:sldMk cId="2132610444" sldId="281"/>
            <ac:spMk id="225" creationId="{8BE3F02D-7914-58D4-52C1-E49A0D3D04CB}"/>
          </ac:spMkLst>
        </pc:spChg>
        <pc:spChg chg="mod">
          <ac:chgData name="chethan kalyan" userId="c1370a218002e0be" providerId="LiveId" clId="{2D53C083-D1FA-4AFF-9038-BC477B0ABBA7}" dt="2024-11-06T17:45:09.234" v="3870"/>
          <ac:spMkLst>
            <pc:docMk/>
            <pc:sldMk cId="2132610444" sldId="281"/>
            <ac:spMk id="226" creationId="{364D8539-005A-19DC-E2C3-BC9DF1262B1B}"/>
          </ac:spMkLst>
        </pc:spChg>
        <pc:spChg chg="mod">
          <ac:chgData name="chethan kalyan" userId="c1370a218002e0be" providerId="LiveId" clId="{2D53C083-D1FA-4AFF-9038-BC477B0ABBA7}" dt="2024-11-06T17:45:09.234" v="3870"/>
          <ac:spMkLst>
            <pc:docMk/>
            <pc:sldMk cId="2132610444" sldId="281"/>
            <ac:spMk id="227" creationId="{320FC57B-CA99-8057-14B6-30B4810A88CF}"/>
          </ac:spMkLst>
        </pc:spChg>
        <pc:spChg chg="mod">
          <ac:chgData name="chethan kalyan" userId="c1370a218002e0be" providerId="LiveId" clId="{2D53C083-D1FA-4AFF-9038-BC477B0ABBA7}" dt="2024-11-06T17:45:09.234" v="3870"/>
          <ac:spMkLst>
            <pc:docMk/>
            <pc:sldMk cId="2132610444" sldId="281"/>
            <ac:spMk id="228" creationId="{294966F9-D42A-FFDF-ED21-D6DC2FBAB6A2}"/>
          </ac:spMkLst>
        </pc:spChg>
        <pc:spChg chg="mod">
          <ac:chgData name="chethan kalyan" userId="c1370a218002e0be" providerId="LiveId" clId="{2D53C083-D1FA-4AFF-9038-BC477B0ABBA7}" dt="2024-11-06T17:45:09.234" v="3870"/>
          <ac:spMkLst>
            <pc:docMk/>
            <pc:sldMk cId="2132610444" sldId="281"/>
            <ac:spMk id="229" creationId="{5E40D318-A4F4-F651-854E-959A0F556801}"/>
          </ac:spMkLst>
        </pc:spChg>
        <pc:spChg chg="mod">
          <ac:chgData name="chethan kalyan" userId="c1370a218002e0be" providerId="LiveId" clId="{2D53C083-D1FA-4AFF-9038-BC477B0ABBA7}" dt="2024-11-06T17:45:09.234" v="3870"/>
          <ac:spMkLst>
            <pc:docMk/>
            <pc:sldMk cId="2132610444" sldId="281"/>
            <ac:spMk id="230" creationId="{A4E2BB8A-9D3C-ABFB-7BE1-F860A3967681}"/>
          </ac:spMkLst>
        </pc:spChg>
        <pc:spChg chg="mod">
          <ac:chgData name="chethan kalyan" userId="c1370a218002e0be" providerId="LiveId" clId="{2D53C083-D1FA-4AFF-9038-BC477B0ABBA7}" dt="2024-11-06T17:45:09.234" v="3870"/>
          <ac:spMkLst>
            <pc:docMk/>
            <pc:sldMk cId="2132610444" sldId="281"/>
            <ac:spMk id="231" creationId="{B1883A1B-F84A-50AA-4584-138709800B1F}"/>
          </ac:spMkLst>
        </pc:spChg>
        <pc:spChg chg="mod">
          <ac:chgData name="chethan kalyan" userId="c1370a218002e0be" providerId="LiveId" clId="{2D53C083-D1FA-4AFF-9038-BC477B0ABBA7}" dt="2024-11-06T17:45:09.234" v="3870"/>
          <ac:spMkLst>
            <pc:docMk/>
            <pc:sldMk cId="2132610444" sldId="281"/>
            <ac:spMk id="232" creationId="{90063141-6CA2-6325-3987-48BFF2B735B1}"/>
          </ac:spMkLst>
        </pc:spChg>
        <pc:spChg chg="mod">
          <ac:chgData name="chethan kalyan" userId="c1370a218002e0be" providerId="LiveId" clId="{2D53C083-D1FA-4AFF-9038-BC477B0ABBA7}" dt="2024-11-06T17:45:09.234" v="3870"/>
          <ac:spMkLst>
            <pc:docMk/>
            <pc:sldMk cId="2132610444" sldId="281"/>
            <ac:spMk id="233" creationId="{E508A851-A9E5-2F0F-CF64-05ADD17F9209}"/>
          </ac:spMkLst>
        </pc:spChg>
        <pc:spChg chg="mod">
          <ac:chgData name="chethan kalyan" userId="c1370a218002e0be" providerId="LiveId" clId="{2D53C083-D1FA-4AFF-9038-BC477B0ABBA7}" dt="2024-11-06T17:45:09.234" v="3870"/>
          <ac:spMkLst>
            <pc:docMk/>
            <pc:sldMk cId="2132610444" sldId="281"/>
            <ac:spMk id="234" creationId="{2355D24D-1BA3-134D-8072-92445A9FD825}"/>
          </ac:spMkLst>
        </pc:spChg>
        <pc:spChg chg="mod">
          <ac:chgData name="chethan kalyan" userId="c1370a218002e0be" providerId="LiveId" clId="{2D53C083-D1FA-4AFF-9038-BC477B0ABBA7}" dt="2024-11-06T17:45:09.234" v="3870"/>
          <ac:spMkLst>
            <pc:docMk/>
            <pc:sldMk cId="2132610444" sldId="281"/>
            <ac:spMk id="235" creationId="{404A1B6D-5073-8A4A-227A-A11CA30716A6}"/>
          </ac:spMkLst>
        </pc:spChg>
        <pc:spChg chg="mod">
          <ac:chgData name="chethan kalyan" userId="c1370a218002e0be" providerId="LiveId" clId="{2D53C083-D1FA-4AFF-9038-BC477B0ABBA7}" dt="2024-11-06T17:45:09.234" v="3870"/>
          <ac:spMkLst>
            <pc:docMk/>
            <pc:sldMk cId="2132610444" sldId="281"/>
            <ac:spMk id="236" creationId="{D3E27066-2035-0123-A09D-5CF46A80F98B}"/>
          </ac:spMkLst>
        </pc:spChg>
        <pc:spChg chg="mod">
          <ac:chgData name="chethan kalyan" userId="c1370a218002e0be" providerId="LiveId" clId="{2D53C083-D1FA-4AFF-9038-BC477B0ABBA7}" dt="2024-11-06T17:45:09.234" v="3870"/>
          <ac:spMkLst>
            <pc:docMk/>
            <pc:sldMk cId="2132610444" sldId="281"/>
            <ac:spMk id="237" creationId="{4D666986-5EDA-F737-DB54-B1DBF9491DFC}"/>
          </ac:spMkLst>
        </pc:spChg>
        <pc:spChg chg="mod">
          <ac:chgData name="chethan kalyan" userId="c1370a218002e0be" providerId="LiveId" clId="{2D53C083-D1FA-4AFF-9038-BC477B0ABBA7}" dt="2024-11-06T17:45:09.234" v="3870"/>
          <ac:spMkLst>
            <pc:docMk/>
            <pc:sldMk cId="2132610444" sldId="281"/>
            <ac:spMk id="238" creationId="{CAE8EDAB-EEBD-D138-8AA6-7F94009047C5}"/>
          </ac:spMkLst>
        </pc:spChg>
        <pc:spChg chg="mod">
          <ac:chgData name="chethan kalyan" userId="c1370a218002e0be" providerId="LiveId" clId="{2D53C083-D1FA-4AFF-9038-BC477B0ABBA7}" dt="2024-11-06T17:45:09.234" v="3870"/>
          <ac:spMkLst>
            <pc:docMk/>
            <pc:sldMk cId="2132610444" sldId="281"/>
            <ac:spMk id="239" creationId="{1CFCA8F7-1847-E100-249E-95A21F202F77}"/>
          </ac:spMkLst>
        </pc:spChg>
        <pc:spChg chg="mod">
          <ac:chgData name="chethan kalyan" userId="c1370a218002e0be" providerId="LiveId" clId="{2D53C083-D1FA-4AFF-9038-BC477B0ABBA7}" dt="2024-11-06T17:45:09.234" v="3870"/>
          <ac:spMkLst>
            <pc:docMk/>
            <pc:sldMk cId="2132610444" sldId="281"/>
            <ac:spMk id="240" creationId="{A656CB62-C96E-087B-C0DF-64F63106FB84}"/>
          </ac:spMkLst>
        </pc:spChg>
        <pc:spChg chg="mod">
          <ac:chgData name="chethan kalyan" userId="c1370a218002e0be" providerId="LiveId" clId="{2D53C083-D1FA-4AFF-9038-BC477B0ABBA7}" dt="2024-11-06T17:45:09.234" v="3870"/>
          <ac:spMkLst>
            <pc:docMk/>
            <pc:sldMk cId="2132610444" sldId="281"/>
            <ac:spMk id="241" creationId="{7450FDA8-320A-5D1F-674E-5115583A27D1}"/>
          </ac:spMkLst>
        </pc:spChg>
        <pc:spChg chg="mod">
          <ac:chgData name="chethan kalyan" userId="c1370a218002e0be" providerId="LiveId" clId="{2D53C083-D1FA-4AFF-9038-BC477B0ABBA7}" dt="2024-11-06T17:45:09.234" v="3870"/>
          <ac:spMkLst>
            <pc:docMk/>
            <pc:sldMk cId="2132610444" sldId="281"/>
            <ac:spMk id="242" creationId="{5B2426F1-DDCE-43D4-9C71-C42FC7E6462C}"/>
          </ac:spMkLst>
        </pc:spChg>
        <pc:spChg chg="mod">
          <ac:chgData name="chethan kalyan" userId="c1370a218002e0be" providerId="LiveId" clId="{2D53C083-D1FA-4AFF-9038-BC477B0ABBA7}" dt="2024-11-06T17:45:09.234" v="3870"/>
          <ac:spMkLst>
            <pc:docMk/>
            <pc:sldMk cId="2132610444" sldId="281"/>
            <ac:spMk id="243" creationId="{98533D0E-A5F2-02D8-E32C-EDB47EF3B901}"/>
          </ac:spMkLst>
        </pc:spChg>
        <pc:spChg chg="mod">
          <ac:chgData name="chethan kalyan" userId="c1370a218002e0be" providerId="LiveId" clId="{2D53C083-D1FA-4AFF-9038-BC477B0ABBA7}" dt="2024-11-06T17:45:09.234" v="3870"/>
          <ac:spMkLst>
            <pc:docMk/>
            <pc:sldMk cId="2132610444" sldId="281"/>
            <ac:spMk id="244" creationId="{208C6012-0247-B663-B2A5-47CC79901B89}"/>
          </ac:spMkLst>
        </pc:spChg>
        <pc:spChg chg="mod">
          <ac:chgData name="chethan kalyan" userId="c1370a218002e0be" providerId="LiveId" clId="{2D53C083-D1FA-4AFF-9038-BC477B0ABBA7}" dt="2024-11-06T17:45:09.234" v="3870"/>
          <ac:spMkLst>
            <pc:docMk/>
            <pc:sldMk cId="2132610444" sldId="281"/>
            <ac:spMk id="245" creationId="{043A273B-9D16-5F7B-0468-880E11B7524D}"/>
          </ac:spMkLst>
        </pc:spChg>
        <pc:spChg chg="mod">
          <ac:chgData name="chethan kalyan" userId="c1370a218002e0be" providerId="LiveId" clId="{2D53C083-D1FA-4AFF-9038-BC477B0ABBA7}" dt="2024-11-06T17:45:09.234" v="3870"/>
          <ac:spMkLst>
            <pc:docMk/>
            <pc:sldMk cId="2132610444" sldId="281"/>
            <ac:spMk id="246" creationId="{DFEEE299-CF09-BB8B-B817-49CAE31B785B}"/>
          </ac:spMkLst>
        </pc:spChg>
        <pc:spChg chg="mod">
          <ac:chgData name="chethan kalyan" userId="c1370a218002e0be" providerId="LiveId" clId="{2D53C083-D1FA-4AFF-9038-BC477B0ABBA7}" dt="2024-11-06T17:45:09.234" v="3870"/>
          <ac:spMkLst>
            <pc:docMk/>
            <pc:sldMk cId="2132610444" sldId="281"/>
            <ac:spMk id="247" creationId="{DB4ECC5D-45E0-5C2F-87DF-1B2E6ADFDB4C}"/>
          </ac:spMkLst>
        </pc:spChg>
        <pc:spChg chg="mod">
          <ac:chgData name="chethan kalyan" userId="c1370a218002e0be" providerId="LiveId" clId="{2D53C083-D1FA-4AFF-9038-BC477B0ABBA7}" dt="2024-11-06T17:45:09.234" v="3870"/>
          <ac:spMkLst>
            <pc:docMk/>
            <pc:sldMk cId="2132610444" sldId="281"/>
            <ac:spMk id="248" creationId="{9042A197-C039-2E76-1D20-ECCC5DA28E71}"/>
          </ac:spMkLst>
        </pc:spChg>
        <pc:spChg chg="mod">
          <ac:chgData name="chethan kalyan" userId="c1370a218002e0be" providerId="LiveId" clId="{2D53C083-D1FA-4AFF-9038-BC477B0ABBA7}" dt="2024-11-06T17:45:09.234" v="3870"/>
          <ac:spMkLst>
            <pc:docMk/>
            <pc:sldMk cId="2132610444" sldId="281"/>
            <ac:spMk id="249" creationId="{5D4527DC-7411-A8C6-511C-8272C0A9F2E1}"/>
          </ac:spMkLst>
        </pc:spChg>
        <pc:spChg chg="mod">
          <ac:chgData name="chethan kalyan" userId="c1370a218002e0be" providerId="LiveId" clId="{2D53C083-D1FA-4AFF-9038-BC477B0ABBA7}" dt="2024-11-06T17:45:09.234" v="3870"/>
          <ac:spMkLst>
            <pc:docMk/>
            <pc:sldMk cId="2132610444" sldId="281"/>
            <ac:spMk id="250" creationId="{A43144A5-C714-BC8E-EB31-D906CBB17513}"/>
          </ac:spMkLst>
        </pc:spChg>
        <pc:spChg chg="mod">
          <ac:chgData name="chethan kalyan" userId="c1370a218002e0be" providerId="LiveId" clId="{2D53C083-D1FA-4AFF-9038-BC477B0ABBA7}" dt="2024-11-06T17:45:09.234" v="3870"/>
          <ac:spMkLst>
            <pc:docMk/>
            <pc:sldMk cId="2132610444" sldId="281"/>
            <ac:spMk id="251" creationId="{C80C77DC-D579-39B2-E4B3-38CDD270F600}"/>
          </ac:spMkLst>
        </pc:spChg>
        <pc:spChg chg="mod">
          <ac:chgData name="chethan kalyan" userId="c1370a218002e0be" providerId="LiveId" clId="{2D53C083-D1FA-4AFF-9038-BC477B0ABBA7}" dt="2024-11-06T17:45:09.234" v="3870"/>
          <ac:spMkLst>
            <pc:docMk/>
            <pc:sldMk cId="2132610444" sldId="281"/>
            <ac:spMk id="252" creationId="{6AB14F24-6CD0-8394-B577-9C660648E65B}"/>
          </ac:spMkLst>
        </pc:spChg>
        <pc:spChg chg="mod">
          <ac:chgData name="chethan kalyan" userId="c1370a218002e0be" providerId="LiveId" clId="{2D53C083-D1FA-4AFF-9038-BC477B0ABBA7}" dt="2024-11-06T17:45:09.234" v="3870"/>
          <ac:spMkLst>
            <pc:docMk/>
            <pc:sldMk cId="2132610444" sldId="281"/>
            <ac:spMk id="253" creationId="{7E0A8256-EB17-149D-75E5-597D7FB2385C}"/>
          </ac:spMkLst>
        </pc:spChg>
        <pc:spChg chg="mod">
          <ac:chgData name="chethan kalyan" userId="c1370a218002e0be" providerId="LiveId" clId="{2D53C083-D1FA-4AFF-9038-BC477B0ABBA7}" dt="2024-11-06T17:45:09.234" v="3870"/>
          <ac:spMkLst>
            <pc:docMk/>
            <pc:sldMk cId="2132610444" sldId="281"/>
            <ac:spMk id="254" creationId="{B4AE9031-1912-CDAF-55BA-4E07F89C6AC1}"/>
          </ac:spMkLst>
        </pc:spChg>
        <pc:spChg chg="mod">
          <ac:chgData name="chethan kalyan" userId="c1370a218002e0be" providerId="LiveId" clId="{2D53C083-D1FA-4AFF-9038-BC477B0ABBA7}" dt="2024-11-06T17:45:09.234" v="3870"/>
          <ac:spMkLst>
            <pc:docMk/>
            <pc:sldMk cId="2132610444" sldId="281"/>
            <ac:spMk id="255" creationId="{A46E1DB9-32DF-8ED9-CFDA-F30B4FE8154C}"/>
          </ac:spMkLst>
        </pc:spChg>
        <pc:spChg chg="mod">
          <ac:chgData name="chethan kalyan" userId="c1370a218002e0be" providerId="LiveId" clId="{2D53C083-D1FA-4AFF-9038-BC477B0ABBA7}" dt="2024-11-06T17:45:09.234" v="3870"/>
          <ac:spMkLst>
            <pc:docMk/>
            <pc:sldMk cId="2132610444" sldId="281"/>
            <ac:spMk id="256" creationId="{4133961E-E946-6168-AC33-C08F6E33232A}"/>
          </ac:spMkLst>
        </pc:spChg>
        <pc:spChg chg="mod">
          <ac:chgData name="chethan kalyan" userId="c1370a218002e0be" providerId="LiveId" clId="{2D53C083-D1FA-4AFF-9038-BC477B0ABBA7}" dt="2024-11-06T17:45:09.234" v="3870"/>
          <ac:spMkLst>
            <pc:docMk/>
            <pc:sldMk cId="2132610444" sldId="281"/>
            <ac:spMk id="257" creationId="{BFFF5889-064D-1CB8-947F-E4E9A390438E}"/>
          </ac:spMkLst>
        </pc:spChg>
        <pc:spChg chg="mod">
          <ac:chgData name="chethan kalyan" userId="c1370a218002e0be" providerId="LiveId" clId="{2D53C083-D1FA-4AFF-9038-BC477B0ABBA7}" dt="2024-11-06T17:45:09.234" v="3870"/>
          <ac:spMkLst>
            <pc:docMk/>
            <pc:sldMk cId="2132610444" sldId="281"/>
            <ac:spMk id="258" creationId="{48CB6975-465E-A041-BA02-90B174F261AE}"/>
          </ac:spMkLst>
        </pc:spChg>
        <pc:spChg chg="mod">
          <ac:chgData name="chethan kalyan" userId="c1370a218002e0be" providerId="LiveId" clId="{2D53C083-D1FA-4AFF-9038-BC477B0ABBA7}" dt="2024-11-06T17:45:09.234" v="3870"/>
          <ac:spMkLst>
            <pc:docMk/>
            <pc:sldMk cId="2132610444" sldId="281"/>
            <ac:spMk id="259" creationId="{D03DC9C2-E6F1-6DFB-3663-3B141CA52E3F}"/>
          </ac:spMkLst>
        </pc:spChg>
        <pc:spChg chg="mod">
          <ac:chgData name="chethan kalyan" userId="c1370a218002e0be" providerId="LiveId" clId="{2D53C083-D1FA-4AFF-9038-BC477B0ABBA7}" dt="2024-11-06T17:45:09.234" v="3870"/>
          <ac:spMkLst>
            <pc:docMk/>
            <pc:sldMk cId="2132610444" sldId="281"/>
            <ac:spMk id="260" creationId="{9DB49653-2604-6FCE-90EB-FE34B729C60D}"/>
          </ac:spMkLst>
        </pc:spChg>
        <pc:spChg chg="mod">
          <ac:chgData name="chethan kalyan" userId="c1370a218002e0be" providerId="LiveId" clId="{2D53C083-D1FA-4AFF-9038-BC477B0ABBA7}" dt="2024-11-06T17:45:09.234" v="3870"/>
          <ac:spMkLst>
            <pc:docMk/>
            <pc:sldMk cId="2132610444" sldId="281"/>
            <ac:spMk id="261" creationId="{4F9E48A0-E930-AEB9-AF96-F0C9E517419D}"/>
          </ac:spMkLst>
        </pc:spChg>
        <pc:spChg chg="mod">
          <ac:chgData name="chethan kalyan" userId="c1370a218002e0be" providerId="LiveId" clId="{2D53C083-D1FA-4AFF-9038-BC477B0ABBA7}" dt="2024-11-06T17:45:09.234" v="3870"/>
          <ac:spMkLst>
            <pc:docMk/>
            <pc:sldMk cId="2132610444" sldId="281"/>
            <ac:spMk id="262" creationId="{05C02D4A-0945-8C68-C9AA-84AEF47AD7CA}"/>
          </ac:spMkLst>
        </pc:spChg>
        <pc:spChg chg="mod">
          <ac:chgData name="chethan kalyan" userId="c1370a218002e0be" providerId="LiveId" clId="{2D53C083-D1FA-4AFF-9038-BC477B0ABBA7}" dt="2024-11-06T17:45:09.234" v="3870"/>
          <ac:spMkLst>
            <pc:docMk/>
            <pc:sldMk cId="2132610444" sldId="281"/>
            <ac:spMk id="263" creationId="{C651DA6F-E1F0-9B23-8E66-49899E4B376E}"/>
          </ac:spMkLst>
        </pc:spChg>
        <pc:spChg chg="mod">
          <ac:chgData name="chethan kalyan" userId="c1370a218002e0be" providerId="LiveId" clId="{2D53C083-D1FA-4AFF-9038-BC477B0ABBA7}" dt="2024-11-06T17:45:09.234" v="3870"/>
          <ac:spMkLst>
            <pc:docMk/>
            <pc:sldMk cId="2132610444" sldId="281"/>
            <ac:spMk id="264" creationId="{2A7C09A9-590A-4AC1-1BF0-227BE45783EB}"/>
          </ac:spMkLst>
        </pc:spChg>
        <pc:spChg chg="mod">
          <ac:chgData name="chethan kalyan" userId="c1370a218002e0be" providerId="LiveId" clId="{2D53C083-D1FA-4AFF-9038-BC477B0ABBA7}" dt="2024-11-06T17:45:09.234" v="3870"/>
          <ac:spMkLst>
            <pc:docMk/>
            <pc:sldMk cId="2132610444" sldId="281"/>
            <ac:spMk id="265" creationId="{263E6715-7AFE-7266-ABBD-3CEADDAC96C7}"/>
          </ac:spMkLst>
        </pc:spChg>
        <pc:spChg chg="mod">
          <ac:chgData name="chethan kalyan" userId="c1370a218002e0be" providerId="LiveId" clId="{2D53C083-D1FA-4AFF-9038-BC477B0ABBA7}" dt="2024-11-06T17:45:09.234" v="3870"/>
          <ac:spMkLst>
            <pc:docMk/>
            <pc:sldMk cId="2132610444" sldId="281"/>
            <ac:spMk id="266" creationId="{B0AD6874-5C2B-2C11-E356-F7048BB03028}"/>
          </ac:spMkLst>
        </pc:spChg>
        <pc:spChg chg="mod">
          <ac:chgData name="chethan kalyan" userId="c1370a218002e0be" providerId="LiveId" clId="{2D53C083-D1FA-4AFF-9038-BC477B0ABBA7}" dt="2024-11-06T17:45:09.234" v="3870"/>
          <ac:spMkLst>
            <pc:docMk/>
            <pc:sldMk cId="2132610444" sldId="281"/>
            <ac:spMk id="267" creationId="{1E919241-3A47-5002-F798-76C5EDC86569}"/>
          </ac:spMkLst>
        </pc:spChg>
        <pc:spChg chg="mod">
          <ac:chgData name="chethan kalyan" userId="c1370a218002e0be" providerId="LiveId" clId="{2D53C083-D1FA-4AFF-9038-BC477B0ABBA7}" dt="2024-11-06T17:45:09.234" v="3870"/>
          <ac:spMkLst>
            <pc:docMk/>
            <pc:sldMk cId="2132610444" sldId="281"/>
            <ac:spMk id="268" creationId="{0FD39DCE-5B8D-662C-F042-8FB0302B95A8}"/>
          </ac:spMkLst>
        </pc:spChg>
        <pc:spChg chg="mod">
          <ac:chgData name="chethan kalyan" userId="c1370a218002e0be" providerId="LiveId" clId="{2D53C083-D1FA-4AFF-9038-BC477B0ABBA7}" dt="2024-11-06T17:45:09.234" v="3870"/>
          <ac:spMkLst>
            <pc:docMk/>
            <pc:sldMk cId="2132610444" sldId="281"/>
            <ac:spMk id="269" creationId="{CC08D9D0-A05E-5E53-4272-FF54D19AD9E4}"/>
          </ac:spMkLst>
        </pc:spChg>
        <pc:spChg chg="mod">
          <ac:chgData name="chethan kalyan" userId="c1370a218002e0be" providerId="LiveId" clId="{2D53C083-D1FA-4AFF-9038-BC477B0ABBA7}" dt="2024-11-06T17:45:09.234" v="3870"/>
          <ac:spMkLst>
            <pc:docMk/>
            <pc:sldMk cId="2132610444" sldId="281"/>
            <ac:spMk id="270" creationId="{44F1F7AE-049B-4A34-5305-F542ADCAA86F}"/>
          </ac:spMkLst>
        </pc:spChg>
        <pc:spChg chg="mod">
          <ac:chgData name="chethan kalyan" userId="c1370a218002e0be" providerId="LiveId" clId="{2D53C083-D1FA-4AFF-9038-BC477B0ABBA7}" dt="2024-11-06T17:45:09.234" v="3870"/>
          <ac:spMkLst>
            <pc:docMk/>
            <pc:sldMk cId="2132610444" sldId="281"/>
            <ac:spMk id="271" creationId="{DE6BFE75-3AD6-235C-5AEC-2FC67FD496D7}"/>
          </ac:spMkLst>
        </pc:spChg>
        <pc:spChg chg="mod">
          <ac:chgData name="chethan kalyan" userId="c1370a218002e0be" providerId="LiveId" clId="{2D53C083-D1FA-4AFF-9038-BC477B0ABBA7}" dt="2024-11-06T17:45:09.234" v="3870"/>
          <ac:spMkLst>
            <pc:docMk/>
            <pc:sldMk cId="2132610444" sldId="281"/>
            <ac:spMk id="272" creationId="{20E5FD8D-3889-E402-1C00-D26D735E6CF6}"/>
          </ac:spMkLst>
        </pc:spChg>
        <pc:spChg chg="mod">
          <ac:chgData name="chethan kalyan" userId="c1370a218002e0be" providerId="LiveId" clId="{2D53C083-D1FA-4AFF-9038-BC477B0ABBA7}" dt="2024-11-06T17:45:09.234" v="3870"/>
          <ac:spMkLst>
            <pc:docMk/>
            <pc:sldMk cId="2132610444" sldId="281"/>
            <ac:spMk id="273" creationId="{1679B28D-2E4E-3679-C57C-AA22B5CF63E3}"/>
          </ac:spMkLst>
        </pc:spChg>
        <pc:spChg chg="mod">
          <ac:chgData name="chethan kalyan" userId="c1370a218002e0be" providerId="LiveId" clId="{2D53C083-D1FA-4AFF-9038-BC477B0ABBA7}" dt="2024-11-06T17:45:09.234" v="3870"/>
          <ac:spMkLst>
            <pc:docMk/>
            <pc:sldMk cId="2132610444" sldId="281"/>
            <ac:spMk id="274" creationId="{E3804B07-35F1-B652-90A6-B3C8DB7C8F84}"/>
          </ac:spMkLst>
        </pc:spChg>
        <pc:spChg chg="mod">
          <ac:chgData name="chethan kalyan" userId="c1370a218002e0be" providerId="LiveId" clId="{2D53C083-D1FA-4AFF-9038-BC477B0ABBA7}" dt="2024-11-06T17:45:09.234" v="3870"/>
          <ac:spMkLst>
            <pc:docMk/>
            <pc:sldMk cId="2132610444" sldId="281"/>
            <ac:spMk id="275" creationId="{B1D99526-52AB-38E7-037C-5F50823937D9}"/>
          </ac:spMkLst>
        </pc:spChg>
        <pc:spChg chg="mod">
          <ac:chgData name="chethan kalyan" userId="c1370a218002e0be" providerId="LiveId" clId="{2D53C083-D1FA-4AFF-9038-BC477B0ABBA7}" dt="2024-11-06T17:45:09.234" v="3870"/>
          <ac:spMkLst>
            <pc:docMk/>
            <pc:sldMk cId="2132610444" sldId="281"/>
            <ac:spMk id="276" creationId="{B7F88FC7-378B-D114-4221-B9B7A8D06D57}"/>
          </ac:spMkLst>
        </pc:spChg>
        <pc:spChg chg="mod">
          <ac:chgData name="chethan kalyan" userId="c1370a218002e0be" providerId="LiveId" clId="{2D53C083-D1FA-4AFF-9038-BC477B0ABBA7}" dt="2024-11-06T17:45:09.234" v="3870"/>
          <ac:spMkLst>
            <pc:docMk/>
            <pc:sldMk cId="2132610444" sldId="281"/>
            <ac:spMk id="277" creationId="{6F38AF09-030F-FFF0-4B3C-5E7B48E9B30F}"/>
          </ac:spMkLst>
        </pc:spChg>
        <pc:spChg chg="mod">
          <ac:chgData name="chethan kalyan" userId="c1370a218002e0be" providerId="LiveId" clId="{2D53C083-D1FA-4AFF-9038-BC477B0ABBA7}" dt="2024-11-06T17:45:09.234" v="3870"/>
          <ac:spMkLst>
            <pc:docMk/>
            <pc:sldMk cId="2132610444" sldId="281"/>
            <ac:spMk id="278" creationId="{BC7D0CE3-E573-08C0-9857-BC6D1322F5A4}"/>
          </ac:spMkLst>
        </pc:spChg>
        <pc:spChg chg="mod">
          <ac:chgData name="chethan kalyan" userId="c1370a218002e0be" providerId="LiveId" clId="{2D53C083-D1FA-4AFF-9038-BC477B0ABBA7}" dt="2024-11-06T17:45:09.234" v="3870"/>
          <ac:spMkLst>
            <pc:docMk/>
            <pc:sldMk cId="2132610444" sldId="281"/>
            <ac:spMk id="279" creationId="{2DBD7E77-B096-1B3C-6ECA-7CFDABE787C4}"/>
          </ac:spMkLst>
        </pc:spChg>
        <pc:spChg chg="mod">
          <ac:chgData name="chethan kalyan" userId="c1370a218002e0be" providerId="LiveId" clId="{2D53C083-D1FA-4AFF-9038-BC477B0ABBA7}" dt="2024-11-06T17:45:09.234" v="3870"/>
          <ac:spMkLst>
            <pc:docMk/>
            <pc:sldMk cId="2132610444" sldId="281"/>
            <ac:spMk id="280" creationId="{C9CEAFCD-60D9-F887-E8EF-DE1AE0264D2A}"/>
          </ac:spMkLst>
        </pc:spChg>
        <pc:spChg chg="mod">
          <ac:chgData name="chethan kalyan" userId="c1370a218002e0be" providerId="LiveId" clId="{2D53C083-D1FA-4AFF-9038-BC477B0ABBA7}" dt="2024-11-06T17:45:09.234" v="3870"/>
          <ac:spMkLst>
            <pc:docMk/>
            <pc:sldMk cId="2132610444" sldId="281"/>
            <ac:spMk id="281" creationId="{50894970-A672-62D7-1EB4-1B1FA2DF6E31}"/>
          </ac:spMkLst>
        </pc:spChg>
        <pc:spChg chg="mod">
          <ac:chgData name="chethan kalyan" userId="c1370a218002e0be" providerId="LiveId" clId="{2D53C083-D1FA-4AFF-9038-BC477B0ABBA7}" dt="2024-11-06T17:45:09.234" v="3870"/>
          <ac:spMkLst>
            <pc:docMk/>
            <pc:sldMk cId="2132610444" sldId="281"/>
            <ac:spMk id="282" creationId="{3CBDAC60-C3C5-666E-118B-1A644BB518E9}"/>
          </ac:spMkLst>
        </pc:spChg>
        <pc:spChg chg="mod">
          <ac:chgData name="chethan kalyan" userId="c1370a218002e0be" providerId="LiveId" clId="{2D53C083-D1FA-4AFF-9038-BC477B0ABBA7}" dt="2024-11-06T17:45:09.234" v="3870"/>
          <ac:spMkLst>
            <pc:docMk/>
            <pc:sldMk cId="2132610444" sldId="281"/>
            <ac:spMk id="283" creationId="{B3D54371-FAFC-BEC8-F447-30C2755A0C77}"/>
          </ac:spMkLst>
        </pc:spChg>
        <pc:spChg chg="mod">
          <ac:chgData name="chethan kalyan" userId="c1370a218002e0be" providerId="LiveId" clId="{2D53C083-D1FA-4AFF-9038-BC477B0ABBA7}" dt="2024-11-06T17:45:09.234" v="3870"/>
          <ac:spMkLst>
            <pc:docMk/>
            <pc:sldMk cId="2132610444" sldId="281"/>
            <ac:spMk id="284" creationId="{7989E507-6B06-3BE2-A04D-4831ABD89FDD}"/>
          </ac:spMkLst>
        </pc:spChg>
        <pc:spChg chg="mod">
          <ac:chgData name="chethan kalyan" userId="c1370a218002e0be" providerId="LiveId" clId="{2D53C083-D1FA-4AFF-9038-BC477B0ABBA7}" dt="2024-11-06T17:45:09.234" v="3870"/>
          <ac:spMkLst>
            <pc:docMk/>
            <pc:sldMk cId="2132610444" sldId="281"/>
            <ac:spMk id="285" creationId="{3617C821-AD2D-2A1C-9499-DE10B2A0980D}"/>
          </ac:spMkLst>
        </pc:spChg>
        <pc:spChg chg="mod">
          <ac:chgData name="chethan kalyan" userId="c1370a218002e0be" providerId="LiveId" clId="{2D53C083-D1FA-4AFF-9038-BC477B0ABBA7}" dt="2024-11-06T17:45:09.234" v="3870"/>
          <ac:spMkLst>
            <pc:docMk/>
            <pc:sldMk cId="2132610444" sldId="281"/>
            <ac:spMk id="286" creationId="{9EA0CFE7-6930-2E4C-30CB-DBC0D2FB2A4C}"/>
          </ac:spMkLst>
        </pc:spChg>
        <pc:spChg chg="mod">
          <ac:chgData name="chethan kalyan" userId="c1370a218002e0be" providerId="LiveId" clId="{2D53C083-D1FA-4AFF-9038-BC477B0ABBA7}" dt="2024-11-06T17:45:09.234" v="3870"/>
          <ac:spMkLst>
            <pc:docMk/>
            <pc:sldMk cId="2132610444" sldId="281"/>
            <ac:spMk id="287" creationId="{E49CAA2B-9E28-29F9-E23E-8D1D132C1828}"/>
          </ac:spMkLst>
        </pc:spChg>
        <pc:spChg chg="mod">
          <ac:chgData name="chethan kalyan" userId="c1370a218002e0be" providerId="LiveId" clId="{2D53C083-D1FA-4AFF-9038-BC477B0ABBA7}" dt="2024-11-06T17:45:09.234" v="3870"/>
          <ac:spMkLst>
            <pc:docMk/>
            <pc:sldMk cId="2132610444" sldId="281"/>
            <ac:spMk id="288" creationId="{E4B3C5E6-CB07-DC7C-7733-E514AFFBEC64}"/>
          </ac:spMkLst>
        </pc:spChg>
        <pc:spChg chg="mod">
          <ac:chgData name="chethan kalyan" userId="c1370a218002e0be" providerId="LiveId" clId="{2D53C083-D1FA-4AFF-9038-BC477B0ABBA7}" dt="2024-11-06T17:45:09.234" v="3870"/>
          <ac:spMkLst>
            <pc:docMk/>
            <pc:sldMk cId="2132610444" sldId="281"/>
            <ac:spMk id="289" creationId="{7972D892-0A58-9842-FE8D-A7D7587423C9}"/>
          </ac:spMkLst>
        </pc:spChg>
        <pc:spChg chg="mod">
          <ac:chgData name="chethan kalyan" userId="c1370a218002e0be" providerId="LiveId" clId="{2D53C083-D1FA-4AFF-9038-BC477B0ABBA7}" dt="2024-11-06T17:45:09.234" v="3870"/>
          <ac:spMkLst>
            <pc:docMk/>
            <pc:sldMk cId="2132610444" sldId="281"/>
            <ac:spMk id="290" creationId="{8C5FBCF6-BB25-CA2B-FFFD-ADFFBDF8552E}"/>
          </ac:spMkLst>
        </pc:spChg>
        <pc:spChg chg="mod">
          <ac:chgData name="chethan kalyan" userId="c1370a218002e0be" providerId="LiveId" clId="{2D53C083-D1FA-4AFF-9038-BC477B0ABBA7}" dt="2024-11-06T17:45:09.234" v="3870"/>
          <ac:spMkLst>
            <pc:docMk/>
            <pc:sldMk cId="2132610444" sldId="281"/>
            <ac:spMk id="291" creationId="{FCAD3ADD-041F-BAA7-3CBF-D03B3A130F3D}"/>
          </ac:spMkLst>
        </pc:spChg>
        <pc:spChg chg="mod">
          <ac:chgData name="chethan kalyan" userId="c1370a218002e0be" providerId="LiveId" clId="{2D53C083-D1FA-4AFF-9038-BC477B0ABBA7}" dt="2024-11-06T17:45:09.234" v="3870"/>
          <ac:spMkLst>
            <pc:docMk/>
            <pc:sldMk cId="2132610444" sldId="281"/>
            <ac:spMk id="292" creationId="{AC607481-FF4C-B964-7058-BD1B28CB9A5C}"/>
          </ac:spMkLst>
        </pc:spChg>
        <pc:spChg chg="mod">
          <ac:chgData name="chethan kalyan" userId="c1370a218002e0be" providerId="LiveId" clId="{2D53C083-D1FA-4AFF-9038-BC477B0ABBA7}" dt="2024-11-06T17:45:09.234" v="3870"/>
          <ac:spMkLst>
            <pc:docMk/>
            <pc:sldMk cId="2132610444" sldId="281"/>
            <ac:spMk id="293" creationId="{3327036F-4175-2D05-5FC6-B3187E8FF4FB}"/>
          </ac:spMkLst>
        </pc:spChg>
        <pc:spChg chg="mod">
          <ac:chgData name="chethan kalyan" userId="c1370a218002e0be" providerId="LiveId" clId="{2D53C083-D1FA-4AFF-9038-BC477B0ABBA7}" dt="2024-11-06T17:45:09.234" v="3870"/>
          <ac:spMkLst>
            <pc:docMk/>
            <pc:sldMk cId="2132610444" sldId="281"/>
            <ac:spMk id="294" creationId="{36F9AC0B-C404-A6B4-ED23-3BA4909CEA4C}"/>
          </ac:spMkLst>
        </pc:spChg>
        <pc:spChg chg="mod">
          <ac:chgData name="chethan kalyan" userId="c1370a218002e0be" providerId="LiveId" clId="{2D53C083-D1FA-4AFF-9038-BC477B0ABBA7}" dt="2024-11-06T17:45:09.234" v="3870"/>
          <ac:spMkLst>
            <pc:docMk/>
            <pc:sldMk cId="2132610444" sldId="281"/>
            <ac:spMk id="295" creationId="{B9F2A932-6DA8-064F-6D2D-B4F61AC95167}"/>
          </ac:spMkLst>
        </pc:spChg>
        <pc:spChg chg="mod">
          <ac:chgData name="chethan kalyan" userId="c1370a218002e0be" providerId="LiveId" clId="{2D53C083-D1FA-4AFF-9038-BC477B0ABBA7}" dt="2024-11-06T17:45:09.234" v="3870"/>
          <ac:spMkLst>
            <pc:docMk/>
            <pc:sldMk cId="2132610444" sldId="281"/>
            <ac:spMk id="296" creationId="{D2B8F91C-8702-050F-8980-D39F8033862F}"/>
          </ac:spMkLst>
        </pc:spChg>
        <pc:spChg chg="mod">
          <ac:chgData name="chethan kalyan" userId="c1370a218002e0be" providerId="LiveId" clId="{2D53C083-D1FA-4AFF-9038-BC477B0ABBA7}" dt="2024-11-06T17:45:09.234" v="3870"/>
          <ac:spMkLst>
            <pc:docMk/>
            <pc:sldMk cId="2132610444" sldId="281"/>
            <ac:spMk id="297" creationId="{2712EA14-8D4F-CB0F-DE11-30ADF0C52813}"/>
          </ac:spMkLst>
        </pc:spChg>
        <pc:spChg chg="mod">
          <ac:chgData name="chethan kalyan" userId="c1370a218002e0be" providerId="LiveId" clId="{2D53C083-D1FA-4AFF-9038-BC477B0ABBA7}" dt="2024-11-06T17:45:09.234" v="3870"/>
          <ac:spMkLst>
            <pc:docMk/>
            <pc:sldMk cId="2132610444" sldId="281"/>
            <ac:spMk id="298" creationId="{3F72B824-0335-103C-BD74-777B5A9DAEBD}"/>
          </ac:spMkLst>
        </pc:spChg>
        <pc:spChg chg="mod">
          <ac:chgData name="chethan kalyan" userId="c1370a218002e0be" providerId="LiveId" clId="{2D53C083-D1FA-4AFF-9038-BC477B0ABBA7}" dt="2024-11-06T17:45:09.234" v="3870"/>
          <ac:spMkLst>
            <pc:docMk/>
            <pc:sldMk cId="2132610444" sldId="281"/>
            <ac:spMk id="299" creationId="{4BF5CFF1-0966-1F1F-B50C-B787398F918C}"/>
          </ac:spMkLst>
        </pc:spChg>
        <pc:spChg chg="mod">
          <ac:chgData name="chethan kalyan" userId="c1370a218002e0be" providerId="LiveId" clId="{2D53C083-D1FA-4AFF-9038-BC477B0ABBA7}" dt="2024-11-06T17:45:09.234" v="3870"/>
          <ac:spMkLst>
            <pc:docMk/>
            <pc:sldMk cId="2132610444" sldId="281"/>
            <ac:spMk id="300" creationId="{090088C1-1767-9D68-CF48-1466D97BE8C7}"/>
          </ac:spMkLst>
        </pc:spChg>
        <pc:spChg chg="mod">
          <ac:chgData name="chethan kalyan" userId="c1370a218002e0be" providerId="LiveId" clId="{2D53C083-D1FA-4AFF-9038-BC477B0ABBA7}" dt="2024-11-06T17:45:09.234" v="3870"/>
          <ac:spMkLst>
            <pc:docMk/>
            <pc:sldMk cId="2132610444" sldId="281"/>
            <ac:spMk id="301" creationId="{8665817E-5B6B-0190-D071-F2EFB53DC97C}"/>
          </ac:spMkLst>
        </pc:spChg>
        <pc:spChg chg="mod">
          <ac:chgData name="chethan kalyan" userId="c1370a218002e0be" providerId="LiveId" clId="{2D53C083-D1FA-4AFF-9038-BC477B0ABBA7}" dt="2024-11-06T17:45:09.234" v="3870"/>
          <ac:spMkLst>
            <pc:docMk/>
            <pc:sldMk cId="2132610444" sldId="281"/>
            <ac:spMk id="302" creationId="{CF36A4EF-D50A-4BED-8F2E-F5CF9F6D0113}"/>
          </ac:spMkLst>
        </pc:spChg>
        <pc:spChg chg="mod">
          <ac:chgData name="chethan kalyan" userId="c1370a218002e0be" providerId="LiveId" clId="{2D53C083-D1FA-4AFF-9038-BC477B0ABBA7}" dt="2024-11-06T17:45:09.234" v="3870"/>
          <ac:spMkLst>
            <pc:docMk/>
            <pc:sldMk cId="2132610444" sldId="281"/>
            <ac:spMk id="303" creationId="{B683B4EC-8A0E-D383-D9DF-6B1B79670E5B}"/>
          </ac:spMkLst>
        </pc:spChg>
        <pc:spChg chg="mod">
          <ac:chgData name="chethan kalyan" userId="c1370a218002e0be" providerId="LiveId" clId="{2D53C083-D1FA-4AFF-9038-BC477B0ABBA7}" dt="2024-11-06T17:45:09.234" v="3870"/>
          <ac:spMkLst>
            <pc:docMk/>
            <pc:sldMk cId="2132610444" sldId="281"/>
            <ac:spMk id="304" creationId="{A2E6F480-DB20-3C22-7652-88CEDE43471C}"/>
          </ac:spMkLst>
        </pc:spChg>
        <pc:spChg chg="mod">
          <ac:chgData name="chethan kalyan" userId="c1370a218002e0be" providerId="LiveId" clId="{2D53C083-D1FA-4AFF-9038-BC477B0ABBA7}" dt="2024-11-06T17:45:09.234" v="3870"/>
          <ac:spMkLst>
            <pc:docMk/>
            <pc:sldMk cId="2132610444" sldId="281"/>
            <ac:spMk id="305" creationId="{109157F8-4007-ABE4-970F-043E5B109AA9}"/>
          </ac:spMkLst>
        </pc:spChg>
        <pc:spChg chg="mod">
          <ac:chgData name="chethan kalyan" userId="c1370a218002e0be" providerId="LiveId" clId="{2D53C083-D1FA-4AFF-9038-BC477B0ABBA7}" dt="2024-11-06T17:45:09.234" v="3870"/>
          <ac:spMkLst>
            <pc:docMk/>
            <pc:sldMk cId="2132610444" sldId="281"/>
            <ac:spMk id="306" creationId="{A992CE7C-15C7-BA10-A85D-92CC40956F4D}"/>
          </ac:spMkLst>
        </pc:spChg>
        <pc:spChg chg="mod">
          <ac:chgData name="chethan kalyan" userId="c1370a218002e0be" providerId="LiveId" clId="{2D53C083-D1FA-4AFF-9038-BC477B0ABBA7}" dt="2024-11-06T17:45:09.234" v="3870"/>
          <ac:spMkLst>
            <pc:docMk/>
            <pc:sldMk cId="2132610444" sldId="281"/>
            <ac:spMk id="307" creationId="{44CFB93D-0AC4-46D9-F23F-A20745C71EFD}"/>
          </ac:spMkLst>
        </pc:spChg>
        <pc:spChg chg="mod">
          <ac:chgData name="chethan kalyan" userId="c1370a218002e0be" providerId="LiveId" clId="{2D53C083-D1FA-4AFF-9038-BC477B0ABBA7}" dt="2024-11-06T17:45:09.234" v="3870"/>
          <ac:spMkLst>
            <pc:docMk/>
            <pc:sldMk cId="2132610444" sldId="281"/>
            <ac:spMk id="308" creationId="{FBCF5153-36C6-8C6A-19EA-88A5B8EC8281}"/>
          </ac:spMkLst>
        </pc:spChg>
        <pc:spChg chg="mod">
          <ac:chgData name="chethan kalyan" userId="c1370a218002e0be" providerId="LiveId" clId="{2D53C083-D1FA-4AFF-9038-BC477B0ABBA7}" dt="2024-11-06T17:45:09.234" v="3870"/>
          <ac:spMkLst>
            <pc:docMk/>
            <pc:sldMk cId="2132610444" sldId="281"/>
            <ac:spMk id="309" creationId="{B539F3B4-2D0C-FCD7-C256-CD31972A734B}"/>
          </ac:spMkLst>
        </pc:spChg>
        <pc:spChg chg="mod">
          <ac:chgData name="chethan kalyan" userId="c1370a218002e0be" providerId="LiveId" clId="{2D53C083-D1FA-4AFF-9038-BC477B0ABBA7}" dt="2024-11-06T17:45:09.234" v="3870"/>
          <ac:spMkLst>
            <pc:docMk/>
            <pc:sldMk cId="2132610444" sldId="281"/>
            <ac:spMk id="310" creationId="{BB51EE65-E72F-C57B-B67B-CD0A3CD0971D}"/>
          </ac:spMkLst>
        </pc:spChg>
        <pc:spChg chg="mod">
          <ac:chgData name="chethan kalyan" userId="c1370a218002e0be" providerId="LiveId" clId="{2D53C083-D1FA-4AFF-9038-BC477B0ABBA7}" dt="2024-11-06T17:45:09.234" v="3870"/>
          <ac:spMkLst>
            <pc:docMk/>
            <pc:sldMk cId="2132610444" sldId="281"/>
            <ac:spMk id="311" creationId="{BBE7A3D3-1539-CA7B-0EB2-1D247F30B50F}"/>
          </ac:spMkLst>
        </pc:spChg>
        <pc:spChg chg="mod">
          <ac:chgData name="chethan kalyan" userId="c1370a218002e0be" providerId="LiveId" clId="{2D53C083-D1FA-4AFF-9038-BC477B0ABBA7}" dt="2024-11-06T17:45:09.234" v="3870"/>
          <ac:spMkLst>
            <pc:docMk/>
            <pc:sldMk cId="2132610444" sldId="281"/>
            <ac:spMk id="312" creationId="{FCFFF54E-238C-0944-1BB5-3735DC9676D4}"/>
          </ac:spMkLst>
        </pc:spChg>
        <pc:spChg chg="mod">
          <ac:chgData name="chethan kalyan" userId="c1370a218002e0be" providerId="LiveId" clId="{2D53C083-D1FA-4AFF-9038-BC477B0ABBA7}" dt="2024-11-06T17:45:09.234" v="3870"/>
          <ac:spMkLst>
            <pc:docMk/>
            <pc:sldMk cId="2132610444" sldId="281"/>
            <ac:spMk id="313" creationId="{54C70E19-870A-03C7-8391-66D9D9D773A9}"/>
          </ac:spMkLst>
        </pc:spChg>
        <pc:spChg chg="mod">
          <ac:chgData name="chethan kalyan" userId="c1370a218002e0be" providerId="LiveId" clId="{2D53C083-D1FA-4AFF-9038-BC477B0ABBA7}" dt="2024-11-06T17:45:09.234" v="3870"/>
          <ac:spMkLst>
            <pc:docMk/>
            <pc:sldMk cId="2132610444" sldId="281"/>
            <ac:spMk id="314" creationId="{B8130731-593A-760A-C5EB-763D1BDEBBE6}"/>
          </ac:spMkLst>
        </pc:spChg>
        <pc:spChg chg="mod">
          <ac:chgData name="chethan kalyan" userId="c1370a218002e0be" providerId="LiveId" clId="{2D53C083-D1FA-4AFF-9038-BC477B0ABBA7}" dt="2024-11-06T17:45:09.234" v="3870"/>
          <ac:spMkLst>
            <pc:docMk/>
            <pc:sldMk cId="2132610444" sldId="281"/>
            <ac:spMk id="315" creationId="{15025025-015D-91FA-9A8B-47D1898FFCB4}"/>
          </ac:spMkLst>
        </pc:spChg>
        <pc:spChg chg="mod">
          <ac:chgData name="chethan kalyan" userId="c1370a218002e0be" providerId="LiveId" clId="{2D53C083-D1FA-4AFF-9038-BC477B0ABBA7}" dt="2024-11-06T17:45:09.234" v="3870"/>
          <ac:spMkLst>
            <pc:docMk/>
            <pc:sldMk cId="2132610444" sldId="281"/>
            <ac:spMk id="316" creationId="{0A14ECC2-EB54-185D-7C88-EF172CF1E104}"/>
          </ac:spMkLst>
        </pc:spChg>
        <pc:spChg chg="mod">
          <ac:chgData name="chethan kalyan" userId="c1370a218002e0be" providerId="LiveId" clId="{2D53C083-D1FA-4AFF-9038-BC477B0ABBA7}" dt="2024-11-06T17:45:09.234" v="3870"/>
          <ac:spMkLst>
            <pc:docMk/>
            <pc:sldMk cId="2132610444" sldId="281"/>
            <ac:spMk id="317" creationId="{486680CE-65C5-7BFE-C781-49BC5E399DE5}"/>
          </ac:spMkLst>
        </pc:spChg>
        <pc:spChg chg="mod">
          <ac:chgData name="chethan kalyan" userId="c1370a218002e0be" providerId="LiveId" clId="{2D53C083-D1FA-4AFF-9038-BC477B0ABBA7}" dt="2024-11-06T17:45:09.234" v="3870"/>
          <ac:spMkLst>
            <pc:docMk/>
            <pc:sldMk cId="2132610444" sldId="281"/>
            <ac:spMk id="318" creationId="{EEB4F13B-0710-DE74-BB7D-EE820DFD01A9}"/>
          </ac:spMkLst>
        </pc:spChg>
        <pc:spChg chg="mod">
          <ac:chgData name="chethan kalyan" userId="c1370a218002e0be" providerId="LiveId" clId="{2D53C083-D1FA-4AFF-9038-BC477B0ABBA7}" dt="2024-11-06T17:45:09.234" v="3870"/>
          <ac:spMkLst>
            <pc:docMk/>
            <pc:sldMk cId="2132610444" sldId="281"/>
            <ac:spMk id="319" creationId="{08677401-C8E1-977F-A374-3585D0ACB80A}"/>
          </ac:spMkLst>
        </pc:spChg>
        <pc:spChg chg="mod">
          <ac:chgData name="chethan kalyan" userId="c1370a218002e0be" providerId="LiveId" clId="{2D53C083-D1FA-4AFF-9038-BC477B0ABBA7}" dt="2024-11-06T17:45:09.234" v="3870"/>
          <ac:spMkLst>
            <pc:docMk/>
            <pc:sldMk cId="2132610444" sldId="281"/>
            <ac:spMk id="320" creationId="{33170FA7-2983-5F50-DD3B-F6F94D160512}"/>
          </ac:spMkLst>
        </pc:spChg>
        <pc:spChg chg="mod">
          <ac:chgData name="chethan kalyan" userId="c1370a218002e0be" providerId="LiveId" clId="{2D53C083-D1FA-4AFF-9038-BC477B0ABBA7}" dt="2024-11-06T17:45:09.234" v="3870"/>
          <ac:spMkLst>
            <pc:docMk/>
            <pc:sldMk cId="2132610444" sldId="281"/>
            <ac:spMk id="321" creationId="{86AD1008-D8CD-A876-968E-8108B0F0CCDC}"/>
          </ac:spMkLst>
        </pc:spChg>
        <pc:spChg chg="mod">
          <ac:chgData name="chethan kalyan" userId="c1370a218002e0be" providerId="LiveId" clId="{2D53C083-D1FA-4AFF-9038-BC477B0ABBA7}" dt="2024-11-06T17:45:09.234" v="3870"/>
          <ac:spMkLst>
            <pc:docMk/>
            <pc:sldMk cId="2132610444" sldId="281"/>
            <ac:spMk id="322" creationId="{702C369A-49B8-04E5-BB2E-87EAA1AD2912}"/>
          </ac:spMkLst>
        </pc:spChg>
        <pc:spChg chg="mod">
          <ac:chgData name="chethan kalyan" userId="c1370a218002e0be" providerId="LiveId" clId="{2D53C083-D1FA-4AFF-9038-BC477B0ABBA7}" dt="2024-11-06T17:45:09.234" v="3870"/>
          <ac:spMkLst>
            <pc:docMk/>
            <pc:sldMk cId="2132610444" sldId="281"/>
            <ac:spMk id="323" creationId="{3031055C-8988-66E6-02BF-A1D109DB3AB8}"/>
          </ac:spMkLst>
        </pc:spChg>
        <pc:spChg chg="mod">
          <ac:chgData name="chethan kalyan" userId="c1370a218002e0be" providerId="LiveId" clId="{2D53C083-D1FA-4AFF-9038-BC477B0ABBA7}" dt="2024-11-06T17:45:09.234" v="3870"/>
          <ac:spMkLst>
            <pc:docMk/>
            <pc:sldMk cId="2132610444" sldId="281"/>
            <ac:spMk id="324" creationId="{3ACF4A74-7F14-188B-F03C-F11D1CD0AB10}"/>
          </ac:spMkLst>
        </pc:spChg>
        <pc:spChg chg="mod">
          <ac:chgData name="chethan kalyan" userId="c1370a218002e0be" providerId="LiveId" clId="{2D53C083-D1FA-4AFF-9038-BC477B0ABBA7}" dt="2024-11-06T17:45:09.234" v="3870"/>
          <ac:spMkLst>
            <pc:docMk/>
            <pc:sldMk cId="2132610444" sldId="281"/>
            <ac:spMk id="325" creationId="{B4046434-E206-841F-DC60-53B0E45D4D76}"/>
          </ac:spMkLst>
        </pc:spChg>
        <pc:spChg chg="mod">
          <ac:chgData name="chethan kalyan" userId="c1370a218002e0be" providerId="LiveId" clId="{2D53C083-D1FA-4AFF-9038-BC477B0ABBA7}" dt="2024-11-06T17:45:09.234" v="3870"/>
          <ac:spMkLst>
            <pc:docMk/>
            <pc:sldMk cId="2132610444" sldId="281"/>
            <ac:spMk id="326" creationId="{6E233343-41E8-F33F-B336-DFB4F9D45B2B}"/>
          </ac:spMkLst>
        </pc:spChg>
        <pc:spChg chg="mod">
          <ac:chgData name="chethan kalyan" userId="c1370a218002e0be" providerId="LiveId" clId="{2D53C083-D1FA-4AFF-9038-BC477B0ABBA7}" dt="2024-11-06T17:45:09.234" v="3870"/>
          <ac:spMkLst>
            <pc:docMk/>
            <pc:sldMk cId="2132610444" sldId="281"/>
            <ac:spMk id="327" creationId="{CE38258D-FC85-7342-F6CD-B1C515D52A43}"/>
          </ac:spMkLst>
        </pc:spChg>
        <pc:spChg chg="mod">
          <ac:chgData name="chethan kalyan" userId="c1370a218002e0be" providerId="LiveId" clId="{2D53C083-D1FA-4AFF-9038-BC477B0ABBA7}" dt="2024-11-06T17:45:09.234" v="3870"/>
          <ac:spMkLst>
            <pc:docMk/>
            <pc:sldMk cId="2132610444" sldId="281"/>
            <ac:spMk id="328" creationId="{9E9EA3C4-BAD8-9F6C-96C1-DD35B5C1F034}"/>
          </ac:spMkLst>
        </pc:spChg>
        <pc:spChg chg="mod">
          <ac:chgData name="chethan kalyan" userId="c1370a218002e0be" providerId="LiveId" clId="{2D53C083-D1FA-4AFF-9038-BC477B0ABBA7}" dt="2024-11-06T17:45:09.234" v="3870"/>
          <ac:spMkLst>
            <pc:docMk/>
            <pc:sldMk cId="2132610444" sldId="281"/>
            <ac:spMk id="329" creationId="{E55D51C9-9D50-AF50-0126-84B932BBDD09}"/>
          </ac:spMkLst>
        </pc:spChg>
        <pc:spChg chg="mod">
          <ac:chgData name="chethan kalyan" userId="c1370a218002e0be" providerId="LiveId" clId="{2D53C083-D1FA-4AFF-9038-BC477B0ABBA7}" dt="2024-11-06T17:45:09.234" v="3870"/>
          <ac:spMkLst>
            <pc:docMk/>
            <pc:sldMk cId="2132610444" sldId="281"/>
            <ac:spMk id="330" creationId="{AB1E6459-6F8B-B3F0-0168-B7D4548E8992}"/>
          </ac:spMkLst>
        </pc:spChg>
        <pc:spChg chg="mod">
          <ac:chgData name="chethan kalyan" userId="c1370a218002e0be" providerId="LiveId" clId="{2D53C083-D1FA-4AFF-9038-BC477B0ABBA7}" dt="2024-11-06T17:45:09.234" v="3870"/>
          <ac:spMkLst>
            <pc:docMk/>
            <pc:sldMk cId="2132610444" sldId="281"/>
            <ac:spMk id="331" creationId="{397B4BBE-9909-8694-BA1A-0DC88F352104}"/>
          </ac:spMkLst>
        </pc:spChg>
        <pc:spChg chg="mod">
          <ac:chgData name="chethan kalyan" userId="c1370a218002e0be" providerId="LiveId" clId="{2D53C083-D1FA-4AFF-9038-BC477B0ABBA7}" dt="2024-11-06T17:45:09.234" v="3870"/>
          <ac:spMkLst>
            <pc:docMk/>
            <pc:sldMk cId="2132610444" sldId="281"/>
            <ac:spMk id="332" creationId="{A9988572-AAAD-7AA0-787D-2A379560DF27}"/>
          </ac:spMkLst>
        </pc:spChg>
        <pc:spChg chg="mod">
          <ac:chgData name="chethan kalyan" userId="c1370a218002e0be" providerId="LiveId" clId="{2D53C083-D1FA-4AFF-9038-BC477B0ABBA7}" dt="2024-11-06T17:45:09.234" v="3870"/>
          <ac:spMkLst>
            <pc:docMk/>
            <pc:sldMk cId="2132610444" sldId="281"/>
            <ac:spMk id="333" creationId="{B3AAC317-911B-3EB4-00E7-CC0E1A373FCF}"/>
          </ac:spMkLst>
        </pc:spChg>
        <pc:spChg chg="mod">
          <ac:chgData name="chethan kalyan" userId="c1370a218002e0be" providerId="LiveId" clId="{2D53C083-D1FA-4AFF-9038-BC477B0ABBA7}" dt="2024-11-06T17:45:09.234" v="3870"/>
          <ac:spMkLst>
            <pc:docMk/>
            <pc:sldMk cId="2132610444" sldId="281"/>
            <ac:spMk id="334" creationId="{4CB5D1D1-07F2-FB0F-D994-CED3EA72F41B}"/>
          </ac:spMkLst>
        </pc:spChg>
        <pc:spChg chg="mod">
          <ac:chgData name="chethan kalyan" userId="c1370a218002e0be" providerId="LiveId" clId="{2D53C083-D1FA-4AFF-9038-BC477B0ABBA7}" dt="2024-11-06T17:45:09.234" v="3870"/>
          <ac:spMkLst>
            <pc:docMk/>
            <pc:sldMk cId="2132610444" sldId="281"/>
            <ac:spMk id="335" creationId="{257D8A51-9BFE-3586-74E9-EA0CD3B3ED9B}"/>
          </ac:spMkLst>
        </pc:spChg>
        <pc:spChg chg="mod">
          <ac:chgData name="chethan kalyan" userId="c1370a218002e0be" providerId="LiveId" clId="{2D53C083-D1FA-4AFF-9038-BC477B0ABBA7}" dt="2024-11-06T17:45:09.234" v="3870"/>
          <ac:spMkLst>
            <pc:docMk/>
            <pc:sldMk cId="2132610444" sldId="281"/>
            <ac:spMk id="336" creationId="{6C870732-E6BB-6B96-9D1E-B4D7B74A563B}"/>
          </ac:spMkLst>
        </pc:spChg>
        <pc:spChg chg="mod">
          <ac:chgData name="chethan kalyan" userId="c1370a218002e0be" providerId="LiveId" clId="{2D53C083-D1FA-4AFF-9038-BC477B0ABBA7}" dt="2024-11-06T17:45:09.234" v="3870"/>
          <ac:spMkLst>
            <pc:docMk/>
            <pc:sldMk cId="2132610444" sldId="281"/>
            <ac:spMk id="337" creationId="{3E046CCF-140A-5828-B1B3-3E6C2C4242D9}"/>
          </ac:spMkLst>
        </pc:spChg>
        <pc:spChg chg="mod">
          <ac:chgData name="chethan kalyan" userId="c1370a218002e0be" providerId="LiveId" clId="{2D53C083-D1FA-4AFF-9038-BC477B0ABBA7}" dt="2024-11-06T17:45:09.234" v="3870"/>
          <ac:spMkLst>
            <pc:docMk/>
            <pc:sldMk cId="2132610444" sldId="281"/>
            <ac:spMk id="338" creationId="{3FC6078C-3BE9-AEBA-425F-6D543F3F394B}"/>
          </ac:spMkLst>
        </pc:spChg>
        <pc:spChg chg="mod">
          <ac:chgData name="chethan kalyan" userId="c1370a218002e0be" providerId="LiveId" clId="{2D53C083-D1FA-4AFF-9038-BC477B0ABBA7}" dt="2024-11-06T17:45:09.234" v="3870"/>
          <ac:spMkLst>
            <pc:docMk/>
            <pc:sldMk cId="2132610444" sldId="281"/>
            <ac:spMk id="339" creationId="{23BDEEC4-C929-E14F-8D5C-F61D9E3CF6F3}"/>
          </ac:spMkLst>
        </pc:spChg>
        <pc:spChg chg="mod">
          <ac:chgData name="chethan kalyan" userId="c1370a218002e0be" providerId="LiveId" clId="{2D53C083-D1FA-4AFF-9038-BC477B0ABBA7}" dt="2024-11-06T17:45:09.234" v="3870"/>
          <ac:spMkLst>
            <pc:docMk/>
            <pc:sldMk cId="2132610444" sldId="281"/>
            <ac:spMk id="340" creationId="{DAE05D05-5632-F8D9-64EA-08675363EDAE}"/>
          </ac:spMkLst>
        </pc:spChg>
        <pc:spChg chg="mod">
          <ac:chgData name="chethan kalyan" userId="c1370a218002e0be" providerId="LiveId" clId="{2D53C083-D1FA-4AFF-9038-BC477B0ABBA7}" dt="2024-11-06T17:45:09.234" v="3870"/>
          <ac:spMkLst>
            <pc:docMk/>
            <pc:sldMk cId="2132610444" sldId="281"/>
            <ac:spMk id="341" creationId="{DB2FD6AF-46E4-62B9-2EDF-4B185EDF1C68}"/>
          </ac:spMkLst>
        </pc:spChg>
        <pc:spChg chg="mod">
          <ac:chgData name="chethan kalyan" userId="c1370a218002e0be" providerId="LiveId" clId="{2D53C083-D1FA-4AFF-9038-BC477B0ABBA7}" dt="2024-11-06T17:45:09.234" v="3870"/>
          <ac:spMkLst>
            <pc:docMk/>
            <pc:sldMk cId="2132610444" sldId="281"/>
            <ac:spMk id="342" creationId="{2C48D50E-4A6F-7EE2-5843-A4A74732BB37}"/>
          </ac:spMkLst>
        </pc:spChg>
        <pc:spChg chg="mod">
          <ac:chgData name="chethan kalyan" userId="c1370a218002e0be" providerId="LiveId" clId="{2D53C083-D1FA-4AFF-9038-BC477B0ABBA7}" dt="2024-11-06T17:45:09.234" v="3870"/>
          <ac:spMkLst>
            <pc:docMk/>
            <pc:sldMk cId="2132610444" sldId="281"/>
            <ac:spMk id="343" creationId="{A3870383-0D80-57D9-66D8-4B5367857DB3}"/>
          </ac:spMkLst>
        </pc:spChg>
        <pc:spChg chg="mod">
          <ac:chgData name="chethan kalyan" userId="c1370a218002e0be" providerId="LiveId" clId="{2D53C083-D1FA-4AFF-9038-BC477B0ABBA7}" dt="2024-11-06T17:45:09.234" v="3870"/>
          <ac:spMkLst>
            <pc:docMk/>
            <pc:sldMk cId="2132610444" sldId="281"/>
            <ac:spMk id="344" creationId="{5AA63AEE-31C1-45B8-5781-0338DC9A7F0C}"/>
          </ac:spMkLst>
        </pc:spChg>
        <pc:spChg chg="mod">
          <ac:chgData name="chethan kalyan" userId="c1370a218002e0be" providerId="LiveId" clId="{2D53C083-D1FA-4AFF-9038-BC477B0ABBA7}" dt="2024-11-06T17:45:09.234" v="3870"/>
          <ac:spMkLst>
            <pc:docMk/>
            <pc:sldMk cId="2132610444" sldId="281"/>
            <ac:spMk id="345" creationId="{69420B4C-EBB9-C7B4-8E9A-A4DA34FCCB57}"/>
          </ac:spMkLst>
        </pc:spChg>
        <pc:spChg chg="mod">
          <ac:chgData name="chethan kalyan" userId="c1370a218002e0be" providerId="LiveId" clId="{2D53C083-D1FA-4AFF-9038-BC477B0ABBA7}" dt="2024-11-06T17:45:09.234" v="3870"/>
          <ac:spMkLst>
            <pc:docMk/>
            <pc:sldMk cId="2132610444" sldId="281"/>
            <ac:spMk id="346" creationId="{F919C019-44F6-52C1-D69E-F1EDB77A5EA2}"/>
          </ac:spMkLst>
        </pc:spChg>
        <pc:spChg chg="mod">
          <ac:chgData name="chethan kalyan" userId="c1370a218002e0be" providerId="LiveId" clId="{2D53C083-D1FA-4AFF-9038-BC477B0ABBA7}" dt="2024-11-06T17:45:09.234" v="3870"/>
          <ac:spMkLst>
            <pc:docMk/>
            <pc:sldMk cId="2132610444" sldId="281"/>
            <ac:spMk id="347" creationId="{959BBF4E-6894-0C8A-C579-10427D619FE9}"/>
          </ac:spMkLst>
        </pc:spChg>
        <pc:spChg chg="mod">
          <ac:chgData name="chethan kalyan" userId="c1370a218002e0be" providerId="LiveId" clId="{2D53C083-D1FA-4AFF-9038-BC477B0ABBA7}" dt="2024-11-06T17:45:09.234" v="3870"/>
          <ac:spMkLst>
            <pc:docMk/>
            <pc:sldMk cId="2132610444" sldId="281"/>
            <ac:spMk id="348" creationId="{1C2465D7-DFA3-681A-761E-0163E89F812D}"/>
          </ac:spMkLst>
        </pc:spChg>
        <pc:spChg chg="mod">
          <ac:chgData name="chethan kalyan" userId="c1370a218002e0be" providerId="LiveId" clId="{2D53C083-D1FA-4AFF-9038-BC477B0ABBA7}" dt="2024-11-06T17:45:09.234" v="3870"/>
          <ac:spMkLst>
            <pc:docMk/>
            <pc:sldMk cId="2132610444" sldId="281"/>
            <ac:spMk id="349" creationId="{A7471A9D-7FAF-E19E-DAC7-E7BBBA6C2AA2}"/>
          </ac:spMkLst>
        </pc:spChg>
        <pc:spChg chg="mod">
          <ac:chgData name="chethan kalyan" userId="c1370a218002e0be" providerId="LiveId" clId="{2D53C083-D1FA-4AFF-9038-BC477B0ABBA7}" dt="2024-11-06T17:45:09.234" v="3870"/>
          <ac:spMkLst>
            <pc:docMk/>
            <pc:sldMk cId="2132610444" sldId="281"/>
            <ac:spMk id="350" creationId="{4204437F-02B6-866E-BAB0-AD6F7AEF3FA9}"/>
          </ac:spMkLst>
        </pc:spChg>
        <pc:spChg chg="mod">
          <ac:chgData name="chethan kalyan" userId="c1370a218002e0be" providerId="LiveId" clId="{2D53C083-D1FA-4AFF-9038-BC477B0ABBA7}" dt="2024-11-06T17:45:09.234" v="3870"/>
          <ac:spMkLst>
            <pc:docMk/>
            <pc:sldMk cId="2132610444" sldId="281"/>
            <ac:spMk id="351" creationId="{ABF8BB44-859D-BF56-D436-8A5DB0ED3647}"/>
          </ac:spMkLst>
        </pc:spChg>
        <pc:spChg chg="mod">
          <ac:chgData name="chethan kalyan" userId="c1370a218002e0be" providerId="LiveId" clId="{2D53C083-D1FA-4AFF-9038-BC477B0ABBA7}" dt="2024-11-06T17:45:09.234" v="3870"/>
          <ac:spMkLst>
            <pc:docMk/>
            <pc:sldMk cId="2132610444" sldId="281"/>
            <ac:spMk id="352" creationId="{C4120F26-59E0-B3F4-A0F6-8EE13181746F}"/>
          </ac:spMkLst>
        </pc:spChg>
        <pc:spChg chg="mod">
          <ac:chgData name="chethan kalyan" userId="c1370a218002e0be" providerId="LiveId" clId="{2D53C083-D1FA-4AFF-9038-BC477B0ABBA7}" dt="2024-11-06T17:45:09.234" v="3870"/>
          <ac:spMkLst>
            <pc:docMk/>
            <pc:sldMk cId="2132610444" sldId="281"/>
            <ac:spMk id="353" creationId="{07F469DB-5FA2-7542-BB5E-A685D0A90776}"/>
          </ac:spMkLst>
        </pc:spChg>
        <pc:spChg chg="mod">
          <ac:chgData name="chethan kalyan" userId="c1370a218002e0be" providerId="LiveId" clId="{2D53C083-D1FA-4AFF-9038-BC477B0ABBA7}" dt="2024-11-06T17:45:09.234" v="3870"/>
          <ac:spMkLst>
            <pc:docMk/>
            <pc:sldMk cId="2132610444" sldId="281"/>
            <ac:spMk id="354" creationId="{61E068E1-AAB6-5341-2300-21EE732F22F2}"/>
          </ac:spMkLst>
        </pc:spChg>
        <pc:grpChg chg="add mod">
          <ac:chgData name="chethan kalyan" userId="c1370a218002e0be" providerId="LiveId" clId="{2D53C083-D1FA-4AFF-9038-BC477B0ABBA7}" dt="2024-11-07T08:42:26.977" v="4800" actId="1076"/>
          <ac:grpSpMkLst>
            <pc:docMk/>
            <pc:sldMk cId="2132610444" sldId="281"/>
            <ac:grpSpMk id="14" creationId="{D4395A38-23A6-5517-6A3E-534E286FC862}"/>
          </ac:grpSpMkLst>
        </pc:grpChg>
        <pc:grpChg chg="mod">
          <ac:chgData name="chethan kalyan" userId="c1370a218002e0be" providerId="LiveId" clId="{2D53C083-D1FA-4AFF-9038-BC477B0ABBA7}" dt="2024-11-06T17:45:09.234" v="3870"/>
          <ac:grpSpMkLst>
            <pc:docMk/>
            <pc:sldMk cId="2132610444" sldId="281"/>
            <ac:grpSpMk id="15" creationId="{3352A849-6C7A-2A6B-6725-C1469B6EB185}"/>
          </ac:grpSpMkLst>
        </pc:grpChg>
        <pc:grpChg chg="mod">
          <ac:chgData name="chethan kalyan" userId="c1370a218002e0be" providerId="LiveId" clId="{2D53C083-D1FA-4AFF-9038-BC477B0ABBA7}" dt="2024-11-06T17:45:09.234" v="3870"/>
          <ac:grpSpMkLst>
            <pc:docMk/>
            <pc:sldMk cId="2132610444" sldId="281"/>
            <ac:grpSpMk id="16" creationId="{523F86A2-B5FC-F769-ECEE-01DE87D56BB6}"/>
          </ac:grpSpMkLst>
        </pc:grpChg>
        <pc:picChg chg="add mod">
          <ac:chgData name="chethan kalyan" userId="c1370a218002e0be" providerId="LiveId" clId="{2D53C083-D1FA-4AFF-9038-BC477B0ABBA7}" dt="2024-11-06T09:20:18.944" v="935"/>
          <ac:picMkLst>
            <pc:docMk/>
            <pc:sldMk cId="2132610444" sldId="281"/>
            <ac:picMk id="3" creationId="{6F2CB688-F5D7-63F7-E988-6AA613CACB3E}"/>
          </ac:picMkLst>
        </pc:picChg>
        <pc:picChg chg="add del mod">
          <ac:chgData name="chethan kalyan" userId="c1370a218002e0be" providerId="LiveId" clId="{2D53C083-D1FA-4AFF-9038-BC477B0ABBA7}" dt="2024-11-06T09:32:46.838" v="941" actId="478"/>
          <ac:picMkLst>
            <pc:docMk/>
            <pc:sldMk cId="2132610444" sldId="281"/>
            <ac:picMk id="5" creationId="{80C351F2-0596-34EA-F3BA-15DCA6DEA377}"/>
          </ac:picMkLst>
        </pc:picChg>
        <pc:picChg chg="add del mod">
          <ac:chgData name="chethan kalyan" userId="c1370a218002e0be" providerId="LiveId" clId="{2D53C083-D1FA-4AFF-9038-BC477B0ABBA7}" dt="2024-11-06T09:33:38.762" v="951" actId="21"/>
          <ac:picMkLst>
            <pc:docMk/>
            <pc:sldMk cId="2132610444" sldId="281"/>
            <ac:picMk id="7" creationId="{ECD96FCF-5B5B-2307-D3E1-8A14AD63BE78}"/>
          </ac:picMkLst>
        </pc:picChg>
        <pc:picChg chg="add mod">
          <ac:chgData name="chethan kalyan" userId="c1370a218002e0be" providerId="LiveId" clId="{2D53C083-D1FA-4AFF-9038-BC477B0ABBA7}" dt="2024-11-07T11:06:29.618" v="4916" actId="14861"/>
          <ac:picMkLst>
            <pc:docMk/>
            <pc:sldMk cId="2132610444" sldId="281"/>
            <ac:picMk id="10" creationId="{ECD96FCF-5B5B-2307-D3E1-8A14AD63BE78}"/>
          </ac:picMkLst>
        </pc:picChg>
        <pc:picChg chg="add del mod">
          <ac:chgData name="chethan kalyan" userId="c1370a218002e0be" providerId="LiveId" clId="{2D53C083-D1FA-4AFF-9038-BC477B0ABBA7}" dt="2024-11-06T17:44:57.403" v="3868" actId="478"/>
          <ac:picMkLst>
            <pc:docMk/>
            <pc:sldMk cId="2132610444" sldId="281"/>
            <ac:picMk id="13" creationId="{D45F4467-CD40-465F-1B3E-77315D4F3068}"/>
          </ac:picMkLst>
        </pc:picChg>
      </pc:sldChg>
      <pc:sldChg chg="addSp delSp modSp new del mod">
        <pc:chgData name="chethan kalyan" userId="c1370a218002e0be" providerId="LiveId" clId="{2D53C083-D1FA-4AFF-9038-BC477B0ABBA7}" dt="2024-11-06T11:16:57.645" v="2459" actId="2696"/>
        <pc:sldMkLst>
          <pc:docMk/>
          <pc:sldMk cId="3042260316" sldId="282"/>
        </pc:sldMkLst>
        <pc:spChg chg="add mod">
          <ac:chgData name="chethan kalyan" userId="c1370a218002e0be" providerId="LiveId" clId="{2D53C083-D1FA-4AFF-9038-BC477B0ABBA7}" dt="2024-11-06T11:16:52.976" v="2458" actId="20577"/>
          <ac:spMkLst>
            <pc:docMk/>
            <pc:sldMk cId="3042260316" sldId="282"/>
            <ac:spMk id="4" creationId="{F4E770C4-B160-5DB1-30BB-9AECB20176F6}"/>
          </ac:spMkLst>
        </pc:spChg>
        <pc:spChg chg="add mod">
          <ac:chgData name="chethan kalyan" userId="c1370a218002e0be" providerId="LiveId" clId="{2D53C083-D1FA-4AFF-9038-BC477B0ABBA7}" dt="2024-11-06T10:30:42.733" v="1621"/>
          <ac:spMkLst>
            <pc:docMk/>
            <pc:sldMk cId="3042260316" sldId="282"/>
            <ac:spMk id="7" creationId="{B396CDDA-488B-1573-D99F-2CB303D6BEA9}"/>
          </ac:spMkLst>
        </pc:spChg>
        <pc:picChg chg="add del mod">
          <ac:chgData name="chethan kalyan" userId="c1370a218002e0be" providerId="LiveId" clId="{2D53C083-D1FA-4AFF-9038-BC477B0ABBA7}" dt="2024-11-06T11:06:57.311" v="2387" actId="478"/>
          <ac:picMkLst>
            <pc:docMk/>
            <pc:sldMk cId="3042260316" sldId="282"/>
            <ac:picMk id="3" creationId="{52738922-EE63-CCC7-9CF7-0CA37EB769FB}"/>
          </ac:picMkLst>
        </pc:picChg>
        <pc:picChg chg="add del">
          <ac:chgData name="chethan kalyan" userId="c1370a218002e0be" providerId="LiveId" clId="{2D53C083-D1FA-4AFF-9038-BC477B0ABBA7}" dt="2024-11-06T10:30:32.403" v="1620" actId="478"/>
          <ac:picMkLst>
            <pc:docMk/>
            <pc:sldMk cId="3042260316" sldId="282"/>
            <ac:picMk id="6" creationId="{86DDB2DA-4500-9D7F-A9CB-0762333D5AA4}"/>
          </ac:picMkLst>
        </pc:picChg>
        <pc:picChg chg="add mod">
          <ac:chgData name="chethan kalyan" userId="c1370a218002e0be" providerId="LiveId" clId="{2D53C083-D1FA-4AFF-9038-BC477B0ABBA7}" dt="2024-11-06T10:30:50.903" v="1622"/>
          <ac:picMkLst>
            <pc:docMk/>
            <pc:sldMk cId="3042260316" sldId="282"/>
            <ac:picMk id="8" creationId="{2347C1F5-580D-1C25-8A41-9976F60FAAD0}"/>
          </ac:picMkLst>
        </pc:picChg>
      </pc:sldChg>
      <pc:sldChg chg="addSp delSp modSp new mod">
        <pc:chgData name="chethan kalyan" userId="c1370a218002e0be" providerId="LiveId" clId="{2D53C083-D1FA-4AFF-9038-BC477B0ABBA7}" dt="2024-11-07T11:06:43.872" v="4919" actId="14861"/>
        <pc:sldMkLst>
          <pc:docMk/>
          <pc:sldMk cId="1013200042" sldId="283"/>
        </pc:sldMkLst>
        <pc:spChg chg="add mod">
          <ac:chgData name="chethan kalyan" userId="c1370a218002e0be" providerId="LiveId" clId="{2D53C083-D1FA-4AFF-9038-BC477B0ABBA7}" dt="2024-11-06T10:37:35.146" v="1837"/>
          <ac:spMkLst>
            <pc:docMk/>
            <pc:sldMk cId="1013200042" sldId="283"/>
            <ac:spMk id="2" creationId="{D39241AE-1B69-67E0-9D39-CCB83DA9663A}"/>
          </ac:spMkLst>
        </pc:spChg>
        <pc:spChg chg="add mod">
          <ac:chgData name="chethan kalyan" userId="c1370a218002e0be" providerId="LiveId" clId="{2D53C083-D1FA-4AFF-9038-BC477B0ABBA7}" dt="2024-11-07T08:39:54.517" v="4740" actId="1076"/>
          <ac:spMkLst>
            <pc:docMk/>
            <pc:sldMk cId="1013200042" sldId="283"/>
            <ac:spMk id="6" creationId="{5BD7E11C-EA15-A581-9067-DDEBE29A55C8}"/>
          </ac:spMkLst>
        </pc:spChg>
        <pc:spChg chg="mod">
          <ac:chgData name="chethan kalyan" userId="c1370a218002e0be" providerId="LiveId" clId="{2D53C083-D1FA-4AFF-9038-BC477B0ABBA7}" dt="2024-11-07T08:13:02.084" v="4568"/>
          <ac:spMkLst>
            <pc:docMk/>
            <pc:sldMk cId="1013200042" sldId="283"/>
            <ac:spMk id="9" creationId="{8E330201-7769-36F1-86D9-0442E1C21249}"/>
          </ac:spMkLst>
        </pc:spChg>
        <pc:spChg chg="mod">
          <ac:chgData name="chethan kalyan" userId="c1370a218002e0be" providerId="LiveId" clId="{2D53C083-D1FA-4AFF-9038-BC477B0ABBA7}" dt="2024-11-07T08:13:02.084" v="4568"/>
          <ac:spMkLst>
            <pc:docMk/>
            <pc:sldMk cId="1013200042" sldId="283"/>
            <ac:spMk id="10" creationId="{3E6D6655-709F-64C1-17EE-FFB5A7887351}"/>
          </ac:spMkLst>
        </pc:spChg>
        <pc:spChg chg="mod">
          <ac:chgData name="chethan kalyan" userId="c1370a218002e0be" providerId="LiveId" clId="{2D53C083-D1FA-4AFF-9038-BC477B0ABBA7}" dt="2024-11-07T08:13:02.084" v="4568"/>
          <ac:spMkLst>
            <pc:docMk/>
            <pc:sldMk cId="1013200042" sldId="283"/>
            <ac:spMk id="11" creationId="{63329269-012D-AC27-D3ED-D38639886ABD}"/>
          </ac:spMkLst>
        </pc:spChg>
        <pc:spChg chg="mod">
          <ac:chgData name="chethan kalyan" userId="c1370a218002e0be" providerId="LiveId" clId="{2D53C083-D1FA-4AFF-9038-BC477B0ABBA7}" dt="2024-11-07T08:13:02.084" v="4568"/>
          <ac:spMkLst>
            <pc:docMk/>
            <pc:sldMk cId="1013200042" sldId="283"/>
            <ac:spMk id="12" creationId="{650CBBB7-CBFF-4AAB-0C70-B000EB7BF99D}"/>
          </ac:spMkLst>
        </pc:spChg>
        <pc:spChg chg="mod">
          <ac:chgData name="chethan kalyan" userId="c1370a218002e0be" providerId="LiveId" clId="{2D53C083-D1FA-4AFF-9038-BC477B0ABBA7}" dt="2024-11-07T08:13:02.084" v="4568"/>
          <ac:spMkLst>
            <pc:docMk/>
            <pc:sldMk cId="1013200042" sldId="283"/>
            <ac:spMk id="13" creationId="{6B4F8F74-9962-55E2-04E7-846B3BB4D1F5}"/>
          </ac:spMkLst>
        </pc:spChg>
        <pc:spChg chg="mod">
          <ac:chgData name="chethan kalyan" userId="c1370a218002e0be" providerId="LiveId" clId="{2D53C083-D1FA-4AFF-9038-BC477B0ABBA7}" dt="2024-11-07T08:13:02.084" v="4568"/>
          <ac:spMkLst>
            <pc:docMk/>
            <pc:sldMk cId="1013200042" sldId="283"/>
            <ac:spMk id="14" creationId="{434FB9A4-A879-CB53-22CC-DFBA4F252257}"/>
          </ac:spMkLst>
        </pc:spChg>
        <pc:spChg chg="mod">
          <ac:chgData name="chethan kalyan" userId="c1370a218002e0be" providerId="LiveId" clId="{2D53C083-D1FA-4AFF-9038-BC477B0ABBA7}" dt="2024-11-07T08:13:02.084" v="4568"/>
          <ac:spMkLst>
            <pc:docMk/>
            <pc:sldMk cId="1013200042" sldId="283"/>
            <ac:spMk id="15" creationId="{5A697341-E9E7-F78A-1547-F9C8C92BBC90}"/>
          </ac:spMkLst>
        </pc:spChg>
        <pc:spChg chg="mod">
          <ac:chgData name="chethan kalyan" userId="c1370a218002e0be" providerId="LiveId" clId="{2D53C083-D1FA-4AFF-9038-BC477B0ABBA7}" dt="2024-11-07T08:13:02.084" v="4568"/>
          <ac:spMkLst>
            <pc:docMk/>
            <pc:sldMk cId="1013200042" sldId="283"/>
            <ac:spMk id="16" creationId="{0A126DDC-1109-D5A3-3CEF-67FC9E924F29}"/>
          </ac:spMkLst>
        </pc:spChg>
        <pc:spChg chg="mod">
          <ac:chgData name="chethan kalyan" userId="c1370a218002e0be" providerId="LiveId" clId="{2D53C083-D1FA-4AFF-9038-BC477B0ABBA7}" dt="2024-11-07T08:13:02.084" v="4568"/>
          <ac:spMkLst>
            <pc:docMk/>
            <pc:sldMk cId="1013200042" sldId="283"/>
            <ac:spMk id="17" creationId="{74ACFD45-C8D7-1049-02F0-892D03028891}"/>
          </ac:spMkLst>
        </pc:spChg>
        <pc:spChg chg="mod">
          <ac:chgData name="chethan kalyan" userId="c1370a218002e0be" providerId="LiveId" clId="{2D53C083-D1FA-4AFF-9038-BC477B0ABBA7}" dt="2024-11-07T08:13:02.084" v="4568"/>
          <ac:spMkLst>
            <pc:docMk/>
            <pc:sldMk cId="1013200042" sldId="283"/>
            <ac:spMk id="18" creationId="{A119B3A1-7D13-849C-B36E-26902A0F2EBF}"/>
          </ac:spMkLst>
        </pc:spChg>
        <pc:spChg chg="mod">
          <ac:chgData name="chethan kalyan" userId="c1370a218002e0be" providerId="LiveId" clId="{2D53C083-D1FA-4AFF-9038-BC477B0ABBA7}" dt="2024-11-07T08:13:02.084" v="4568"/>
          <ac:spMkLst>
            <pc:docMk/>
            <pc:sldMk cId="1013200042" sldId="283"/>
            <ac:spMk id="19" creationId="{1BEA9CCA-49D7-C794-167B-2EE82F91EA27}"/>
          </ac:spMkLst>
        </pc:spChg>
        <pc:spChg chg="mod">
          <ac:chgData name="chethan kalyan" userId="c1370a218002e0be" providerId="LiveId" clId="{2D53C083-D1FA-4AFF-9038-BC477B0ABBA7}" dt="2024-11-07T08:13:02.084" v="4568"/>
          <ac:spMkLst>
            <pc:docMk/>
            <pc:sldMk cId="1013200042" sldId="283"/>
            <ac:spMk id="20" creationId="{563AD706-3B57-6A9A-3456-0721EF74B971}"/>
          </ac:spMkLst>
        </pc:spChg>
        <pc:spChg chg="mod">
          <ac:chgData name="chethan kalyan" userId="c1370a218002e0be" providerId="LiveId" clId="{2D53C083-D1FA-4AFF-9038-BC477B0ABBA7}" dt="2024-11-07T08:13:02.084" v="4568"/>
          <ac:spMkLst>
            <pc:docMk/>
            <pc:sldMk cId="1013200042" sldId="283"/>
            <ac:spMk id="21" creationId="{EC7B25F2-C6ED-040E-4C85-7F1DFB71319E}"/>
          </ac:spMkLst>
        </pc:spChg>
        <pc:spChg chg="mod">
          <ac:chgData name="chethan kalyan" userId="c1370a218002e0be" providerId="LiveId" clId="{2D53C083-D1FA-4AFF-9038-BC477B0ABBA7}" dt="2024-11-07T08:13:02.084" v="4568"/>
          <ac:spMkLst>
            <pc:docMk/>
            <pc:sldMk cId="1013200042" sldId="283"/>
            <ac:spMk id="22" creationId="{D03EEAB6-CC3B-983A-D7E4-0424059CC668}"/>
          </ac:spMkLst>
        </pc:spChg>
        <pc:spChg chg="mod">
          <ac:chgData name="chethan kalyan" userId="c1370a218002e0be" providerId="LiveId" clId="{2D53C083-D1FA-4AFF-9038-BC477B0ABBA7}" dt="2024-11-07T08:13:02.084" v="4568"/>
          <ac:spMkLst>
            <pc:docMk/>
            <pc:sldMk cId="1013200042" sldId="283"/>
            <ac:spMk id="23" creationId="{B2C1206A-8089-42C6-2AE7-08F34245F4C5}"/>
          </ac:spMkLst>
        </pc:spChg>
        <pc:spChg chg="mod">
          <ac:chgData name="chethan kalyan" userId="c1370a218002e0be" providerId="LiveId" clId="{2D53C083-D1FA-4AFF-9038-BC477B0ABBA7}" dt="2024-11-07T08:13:02.084" v="4568"/>
          <ac:spMkLst>
            <pc:docMk/>
            <pc:sldMk cId="1013200042" sldId="283"/>
            <ac:spMk id="24" creationId="{F40243CE-B09B-1105-0417-312393FEA2C0}"/>
          </ac:spMkLst>
        </pc:spChg>
        <pc:spChg chg="mod">
          <ac:chgData name="chethan kalyan" userId="c1370a218002e0be" providerId="LiveId" clId="{2D53C083-D1FA-4AFF-9038-BC477B0ABBA7}" dt="2024-11-07T08:13:02.084" v="4568"/>
          <ac:spMkLst>
            <pc:docMk/>
            <pc:sldMk cId="1013200042" sldId="283"/>
            <ac:spMk id="25" creationId="{6BE510FB-E28D-678B-643E-A7750FE7073F}"/>
          </ac:spMkLst>
        </pc:spChg>
        <pc:spChg chg="mod">
          <ac:chgData name="chethan kalyan" userId="c1370a218002e0be" providerId="LiveId" clId="{2D53C083-D1FA-4AFF-9038-BC477B0ABBA7}" dt="2024-11-07T08:13:02.084" v="4568"/>
          <ac:spMkLst>
            <pc:docMk/>
            <pc:sldMk cId="1013200042" sldId="283"/>
            <ac:spMk id="26" creationId="{37B35272-3559-1EA2-5679-D58530D625E0}"/>
          </ac:spMkLst>
        </pc:spChg>
        <pc:spChg chg="mod">
          <ac:chgData name="chethan kalyan" userId="c1370a218002e0be" providerId="LiveId" clId="{2D53C083-D1FA-4AFF-9038-BC477B0ABBA7}" dt="2024-11-07T08:13:02.084" v="4568"/>
          <ac:spMkLst>
            <pc:docMk/>
            <pc:sldMk cId="1013200042" sldId="283"/>
            <ac:spMk id="27" creationId="{92D5F6A8-2650-0178-BA89-168186D7C551}"/>
          </ac:spMkLst>
        </pc:spChg>
        <pc:spChg chg="mod">
          <ac:chgData name="chethan kalyan" userId="c1370a218002e0be" providerId="LiveId" clId="{2D53C083-D1FA-4AFF-9038-BC477B0ABBA7}" dt="2024-11-07T08:13:02.084" v="4568"/>
          <ac:spMkLst>
            <pc:docMk/>
            <pc:sldMk cId="1013200042" sldId="283"/>
            <ac:spMk id="28" creationId="{5E0790DB-AD0F-2C3E-4CA0-BB42DB658A42}"/>
          </ac:spMkLst>
        </pc:spChg>
        <pc:spChg chg="mod">
          <ac:chgData name="chethan kalyan" userId="c1370a218002e0be" providerId="LiveId" clId="{2D53C083-D1FA-4AFF-9038-BC477B0ABBA7}" dt="2024-11-07T08:13:02.084" v="4568"/>
          <ac:spMkLst>
            <pc:docMk/>
            <pc:sldMk cId="1013200042" sldId="283"/>
            <ac:spMk id="29" creationId="{6C939FCE-FA38-7917-0D1A-59162DC912BB}"/>
          </ac:spMkLst>
        </pc:spChg>
        <pc:spChg chg="mod">
          <ac:chgData name="chethan kalyan" userId="c1370a218002e0be" providerId="LiveId" clId="{2D53C083-D1FA-4AFF-9038-BC477B0ABBA7}" dt="2024-11-07T08:13:02.084" v="4568"/>
          <ac:spMkLst>
            <pc:docMk/>
            <pc:sldMk cId="1013200042" sldId="283"/>
            <ac:spMk id="30" creationId="{966AD738-98BF-AE65-CAB7-F9E94148127E}"/>
          </ac:spMkLst>
        </pc:spChg>
        <pc:spChg chg="mod">
          <ac:chgData name="chethan kalyan" userId="c1370a218002e0be" providerId="LiveId" clId="{2D53C083-D1FA-4AFF-9038-BC477B0ABBA7}" dt="2024-11-07T08:13:02.084" v="4568"/>
          <ac:spMkLst>
            <pc:docMk/>
            <pc:sldMk cId="1013200042" sldId="283"/>
            <ac:spMk id="31" creationId="{5875BD94-0986-C82A-9FAE-B7CA4E8E4DC4}"/>
          </ac:spMkLst>
        </pc:spChg>
        <pc:spChg chg="mod">
          <ac:chgData name="chethan kalyan" userId="c1370a218002e0be" providerId="LiveId" clId="{2D53C083-D1FA-4AFF-9038-BC477B0ABBA7}" dt="2024-11-07T08:13:02.084" v="4568"/>
          <ac:spMkLst>
            <pc:docMk/>
            <pc:sldMk cId="1013200042" sldId="283"/>
            <ac:spMk id="32" creationId="{D285BFF9-1B64-8974-D590-C67D02AE278B}"/>
          </ac:spMkLst>
        </pc:spChg>
        <pc:spChg chg="mod">
          <ac:chgData name="chethan kalyan" userId="c1370a218002e0be" providerId="LiveId" clId="{2D53C083-D1FA-4AFF-9038-BC477B0ABBA7}" dt="2024-11-07T08:13:02.084" v="4568"/>
          <ac:spMkLst>
            <pc:docMk/>
            <pc:sldMk cId="1013200042" sldId="283"/>
            <ac:spMk id="33" creationId="{56B78847-5AEE-FEEA-7DBB-6FD39D38AAAB}"/>
          </ac:spMkLst>
        </pc:spChg>
        <pc:spChg chg="mod">
          <ac:chgData name="chethan kalyan" userId="c1370a218002e0be" providerId="LiveId" clId="{2D53C083-D1FA-4AFF-9038-BC477B0ABBA7}" dt="2024-11-07T08:13:02.084" v="4568"/>
          <ac:spMkLst>
            <pc:docMk/>
            <pc:sldMk cId="1013200042" sldId="283"/>
            <ac:spMk id="34" creationId="{4FEDD5F1-A1D4-0890-313F-07C5C3E1EE34}"/>
          </ac:spMkLst>
        </pc:spChg>
        <pc:spChg chg="mod">
          <ac:chgData name="chethan kalyan" userId="c1370a218002e0be" providerId="LiveId" clId="{2D53C083-D1FA-4AFF-9038-BC477B0ABBA7}" dt="2024-11-07T08:13:02.084" v="4568"/>
          <ac:spMkLst>
            <pc:docMk/>
            <pc:sldMk cId="1013200042" sldId="283"/>
            <ac:spMk id="35" creationId="{354598CE-930D-F10E-1826-FF169477EBC7}"/>
          </ac:spMkLst>
        </pc:spChg>
        <pc:spChg chg="mod">
          <ac:chgData name="chethan kalyan" userId="c1370a218002e0be" providerId="LiveId" clId="{2D53C083-D1FA-4AFF-9038-BC477B0ABBA7}" dt="2024-11-07T08:13:02.084" v="4568"/>
          <ac:spMkLst>
            <pc:docMk/>
            <pc:sldMk cId="1013200042" sldId="283"/>
            <ac:spMk id="36" creationId="{155A0CDA-67EF-F331-86F3-5AD83CAEA5F1}"/>
          </ac:spMkLst>
        </pc:spChg>
        <pc:spChg chg="mod">
          <ac:chgData name="chethan kalyan" userId="c1370a218002e0be" providerId="LiveId" clId="{2D53C083-D1FA-4AFF-9038-BC477B0ABBA7}" dt="2024-11-07T08:13:02.084" v="4568"/>
          <ac:spMkLst>
            <pc:docMk/>
            <pc:sldMk cId="1013200042" sldId="283"/>
            <ac:spMk id="37" creationId="{C39881BF-81BF-FE3F-31A5-3F5FDEF5D911}"/>
          </ac:spMkLst>
        </pc:spChg>
        <pc:spChg chg="mod">
          <ac:chgData name="chethan kalyan" userId="c1370a218002e0be" providerId="LiveId" clId="{2D53C083-D1FA-4AFF-9038-BC477B0ABBA7}" dt="2024-11-07T08:13:02.084" v="4568"/>
          <ac:spMkLst>
            <pc:docMk/>
            <pc:sldMk cId="1013200042" sldId="283"/>
            <ac:spMk id="38" creationId="{1EBFA9B2-E340-B9A1-BAD4-4C8E14F473D6}"/>
          </ac:spMkLst>
        </pc:spChg>
        <pc:spChg chg="mod">
          <ac:chgData name="chethan kalyan" userId="c1370a218002e0be" providerId="LiveId" clId="{2D53C083-D1FA-4AFF-9038-BC477B0ABBA7}" dt="2024-11-07T08:13:02.084" v="4568"/>
          <ac:spMkLst>
            <pc:docMk/>
            <pc:sldMk cId="1013200042" sldId="283"/>
            <ac:spMk id="39" creationId="{D943F43C-6865-AF91-4142-5D9884DF5CEC}"/>
          </ac:spMkLst>
        </pc:spChg>
        <pc:spChg chg="mod">
          <ac:chgData name="chethan kalyan" userId="c1370a218002e0be" providerId="LiveId" clId="{2D53C083-D1FA-4AFF-9038-BC477B0ABBA7}" dt="2024-11-07T08:13:02.084" v="4568"/>
          <ac:spMkLst>
            <pc:docMk/>
            <pc:sldMk cId="1013200042" sldId="283"/>
            <ac:spMk id="40" creationId="{8948EF8C-72E8-4138-2C33-57D42F55F453}"/>
          </ac:spMkLst>
        </pc:spChg>
        <pc:spChg chg="mod">
          <ac:chgData name="chethan kalyan" userId="c1370a218002e0be" providerId="LiveId" clId="{2D53C083-D1FA-4AFF-9038-BC477B0ABBA7}" dt="2024-11-07T08:13:02.084" v="4568"/>
          <ac:spMkLst>
            <pc:docMk/>
            <pc:sldMk cId="1013200042" sldId="283"/>
            <ac:spMk id="41" creationId="{3105F399-4A02-0CBC-8680-56F6E36E106A}"/>
          </ac:spMkLst>
        </pc:spChg>
        <pc:spChg chg="mod">
          <ac:chgData name="chethan kalyan" userId="c1370a218002e0be" providerId="LiveId" clId="{2D53C083-D1FA-4AFF-9038-BC477B0ABBA7}" dt="2024-11-07T08:13:02.084" v="4568"/>
          <ac:spMkLst>
            <pc:docMk/>
            <pc:sldMk cId="1013200042" sldId="283"/>
            <ac:spMk id="42" creationId="{4F0A4536-4FE7-7C72-8B83-2BD80309EAAB}"/>
          </ac:spMkLst>
        </pc:spChg>
        <pc:spChg chg="mod">
          <ac:chgData name="chethan kalyan" userId="c1370a218002e0be" providerId="LiveId" clId="{2D53C083-D1FA-4AFF-9038-BC477B0ABBA7}" dt="2024-11-07T08:13:02.084" v="4568"/>
          <ac:spMkLst>
            <pc:docMk/>
            <pc:sldMk cId="1013200042" sldId="283"/>
            <ac:spMk id="43" creationId="{A7B03BF8-0E72-7E66-4D74-83CF823A230D}"/>
          </ac:spMkLst>
        </pc:spChg>
        <pc:spChg chg="mod">
          <ac:chgData name="chethan kalyan" userId="c1370a218002e0be" providerId="LiveId" clId="{2D53C083-D1FA-4AFF-9038-BC477B0ABBA7}" dt="2024-11-07T08:13:02.084" v="4568"/>
          <ac:spMkLst>
            <pc:docMk/>
            <pc:sldMk cId="1013200042" sldId="283"/>
            <ac:spMk id="44" creationId="{9AE60F85-926B-41E2-7D1E-6E68C0A7BF19}"/>
          </ac:spMkLst>
        </pc:spChg>
        <pc:spChg chg="mod">
          <ac:chgData name="chethan kalyan" userId="c1370a218002e0be" providerId="LiveId" clId="{2D53C083-D1FA-4AFF-9038-BC477B0ABBA7}" dt="2024-11-07T08:13:02.084" v="4568"/>
          <ac:spMkLst>
            <pc:docMk/>
            <pc:sldMk cId="1013200042" sldId="283"/>
            <ac:spMk id="45" creationId="{C3F437BC-9009-32CD-519E-FCD74C6CC360}"/>
          </ac:spMkLst>
        </pc:spChg>
        <pc:spChg chg="mod">
          <ac:chgData name="chethan kalyan" userId="c1370a218002e0be" providerId="LiveId" clId="{2D53C083-D1FA-4AFF-9038-BC477B0ABBA7}" dt="2024-11-07T08:13:02.084" v="4568"/>
          <ac:spMkLst>
            <pc:docMk/>
            <pc:sldMk cId="1013200042" sldId="283"/>
            <ac:spMk id="46" creationId="{97477144-9D3B-7096-E941-A91157AE459F}"/>
          </ac:spMkLst>
        </pc:spChg>
        <pc:spChg chg="mod">
          <ac:chgData name="chethan kalyan" userId="c1370a218002e0be" providerId="LiveId" clId="{2D53C083-D1FA-4AFF-9038-BC477B0ABBA7}" dt="2024-11-07T08:13:02.084" v="4568"/>
          <ac:spMkLst>
            <pc:docMk/>
            <pc:sldMk cId="1013200042" sldId="283"/>
            <ac:spMk id="47" creationId="{A01E7453-0DFC-92B8-1048-727E965DC0C5}"/>
          </ac:spMkLst>
        </pc:spChg>
        <pc:spChg chg="mod">
          <ac:chgData name="chethan kalyan" userId="c1370a218002e0be" providerId="LiveId" clId="{2D53C083-D1FA-4AFF-9038-BC477B0ABBA7}" dt="2024-11-07T08:13:02.084" v="4568"/>
          <ac:spMkLst>
            <pc:docMk/>
            <pc:sldMk cId="1013200042" sldId="283"/>
            <ac:spMk id="48" creationId="{00C39B2B-669F-0CDB-36D9-25B776A69D37}"/>
          </ac:spMkLst>
        </pc:spChg>
        <pc:spChg chg="mod">
          <ac:chgData name="chethan kalyan" userId="c1370a218002e0be" providerId="LiveId" clId="{2D53C083-D1FA-4AFF-9038-BC477B0ABBA7}" dt="2024-11-07T08:13:02.084" v="4568"/>
          <ac:spMkLst>
            <pc:docMk/>
            <pc:sldMk cId="1013200042" sldId="283"/>
            <ac:spMk id="49" creationId="{9095A9F6-3436-A4F2-E180-14D5A3E68DD2}"/>
          </ac:spMkLst>
        </pc:spChg>
        <pc:spChg chg="mod">
          <ac:chgData name="chethan kalyan" userId="c1370a218002e0be" providerId="LiveId" clId="{2D53C083-D1FA-4AFF-9038-BC477B0ABBA7}" dt="2024-11-07T08:13:02.084" v="4568"/>
          <ac:spMkLst>
            <pc:docMk/>
            <pc:sldMk cId="1013200042" sldId="283"/>
            <ac:spMk id="50" creationId="{BDF330F6-B4D7-2709-F4EE-2DE3C20B43F7}"/>
          </ac:spMkLst>
        </pc:spChg>
        <pc:spChg chg="mod">
          <ac:chgData name="chethan kalyan" userId="c1370a218002e0be" providerId="LiveId" clId="{2D53C083-D1FA-4AFF-9038-BC477B0ABBA7}" dt="2024-11-07T08:13:02.084" v="4568"/>
          <ac:spMkLst>
            <pc:docMk/>
            <pc:sldMk cId="1013200042" sldId="283"/>
            <ac:spMk id="51" creationId="{843E7C2F-4CC3-F011-4DE1-8151BE288FE8}"/>
          </ac:spMkLst>
        </pc:spChg>
        <pc:spChg chg="mod">
          <ac:chgData name="chethan kalyan" userId="c1370a218002e0be" providerId="LiveId" clId="{2D53C083-D1FA-4AFF-9038-BC477B0ABBA7}" dt="2024-11-07T08:13:02.084" v="4568"/>
          <ac:spMkLst>
            <pc:docMk/>
            <pc:sldMk cId="1013200042" sldId="283"/>
            <ac:spMk id="52" creationId="{EB5E0949-80AA-2DD6-D3AB-12102A9C6289}"/>
          </ac:spMkLst>
        </pc:spChg>
        <pc:spChg chg="mod">
          <ac:chgData name="chethan kalyan" userId="c1370a218002e0be" providerId="LiveId" clId="{2D53C083-D1FA-4AFF-9038-BC477B0ABBA7}" dt="2024-11-07T08:13:02.084" v="4568"/>
          <ac:spMkLst>
            <pc:docMk/>
            <pc:sldMk cId="1013200042" sldId="283"/>
            <ac:spMk id="53" creationId="{32425ADC-1E31-AAA4-3F8B-5031E7469FA3}"/>
          </ac:spMkLst>
        </pc:spChg>
        <pc:spChg chg="mod">
          <ac:chgData name="chethan kalyan" userId="c1370a218002e0be" providerId="LiveId" clId="{2D53C083-D1FA-4AFF-9038-BC477B0ABBA7}" dt="2024-11-07T08:13:02.084" v="4568"/>
          <ac:spMkLst>
            <pc:docMk/>
            <pc:sldMk cId="1013200042" sldId="283"/>
            <ac:spMk id="54" creationId="{CB6DF157-8940-562C-07E2-2DC9E5E03A9A}"/>
          </ac:spMkLst>
        </pc:spChg>
        <pc:spChg chg="mod">
          <ac:chgData name="chethan kalyan" userId="c1370a218002e0be" providerId="LiveId" clId="{2D53C083-D1FA-4AFF-9038-BC477B0ABBA7}" dt="2024-11-07T08:13:02.084" v="4568"/>
          <ac:spMkLst>
            <pc:docMk/>
            <pc:sldMk cId="1013200042" sldId="283"/>
            <ac:spMk id="55" creationId="{24D03DCC-D9F4-B701-D780-BCD711AD08CB}"/>
          </ac:spMkLst>
        </pc:spChg>
        <pc:spChg chg="mod">
          <ac:chgData name="chethan kalyan" userId="c1370a218002e0be" providerId="LiveId" clId="{2D53C083-D1FA-4AFF-9038-BC477B0ABBA7}" dt="2024-11-07T08:13:02.084" v="4568"/>
          <ac:spMkLst>
            <pc:docMk/>
            <pc:sldMk cId="1013200042" sldId="283"/>
            <ac:spMk id="56" creationId="{E8B8BA28-1588-DFEB-1C3A-7BF17C9820A9}"/>
          </ac:spMkLst>
        </pc:spChg>
        <pc:spChg chg="mod">
          <ac:chgData name="chethan kalyan" userId="c1370a218002e0be" providerId="LiveId" clId="{2D53C083-D1FA-4AFF-9038-BC477B0ABBA7}" dt="2024-11-07T08:13:02.084" v="4568"/>
          <ac:spMkLst>
            <pc:docMk/>
            <pc:sldMk cId="1013200042" sldId="283"/>
            <ac:spMk id="57" creationId="{6EF66F1F-DBF0-B047-2E29-A6806EDEA226}"/>
          </ac:spMkLst>
        </pc:spChg>
        <pc:spChg chg="mod">
          <ac:chgData name="chethan kalyan" userId="c1370a218002e0be" providerId="LiveId" clId="{2D53C083-D1FA-4AFF-9038-BC477B0ABBA7}" dt="2024-11-07T08:13:02.084" v="4568"/>
          <ac:spMkLst>
            <pc:docMk/>
            <pc:sldMk cId="1013200042" sldId="283"/>
            <ac:spMk id="58" creationId="{4487692C-2E16-438E-C25A-D385EFD42D0A}"/>
          </ac:spMkLst>
        </pc:spChg>
        <pc:spChg chg="mod">
          <ac:chgData name="chethan kalyan" userId="c1370a218002e0be" providerId="LiveId" clId="{2D53C083-D1FA-4AFF-9038-BC477B0ABBA7}" dt="2024-11-07T08:13:02.084" v="4568"/>
          <ac:spMkLst>
            <pc:docMk/>
            <pc:sldMk cId="1013200042" sldId="283"/>
            <ac:spMk id="59" creationId="{BF4B97C7-463F-05F4-7851-D46470FB25B0}"/>
          </ac:spMkLst>
        </pc:spChg>
        <pc:spChg chg="mod">
          <ac:chgData name="chethan kalyan" userId="c1370a218002e0be" providerId="LiveId" clId="{2D53C083-D1FA-4AFF-9038-BC477B0ABBA7}" dt="2024-11-07T08:13:02.084" v="4568"/>
          <ac:spMkLst>
            <pc:docMk/>
            <pc:sldMk cId="1013200042" sldId="283"/>
            <ac:spMk id="60" creationId="{3CAB908C-471D-3524-5085-1AC74A3A9A94}"/>
          </ac:spMkLst>
        </pc:spChg>
        <pc:spChg chg="mod">
          <ac:chgData name="chethan kalyan" userId="c1370a218002e0be" providerId="LiveId" clId="{2D53C083-D1FA-4AFF-9038-BC477B0ABBA7}" dt="2024-11-07T08:13:02.084" v="4568"/>
          <ac:spMkLst>
            <pc:docMk/>
            <pc:sldMk cId="1013200042" sldId="283"/>
            <ac:spMk id="61" creationId="{4A4117B1-5F61-FAC0-8A0D-377F613B5B1F}"/>
          </ac:spMkLst>
        </pc:spChg>
        <pc:spChg chg="mod">
          <ac:chgData name="chethan kalyan" userId="c1370a218002e0be" providerId="LiveId" clId="{2D53C083-D1FA-4AFF-9038-BC477B0ABBA7}" dt="2024-11-07T08:13:02.084" v="4568"/>
          <ac:spMkLst>
            <pc:docMk/>
            <pc:sldMk cId="1013200042" sldId="283"/>
            <ac:spMk id="62" creationId="{3B3C37E0-B8E4-C257-0646-57213E328ADD}"/>
          </ac:spMkLst>
        </pc:spChg>
        <pc:spChg chg="mod">
          <ac:chgData name="chethan kalyan" userId="c1370a218002e0be" providerId="LiveId" clId="{2D53C083-D1FA-4AFF-9038-BC477B0ABBA7}" dt="2024-11-07T08:13:02.084" v="4568"/>
          <ac:spMkLst>
            <pc:docMk/>
            <pc:sldMk cId="1013200042" sldId="283"/>
            <ac:spMk id="63" creationId="{2A517E2D-D38D-3164-D0E7-5D6D821C8F5F}"/>
          </ac:spMkLst>
        </pc:spChg>
        <pc:spChg chg="mod">
          <ac:chgData name="chethan kalyan" userId="c1370a218002e0be" providerId="LiveId" clId="{2D53C083-D1FA-4AFF-9038-BC477B0ABBA7}" dt="2024-11-07T08:13:02.084" v="4568"/>
          <ac:spMkLst>
            <pc:docMk/>
            <pc:sldMk cId="1013200042" sldId="283"/>
            <ac:spMk id="64" creationId="{7EBF0E69-1595-7C7F-39CD-F31A99FB1B27}"/>
          </ac:spMkLst>
        </pc:spChg>
        <pc:spChg chg="mod">
          <ac:chgData name="chethan kalyan" userId="c1370a218002e0be" providerId="LiveId" clId="{2D53C083-D1FA-4AFF-9038-BC477B0ABBA7}" dt="2024-11-07T08:13:02.084" v="4568"/>
          <ac:spMkLst>
            <pc:docMk/>
            <pc:sldMk cId="1013200042" sldId="283"/>
            <ac:spMk id="65" creationId="{94B181FB-04D8-C684-E33E-CCD40397E553}"/>
          </ac:spMkLst>
        </pc:spChg>
        <pc:spChg chg="mod">
          <ac:chgData name="chethan kalyan" userId="c1370a218002e0be" providerId="LiveId" clId="{2D53C083-D1FA-4AFF-9038-BC477B0ABBA7}" dt="2024-11-07T08:13:02.084" v="4568"/>
          <ac:spMkLst>
            <pc:docMk/>
            <pc:sldMk cId="1013200042" sldId="283"/>
            <ac:spMk id="66" creationId="{C1F5F018-6883-5244-0254-1886D29459C5}"/>
          </ac:spMkLst>
        </pc:spChg>
        <pc:spChg chg="mod">
          <ac:chgData name="chethan kalyan" userId="c1370a218002e0be" providerId="LiveId" clId="{2D53C083-D1FA-4AFF-9038-BC477B0ABBA7}" dt="2024-11-07T08:13:02.084" v="4568"/>
          <ac:spMkLst>
            <pc:docMk/>
            <pc:sldMk cId="1013200042" sldId="283"/>
            <ac:spMk id="67" creationId="{C588FB6D-CBC1-7621-E6AA-ABF98C420DCE}"/>
          </ac:spMkLst>
        </pc:spChg>
        <pc:spChg chg="mod">
          <ac:chgData name="chethan kalyan" userId="c1370a218002e0be" providerId="LiveId" clId="{2D53C083-D1FA-4AFF-9038-BC477B0ABBA7}" dt="2024-11-07T08:13:02.084" v="4568"/>
          <ac:spMkLst>
            <pc:docMk/>
            <pc:sldMk cId="1013200042" sldId="283"/>
            <ac:spMk id="68" creationId="{7427C4CD-4C73-13B2-7E5E-26EB814B0BEB}"/>
          </ac:spMkLst>
        </pc:spChg>
        <pc:spChg chg="mod">
          <ac:chgData name="chethan kalyan" userId="c1370a218002e0be" providerId="LiveId" clId="{2D53C083-D1FA-4AFF-9038-BC477B0ABBA7}" dt="2024-11-07T08:13:02.084" v="4568"/>
          <ac:spMkLst>
            <pc:docMk/>
            <pc:sldMk cId="1013200042" sldId="283"/>
            <ac:spMk id="69" creationId="{190332D5-344D-3428-B9FD-78B90F0EA2C8}"/>
          </ac:spMkLst>
        </pc:spChg>
        <pc:spChg chg="mod">
          <ac:chgData name="chethan kalyan" userId="c1370a218002e0be" providerId="LiveId" clId="{2D53C083-D1FA-4AFF-9038-BC477B0ABBA7}" dt="2024-11-07T08:13:02.084" v="4568"/>
          <ac:spMkLst>
            <pc:docMk/>
            <pc:sldMk cId="1013200042" sldId="283"/>
            <ac:spMk id="70" creationId="{B940142D-7D8D-6D6C-7A10-83575FD14EA6}"/>
          </ac:spMkLst>
        </pc:spChg>
        <pc:spChg chg="mod">
          <ac:chgData name="chethan kalyan" userId="c1370a218002e0be" providerId="LiveId" clId="{2D53C083-D1FA-4AFF-9038-BC477B0ABBA7}" dt="2024-11-07T08:13:02.084" v="4568"/>
          <ac:spMkLst>
            <pc:docMk/>
            <pc:sldMk cId="1013200042" sldId="283"/>
            <ac:spMk id="71" creationId="{7B748EB8-C049-F8D9-27FC-676BE9381FAC}"/>
          </ac:spMkLst>
        </pc:spChg>
        <pc:spChg chg="mod">
          <ac:chgData name="chethan kalyan" userId="c1370a218002e0be" providerId="LiveId" clId="{2D53C083-D1FA-4AFF-9038-BC477B0ABBA7}" dt="2024-11-07T08:13:02.084" v="4568"/>
          <ac:spMkLst>
            <pc:docMk/>
            <pc:sldMk cId="1013200042" sldId="283"/>
            <ac:spMk id="72" creationId="{483BADC5-2415-C1B6-8DA1-EA86697871EA}"/>
          </ac:spMkLst>
        </pc:spChg>
        <pc:spChg chg="mod">
          <ac:chgData name="chethan kalyan" userId="c1370a218002e0be" providerId="LiveId" clId="{2D53C083-D1FA-4AFF-9038-BC477B0ABBA7}" dt="2024-11-07T08:13:02.084" v="4568"/>
          <ac:spMkLst>
            <pc:docMk/>
            <pc:sldMk cId="1013200042" sldId="283"/>
            <ac:spMk id="73" creationId="{FDDC46B2-B573-8CAE-3E1B-18D694AA11AF}"/>
          </ac:spMkLst>
        </pc:spChg>
        <pc:spChg chg="mod">
          <ac:chgData name="chethan kalyan" userId="c1370a218002e0be" providerId="LiveId" clId="{2D53C083-D1FA-4AFF-9038-BC477B0ABBA7}" dt="2024-11-07T08:13:02.084" v="4568"/>
          <ac:spMkLst>
            <pc:docMk/>
            <pc:sldMk cId="1013200042" sldId="283"/>
            <ac:spMk id="74" creationId="{6B000D02-D172-5C84-FF2B-A602BB25CEAC}"/>
          </ac:spMkLst>
        </pc:spChg>
        <pc:spChg chg="mod">
          <ac:chgData name="chethan kalyan" userId="c1370a218002e0be" providerId="LiveId" clId="{2D53C083-D1FA-4AFF-9038-BC477B0ABBA7}" dt="2024-11-07T08:13:02.084" v="4568"/>
          <ac:spMkLst>
            <pc:docMk/>
            <pc:sldMk cId="1013200042" sldId="283"/>
            <ac:spMk id="75" creationId="{21762D57-4683-F481-8F59-A6BDA43D5774}"/>
          </ac:spMkLst>
        </pc:spChg>
        <pc:spChg chg="mod">
          <ac:chgData name="chethan kalyan" userId="c1370a218002e0be" providerId="LiveId" clId="{2D53C083-D1FA-4AFF-9038-BC477B0ABBA7}" dt="2024-11-07T08:13:02.084" v="4568"/>
          <ac:spMkLst>
            <pc:docMk/>
            <pc:sldMk cId="1013200042" sldId="283"/>
            <ac:spMk id="76" creationId="{21845373-E46A-2498-D9BB-CAFC5A1C5290}"/>
          </ac:spMkLst>
        </pc:spChg>
        <pc:spChg chg="mod">
          <ac:chgData name="chethan kalyan" userId="c1370a218002e0be" providerId="LiveId" clId="{2D53C083-D1FA-4AFF-9038-BC477B0ABBA7}" dt="2024-11-07T08:13:02.084" v="4568"/>
          <ac:spMkLst>
            <pc:docMk/>
            <pc:sldMk cId="1013200042" sldId="283"/>
            <ac:spMk id="77" creationId="{04E20021-B3FB-EA0C-A6E6-09C035726E5C}"/>
          </ac:spMkLst>
        </pc:spChg>
        <pc:spChg chg="mod">
          <ac:chgData name="chethan kalyan" userId="c1370a218002e0be" providerId="LiveId" clId="{2D53C083-D1FA-4AFF-9038-BC477B0ABBA7}" dt="2024-11-07T08:13:02.084" v="4568"/>
          <ac:spMkLst>
            <pc:docMk/>
            <pc:sldMk cId="1013200042" sldId="283"/>
            <ac:spMk id="78" creationId="{DFA514B8-0075-DE92-DB3B-4830D36C1D6B}"/>
          </ac:spMkLst>
        </pc:spChg>
        <pc:spChg chg="mod">
          <ac:chgData name="chethan kalyan" userId="c1370a218002e0be" providerId="LiveId" clId="{2D53C083-D1FA-4AFF-9038-BC477B0ABBA7}" dt="2024-11-07T08:13:02.084" v="4568"/>
          <ac:spMkLst>
            <pc:docMk/>
            <pc:sldMk cId="1013200042" sldId="283"/>
            <ac:spMk id="79" creationId="{766FD772-D3B8-60F4-A8E7-09786BD61F2B}"/>
          </ac:spMkLst>
        </pc:spChg>
        <pc:spChg chg="mod">
          <ac:chgData name="chethan kalyan" userId="c1370a218002e0be" providerId="LiveId" clId="{2D53C083-D1FA-4AFF-9038-BC477B0ABBA7}" dt="2024-11-07T08:13:02.084" v="4568"/>
          <ac:spMkLst>
            <pc:docMk/>
            <pc:sldMk cId="1013200042" sldId="283"/>
            <ac:spMk id="80" creationId="{3C595D36-2841-EBE9-983B-C5F916430979}"/>
          </ac:spMkLst>
        </pc:spChg>
        <pc:spChg chg="mod">
          <ac:chgData name="chethan kalyan" userId="c1370a218002e0be" providerId="LiveId" clId="{2D53C083-D1FA-4AFF-9038-BC477B0ABBA7}" dt="2024-11-07T08:13:02.084" v="4568"/>
          <ac:spMkLst>
            <pc:docMk/>
            <pc:sldMk cId="1013200042" sldId="283"/>
            <ac:spMk id="81" creationId="{502A9375-2E01-CF5E-CE5C-1012F87298DA}"/>
          </ac:spMkLst>
        </pc:spChg>
        <pc:spChg chg="mod">
          <ac:chgData name="chethan kalyan" userId="c1370a218002e0be" providerId="LiveId" clId="{2D53C083-D1FA-4AFF-9038-BC477B0ABBA7}" dt="2024-11-07T08:13:02.084" v="4568"/>
          <ac:spMkLst>
            <pc:docMk/>
            <pc:sldMk cId="1013200042" sldId="283"/>
            <ac:spMk id="82" creationId="{A31A42A4-FAAB-14BF-2889-FC7F2F7232EF}"/>
          </ac:spMkLst>
        </pc:spChg>
        <pc:spChg chg="mod">
          <ac:chgData name="chethan kalyan" userId="c1370a218002e0be" providerId="LiveId" clId="{2D53C083-D1FA-4AFF-9038-BC477B0ABBA7}" dt="2024-11-07T08:13:02.084" v="4568"/>
          <ac:spMkLst>
            <pc:docMk/>
            <pc:sldMk cId="1013200042" sldId="283"/>
            <ac:spMk id="83" creationId="{D4F25E52-8069-5A0B-5ECE-36D643757E39}"/>
          </ac:spMkLst>
        </pc:spChg>
        <pc:spChg chg="mod">
          <ac:chgData name="chethan kalyan" userId="c1370a218002e0be" providerId="LiveId" clId="{2D53C083-D1FA-4AFF-9038-BC477B0ABBA7}" dt="2024-11-07T08:13:02.084" v="4568"/>
          <ac:spMkLst>
            <pc:docMk/>
            <pc:sldMk cId="1013200042" sldId="283"/>
            <ac:spMk id="84" creationId="{4FDB0713-F76C-9683-175F-20287054422F}"/>
          </ac:spMkLst>
        </pc:spChg>
        <pc:spChg chg="mod">
          <ac:chgData name="chethan kalyan" userId="c1370a218002e0be" providerId="LiveId" clId="{2D53C083-D1FA-4AFF-9038-BC477B0ABBA7}" dt="2024-11-07T08:13:02.084" v="4568"/>
          <ac:spMkLst>
            <pc:docMk/>
            <pc:sldMk cId="1013200042" sldId="283"/>
            <ac:spMk id="85" creationId="{BD1748C1-DFBC-7F53-F77E-08379E98D180}"/>
          </ac:spMkLst>
        </pc:spChg>
        <pc:spChg chg="mod">
          <ac:chgData name="chethan kalyan" userId="c1370a218002e0be" providerId="LiveId" clId="{2D53C083-D1FA-4AFF-9038-BC477B0ABBA7}" dt="2024-11-07T08:13:02.084" v="4568"/>
          <ac:spMkLst>
            <pc:docMk/>
            <pc:sldMk cId="1013200042" sldId="283"/>
            <ac:spMk id="86" creationId="{622F7153-9459-B9F6-7A7A-8E3BFF230820}"/>
          </ac:spMkLst>
        </pc:spChg>
        <pc:spChg chg="mod">
          <ac:chgData name="chethan kalyan" userId="c1370a218002e0be" providerId="LiveId" clId="{2D53C083-D1FA-4AFF-9038-BC477B0ABBA7}" dt="2024-11-07T08:13:02.084" v="4568"/>
          <ac:spMkLst>
            <pc:docMk/>
            <pc:sldMk cId="1013200042" sldId="283"/>
            <ac:spMk id="87" creationId="{047813AD-22C6-6AE7-5D6F-F0DF492E8A02}"/>
          </ac:spMkLst>
        </pc:spChg>
        <pc:spChg chg="mod">
          <ac:chgData name="chethan kalyan" userId="c1370a218002e0be" providerId="LiveId" clId="{2D53C083-D1FA-4AFF-9038-BC477B0ABBA7}" dt="2024-11-07T08:13:02.084" v="4568"/>
          <ac:spMkLst>
            <pc:docMk/>
            <pc:sldMk cId="1013200042" sldId="283"/>
            <ac:spMk id="88" creationId="{58D8786E-2B74-322C-2F43-0F02391DB8B5}"/>
          </ac:spMkLst>
        </pc:spChg>
        <pc:spChg chg="mod">
          <ac:chgData name="chethan kalyan" userId="c1370a218002e0be" providerId="LiveId" clId="{2D53C083-D1FA-4AFF-9038-BC477B0ABBA7}" dt="2024-11-07T08:13:02.084" v="4568"/>
          <ac:spMkLst>
            <pc:docMk/>
            <pc:sldMk cId="1013200042" sldId="283"/>
            <ac:spMk id="89" creationId="{9A94E26F-F043-F3B6-78E0-64AC90C7860F}"/>
          </ac:spMkLst>
        </pc:spChg>
        <pc:spChg chg="mod">
          <ac:chgData name="chethan kalyan" userId="c1370a218002e0be" providerId="LiveId" clId="{2D53C083-D1FA-4AFF-9038-BC477B0ABBA7}" dt="2024-11-07T08:13:02.084" v="4568"/>
          <ac:spMkLst>
            <pc:docMk/>
            <pc:sldMk cId="1013200042" sldId="283"/>
            <ac:spMk id="90" creationId="{FE6F1192-B062-9C11-3502-8547A219DE91}"/>
          </ac:spMkLst>
        </pc:spChg>
        <pc:spChg chg="mod">
          <ac:chgData name="chethan kalyan" userId="c1370a218002e0be" providerId="LiveId" clId="{2D53C083-D1FA-4AFF-9038-BC477B0ABBA7}" dt="2024-11-07T08:13:02.084" v="4568"/>
          <ac:spMkLst>
            <pc:docMk/>
            <pc:sldMk cId="1013200042" sldId="283"/>
            <ac:spMk id="91" creationId="{C6674856-3B29-4A6E-4434-CC74946137AC}"/>
          </ac:spMkLst>
        </pc:spChg>
        <pc:spChg chg="mod">
          <ac:chgData name="chethan kalyan" userId="c1370a218002e0be" providerId="LiveId" clId="{2D53C083-D1FA-4AFF-9038-BC477B0ABBA7}" dt="2024-11-07T08:13:02.084" v="4568"/>
          <ac:spMkLst>
            <pc:docMk/>
            <pc:sldMk cId="1013200042" sldId="283"/>
            <ac:spMk id="92" creationId="{68484428-B17E-4732-9B8B-5DAE8178F26B}"/>
          </ac:spMkLst>
        </pc:spChg>
        <pc:spChg chg="mod">
          <ac:chgData name="chethan kalyan" userId="c1370a218002e0be" providerId="LiveId" clId="{2D53C083-D1FA-4AFF-9038-BC477B0ABBA7}" dt="2024-11-07T08:13:02.084" v="4568"/>
          <ac:spMkLst>
            <pc:docMk/>
            <pc:sldMk cId="1013200042" sldId="283"/>
            <ac:spMk id="93" creationId="{97FFA441-CD40-30AA-F7AD-A763490CE070}"/>
          </ac:spMkLst>
        </pc:spChg>
        <pc:spChg chg="mod">
          <ac:chgData name="chethan kalyan" userId="c1370a218002e0be" providerId="LiveId" clId="{2D53C083-D1FA-4AFF-9038-BC477B0ABBA7}" dt="2024-11-07T08:13:02.084" v="4568"/>
          <ac:spMkLst>
            <pc:docMk/>
            <pc:sldMk cId="1013200042" sldId="283"/>
            <ac:spMk id="94" creationId="{23452267-AA5A-BDC5-89F6-3BAAE102D4ED}"/>
          </ac:spMkLst>
        </pc:spChg>
        <pc:spChg chg="mod">
          <ac:chgData name="chethan kalyan" userId="c1370a218002e0be" providerId="LiveId" clId="{2D53C083-D1FA-4AFF-9038-BC477B0ABBA7}" dt="2024-11-07T08:13:02.084" v="4568"/>
          <ac:spMkLst>
            <pc:docMk/>
            <pc:sldMk cId="1013200042" sldId="283"/>
            <ac:spMk id="95" creationId="{EF36DEC1-F86A-644C-FC1D-227A405F24AE}"/>
          </ac:spMkLst>
        </pc:spChg>
        <pc:spChg chg="mod">
          <ac:chgData name="chethan kalyan" userId="c1370a218002e0be" providerId="LiveId" clId="{2D53C083-D1FA-4AFF-9038-BC477B0ABBA7}" dt="2024-11-07T08:13:02.084" v="4568"/>
          <ac:spMkLst>
            <pc:docMk/>
            <pc:sldMk cId="1013200042" sldId="283"/>
            <ac:spMk id="96" creationId="{37F80E15-1E12-4D93-C17D-6B1AB678D7AB}"/>
          </ac:spMkLst>
        </pc:spChg>
        <pc:spChg chg="mod">
          <ac:chgData name="chethan kalyan" userId="c1370a218002e0be" providerId="LiveId" clId="{2D53C083-D1FA-4AFF-9038-BC477B0ABBA7}" dt="2024-11-07T08:13:02.084" v="4568"/>
          <ac:spMkLst>
            <pc:docMk/>
            <pc:sldMk cId="1013200042" sldId="283"/>
            <ac:spMk id="97" creationId="{7BC498D2-DFF0-7A50-733B-A678C1EE3274}"/>
          </ac:spMkLst>
        </pc:spChg>
        <pc:spChg chg="mod">
          <ac:chgData name="chethan kalyan" userId="c1370a218002e0be" providerId="LiveId" clId="{2D53C083-D1FA-4AFF-9038-BC477B0ABBA7}" dt="2024-11-07T08:13:02.084" v="4568"/>
          <ac:spMkLst>
            <pc:docMk/>
            <pc:sldMk cId="1013200042" sldId="283"/>
            <ac:spMk id="98" creationId="{4CBCDA38-AAC3-A061-7622-73295BF72863}"/>
          </ac:spMkLst>
        </pc:spChg>
        <pc:spChg chg="mod">
          <ac:chgData name="chethan kalyan" userId="c1370a218002e0be" providerId="LiveId" clId="{2D53C083-D1FA-4AFF-9038-BC477B0ABBA7}" dt="2024-11-07T08:13:02.084" v="4568"/>
          <ac:spMkLst>
            <pc:docMk/>
            <pc:sldMk cId="1013200042" sldId="283"/>
            <ac:spMk id="99" creationId="{7B53E0B6-9B3B-0563-6DCC-0A0AB43CD8E2}"/>
          </ac:spMkLst>
        </pc:spChg>
        <pc:spChg chg="mod">
          <ac:chgData name="chethan kalyan" userId="c1370a218002e0be" providerId="LiveId" clId="{2D53C083-D1FA-4AFF-9038-BC477B0ABBA7}" dt="2024-11-07T08:13:02.084" v="4568"/>
          <ac:spMkLst>
            <pc:docMk/>
            <pc:sldMk cId="1013200042" sldId="283"/>
            <ac:spMk id="100" creationId="{94617EBE-5499-7053-0109-21CA78C17CE5}"/>
          </ac:spMkLst>
        </pc:spChg>
        <pc:spChg chg="mod">
          <ac:chgData name="chethan kalyan" userId="c1370a218002e0be" providerId="LiveId" clId="{2D53C083-D1FA-4AFF-9038-BC477B0ABBA7}" dt="2024-11-07T08:13:02.084" v="4568"/>
          <ac:spMkLst>
            <pc:docMk/>
            <pc:sldMk cId="1013200042" sldId="283"/>
            <ac:spMk id="101" creationId="{8EA84707-C445-3C78-3C67-A23AD5A28E7F}"/>
          </ac:spMkLst>
        </pc:spChg>
        <pc:spChg chg="mod">
          <ac:chgData name="chethan kalyan" userId="c1370a218002e0be" providerId="LiveId" clId="{2D53C083-D1FA-4AFF-9038-BC477B0ABBA7}" dt="2024-11-07T08:13:02.084" v="4568"/>
          <ac:spMkLst>
            <pc:docMk/>
            <pc:sldMk cId="1013200042" sldId="283"/>
            <ac:spMk id="102" creationId="{DCAC8AC6-9828-1659-CE39-34C1A3B42C73}"/>
          </ac:spMkLst>
        </pc:spChg>
        <pc:spChg chg="mod">
          <ac:chgData name="chethan kalyan" userId="c1370a218002e0be" providerId="LiveId" clId="{2D53C083-D1FA-4AFF-9038-BC477B0ABBA7}" dt="2024-11-07T08:13:02.084" v="4568"/>
          <ac:spMkLst>
            <pc:docMk/>
            <pc:sldMk cId="1013200042" sldId="283"/>
            <ac:spMk id="103" creationId="{4F922EF3-E8D7-7576-2DC6-BA772D7352DB}"/>
          </ac:spMkLst>
        </pc:spChg>
        <pc:spChg chg="mod">
          <ac:chgData name="chethan kalyan" userId="c1370a218002e0be" providerId="LiveId" clId="{2D53C083-D1FA-4AFF-9038-BC477B0ABBA7}" dt="2024-11-07T08:13:02.084" v="4568"/>
          <ac:spMkLst>
            <pc:docMk/>
            <pc:sldMk cId="1013200042" sldId="283"/>
            <ac:spMk id="104" creationId="{205D6AB6-6E01-0677-53B1-9EC40A436B01}"/>
          </ac:spMkLst>
        </pc:spChg>
        <pc:spChg chg="mod">
          <ac:chgData name="chethan kalyan" userId="c1370a218002e0be" providerId="LiveId" clId="{2D53C083-D1FA-4AFF-9038-BC477B0ABBA7}" dt="2024-11-07T08:13:02.084" v="4568"/>
          <ac:spMkLst>
            <pc:docMk/>
            <pc:sldMk cId="1013200042" sldId="283"/>
            <ac:spMk id="105" creationId="{AE1CE5B4-08B7-E427-3103-6598CEA8D363}"/>
          </ac:spMkLst>
        </pc:spChg>
        <pc:spChg chg="mod">
          <ac:chgData name="chethan kalyan" userId="c1370a218002e0be" providerId="LiveId" clId="{2D53C083-D1FA-4AFF-9038-BC477B0ABBA7}" dt="2024-11-07T08:13:02.084" v="4568"/>
          <ac:spMkLst>
            <pc:docMk/>
            <pc:sldMk cId="1013200042" sldId="283"/>
            <ac:spMk id="106" creationId="{4164EA78-8A18-E912-AA83-BD225D1EF4E8}"/>
          </ac:spMkLst>
        </pc:spChg>
        <pc:spChg chg="mod">
          <ac:chgData name="chethan kalyan" userId="c1370a218002e0be" providerId="LiveId" clId="{2D53C083-D1FA-4AFF-9038-BC477B0ABBA7}" dt="2024-11-07T08:13:02.084" v="4568"/>
          <ac:spMkLst>
            <pc:docMk/>
            <pc:sldMk cId="1013200042" sldId="283"/>
            <ac:spMk id="107" creationId="{A40FF120-7976-8EAD-C3C5-637259F5677E}"/>
          </ac:spMkLst>
        </pc:spChg>
        <pc:spChg chg="mod">
          <ac:chgData name="chethan kalyan" userId="c1370a218002e0be" providerId="LiveId" clId="{2D53C083-D1FA-4AFF-9038-BC477B0ABBA7}" dt="2024-11-07T08:13:02.084" v="4568"/>
          <ac:spMkLst>
            <pc:docMk/>
            <pc:sldMk cId="1013200042" sldId="283"/>
            <ac:spMk id="108" creationId="{A52F2355-6F9B-0220-005B-3677ACA646C8}"/>
          </ac:spMkLst>
        </pc:spChg>
        <pc:spChg chg="mod">
          <ac:chgData name="chethan kalyan" userId="c1370a218002e0be" providerId="LiveId" clId="{2D53C083-D1FA-4AFF-9038-BC477B0ABBA7}" dt="2024-11-07T08:13:02.084" v="4568"/>
          <ac:spMkLst>
            <pc:docMk/>
            <pc:sldMk cId="1013200042" sldId="283"/>
            <ac:spMk id="109" creationId="{95D24374-511F-B723-5AFA-DAA0DA71488B}"/>
          </ac:spMkLst>
        </pc:spChg>
        <pc:spChg chg="mod">
          <ac:chgData name="chethan kalyan" userId="c1370a218002e0be" providerId="LiveId" clId="{2D53C083-D1FA-4AFF-9038-BC477B0ABBA7}" dt="2024-11-07T08:13:02.084" v="4568"/>
          <ac:spMkLst>
            <pc:docMk/>
            <pc:sldMk cId="1013200042" sldId="283"/>
            <ac:spMk id="110" creationId="{93AFC734-E5B5-EE1E-6F2E-432A4656433C}"/>
          </ac:spMkLst>
        </pc:spChg>
        <pc:spChg chg="mod">
          <ac:chgData name="chethan kalyan" userId="c1370a218002e0be" providerId="LiveId" clId="{2D53C083-D1FA-4AFF-9038-BC477B0ABBA7}" dt="2024-11-07T08:13:02.084" v="4568"/>
          <ac:spMkLst>
            <pc:docMk/>
            <pc:sldMk cId="1013200042" sldId="283"/>
            <ac:spMk id="111" creationId="{85A3E08F-FD42-4BCA-CF37-4288FE13B4F6}"/>
          </ac:spMkLst>
        </pc:spChg>
        <pc:spChg chg="mod">
          <ac:chgData name="chethan kalyan" userId="c1370a218002e0be" providerId="LiveId" clId="{2D53C083-D1FA-4AFF-9038-BC477B0ABBA7}" dt="2024-11-07T08:13:02.084" v="4568"/>
          <ac:spMkLst>
            <pc:docMk/>
            <pc:sldMk cId="1013200042" sldId="283"/>
            <ac:spMk id="112" creationId="{EAD0DCF6-141A-0B10-71DF-F0A2622843D5}"/>
          </ac:spMkLst>
        </pc:spChg>
        <pc:spChg chg="mod">
          <ac:chgData name="chethan kalyan" userId="c1370a218002e0be" providerId="LiveId" clId="{2D53C083-D1FA-4AFF-9038-BC477B0ABBA7}" dt="2024-11-07T08:13:02.084" v="4568"/>
          <ac:spMkLst>
            <pc:docMk/>
            <pc:sldMk cId="1013200042" sldId="283"/>
            <ac:spMk id="113" creationId="{A3F3A2E5-18A3-2C4D-D153-C3464A1C1EC4}"/>
          </ac:spMkLst>
        </pc:spChg>
        <pc:spChg chg="mod">
          <ac:chgData name="chethan kalyan" userId="c1370a218002e0be" providerId="LiveId" clId="{2D53C083-D1FA-4AFF-9038-BC477B0ABBA7}" dt="2024-11-07T08:13:02.084" v="4568"/>
          <ac:spMkLst>
            <pc:docMk/>
            <pc:sldMk cId="1013200042" sldId="283"/>
            <ac:spMk id="114" creationId="{A943757E-2532-5FF5-A48A-43971DC4BD09}"/>
          </ac:spMkLst>
        </pc:spChg>
        <pc:spChg chg="mod">
          <ac:chgData name="chethan kalyan" userId="c1370a218002e0be" providerId="LiveId" clId="{2D53C083-D1FA-4AFF-9038-BC477B0ABBA7}" dt="2024-11-07T08:13:02.084" v="4568"/>
          <ac:spMkLst>
            <pc:docMk/>
            <pc:sldMk cId="1013200042" sldId="283"/>
            <ac:spMk id="115" creationId="{CBFCD8F2-11EA-EDB1-B34E-1B0401780A66}"/>
          </ac:spMkLst>
        </pc:spChg>
        <pc:spChg chg="mod">
          <ac:chgData name="chethan kalyan" userId="c1370a218002e0be" providerId="LiveId" clId="{2D53C083-D1FA-4AFF-9038-BC477B0ABBA7}" dt="2024-11-07T08:13:02.084" v="4568"/>
          <ac:spMkLst>
            <pc:docMk/>
            <pc:sldMk cId="1013200042" sldId="283"/>
            <ac:spMk id="116" creationId="{37D20449-1B9D-1D50-840F-980D9B53AEB8}"/>
          </ac:spMkLst>
        </pc:spChg>
        <pc:spChg chg="mod">
          <ac:chgData name="chethan kalyan" userId="c1370a218002e0be" providerId="LiveId" clId="{2D53C083-D1FA-4AFF-9038-BC477B0ABBA7}" dt="2024-11-07T08:13:02.084" v="4568"/>
          <ac:spMkLst>
            <pc:docMk/>
            <pc:sldMk cId="1013200042" sldId="283"/>
            <ac:spMk id="117" creationId="{AB5C7C15-0221-7BB3-CF32-6D402A1E54B4}"/>
          </ac:spMkLst>
        </pc:spChg>
        <pc:spChg chg="mod">
          <ac:chgData name="chethan kalyan" userId="c1370a218002e0be" providerId="LiveId" clId="{2D53C083-D1FA-4AFF-9038-BC477B0ABBA7}" dt="2024-11-07T08:13:02.084" v="4568"/>
          <ac:spMkLst>
            <pc:docMk/>
            <pc:sldMk cId="1013200042" sldId="283"/>
            <ac:spMk id="118" creationId="{563E35AC-CEE7-FF98-8161-F03E1BCA70A2}"/>
          </ac:spMkLst>
        </pc:spChg>
        <pc:spChg chg="mod">
          <ac:chgData name="chethan kalyan" userId="c1370a218002e0be" providerId="LiveId" clId="{2D53C083-D1FA-4AFF-9038-BC477B0ABBA7}" dt="2024-11-07T08:13:02.084" v="4568"/>
          <ac:spMkLst>
            <pc:docMk/>
            <pc:sldMk cId="1013200042" sldId="283"/>
            <ac:spMk id="119" creationId="{BDF4FBFD-F8C5-13AC-4CF5-94C49827D079}"/>
          </ac:spMkLst>
        </pc:spChg>
        <pc:spChg chg="mod">
          <ac:chgData name="chethan kalyan" userId="c1370a218002e0be" providerId="LiveId" clId="{2D53C083-D1FA-4AFF-9038-BC477B0ABBA7}" dt="2024-11-07T08:13:02.084" v="4568"/>
          <ac:spMkLst>
            <pc:docMk/>
            <pc:sldMk cId="1013200042" sldId="283"/>
            <ac:spMk id="120" creationId="{D03FD281-0570-A090-A434-BDA7481BAF4C}"/>
          </ac:spMkLst>
        </pc:spChg>
        <pc:spChg chg="mod">
          <ac:chgData name="chethan kalyan" userId="c1370a218002e0be" providerId="LiveId" clId="{2D53C083-D1FA-4AFF-9038-BC477B0ABBA7}" dt="2024-11-07T08:13:02.084" v="4568"/>
          <ac:spMkLst>
            <pc:docMk/>
            <pc:sldMk cId="1013200042" sldId="283"/>
            <ac:spMk id="121" creationId="{E6007405-9CE3-47FD-D1AB-FA54C885C2C9}"/>
          </ac:spMkLst>
        </pc:spChg>
        <pc:spChg chg="mod">
          <ac:chgData name="chethan kalyan" userId="c1370a218002e0be" providerId="LiveId" clId="{2D53C083-D1FA-4AFF-9038-BC477B0ABBA7}" dt="2024-11-07T08:13:02.084" v="4568"/>
          <ac:spMkLst>
            <pc:docMk/>
            <pc:sldMk cId="1013200042" sldId="283"/>
            <ac:spMk id="122" creationId="{78E74613-2A0D-0DD5-2F1B-6405342E67E4}"/>
          </ac:spMkLst>
        </pc:spChg>
        <pc:spChg chg="mod">
          <ac:chgData name="chethan kalyan" userId="c1370a218002e0be" providerId="LiveId" clId="{2D53C083-D1FA-4AFF-9038-BC477B0ABBA7}" dt="2024-11-07T08:13:02.084" v="4568"/>
          <ac:spMkLst>
            <pc:docMk/>
            <pc:sldMk cId="1013200042" sldId="283"/>
            <ac:spMk id="123" creationId="{F995F625-1E17-4469-F519-A7A8883E831D}"/>
          </ac:spMkLst>
        </pc:spChg>
        <pc:spChg chg="mod">
          <ac:chgData name="chethan kalyan" userId="c1370a218002e0be" providerId="LiveId" clId="{2D53C083-D1FA-4AFF-9038-BC477B0ABBA7}" dt="2024-11-07T08:13:02.084" v="4568"/>
          <ac:spMkLst>
            <pc:docMk/>
            <pc:sldMk cId="1013200042" sldId="283"/>
            <ac:spMk id="124" creationId="{F6446565-72A4-AF59-DF94-3BAEBDFD5D50}"/>
          </ac:spMkLst>
        </pc:spChg>
        <pc:spChg chg="mod">
          <ac:chgData name="chethan kalyan" userId="c1370a218002e0be" providerId="LiveId" clId="{2D53C083-D1FA-4AFF-9038-BC477B0ABBA7}" dt="2024-11-07T08:13:02.084" v="4568"/>
          <ac:spMkLst>
            <pc:docMk/>
            <pc:sldMk cId="1013200042" sldId="283"/>
            <ac:spMk id="125" creationId="{82095228-E2BB-C476-645F-05BCEA8EFD83}"/>
          </ac:spMkLst>
        </pc:spChg>
        <pc:spChg chg="mod">
          <ac:chgData name="chethan kalyan" userId="c1370a218002e0be" providerId="LiveId" clId="{2D53C083-D1FA-4AFF-9038-BC477B0ABBA7}" dt="2024-11-07T08:13:02.084" v="4568"/>
          <ac:spMkLst>
            <pc:docMk/>
            <pc:sldMk cId="1013200042" sldId="283"/>
            <ac:spMk id="126" creationId="{C5FF8B5E-9D3A-A8F7-E5BD-25868761985D}"/>
          </ac:spMkLst>
        </pc:spChg>
        <pc:spChg chg="mod">
          <ac:chgData name="chethan kalyan" userId="c1370a218002e0be" providerId="LiveId" clId="{2D53C083-D1FA-4AFF-9038-BC477B0ABBA7}" dt="2024-11-07T08:13:02.084" v="4568"/>
          <ac:spMkLst>
            <pc:docMk/>
            <pc:sldMk cId="1013200042" sldId="283"/>
            <ac:spMk id="127" creationId="{B3A41256-CD01-1393-D367-9149954A6E34}"/>
          </ac:spMkLst>
        </pc:spChg>
        <pc:spChg chg="mod">
          <ac:chgData name="chethan kalyan" userId="c1370a218002e0be" providerId="LiveId" clId="{2D53C083-D1FA-4AFF-9038-BC477B0ABBA7}" dt="2024-11-07T08:13:02.084" v="4568"/>
          <ac:spMkLst>
            <pc:docMk/>
            <pc:sldMk cId="1013200042" sldId="283"/>
            <ac:spMk id="128" creationId="{0B47BFC3-3BBD-616D-81F3-3CCC00B78649}"/>
          </ac:spMkLst>
        </pc:spChg>
        <pc:spChg chg="mod">
          <ac:chgData name="chethan kalyan" userId="c1370a218002e0be" providerId="LiveId" clId="{2D53C083-D1FA-4AFF-9038-BC477B0ABBA7}" dt="2024-11-07T08:13:02.084" v="4568"/>
          <ac:spMkLst>
            <pc:docMk/>
            <pc:sldMk cId="1013200042" sldId="283"/>
            <ac:spMk id="129" creationId="{21FC81D9-1A5D-6FBE-690D-27B6E94AE7CA}"/>
          </ac:spMkLst>
        </pc:spChg>
        <pc:spChg chg="mod">
          <ac:chgData name="chethan kalyan" userId="c1370a218002e0be" providerId="LiveId" clId="{2D53C083-D1FA-4AFF-9038-BC477B0ABBA7}" dt="2024-11-07T08:13:02.084" v="4568"/>
          <ac:spMkLst>
            <pc:docMk/>
            <pc:sldMk cId="1013200042" sldId="283"/>
            <ac:spMk id="130" creationId="{ADC8D33F-1CA6-C159-020B-2FCB02A20DBB}"/>
          </ac:spMkLst>
        </pc:spChg>
        <pc:spChg chg="mod">
          <ac:chgData name="chethan kalyan" userId="c1370a218002e0be" providerId="LiveId" clId="{2D53C083-D1FA-4AFF-9038-BC477B0ABBA7}" dt="2024-11-07T08:13:02.084" v="4568"/>
          <ac:spMkLst>
            <pc:docMk/>
            <pc:sldMk cId="1013200042" sldId="283"/>
            <ac:spMk id="131" creationId="{D6805323-278B-6D6E-D7CF-236083E8A6CC}"/>
          </ac:spMkLst>
        </pc:spChg>
        <pc:spChg chg="mod">
          <ac:chgData name="chethan kalyan" userId="c1370a218002e0be" providerId="LiveId" clId="{2D53C083-D1FA-4AFF-9038-BC477B0ABBA7}" dt="2024-11-07T08:13:02.084" v="4568"/>
          <ac:spMkLst>
            <pc:docMk/>
            <pc:sldMk cId="1013200042" sldId="283"/>
            <ac:spMk id="132" creationId="{CB086F6C-4ABD-6C7F-6286-62791CF27747}"/>
          </ac:spMkLst>
        </pc:spChg>
        <pc:spChg chg="mod">
          <ac:chgData name="chethan kalyan" userId="c1370a218002e0be" providerId="LiveId" clId="{2D53C083-D1FA-4AFF-9038-BC477B0ABBA7}" dt="2024-11-07T08:13:02.084" v="4568"/>
          <ac:spMkLst>
            <pc:docMk/>
            <pc:sldMk cId="1013200042" sldId="283"/>
            <ac:spMk id="133" creationId="{853F8AF8-3B11-75DC-2A69-B6E5BEEBEE97}"/>
          </ac:spMkLst>
        </pc:spChg>
        <pc:spChg chg="mod">
          <ac:chgData name="chethan kalyan" userId="c1370a218002e0be" providerId="LiveId" clId="{2D53C083-D1FA-4AFF-9038-BC477B0ABBA7}" dt="2024-11-07T08:13:02.084" v="4568"/>
          <ac:spMkLst>
            <pc:docMk/>
            <pc:sldMk cId="1013200042" sldId="283"/>
            <ac:spMk id="134" creationId="{E83FA80F-AE39-6A56-A33E-516925A842FE}"/>
          </ac:spMkLst>
        </pc:spChg>
        <pc:spChg chg="mod">
          <ac:chgData name="chethan kalyan" userId="c1370a218002e0be" providerId="LiveId" clId="{2D53C083-D1FA-4AFF-9038-BC477B0ABBA7}" dt="2024-11-07T08:13:02.084" v="4568"/>
          <ac:spMkLst>
            <pc:docMk/>
            <pc:sldMk cId="1013200042" sldId="283"/>
            <ac:spMk id="135" creationId="{84722D33-BC5B-8A02-EEB9-94D91917C838}"/>
          </ac:spMkLst>
        </pc:spChg>
        <pc:spChg chg="mod">
          <ac:chgData name="chethan kalyan" userId="c1370a218002e0be" providerId="LiveId" clId="{2D53C083-D1FA-4AFF-9038-BC477B0ABBA7}" dt="2024-11-07T08:13:02.084" v="4568"/>
          <ac:spMkLst>
            <pc:docMk/>
            <pc:sldMk cId="1013200042" sldId="283"/>
            <ac:spMk id="136" creationId="{D27F9F3A-A472-718E-4B34-62D3396DA0C5}"/>
          </ac:spMkLst>
        </pc:spChg>
        <pc:spChg chg="mod">
          <ac:chgData name="chethan kalyan" userId="c1370a218002e0be" providerId="LiveId" clId="{2D53C083-D1FA-4AFF-9038-BC477B0ABBA7}" dt="2024-11-07T08:13:02.084" v="4568"/>
          <ac:spMkLst>
            <pc:docMk/>
            <pc:sldMk cId="1013200042" sldId="283"/>
            <ac:spMk id="137" creationId="{A7D71A11-2247-1227-060A-D2380A657BF5}"/>
          </ac:spMkLst>
        </pc:spChg>
        <pc:spChg chg="mod">
          <ac:chgData name="chethan kalyan" userId="c1370a218002e0be" providerId="LiveId" clId="{2D53C083-D1FA-4AFF-9038-BC477B0ABBA7}" dt="2024-11-07T08:13:02.084" v="4568"/>
          <ac:spMkLst>
            <pc:docMk/>
            <pc:sldMk cId="1013200042" sldId="283"/>
            <ac:spMk id="138" creationId="{226B518C-966D-B47B-2D20-FD2CF4F67A7C}"/>
          </ac:spMkLst>
        </pc:spChg>
        <pc:spChg chg="mod">
          <ac:chgData name="chethan kalyan" userId="c1370a218002e0be" providerId="LiveId" clId="{2D53C083-D1FA-4AFF-9038-BC477B0ABBA7}" dt="2024-11-07T08:13:02.084" v="4568"/>
          <ac:spMkLst>
            <pc:docMk/>
            <pc:sldMk cId="1013200042" sldId="283"/>
            <ac:spMk id="139" creationId="{4F69EF2E-AA56-DCF4-6E61-0F3731C6A583}"/>
          </ac:spMkLst>
        </pc:spChg>
        <pc:spChg chg="mod">
          <ac:chgData name="chethan kalyan" userId="c1370a218002e0be" providerId="LiveId" clId="{2D53C083-D1FA-4AFF-9038-BC477B0ABBA7}" dt="2024-11-07T08:13:02.084" v="4568"/>
          <ac:spMkLst>
            <pc:docMk/>
            <pc:sldMk cId="1013200042" sldId="283"/>
            <ac:spMk id="140" creationId="{5E3BAE4A-C959-664D-ADB5-EA6E52AC1F80}"/>
          </ac:spMkLst>
        </pc:spChg>
        <pc:spChg chg="mod">
          <ac:chgData name="chethan kalyan" userId="c1370a218002e0be" providerId="LiveId" clId="{2D53C083-D1FA-4AFF-9038-BC477B0ABBA7}" dt="2024-11-07T08:13:02.084" v="4568"/>
          <ac:spMkLst>
            <pc:docMk/>
            <pc:sldMk cId="1013200042" sldId="283"/>
            <ac:spMk id="141" creationId="{9F0947F0-3ACA-EF21-F7CF-66918E594E96}"/>
          </ac:spMkLst>
        </pc:spChg>
        <pc:spChg chg="mod">
          <ac:chgData name="chethan kalyan" userId="c1370a218002e0be" providerId="LiveId" clId="{2D53C083-D1FA-4AFF-9038-BC477B0ABBA7}" dt="2024-11-07T08:13:02.084" v="4568"/>
          <ac:spMkLst>
            <pc:docMk/>
            <pc:sldMk cId="1013200042" sldId="283"/>
            <ac:spMk id="142" creationId="{4C7FC0C3-967F-3DA8-FC7A-BF1179B270C9}"/>
          </ac:spMkLst>
        </pc:spChg>
        <pc:spChg chg="mod">
          <ac:chgData name="chethan kalyan" userId="c1370a218002e0be" providerId="LiveId" clId="{2D53C083-D1FA-4AFF-9038-BC477B0ABBA7}" dt="2024-11-07T08:13:02.084" v="4568"/>
          <ac:spMkLst>
            <pc:docMk/>
            <pc:sldMk cId="1013200042" sldId="283"/>
            <ac:spMk id="143" creationId="{7D80D4B4-2F7F-BE30-6128-57103D579B75}"/>
          </ac:spMkLst>
        </pc:spChg>
        <pc:spChg chg="mod">
          <ac:chgData name="chethan kalyan" userId="c1370a218002e0be" providerId="LiveId" clId="{2D53C083-D1FA-4AFF-9038-BC477B0ABBA7}" dt="2024-11-07T08:13:02.084" v="4568"/>
          <ac:spMkLst>
            <pc:docMk/>
            <pc:sldMk cId="1013200042" sldId="283"/>
            <ac:spMk id="144" creationId="{20EF0FF2-0956-364D-6FA2-E7AB46626778}"/>
          </ac:spMkLst>
        </pc:spChg>
        <pc:spChg chg="mod">
          <ac:chgData name="chethan kalyan" userId="c1370a218002e0be" providerId="LiveId" clId="{2D53C083-D1FA-4AFF-9038-BC477B0ABBA7}" dt="2024-11-07T08:13:02.084" v="4568"/>
          <ac:spMkLst>
            <pc:docMk/>
            <pc:sldMk cId="1013200042" sldId="283"/>
            <ac:spMk id="145" creationId="{BD8A193F-9109-AF4D-D7A2-CCD89BD5E3F9}"/>
          </ac:spMkLst>
        </pc:spChg>
        <pc:spChg chg="mod">
          <ac:chgData name="chethan kalyan" userId="c1370a218002e0be" providerId="LiveId" clId="{2D53C083-D1FA-4AFF-9038-BC477B0ABBA7}" dt="2024-11-07T08:13:02.084" v="4568"/>
          <ac:spMkLst>
            <pc:docMk/>
            <pc:sldMk cId="1013200042" sldId="283"/>
            <ac:spMk id="146" creationId="{56D599D9-0680-5A14-26C4-383DC8D9C05B}"/>
          </ac:spMkLst>
        </pc:spChg>
        <pc:spChg chg="mod">
          <ac:chgData name="chethan kalyan" userId="c1370a218002e0be" providerId="LiveId" clId="{2D53C083-D1FA-4AFF-9038-BC477B0ABBA7}" dt="2024-11-07T08:13:02.084" v="4568"/>
          <ac:spMkLst>
            <pc:docMk/>
            <pc:sldMk cId="1013200042" sldId="283"/>
            <ac:spMk id="147" creationId="{0B195401-7E42-58B3-8E72-DFFED77E0621}"/>
          </ac:spMkLst>
        </pc:spChg>
        <pc:spChg chg="mod">
          <ac:chgData name="chethan kalyan" userId="c1370a218002e0be" providerId="LiveId" clId="{2D53C083-D1FA-4AFF-9038-BC477B0ABBA7}" dt="2024-11-07T08:13:02.084" v="4568"/>
          <ac:spMkLst>
            <pc:docMk/>
            <pc:sldMk cId="1013200042" sldId="283"/>
            <ac:spMk id="148" creationId="{890D49B3-F1F4-BD47-6BC6-4232117289C0}"/>
          </ac:spMkLst>
        </pc:spChg>
        <pc:spChg chg="mod">
          <ac:chgData name="chethan kalyan" userId="c1370a218002e0be" providerId="LiveId" clId="{2D53C083-D1FA-4AFF-9038-BC477B0ABBA7}" dt="2024-11-07T08:13:02.084" v="4568"/>
          <ac:spMkLst>
            <pc:docMk/>
            <pc:sldMk cId="1013200042" sldId="283"/>
            <ac:spMk id="149" creationId="{AB1DBD29-8317-37F3-A9B8-01489D872E7A}"/>
          </ac:spMkLst>
        </pc:spChg>
        <pc:spChg chg="mod">
          <ac:chgData name="chethan kalyan" userId="c1370a218002e0be" providerId="LiveId" clId="{2D53C083-D1FA-4AFF-9038-BC477B0ABBA7}" dt="2024-11-07T08:13:02.084" v="4568"/>
          <ac:spMkLst>
            <pc:docMk/>
            <pc:sldMk cId="1013200042" sldId="283"/>
            <ac:spMk id="150" creationId="{5FCD10E7-93D6-56F2-1013-27F8D68E9797}"/>
          </ac:spMkLst>
        </pc:spChg>
        <pc:spChg chg="mod">
          <ac:chgData name="chethan kalyan" userId="c1370a218002e0be" providerId="LiveId" clId="{2D53C083-D1FA-4AFF-9038-BC477B0ABBA7}" dt="2024-11-07T08:13:02.084" v="4568"/>
          <ac:spMkLst>
            <pc:docMk/>
            <pc:sldMk cId="1013200042" sldId="283"/>
            <ac:spMk id="151" creationId="{5D80795F-4A7A-800C-1A8A-D80EB8E4435E}"/>
          </ac:spMkLst>
        </pc:spChg>
        <pc:spChg chg="mod">
          <ac:chgData name="chethan kalyan" userId="c1370a218002e0be" providerId="LiveId" clId="{2D53C083-D1FA-4AFF-9038-BC477B0ABBA7}" dt="2024-11-07T08:13:02.084" v="4568"/>
          <ac:spMkLst>
            <pc:docMk/>
            <pc:sldMk cId="1013200042" sldId="283"/>
            <ac:spMk id="152" creationId="{BA27058E-8BA5-11B6-A6E1-C52C01362511}"/>
          </ac:spMkLst>
        </pc:spChg>
        <pc:spChg chg="mod">
          <ac:chgData name="chethan kalyan" userId="c1370a218002e0be" providerId="LiveId" clId="{2D53C083-D1FA-4AFF-9038-BC477B0ABBA7}" dt="2024-11-07T08:13:02.084" v="4568"/>
          <ac:spMkLst>
            <pc:docMk/>
            <pc:sldMk cId="1013200042" sldId="283"/>
            <ac:spMk id="153" creationId="{A43EDAC6-9569-1D5D-0278-A337C12280F1}"/>
          </ac:spMkLst>
        </pc:spChg>
        <pc:spChg chg="mod">
          <ac:chgData name="chethan kalyan" userId="c1370a218002e0be" providerId="LiveId" clId="{2D53C083-D1FA-4AFF-9038-BC477B0ABBA7}" dt="2024-11-07T08:13:02.084" v="4568"/>
          <ac:spMkLst>
            <pc:docMk/>
            <pc:sldMk cId="1013200042" sldId="283"/>
            <ac:spMk id="154" creationId="{117FC20E-058D-44A3-8E4C-F6FA9A69B49B}"/>
          </ac:spMkLst>
        </pc:spChg>
        <pc:spChg chg="mod">
          <ac:chgData name="chethan kalyan" userId="c1370a218002e0be" providerId="LiveId" clId="{2D53C083-D1FA-4AFF-9038-BC477B0ABBA7}" dt="2024-11-07T08:13:02.084" v="4568"/>
          <ac:spMkLst>
            <pc:docMk/>
            <pc:sldMk cId="1013200042" sldId="283"/>
            <ac:spMk id="155" creationId="{21EF171E-8DCC-6F1D-E481-FEDB34529AB7}"/>
          </ac:spMkLst>
        </pc:spChg>
        <pc:spChg chg="mod">
          <ac:chgData name="chethan kalyan" userId="c1370a218002e0be" providerId="LiveId" clId="{2D53C083-D1FA-4AFF-9038-BC477B0ABBA7}" dt="2024-11-07T08:13:02.084" v="4568"/>
          <ac:spMkLst>
            <pc:docMk/>
            <pc:sldMk cId="1013200042" sldId="283"/>
            <ac:spMk id="156" creationId="{75770628-F681-DDCE-EDA8-73F591C57178}"/>
          </ac:spMkLst>
        </pc:spChg>
        <pc:spChg chg="mod">
          <ac:chgData name="chethan kalyan" userId="c1370a218002e0be" providerId="LiveId" clId="{2D53C083-D1FA-4AFF-9038-BC477B0ABBA7}" dt="2024-11-07T08:13:02.084" v="4568"/>
          <ac:spMkLst>
            <pc:docMk/>
            <pc:sldMk cId="1013200042" sldId="283"/>
            <ac:spMk id="157" creationId="{1B509E29-D4B8-7AB3-82A6-83BC6B7B06CA}"/>
          </ac:spMkLst>
        </pc:spChg>
        <pc:spChg chg="mod">
          <ac:chgData name="chethan kalyan" userId="c1370a218002e0be" providerId="LiveId" clId="{2D53C083-D1FA-4AFF-9038-BC477B0ABBA7}" dt="2024-11-07T08:13:02.084" v="4568"/>
          <ac:spMkLst>
            <pc:docMk/>
            <pc:sldMk cId="1013200042" sldId="283"/>
            <ac:spMk id="158" creationId="{95364F48-58A7-1FF4-672C-E9AB5D24ECC9}"/>
          </ac:spMkLst>
        </pc:spChg>
        <pc:spChg chg="mod">
          <ac:chgData name="chethan kalyan" userId="c1370a218002e0be" providerId="LiveId" clId="{2D53C083-D1FA-4AFF-9038-BC477B0ABBA7}" dt="2024-11-07T08:13:02.084" v="4568"/>
          <ac:spMkLst>
            <pc:docMk/>
            <pc:sldMk cId="1013200042" sldId="283"/>
            <ac:spMk id="159" creationId="{8BCEA316-7405-ED2F-E48A-B3892A1736E5}"/>
          </ac:spMkLst>
        </pc:spChg>
        <pc:spChg chg="mod">
          <ac:chgData name="chethan kalyan" userId="c1370a218002e0be" providerId="LiveId" clId="{2D53C083-D1FA-4AFF-9038-BC477B0ABBA7}" dt="2024-11-07T08:13:02.084" v="4568"/>
          <ac:spMkLst>
            <pc:docMk/>
            <pc:sldMk cId="1013200042" sldId="283"/>
            <ac:spMk id="160" creationId="{7DDF4F05-C3AA-5FE4-4EE9-B35803C6345B}"/>
          </ac:spMkLst>
        </pc:spChg>
        <pc:spChg chg="mod">
          <ac:chgData name="chethan kalyan" userId="c1370a218002e0be" providerId="LiveId" clId="{2D53C083-D1FA-4AFF-9038-BC477B0ABBA7}" dt="2024-11-07T08:13:02.084" v="4568"/>
          <ac:spMkLst>
            <pc:docMk/>
            <pc:sldMk cId="1013200042" sldId="283"/>
            <ac:spMk id="161" creationId="{5010971D-3B1D-3AA9-BBBC-7439F5052627}"/>
          </ac:spMkLst>
        </pc:spChg>
        <pc:spChg chg="mod">
          <ac:chgData name="chethan kalyan" userId="c1370a218002e0be" providerId="LiveId" clId="{2D53C083-D1FA-4AFF-9038-BC477B0ABBA7}" dt="2024-11-07T08:13:02.084" v="4568"/>
          <ac:spMkLst>
            <pc:docMk/>
            <pc:sldMk cId="1013200042" sldId="283"/>
            <ac:spMk id="162" creationId="{1BD3AEA8-DE90-D13A-DE89-0000D34E8C9F}"/>
          </ac:spMkLst>
        </pc:spChg>
        <pc:spChg chg="mod">
          <ac:chgData name="chethan kalyan" userId="c1370a218002e0be" providerId="LiveId" clId="{2D53C083-D1FA-4AFF-9038-BC477B0ABBA7}" dt="2024-11-07T08:13:02.084" v="4568"/>
          <ac:spMkLst>
            <pc:docMk/>
            <pc:sldMk cId="1013200042" sldId="283"/>
            <ac:spMk id="163" creationId="{9793D5B7-546F-6020-4FC6-B21541DE9F76}"/>
          </ac:spMkLst>
        </pc:spChg>
        <pc:spChg chg="mod">
          <ac:chgData name="chethan kalyan" userId="c1370a218002e0be" providerId="LiveId" clId="{2D53C083-D1FA-4AFF-9038-BC477B0ABBA7}" dt="2024-11-07T08:13:02.084" v="4568"/>
          <ac:spMkLst>
            <pc:docMk/>
            <pc:sldMk cId="1013200042" sldId="283"/>
            <ac:spMk id="164" creationId="{6C6EDE8C-ADF6-82F3-B554-D1F7708C01F6}"/>
          </ac:spMkLst>
        </pc:spChg>
        <pc:spChg chg="mod">
          <ac:chgData name="chethan kalyan" userId="c1370a218002e0be" providerId="LiveId" clId="{2D53C083-D1FA-4AFF-9038-BC477B0ABBA7}" dt="2024-11-07T08:13:02.084" v="4568"/>
          <ac:spMkLst>
            <pc:docMk/>
            <pc:sldMk cId="1013200042" sldId="283"/>
            <ac:spMk id="165" creationId="{307FA0CA-9854-F2E4-EBF3-53A6B0034481}"/>
          </ac:spMkLst>
        </pc:spChg>
        <pc:spChg chg="mod">
          <ac:chgData name="chethan kalyan" userId="c1370a218002e0be" providerId="LiveId" clId="{2D53C083-D1FA-4AFF-9038-BC477B0ABBA7}" dt="2024-11-07T08:13:02.084" v="4568"/>
          <ac:spMkLst>
            <pc:docMk/>
            <pc:sldMk cId="1013200042" sldId="283"/>
            <ac:spMk id="166" creationId="{AED9C7AB-830A-1A8E-2C80-9B28ECC55075}"/>
          </ac:spMkLst>
        </pc:spChg>
        <pc:spChg chg="mod">
          <ac:chgData name="chethan kalyan" userId="c1370a218002e0be" providerId="LiveId" clId="{2D53C083-D1FA-4AFF-9038-BC477B0ABBA7}" dt="2024-11-07T08:13:02.084" v="4568"/>
          <ac:spMkLst>
            <pc:docMk/>
            <pc:sldMk cId="1013200042" sldId="283"/>
            <ac:spMk id="167" creationId="{252F7041-3FFC-4F88-19D8-D0D43A0FE1CC}"/>
          </ac:spMkLst>
        </pc:spChg>
        <pc:spChg chg="mod">
          <ac:chgData name="chethan kalyan" userId="c1370a218002e0be" providerId="LiveId" clId="{2D53C083-D1FA-4AFF-9038-BC477B0ABBA7}" dt="2024-11-07T08:13:02.084" v="4568"/>
          <ac:spMkLst>
            <pc:docMk/>
            <pc:sldMk cId="1013200042" sldId="283"/>
            <ac:spMk id="168" creationId="{012114FE-BCD2-B29C-286C-8F7AF9D350F5}"/>
          </ac:spMkLst>
        </pc:spChg>
        <pc:spChg chg="mod">
          <ac:chgData name="chethan kalyan" userId="c1370a218002e0be" providerId="LiveId" clId="{2D53C083-D1FA-4AFF-9038-BC477B0ABBA7}" dt="2024-11-07T08:13:02.084" v="4568"/>
          <ac:spMkLst>
            <pc:docMk/>
            <pc:sldMk cId="1013200042" sldId="283"/>
            <ac:spMk id="169" creationId="{7755DD6D-C4C6-845A-8EA5-6CE9826BA3EC}"/>
          </ac:spMkLst>
        </pc:spChg>
        <pc:spChg chg="mod">
          <ac:chgData name="chethan kalyan" userId="c1370a218002e0be" providerId="LiveId" clId="{2D53C083-D1FA-4AFF-9038-BC477B0ABBA7}" dt="2024-11-07T08:13:02.084" v="4568"/>
          <ac:spMkLst>
            <pc:docMk/>
            <pc:sldMk cId="1013200042" sldId="283"/>
            <ac:spMk id="170" creationId="{F84AF70B-83D8-D916-474D-EB22F404655C}"/>
          </ac:spMkLst>
        </pc:spChg>
        <pc:spChg chg="mod">
          <ac:chgData name="chethan kalyan" userId="c1370a218002e0be" providerId="LiveId" clId="{2D53C083-D1FA-4AFF-9038-BC477B0ABBA7}" dt="2024-11-07T08:13:02.084" v="4568"/>
          <ac:spMkLst>
            <pc:docMk/>
            <pc:sldMk cId="1013200042" sldId="283"/>
            <ac:spMk id="171" creationId="{004EB84E-7639-276A-08A5-533EBF6E5223}"/>
          </ac:spMkLst>
        </pc:spChg>
        <pc:spChg chg="mod">
          <ac:chgData name="chethan kalyan" userId="c1370a218002e0be" providerId="LiveId" clId="{2D53C083-D1FA-4AFF-9038-BC477B0ABBA7}" dt="2024-11-07T08:13:02.084" v="4568"/>
          <ac:spMkLst>
            <pc:docMk/>
            <pc:sldMk cId="1013200042" sldId="283"/>
            <ac:spMk id="172" creationId="{C2794433-A679-A069-A9EB-A791741C1B6E}"/>
          </ac:spMkLst>
        </pc:spChg>
        <pc:spChg chg="mod">
          <ac:chgData name="chethan kalyan" userId="c1370a218002e0be" providerId="LiveId" clId="{2D53C083-D1FA-4AFF-9038-BC477B0ABBA7}" dt="2024-11-07T08:13:02.084" v="4568"/>
          <ac:spMkLst>
            <pc:docMk/>
            <pc:sldMk cId="1013200042" sldId="283"/>
            <ac:spMk id="173" creationId="{76752DF0-3813-C0CA-DF20-858EE0DAEBEA}"/>
          </ac:spMkLst>
        </pc:spChg>
        <pc:spChg chg="mod">
          <ac:chgData name="chethan kalyan" userId="c1370a218002e0be" providerId="LiveId" clId="{2D53C083-D1FA-4AFF-9038-BC477B0ABBA7}" dt="2024-11-07T08:13:02.084" v="4568"/>
          <ac:spMkLst>
            <pc:docMk/>
            <pc:sldMk cId="1013200042" sldId="283"/>
            <ac:spMk id="174" creationId="{88388837-D9AE-7877-CF52-ED80896D50FB}"/>
          </ac:spMkLst>
        </pc:spChg>
        <pc:spChg chg="mod">
          <ac:chgData name="chethan kalyan" userId="c1370a218002e0be" providerId="LiveId" clId="{2D53C083-D1FA-4AFF-9038-BC477B0ABBA7}" dt="2024-11-07T08:13:02.084" v="4568"/>
          <ac:spMkLst>
            <pc:docMk/>
            <pc:sldMk cId="1013200042" sldId="283"/>
            <ac:spMk id="175" creationId="{0BE88315-5209-A7BE-13BF-5BDB732A8249}"/>
          </ac:spMkLst>
        </pc:spChg>
        <pc:spChg chg="mod">
          <ac:chgData name="chethan kalyan" userId="c1370a218002e0be" providerId="LiveId" clId="{2D53C083-D1FA-4AFF-9038-BC477B0ABBA7}" dt="2024-11-07T08:13:02.084" v="4568"/>
          <ac:spMkLst>
            <pc:docMk/>
            <pc:sldMk cId="1013200042" sldId="283"/>
            <ac:spMk id="176" creationId="{53DA2AF2-993E-9333-5F6D-AF2B111C1E83}"/>
          </ac:spMkLst>
        </pc:spChg>
        <pc:spChg chg="mod">
          <ac:chgData name="chethan kalyan" userId="c1370a218002e0be" providerId="LiveId" clId="{2D53C083-D1FA-4AFF-9038-BC477B0ABBA7}" dt="2024-11-07T08:13:02.084" v="4568"/>
          <ac:spMkLst>
            <pc:docMk/>
            <pc:sldMk cId="1013200042" sldId="283"/>
            <ac:spMk id="177" creationId="{32A504C9-23C5-268E-5E00-CE960CA7A4BE}"/>
          </ac:spMkLst>
        </pc:spChg>
        <pc:spChg chg="mod">
          <ac:chgData name="chethan kalyan" userId="c1370a218002e0be" providerId="LiveId" clId="{2D53C083-D1FA-4AFF-9038-BC477B0ABBA7}" dt="2024-11-07T08:13:02.084" v="4568"/>
          <ac:spMkLst>
            <pc:docMk/>
            <pc:sldMk cId="1013200042" sldId="283"/>
            <ac:spMk id="178" creationId="{ACA3BF18-440D-7DF7-7566-689A178516B4}"/>
          </ac:spMkLst>
        </pc:spChg>
        <pc:spChg chg="mod">
          <ac:chgData name="chethan kalyan" userId="c1370a218002e0be" providerId="LiveId" clId="{2D53C083-D1FA-4AFF-9038-BC477B0ABBA7}" dt="2024-11-07T08:13:02.084" v="4568"/>
          <ac:spMkLst>
            <pc:docMk/>
            <pc:sldMk cId="1013200042" sldId="283"/>
            <ac:spMk id="179" creationId="{3D4566F6-B1CC-4306-2A83-E10788F137B7}"/>
          </ac:spMkLst>
        </pc:spChg>
        <pc:spChg chg="mod">
          <ac:chgData name="chethan kalyan" userId="c1370a218002e0be" providerId="LiveId" clId="{2D53C083-D1FA-4AFF-9038-BC477B0ABBA7}" dt="2024-11-07T08:13:02.084" v="4568"/>
          <ac:spMkLst>
            <pc:docMk/>
            <pc:sldMk cId="1013200042" sldId="283"/>
            <ac:spMk id="180" creationId="{A76EADAF-CD5A-8AAD-D1ED-2363A753B0A9}"/>
          </ac:spMkLst>
        </pc:spChg>
        <pc:spChg chg="mod">
          <ac:chgData name="chethan kalyan" userId="c1370a218002e0be" providerId="LiveId" clId="{2D53C083-D1FA-4AFF-9038-BC477B0ABBA7}" dt="2024-11-07T08:13:02.084" v="4568"/>
          <ac:spMkLst>
            <pc:docMk/>
            <pc:sldMk cId="1013200042" sldId="283"/>
            <ac:spMk id="181" creationId="{23008493-D054-635D-B7D3-AFD000D721F9}"/>
          </ac:spMkLst>
        </pc:spChg>
        <pc:spChg chg="mod">
          <ac:chgData name="chethan kalyan" userId="c1370a218002e0be" providerId="LiveId" clId="{2D53C083-D1FA-4AFF-9038-BC477B0ABBA7}" dt="2024-11-07T08:13:02.084" v="4568"/>
          <ac:spMkLst>
            <pc:docMk/>
            <pc:sldMk cId="1013200042" sldId="283"/>
            <ac:spMk id="182" creationId="{7CAA10D8-88FA-0438-115C-7457C205D24C}"/>
          </ac:spMkLst>
        </pc:spChg>
        <pc:spChg chg="mod">
          <ac:chgData name="chethan kalyan" userId="c1370a218002e0be" providerId="LiveId" clId="{2D53C083-D1FA-4AFF-9038-BC477B0ABBA7}" dt="2024-11-07T08:13:02.084" v="4568"/>
          <ac:spMkLst>
            <pc:docMk/>
            <pc:sldMk cId="1013200042" sldId="283"/>
            <ac:spMk id="183" creationId="{A36F09C7-D6E8-B8C9-F41A-E650BD9AFE08}"/>
          </ac:spMkLst>
        </pc:spChg>
        <pc:spChg chg="mod">
          <ac:chgData name="chethan kalyan" userId="c1370a218002e0be" providerId="LiveId" clId="{2D53C083-D1FA-4AFF-9038-BC477B0ABBA7}" dt="2024-11-07T08:13:02.084" v="4568"/>
          <ac:spMkLst>
            <pc:docMk/>
            <pc:sldMk cId="1013200042" sldId="283"/>
            <ac:spMk id="184" creationId="{02FAA460-47CD-0B2D-F4F4-7209F1CD1FB9}"/>
          </ac:spMkLst>
        </pc:spChg>
        <pc:spChg chg="mod">
          <ac:chgData name="chethan kalyan" userId="c1370a218002e0be" providerId="LiveId" clId="{2D53C083-D1FA-4AFF-9038-BC477B0ABBA7}" dt="2024-11-07T08:13:02.084" v="4568"/>
          <ac:spMkLst>
            <pc:docMk/>
            <pc:sldMk cId="1013200042" sldId="283"/>
            <ac:spMk id="185" creationId="{48E20051-5BCD-04AA-6A44-671F66079F7D}"/>
          </ac:spMkLst>
        </pc:spChg>
        <pc:spChg chg="mod">
          <ac:chgData name="chethan kalyan" userId="c1370a218002e0be" providerId="LiveId" clId="{2D53C083-D1FA-4AFF-9038-BC477B0ABBA7}" dt="2024-11-07T08:13:02.084" v="4568"/>
          <ac:spMkLst>
            <pc:docMk/>
            <pc:sldMk cId="1013200042" sldId="283"/>
            <ac:spMk id="186" creationId="{680036CD-05DC-3B66-E45C-B21285D4079C}"/>
          </ac:spMkLst>
        </pc:spChg>
        <pc:spChg chg="mod">
          <ac:chgData name="chethan kalyan" userId="c1370a218002e0be" providerId="LiveId" clId="{2D53C083-D1FA-4AFF-9038-BC477B0ABBA7}" dt="2024-11-07T08:13:02.084" v="4568"/>
          <ac:spMkLst>
            <pc:docMk/>
            <pc:sldMk cId="1013200042" sldId="283"/>
            <ac:spMk id="187" creationId="{EBAC672B-9D02-5DD6-2B1B-AF04235D050D}"/>
          </ac:spMkLst>
        </pc:spChg>
        <pc:spChg chg="mod">
          <ac:chgData name="chethan kalyan" userId="c1370a218002e0be" providerId="LiveId" clId="{2D53C083-D1FA-4AFF-9038-BC477B0ABBA7}" dt="2024-11-07T08:13:02.084" v="4568"/>
          <ac:spMkLst>
            <pc:docMk/>
            <pc:sldMk cId="1013200042" sldId="283"/>
            <ac:spMk id="188" creationId="{892CADD4-4A6C-A0CA-7294-07002E159F24}"/>
          </ac:spMkLst>
        </pc:spChg>
        <pc:spChg chg="mod">
          <ac:chgData name="chethan kalyan" userId="c1370a218002e0be" providerId="LiveId" clId="{2D53C083-D1FA-4AFF-9038-BC477B0ABBA7}" dt="2024-11-07T08:13:02.084" v="4568"/>
          <ac:spMkLst>
            <pc:docMk/>
            <pc:sldMk cId="1013200042" sldId="283"/>
            <ac:spMk id="189" creationId="{3C0CCFDC-E1B6-2844-CF86-C6B6929DD99D}"/>
          </ac:spMkLst>
        </pc:spChg>
        <pc:spChg chg="mod">
          <ac:chgData name="chethan kalyan" userId="c1370a218002e0be" providerId="LiveId" clId="{2D53C083-D1FA-4AFF-9038-BC477B0ABBA7}" dt="2024-11-07T08:13:02.084" v="4568"/>
          <ac:spMkLst>
            <pc:docMk/>
            <pc:sldMk cId="1013200042" sldId="283"/>
            <ac:spMk id="190" creationId="{0E00B0F0-690F-439E-1C19-C8BFDBCDA761}"/>
          </ac:spMkLst>
        </pc:spChg>
        <pc:spChg chg="mod">
          <ac:chgData name="chethan kalyan" userId="c1370a218002e0be" providerId="LiveId" clId="{2D53C083-D1FA-4AFF-9038-BC477B0ABBA7}" dt="2024-11-07T08:13:02.084" v="4568"/>
          <ac:spMkLst>
            <pc:docMk/>
            <pc:sldMk cId="1013200042" sldId="283"/>
            <ac:spMk id="191" creationId="{A4C84665-8AAC-FD12-196B-D8B2F741D434}"/>
          </ac:spMkLst>
        </pc:spChg>
        <pc:spChg chg="mod">
          <ac:chgData name="chethan kalyan" userId="c1370a218002e0be" providerId="LiveId" clId="{2D53C083-D1FA-4AFF-9038-BC477B0ABBA7}" dt="2024-11-07T08:13:02.084" v="4568"/>
          <ac:spMkLst>
            <pc:docMk/>
            <pc:sldMk cId="1013200042" sldId="283"/>
            <ac:spMk id="192" creationId="{C3A18A6F-1898-D7E6-6063-F5DD5A3713A6}"/>
          </ac:spMkLst>
        </pc:spChg>
        <pc:spChg chg="mod">
          <ac:chgData name="chethan kalyan" userId="c1370a218002e0be" providerId="LiveId" clId="{2D53C083-D1FA-4AFF-9038-BC477B0ABBA7}" dt="2024-11-07T08:13:02.084" v="4568"/>
          <ac:spMkLst>
            <pc:docMk/>
            <pc:sldMk cId="1013200042" sldId="283"/>
            <ac:spMk id="193" creationId="{598A100B-4E95-A3F7-C0D5-374E96D1F93C}"/>
          </ac:spMkLst>
        </pc:spChg>
        <pc:spChg chg="mod">
          <ac:chgData name="chethan kalyan" userId="c1370a218002e0be" providerId="LiveId" clId="{2D53C083-D1FA-4AFF-9038-BC477B0ABBA7}" dt="2024-11-07T08:13:02.084" v="4568"/>
          <ac:spMkLst>
            <pc:docMk/>
            <pc:sldMk cId="1013200042" sldId="283"/>
            <ac:spMk id="194" creationId="{58F4DC04-81D6-0108-3F43-19BAE6C58A6D}"/>
          </ac:spMkLst>
        </pc:spChg>
        <pc:spChg chg="mod">
          <ac:chgData name="chethan kalyan" userId="c1370a218002e0be" providerId="LiveId" clId="{2D53C083-D1FA-4AFF-9038-BC477B0ABBA7}" dt="2024-11-07T08:13:02.084" v="4568"/>
          <ac:spMkLst>
            <pc:docMk/>
            <pc:sldMk cId="1013200042" sldId="283"/>
            <ac:spMk id="195" creationId="{46ECBEB5-B2AC-9960-E240-5C01F28765FC}"/>
          </ac:spMkLst>
        </pc:spChg>
        <pc:spChg chg="mod">
          <ac:chgData name="chethan kalyan" userId="c1370a218002e0be" providerId="LiveId" clId="{2D53C083-D1FA-4AFF-9038-BC477B0ABBA7}" dt="2024-11-07T08:13:02.084" v="4568"/>
          <ac:spMkLst>
            <pc:docMk/>
            <pc:sldMk cId="1013200042" sldId="283"/>
            <ac:spMk id="196" creationId="{AA86EC85-DBB9-A86C-C364-14BA08345B60}"/>
          </ac:spMkLst>
        </pc:spChg>
        <pc:spChg chg="mod">
          <ac:chgData name="chethan kalyan" userId="c1370a218002e0be" providerId="LiveId" clId="{2D53C083-D1FA-4AFF-9038-BC477B0ABBA7}" dt="2024-11-07T08:13:02.084" v="4568"/>
          <ac:spMkLst>
            <pc:docMk/>
            <pc:sldMk cId="1013200042" sldId="283"/>
            <ac:spMk id="197" creationId="{4A8B9656-67D8-E47B-AE1D-A8900D7A5C04}"/>
          </ac:spMkLst>
        </pc:spChg>
        <pc:spChg chg="mod">
          <ac:chgData name="chethan kalyan" userId="c1370a218002e0be" providerId="LiveId" clId="{2D53C083-D1FA-4AFF-9038-BC477B0ABBA7}" dt="2024-11-07T08:13:02.084" v="4568"/>
          <ac:spMkLst>
            <pc:docMk/>
            <pc:sldMk cId="1013200042" sldId="283"/>
            <ac:spMk id="198" creationId="{9E64EAA5-D204-6153-F0E6-44DEFCAF66E3}"/>
          </ac:spMkLst>
        </pc:spChg>
        <pc:spChg chg="mod">
          <ac:chgData name="chethan kalyan" userId="c1370a218002e0be" providerId="LiveId" clId="{2D53C083-D1FA-4AFF-9038-BC477B0ABBA7}" dt="2024-11-07T08:13:02.084" v="4568"/>
          <ac:spMkLst>
            <pc:docMk/>
            <pc:sldMk cId="1013200042" sldId="283"/>
            <ac:spMk id="199" creationId="{5089E0AF-B5AF-BE47-5EA8-5EB83F2A6C7E}"/>
          </ac:spMkLst>
        </pc:spChg>
        <pc:spChg chg="mod">
          <ac:chgData name="chethan kalyan" userId="c1370a218002e0be" providerId="LiveId" clId="{2D53C083-D1FA-4AFF-9038-BC477B0ABBA7}" dt="2024-11-07T08:13:02.084" v="4568"/>
          <ac:spMkLst>
            <pc:docMk/>
            <pc:sldMk cId="1013200042" sldId="283"/>
            <ac:spMk id="200" creationId="{37AE1B9E-ABEC-9A9E-0CBE-F89F0C2617E1}"/>
          </ac:spMkLst>
        </pc:spChg>
        <pc:spChg chg="mod">
          <ac:chgData name="chethan kalyan" userId="c1370a218002e0be" providerId="LiveId" clId="{2D53C083-D1FA-4AFF-9038-BC477B0ABBA7}" dt="2024-11-07T08:13:02.084" v="4568"/>
          <ac:spMkLst>
            <pc:docMk/>
            <pc:sldMk cId="1013200042" sldId="283"/>
            <ac:spMk id="201" creationId="{42A106E1-00A6-2A21-1566-E9CB9682C321}"/>
          </ac:spMkLst>
        </pc:spChg>
        <pc:spChg chg="mod">
          <ac:chgData name="chethan kalyan" userId="c1370a218002e0be" providerId="LiveId" clId="{2D53C083-D1FA-4AFF-9038-BC477B0ABBA7}" dt="2024-11-07T08:13:02.084" v="4568"/>
          <ac:spMkLst>
            <pc:docMk/>
            <pc:sldMk cId="1013200042" sldId="283"/>
            <ac:spMk id="202" creationId="{98827EE0-FC42-2394-358D-665816DD598E}"/>
          </ac:spMkLst>
        </pc:spChg>
        <pc:spChg chg="mod">
          <ac:chgData name="chethan kalyan" userId="c1370a218002e0be" providerId="LiveId" clId="{2D53C083-D1FA-4AFF-9038-BC477B0ABBA7}" dt="2024-11-07T08:13:02.084" v="4568"/>
          <ac:spMkLst>
            <pc:docMk/>
            <pc:sldMk cId="1013200042" sldId="283"/>
            <ac:spMk id="203" creationId="{99B213EA-D819-7C7D-E093-8C869F6031CD}"/>
          </ac:spMkLst>
        </pc:spChg>
        <pc:spChg chg="mod">
          <ac:chgData name="chethan kalyan" userId="c1370a218002e0be" providerId="LiveId" clId="{2D53C083-D1FA-4AFF-9038-BC477B0ABBA7}" dt="2024-11-07T08:13:02.084" v="4568"/>
          <ac:spMkLst>
            <pc:docMk/>
            <pc:sldMk cId="1013200042" sldId="283"/>
            <ac:spMk id="204" creationId="{9C79F752-D37C-C603-BBEC-36EFD8EFAE4E}"/>
          </ac:spMkLst>
        </pc:spChg>
        <pc:spChg chg="mod">
          <ac:chgData name="chethan kalyan" userId="c1370a218002e0be" providerId="LiveId" clId="{2D53C083-D1FA-4AFF-9038-BC477B0ABBA7}" dt="2024-11-07T08:13:02.084" v="4568"/>
          <ac:spMkLst>
            <pc:docMk/>
            <pc:sldMk cId="1013200042" sldId="283"/>
            <ac:spMk id="205" creationId="{E3548C0D-C983-5781-40C1-F80D01069B0E}"/>
          </ac:spMkLst>
        </pc:spChg>
        <pc:spChg chg="mod">
          <ac:chgData name="chethan kalyan" userId="c1370a218002e0be" providerId="LiveId" clId="{2D53C083-D1FA-4AFF-9038-BC477B0ABBA7}" dt="2024-11-07T08:13:02.084" v="4568"/>
          <ac:spMkLst>
            <pc:docMk/>
            <pc:sldMk cId="1013200042" sldId="283"/>
            <ac:spMk id="206" creationId="{02BFF207-F8BB-8BD3-019E-E5346B923C0A}"/>
          </ac:spMkLst>
        </pc:spChg>
        <pc:spChg chg="mod">
          <ac:chgData name="chethan kalyan" userId="c1370a218002e0be" providerId="LiveId" clId="{2D53C083-D1FA-4AFF-9038-BC477B0ABBA7}" dt="2024-11-07T08:13:02.084" v="4568"/>
          <ac:spMkLst>
            <pc:docMk/>
            <pc:sldMk cId="1013200042" sldId="283"/>
            <ac:spMk id="207" creationId="{125CE67C-ACC5-FD4C-18B9-A0B96F900C86}"/>
          </ac:spMkLst>
        </pc:spChg>
        <pc:spChg chg="mod">
          <ac:chgData name="chethan kalyan" userId="c1370a218002e0be" providerId="LiveId" clId="{2D53C083-D1FA-4AFF-9038-BC477B0ABBA7}" dt="2024-11-07T08:13:02.084" v="4568"/>
          <ac:spMkLst>
            <pc:docMk/>
            <pc:sldMk cId="1013200042" sldId="283"/>
            <ac:spMk id="208" creationId="{BED432AF-FAFC-E806-B7A6-0C12BEA78E5B}"/>
          </ac:spMkLst>
        </pc:spChg>
        <pc:spChg chg="mod">
          <ac:chgData name="chethan kalyan" userId="c1370a218002e0be" providerId="LiveId" clId="{2D53C083-D1FA-4AFF-9038-BC477B0ABBA7}" dt="2024-11-07T08:13:02.084" v="4568"/>
          <ac:spMkLst>
            <pc:docMk/>
            <pc:sldMk cId="1013200042" sldId="283"/>
            <ac:spMk id="209" creationId="{1903BF3D-B8C6-F71F-0AEB-5A0751270343}"/>
          </ac:spMkLst>
        </pc:spChg>
        <pc:spChg chg="mod">
          <ac:chgData name="chethan kalyan" userId="c1370a218002e0be" providerId="LiveId" clId="{2D53C083-D1FA-4AFF-9038-BC477B0ABBA7}" dt="2024-11-07T08:13:02.084" v="4568"/>
          <ac:spMkLst>
            <pc:docMk/>
            <pc:sldMk cId="1013200042" sldId="283"/>
            <ac:spMk id="210" creationId="{BFC3FBC6-4FDD-14A1-F946-9DBFCE004C9C}"/>
          </ac:spMkLst>
        </pc:spChg>
        <pc:spChg chg="mod">
          <ac:chgData name="chethan kalyan" userId="c1370a218002e0be" providerId="LiveId" clId="{2D53C083-D1FA-4AFF-9038-BC477B0ABBA7}" dt="2024-11-07T08:13:02.084" v="4568"/>
          <ac:spMkLst>
            <pc:docMk/>
            <pc:sldMk cId="1013200042" sldId="283"/>
            <ac:spMk id="211" creationId="{DD2B5ED2-55E9-E1C2-B521-278C27B16DDD}"/>
          </ac:spMkLst>
        </pc:spChg>
        <pc:spChg chg="mod">
          <ac:chgData name="chethan kalyan" userId="c1370a218002e0be" providerId="LiveId" clId="{2D53C083-D1FA-4AFF-9038-BC477B0ABBA7}" dt="2024-11-07T08:13:02.084" v="4568"/>
          <ac:spMkLst>
            <pc:docMk/>
            <pc:sldMk cId="1013200042" sldId="283"/>
            <ac:spMk id="212" creationId="{9CED73C4-66C1-3FB2-2392-B40F97CDA62F}"/>
          </ac:spMkLst>
        </pc:spChg>
        <pc:spChg chg="mod">
          <ac:chgData name="chethan kalyan" userId="c1370a218002e0be" providerId="LiveId" clId="{2D53C083-D1FA-4AFF-9038-BC477B0ABBA7}" dt="2024-11-07T08:13:02.084" v="4568"/>
          <ac:spMkLst>
            <pc:docMk/>
            <pc:sldMk cId="1013200042" sldId="283"/>
            <ac:spMk id="213" creationId="{46926F4D-45A3-6BF7-934A-80A10089D9E0}"/>
          </ac:spMkLst>
        </pc:spChg>
        <pc:spChg chg="mod">
          <ac:chgData name="chethan kalyan" userId="c1370a218002e0be" providerId="LiveId" clId="{2D53C083-D1FA-4AFF-9038-BC477B0ABBA7}" dt="2024-11-07T08:13:02.084" v="4568"/>
          <ac:spMkLst>
            <pc:docMk/>
            <pc:sldMk cId="1013200042" sldId="283"/>
            <ac:spMk id="214" creationId="{46923AE9-F84F-45F5-3732-8776BA665612}"/>
          </ac:spMkLst>
        </pc:spChg>
        <pc:spChg chg="mod">
          <ac:chgData name="chethan kalyan" userId="c1370a218002e0be" providerId="LiveId" clId="{2D53C083-D1FA-4AFF-9038-BC477B0ABBA7}" dt="2024-11-07T08:13:02.084" v="4568"/>
          <ac:spMkLst>
            <pc:docMk/>
            <pc:sldMk cId="1013200042" sldId="283"/>
            <ac:spMk id="215" creationId="{0D2E673A-7FB2-0306-3B3C-EB0CDAD1518C}"/>
          </ac:spMkLst>
        </pc:spChg>
        <pc:spChg chg="mod">
          <ac:chgData name="chethan kalyan" userId="c1370a218002e0be" providerId="LiveId" clId="{2D53C083-D1FA-4AFF-9038-BC477B0ABBA7}" dt="2024-11-07T08:13:02.084" v="4568"/>
          <ac:spMkLst>
            <pc:docMk/>
            <pc:sldMk cId="1013200042" sldId="283"/>
            <ac:spMk id="216" creationId="{25087BBB-79D1-BA9D-6C2F-7693156B1458}"/>
          </ac:spMkLst>
        </pc:spChg>
        <pc:spChg chg="mod">
          <ac:chgData name="chethan kalyan" userId="c1370a218002e0be" providerId="LiveId" clId="{2D53C083-D1FA-4AFF-9038-BC477B0ABBA7}" dt="2024-11-07T08:13:02.084" v="4568"/>
          <ac:spMkLst>
            <pc:docMk/>
            <pc:sldMk cId="1013200042" sldId="283"/>
            <ac:spMk id="217" creationId="{C47ADEE5-FFB8-5B2C-EFDF-CF191205BF71}"/>
          </ac:spMkLst>
        </pc:spChg>
        <pc:spChg chg="mod">
          <ac:chgData name="chethan kalyan" userId="c1370a218002e0be" providerId="LiveId" clId="{2D53C083-D1FA-4AFF-9038-BC477B0ABBA7}" dt="2024-11-07T08:13:02.084" v="4568"/>
          <ac:spMkLst>
            <pc:docMk/>
            <pc:sldMk cId="1013200042" sldId="283"/>
            <ac:spMk id="218" creationId="{99AABE78-AA36-4808-434A-BA08164E4192}"/>
          </ac:spMkLst>
        </pc:spChg>
        <pc:spChg chg="mod">
          <ac:chgData name="chethan kalyan" userId="c1370a218002e0be" providerId="LiveId" clId="{2D53C083-D1FA-4AFF-9038-BC477B0ABBA7}" dt="2024-11-07T08:13:02.084" v="4568"/>
          <ac:spMkLst>
            <pc:docMk/>
            <pc:sldMk cId="1013200042" sldId="283"/>
            <ac:spMk id="219" creationId="{A856BDD7-7634-9E07-77CF-D1072AC6AFD7}"/>
          </ac:spMkLst>
        </pc:spChg>
        <pc:spChg chg="mod">
          <ac:chgData name="chethan kalyan" userId="c1370a218002e0be" providerId="LiveId" clId="{2D53C083-D1FA-4AFF-9038-BC477B0ABBA7}" dt="2024-11-07T08:13:02.084" v="4568"/>
          <ac:spMkLst>
            <pc:docMk/>
            <pc:sldMk cId="1013200042" sldId="283"/>
            <ac:spMk id="220" creationId="{D16122A3-1542-3C73-11B7-1615020FCF4B}"/>
          </ac:spMkLst>
        </pc:spChg>
        <pc:spChg chg="mod">
          <ac:chgData name="chethan kalyan" userId="c1370a218002e0be" providerId="LiveId" clId="{2D53C083-D1FA-4AFF-9038-BC477B0ABBA7}" dt="2024-11-07T08:13:02.084" v="4568"/>
          <ac:spMkLst>
            <pc:docMk/>
            <pc:sldMk cId="1013200042" sldId="283"/>
            <ac:spMk id="221" creationId="{8DF30150-57EE-AFB9-4F22-D836992EE8FB}"/>
          </ac:spMkLst>
        </pc:spChg>
        <pc:spChg chg="mod">
          <ac:chgData name="chethan kalyan" userId="c1370a218002e0be" providerId="LiveId" clId="{2D53C083-D1FA-4AFF-9038-BC477B0ABBA7}" dt="2024-11-07T08:13:02.084" v="4568"/>
          <ac:spMkLst>
            <pc:docMk/>
            <pc:sldMk cId="1013200042" sldId="283"/>
            <ac:spMk id="222" creationId="{C76DB840-1D4C-0090-C696-FF5BC6A8D4E6}"/>
          </ac:spMkLst>
        </pc:spChg>
        <pc:spChg chg="mod">
          <ac:chgData name="chethan kalyan" userId="c1370a218002e0be" providerId="LiveId" clId="{2D53C083-D1FA-4AFF-9038-BC477B0ABBA7}" dt="2024-11-07T08:13:02.084" v="4568"/>
          <ac:spMkLst>
            <pc:docMk/>
            <pc:sldMk cId="1013200042" sldId="283"/>
            <ac:spMk id="223" creationId="{B2899904-428D-2EFC-2F7E-C529CB7713A3}"/>
          </ac:spMkLst>
        </pc:spChg>
        <pc:spChg chg="mod">
          <ac:chgData name="chethan kalyan" userId="c1370a218002e0be" providerId="LiveId" clId="{2D53C083-D1FA-4AFF-9038-BC477B0ABBA7}" dt="2024-11-07T08:13:02.084" v="4568"/>
          <ac:spMkLst>
            <pc:docMk/>
            <pc:sldMk cId="1013200042" sldId="283"/>
            <ac:spMk id="224" creationId="{45DFB20C-90F8-0535-367A-627DAFA5C54D}"/>
          </ac:spMkLst>
        </pc:spChg>
        <pc:spChg chg="mod">
          <ac:chgData name="chethan kalyan" userId="c1370a218002e0be" providerId="LiveId" clId="{2D53C083-D1FA-4AFF-9038-BC477B0ABBA7}" dt="2024-11-07T08:13:02.084" v="4568"/>
          <ac:spMkLst>
            <pc:docMk/>
            <pc:sldMk cId="1013200042" sldId="283"/>
            <ac:spMk id="225" creationId="{6385B71C-7428-095C-06C0-777E5DFDFA37}"/>
          </ac:spMkLst>
        </pc:spChg>
        <pc:spChg chg="mod">
          <ac:chgData name="chethan kalyan" userId="c1370a218002e0be" providerId="LiveId" clId="{2D53C083-D1FA-4AFF-9038-BC477B0ABBA7}" dt="2024-11-07T08:13:02.084" v="4568"/>
          <ac:spMkLst>
            <pc:docMk/>
            <pc:sldMk cId="1013200042" sldId="283"/>
            <ac:spMk id="226" creationId="{F349D617-C0CC-A9C6-8AF0-0CCB5C858BEF}"/>
          </ac:spMkLst>
        </pc:spChg>
        <pc:spChg chg="mod">
          <ac:chgData name="chethan kalyan" userId="c1370a218002e0be" providerId="LiveId" clId="{2D53C083-D1FA-4AFF-9038-BC477B0ABBA7}" dt="2024-11-07T08:13:02.084" v="4568"/>
          <ac:spMkLst>
            <pc:docMk/>
            <pc:sldMk cId="1013200042" sldId="283"/>
            <ac:spMk id="227" creationId="{3CD0D4BD-CBCC-49CE-995F-B0373DD399FF}"/>
          </ac:spMkLst>
        </pc:spChg>
        <pc:spChg chg="mod">
          <ac:chgData name="chethan kalyan" userId="c1370a218002e0be" providerId="LiveId" clId="{2D53C083-D1FA-4AFF-9038-BC477B0ABBA7}" dt="2024-11-07T08:13:02.084" v="4568"/>
          <ac:spMkLst>
            <pc:docMk/>
            <pc:sldMk cId="1013200042" sldId="283"/>
            <ac:spMk id="228" creationId="{6FCD106F-1EDB-ACBE-1491-42B2CF4FAFD1}"/>
          </ac:spMkLst>
        </pc:spChg>
        <pc:spChg chg="mod">
          <ac:chgData name="chethan kalyan" userId="c1370a218002e0be" providerId="LiveId" clId="{2D53C083-D1FA-4AFF-9038-BC477B0ABBA7}" dt="2024-11-07T08:13:02.084" v="4568"/>
          <ac:spMkLst>
            <pc:docMk/>
            <pc:sldMk cId="1013200042" sldId="283"/>
            <ac:spMk id="229" creationId="{5E6A33BD-C633-83EA-1AE3-0249C9FD0C02}"/>
          </ac:spMkLst>
        </pc:spChg>
        <pc:spChg chg="mod">
          <ac:chgData name="chethan kalyan" userId="c1370a218002e0be" providerId="LiveId" clId="{2D53C083-D1FA-4AFF-9038-BC477B0ABBA7}" dt="2024-11-07T08:13:02.084" v="4568"/>
          <ac:spMkLst>
            <pc:docMk/>
            <pc:sldMk cId="1013200042" sldId="283"/>
            <ac:spMk id="230" creationId="{D8448D99-582D-0C18-DB14-47C3E6610660}"/>
          </ac:spMkLst>
        </pc:spChg>
        <pc:spChg chg="mod">
          <ac:chgData name="chethan kalyan" userId="c1370a218002e0be" providerId="LiveId" clId="{2D53C083-D1FA-4AFF-9038-BC477B0ABBA7}" dt="2024-11-07T08:13:02.084" v="4568"/>
          <ac:spMkLst>
            <pc:docMk/>
            <pc:sldMk cId="1013200042" sldId="283"/>
            <ac:spMk id="231" creationId="{EE5B3A49-62AC-DF3E-AFD2-167D10721BE8}"/>
          </ac:spMkLst>
        </pc:spChg>
        <pc:spChg chg="mod">
          <ac:chgData name="chethan kalyan" userId="c1370a218002e0be" providerId="LiveId" clId="{2D53C083-D1FA-4AFF-9038-BC477B0ABBA7}" dt="2024-11-07T08:13:02.084" v="4568"/>
          <ac:spMkLst>
            <pc:docMk/>
            <pc:sldMk cId="1013200042" sldId="283"/>
            <ac:spMk id="232" creationId="{01819112-AA18-1214-2A37-14813DE42E63}"/>
          </ac:spMkLst>
        </pc:spChg>
        <pc:spChg chg="mod">
          <ac:chgData name="chethan kalyan" userId="c1370a218002e0be" providerId="LiveId" clId="{2D53C083-D1FA-4AFF-9038-BC477B0ABBA7}" dt="2024-11-07T08:13:02.084" v="4568"/>
          <ac:spMkLst>
            <pc:docMk/>
            <pc:sldMk cId="1013200042" sldId="283"/>
            <ac:spMk id="233" creationId="{3EA4F048-532E-1188-BAC2-9AE45E3BF1CC}"/>
          </ac:spMkLst>
        </pc:spChg>
        <pc:spChg chg="mod">
          <ac:chgData name="chethan kalyan" userId="c1370a218002e0be" providerId="LiveId" clId="{2D53C083-D1FA-4AFF-9038-BC477B0ABBA7}" dt="2024-11-07T08:13:02.084" v="4568"/>
          <ac:spMkLst>
            <pc:docMk/>
            <pc:sldMk cId="1013200042" sldId="283"/>
            <ac:spMk id="234" creationId="{21B8800E-4BD0-67C6-615F-7185D2BA3734}"/>
          </ac:spMkLst>
        </pc:spChg>
        <pc:spChg chg="mod">
          <ac:chgData name="chethan kalyan" userId="c1370a218002e0be" providerId="LiveId" clId="{2D53C083-D1FA-4AFF-9038-BC477B0ABBA7}" dt="2024-11-07T08:13:02.084" v="4568"/>
          <ac:spMkLst>
            <pc:docMk/>
            <pc:sldMk cId="1013200042" sldId="283"/>
            <ac:spMk id="235" creationId="{F6223266-C082-CD3E-5D9D-33A1E0598546}"/>
          </ac:spMkLst>
        </pc:spChg>
        <pc:spChg chg="mod">
          <ac:chgData name="chethan kalyan" userId="c1370a218002e0be" providerId="LiveId" clId="{2D53C083-D1FA-4AFF-9038-BC477B0ABBA7}" dt="2024-11-07T08:13:02.084" v="4568"/>
          <ac:spMkLst>
            <pc:docMk/>
            <pc:sldMk cId="1013200042" sldId="283"/>
            <ac:spMk id="236" creationId="{B4A726D4-961C-8815-DACE-C51DE33F749F}"/>
          </ac:spMkLst>
        </pc:spChg>
        <pc:spChg chg="mod">
          <ac:chgData name="chethan kalyan" userId="c1370a218002e0be" providerId="LiveId" clId="{2D53C083-D1FA-4AFF-9038-BC477B0ABBA7}" dt="2024-11-07T08:13:02.084" v="4568"/>
          <ac:spMkLst>
            <pc:docMk/>
            <pc:sldMk cId="1013200042" sldId="283"/>
            <ac:spMk id="237" creationId="{B3597265-9F19-435F-B01F-5A70CFB290AE}"/>
          </ac:spMkLst>
        </pc:spChg>
        <pc:spChg chg="mod">
          <ac:chgData name="chethan kalyan" userId="c1370a218002e0be" providerId="LiveId" clId="{2D53C083-D1FA-4AFF-9038-BC477B0ABBA7}" dt="2024-11-07T08:13:02.084" v="4568"/>
          <ac:spMkLst>
            <pc:docMk/>
            <pc:sldMk cId="1013200042" sldId="283"/>
            <ac:spMk id="238" creationId="{7189F8BB-BAF4-351F-03A7-592A5C93FEF7}"/>
          </ac:spMkLst>
        </pc:spChg>
        <pc:spChg chg="mod">
          <ac:chgData name="chethan kalyan" userId="c1370a218002e0be" providerId="LiveId" clId="{2D53C083-D1FA-4AFF-9038-BC477B0ABBA7}" dt="2024-11-07T08:13:02.084" v="4568"/>
          <ac:spMkLst>
            <pc:docMk/>
            <pc:sldMk cId="1013200042" sldId="283"/>
            <ac:spMk id="239" creationId="{EDAFC6D2-6A33-9EC9-975B-DBF4E20CF02E}"/>
          </ac:spMkLst>
        </pc:spChg>
        <pc:spChg chg="mod">
          <ac:chgData name="chethan kalyan" userId="c1370a218002e0be" providerId="LiveId" clId="{2D53C083-D1FA-4AFF-9038-BC477B0ABBA7}" dt="2024-11-07T08:13:02.084" v="4568"/>
          <ac:spMkLst>
            <pc:docMk/>
            <pc:sldMk cId="1013200042" sldId="283"/>
            <ac:spMk id="240" creationId="{D6C32F35-3B74-2946-90DE-7E90D356001B}"/>
          </ac:spMkLst>
        </pc:spChg>
        <pc:spChg chg="mod">
          <ac:chgData name="chethan kalyan" userId="c1370a218002e0be" providerId="LiveId" clId="{2D53C083-D1FA-4AFF-9038-BC477B0ABBA7}" dt="2024-11-07T08:13:02.084" v="4568"/>
          <ac:spMkLst>
            <pc:docMk/>
            <pc:sldMk cId="1013200042" sldId="283"/>
            <ac:spMk id="241" creationId="{068465DB-379C-C8C5-0130-294B7982B8CE}"/>
          </ac:spMkLst>
        </pc:spChg>
        <pc:spChg chg="mod">
          <ac:chgData name="chethan kalyan" userId="c1370a218002e0be" providerId="LiveId" clId="{2D53C083-D1FA-4AFF-9038-BC477B0ABBA7}" dt="2024-11-07T08:13:02.084" v="4568"/>
          <ac:spMkLst>
            <pc:docMk/>
            <pc:sldMk cId="1013200042" sldId="283"/>
            <ac:spMk id="242" creationId="{AFAB2F4B-2879-062D-E3BE-DB0354F44B8A}"/>
          </ac:spMkLst>
        </pc:spChg>
        <pc:spChg chg="mod">
          <ac:chgData name="chethan kalyan" userId="c1370a218002e0be" providerId="LiveId" clId="{2D53C083-D1FA-4AFF-9038-BC477B0ABBA7}" dt="2024-11-07T08:13:02.084" v="4568"/>
          <ac:spMkLst>
            <pc:docMk/>
            <pc:sldMk cId="1013200042" sldId="283"/>
            <ac:spMk id="243" creationId="{96BBFB2C-7024-AF6A-4971-FC0D092A3B61}"/>
          </ac:spMkLst>
        </pc:spChg>
        <pc:spChg chg="mod">
          <ac:chgData name="chethan kalyan" userId="c1370a218002e0be" providerId="LiveId" clId="{2D53C083-D1FA-4AFF-9038-BC477B0ABBA7}" dt="2024-11-07T08:13:02.084" v="4568"/>
          <ac:spMkLst>
            <pc:docMk/>
            <pc:sldMk cId="1013200042" sldId="283"/>
            <ac:spMk id="244" creationId="{76CA0411-4C6C-A38A-004D-105811ECA1EA}"/>
          </ac:spMkLst>
        </pc:spChg>
        <pc:spChg chg="mod">
          <ac:chgData name="chethan kalyan" userId="c1370a218002e0be" providerId="LiveId" clId="{2D53C083-D1FA-4AFF-9038-BC477B0ABBA7}" dt="2024-11-07T08:13:02.084" v="4568"/>
          <ac:spMkLst>
            <pc:docMk/>
            <pc:sldMk cId="1013200042" sldId="283"/>
            <ac:spMk id="245" creationId="{DC911AC7-8AB0-7230-44A2-B97ACA482BED}"/>
          </ac:spMkLst>
        </pc:spChg>
        <pc:spChg chg="mod">
          <ac:chgData name="chethan kalyan" userId="c1370a218002e0be" providerId="LiveId" clId="{2D53C083-D1FA-4AFF-9038-BC477B0ABBA7}" dt="2024-11-07T08:13:02.084" v="4568"/>
          <ac:spMkLst>
            <pc:docMk/>
            <pc:sldMk cId="1013200042" sldId="283"/>
            <ac:spMk id="246" creationId="{B53772E6-51D1-7817-E51B-418C15551448}"/>
          </ac:spMkLst>
        </pc:spChg>
        <pc:spChg chg="mod">
          <ac:chgData name="chethan kalyan" userId="c1370a218002e0be" providerId="LiveId" clId="{2D53C083-D1FA-4AFF-9038-BC477B0ABBA7}" dt="2024-11-07T08:13:02.084" v="4568"/>
          <ac:spMkLst>
            <pc:docMk/>
            <pc:sldMk cId="1013200042" sldId="283"/>
            <ac:spMk id="247" creationId="{B62C6124-5692-0285-0C17-DAAF7AEE6FDA}"/>
          </ac:spMkLst>
        </pc:spChg>
        <pc:spChg chg="mod">
          <ac:chgData name="chethan kalyan" userId="c1370a218002e0be" providerId="LiveId" clId="{2D53C083-D1FA-4AFF-9038-BC477B0ABBA7}" dt="2024-11-07T08:13:02.084" v="4568"/>
          <ac:spMkLst>
            <pc:docMk/>
            <pc:sldMk cId="1013200042" sldId="283"/>
            <ac:spMk id="248" creationId="{74D217D8-0E8D-1586-3728-D5EEAD7E0A62}"/>
          </ac:spMkLst>
        </pc:spChg>
        <pc:spChg chg="mod">
          <ac:chgData name="chethan kalyan" userId="c1370a218002e0be" providerId="LiveId" clId="{2D53C083-D1FA-4AFF-9038-BC477B0ABBA7}" dt="2024-11-07T08:13:02.084" v="4568"/>
          <ac:spMkLst>
            <pc:docMk/>
            <pc:sldMk cId="1013200042" sldId="283"/>
            <ac:spMk id="249" creationId="{E597DCCA-56D3-9829-EE1B-F6D832292120}"/>
          </ac:spMkLst>
        </pc:spChg>
        <pc:spChg chg="mod">
          <ac:chgData name="chethan kalyan" userId="c1370a218002e0be" providerId="LiveId" clId="{2D53C083-D1FA-4AFF-9038-BC477B0ABBA7}" dt="2024-11-07T08:13:02.084" v="4568"/>
          <ac:spMkLst>
            <pc:docMk/>
            <pc:sldMk cId="1013200042" sldId="283"/>
            <ac:spMk id="250" creationId="{98BB447A-F04D-9E13-62B8-BE8EC3C27A6B}"/>
          </ac:spMkLst>
        </pc:spChg>
        <pc:spChg chg="mod">
          <ac:chgData name="chethan kalyan" userId="c1370a218002e0be" providerId="LiveId" clId="{2D53C083-D1FA-4AFF-9038-BC477B0ABBA7}" dt="2024-11-07T08:13:02.084" v="4568"/>
          <ac:spMkLst>
            <pc:docMk/>
            <pc:sldMk cId="1013200042" sldId="283"/>
            <ac:spMk id="251" creationId="{50BCFA48-6CE0-346B-32D3-90080F9A0237}"/>
          </ac:spMkLst>
        </pc:spChg>
        <pc:spChg chg="mod">
          <ac:chgData name="chethan kalyan" userId="c1370a218002e0be" providerId="LiveId" clId="{2D53C083-D1FA-4AFF-9038-BC477B0ABBA7}" dt="2024-11-07T08:13:02.084" v="4568"/>
          <ac:spMkLst>
            <pc:docMk/>
            <pc:sldMk cId="1013200042" sldId="283"/>
            <ac:spMk id="252" creationId="{0587943C-E043-7AA3-5BF3-9AC69AF31C44}"/>
          </ac:spMkLst>
        </pc:spChg>
        <pc:spChg chg="mod">
          <ac:chgData name="chethan kalyan" userId="c1370a218002e0be" providerId="LiveId" clId="{2D53C083-D1FA-4AFF-9038-BC477B0ABBA7}" dt="2024-11-07T08:13:02.084" v="4568"/>
          <ac:spMkLst>
            <pc:docMk/>
            <pc:sldMk cId="1013200042" sldId="283"/>
            <ac:spMk id="253" creationId="{B646D223-58C1-0593-5C0C-0EAD83785B54}"/>
          </ac:spMkLst>
        </pc:spChg>
        <pc:spChg chg="mod">
          <ac:chgData name="chethan kalyan" userId="c1370a218002e0be" providerId="LiveId" clId="{2D53C083-D1FA-4AFF-9038-BC477B0ABBA7}" dt="2024-11-07T08:13:02.084" v="4568"/>
          <ac:spMkLst>
            <pc:docMk/>
            <pc:sldMk cId="1013200042" sldId="283"/>
            <ac:spMk id="254" creationId="{A6106677-A904-1948-BBB7-4F8674D0918B}"/>
          </ac:spMkLst>
        </pc:spChg>
        <pc:spChg chg="mod">
          <ac:chgData name="chethan kalyan" userId="c1370a218002e0be" providerId="LiveId" clId="{2D53C083-D1FA-4AFF-9038-BC477B0ABBA7}" dt="2024-11-07T08:13:02.084" v="4568"/>
          <ac:spMkLst>
            <pc:docMk/>
            <pc:sldMk cId="1013200042" sldId="283"/>
            <ac:spMk id="255" creationId="{C0C0F185-6458-9F7E-F770-709FE8BE175C}"/>
          </ac:spMkLst>
        </pc:spChg>
        <pc:spChg chg="mod">
          <ac:chgData name="chethan kalyan" userId="c1370a218002e0be" providerId="LiveId" clId="{2D53C083-D1FA-4AFF-9038-BC477B0ABBA7}" dt="2024-11-07T08:13:02.084" v="4568"/>
          <ac:spMkLst>
            <pc:docMk/>
            <pc:sldMk cId="1013200042" sldId="283"/>
            <ac:spMk id="256" creationId="{B59558CD-A0CA-A920-B4E7-045FC7307199}"/>
          </ac:spMkLst>
        </pc:spChg>
        <pc:spChg chg="mod">
          <ac:chgData name="chethan kalyan" userId="c1370a218002e0be" providerId="LiveId" clId="{2D53C083-D1FA-4AFF-9038-BC477B0ABBA7}" dt="2024-11-07T08:13:02.084" v="4568"/>
          <ac:spMkLst>
            <pc:docMk/>
            <pc:sldMk cId="1013200042" sldId="283"/>
            <ac:spMk id="257" creationId="{38A4BC93-162D-5697-EC8D-B61B59BF3209}"/>
          </ac:spMkLst>
        </pc:spChg>
        <pc:spChg chg="mod">
          <ac:chgData name="chethan kalyan" userId="c1370a218002e0be" providerId="LiveId" clId="{2D53C083-D1FA-4AFF-9038-BC477B0ABBA7}" dt="2024-11-07T08:13:02.084" v="4568"/>
          <ac:spMkLst>
            <pc:docMk/>
            <pc:sldMk cId="1013200042" sldId="283"/>
            <ac:spMk id="258" creationId="{782F3D6C-0F33-D9D0-6207-770AD1F1ECCE}"/>
          </ac:spMkLst>
        </pc:spChg>
        <pc:spChg chg="mod">
          <ac:chgData name="chethan kalyan" userId="c1370a218002e0be" providerId="LiveId" clId="{2D53C083-D1FA-4AFF-9038-BC477B0ABBA7}" dt="2024-11-07T08:13:02.084" v="4568"/>
          <ac:spMkLst>
            <pc:docMk/>
            <pc:sldMk cId="1013200042" sldId="283"/>
            <ac:spMk id="259" creationId="{CD5E8543-AADE-E87B-3850-7A0975F124DB}"/>
          </ac:spMkLst>
        </pc:spChg>
        <pc:spChg chg="mod">
          <ac:chgData name="chethan kalyan" userId="c1370a218002e0be" providerId="LiveId" clId="{2D53C083-D1FA-4AFF-9038-BC477B0ABBA7}" dt="2024-11-07T08:13:02.084" v="4568"/>
          <ac:spMkLst>
            <pc:docMk/>
            <pc:sldMk cId="1013200042" sldId="283"/>
            <ac:spMk id="260" creationId="{E43B3174-80A3-ECA3-CD45-AFF91271E00A}"/>
          </ac:spMkLst>
        </pc:spChg>
        <pc:spChg chg="mod">
          <ac:chgData name="chethan kalyan" userId="c1370a218002e0be" providerId="LiveId" clId="{2D53C083-D1FA-4AFF-9038-BC477B0ABBA7}" dt="2024-11-07T08:13:02.084" v="4568"/>
          <ac:spMkLst>
            <pc:docMk/>
            <pc:sldMk cId="1013200042" sldId="283"/>
            <ac:spMk id="261" creationId="{548AAF18-14DA-CB24-21E2-2825E64116D7}"/>
          </ac:spMkLst>
        </pc:spChg>
        <pc:spChg chg="mod">
          <ac:chgData name="chethan kalyan" userId="c1370a218002e0be" providerId="LiveId" clId="{2D53C083-D1FA-4AFF-9038-BC477B0ABBA7}" dt="2024-11-07T08:13:02.084" v="4568"/>
          <ac:spMkLst>
            <pc:docMk/>
            <pc:sldMk cId="1013200042" sldId="283"/>
            <ac:spMk id="262" creationId="{CC08C3D1-88EC-D9D2-AB07-016F208AF426}"/>
          </ac:spMkLst>
        </pc:spChg>
        <pc:spChg chg="mod">
          <ac:chgData name="chethan kalyan" userId="c1370a218002e0be" providerId="LiveId" clId="{2D53C083-D1FA-4AFF-9038-BC477B0ABBA7}" dt="2024-11-07T08:13:02.084" v="4568"/>
          <ac:spMkLst>
            <pc:docMk/>
            <pc:sldMk cId="1013200042" sldId="283"/>
            <ac:spMk id="263" creationId="{7F83CC6E-D2EA-2DE3-0BBC-6D11902067D9}"/>
          </ac:spMkLst>
        </pc:spChg>
        <pc:spChg chg="mod">
          <ac:chgData name="chethan kalyan" userId="c1370a218002e0be" providerId="LiveId" clId="{2D53C083-D1FA-4AFF-9038-BC477B0ABBA7}" dt="2024-11-07T08:13:02.084" v="4568"/>
          <ac:spMkLst>
            <pc:docMk/>
            <pc:sldMk cId="1013200042" sldId="283"/>
            <ac:spMk id="264" creationId="{5326C216-C328-BC52-52AF-0D95B1FB1B77}"/>
          </ac:spMkLst>
        </pc:spChg>
        <pc:spChg chg="mod">
          <ac:chgData name="chethan kalyan" userId="c1370a218002e0be" providerId="LiveId" clId="{2D53C083-D1FA-4AFF-9038-BC477B0ABBA7}" dt="2024-11-07T08:13:02.084" v="4568"/>
          <ac:spMkLst>
            <pc:docMk/>
            <pc:sldMk cId="1013200042" sldId="283"/>
            <ac:spMk id="265" creationId="{93EC7901-9D10-D1D5-482E-429D9AE8AC1F}"/>
          </ac:spMkLst>
        </pc:spChg>
        <pc:spChg chg="mod">
          <ac:chgData name="chethan kalyan" userId="c1370a218002e0be" providerId="LiveId" clId="{2D53C083-D1FA-4AFF-9038-BC477B0ABBA7}" dt="2024-11-07T08:13:02.084" v="4568"/>
          <ac:spMkLst>
            <pc:docMk/>
            <pc:sldMk cId="1013200042" sldId="283"/>
            <ac:spMk id="266" creationId="{F32CC688-2C9F-C539-69A3-CA5E31EB6316}"/>
          </ac:spMkLst>
        </pc:spChg>
        <pc:spChg chg="mod">
          <ac:chgData name="chethan kalyan" userId="c1370a218002e0be" providerId="LiveId" clId="{2D53C083-D1FA-4AFF-9038-BC477B0ABBA7}" dt="2024-11-07T08:13:02.084" v="4568"/>
          <ac:spMkLst>
            <pc:docMk/>
            <pc:sldMk cId="1013200042" sldId="283"/>
            <ac:spMk id="267" creationId="{8BBBD864-E413-EBD8-A3FB-8DC0F00FDB4A}"/>
          </ac:spMkLst>
        </pc:spChg>
        <pc:spChg chg="mod">
          <ac:chgData name="chethan kalyan" userId="c1370a218002e0be" providerId="LiveId" clId="{2D53C083-D1FA-4AFF-9038-BC477B0ABBA7}" dt="2024-11-07T08:13:02.084" v="4568"/>
          <ac:spMkLst>
            <pc:docMk/>
            <pc:sldMk cId="1013200042" sldId="283"/>
            <ac:spMk id="268" creationId="{8B7C13E5-76D9-9AB2-5DCB-DB619A68F7E3}"/>
          </ac:spMkLst>
        </pc:spChg>
        <pc:spChg chg="mod">
          <ac:chgData name="chethan kalyan" userId="c1370a218002e0be" providerId="LiveId" clId="{2D53C083-D1FA-4AFF-9038-BC477B0ABBA7}" dt="2024-11-07T08:13:02.084" v="4568"/>
          <ac:spMkLst>
            <pc:docMk/>
            <pc:sldMk cId="1013200042" sldId="283"/>
            <ac:spMk id="269" creationId="{F50028E5-9E0F-7C4A-179A-9D0A155A2530}"/>
          </ac:spMkLst>
        </pc:spChg>
        <pc:spChg chg="mod">
          <ac:chgData name="chethan kalyan" userId="c1370a218002e0be" providerId="LiveId" clId="{2D53C083-D1FA-4AFF-9038-BC477B0ABBA7}" dt="2024-11-07T08:13:02.084" v="4568"/>
          <ac:spMkLst>
            <pc:docMk/>
            <pc:sldMk cId="1013200042" sldId="283"/>
            <ac:spMk id="270" creationId="{60CCB845-6C24-8DCE-2813-D25464EFB252}"/>
          </ac:spMkLst>
        </pc:spChg>
        <pc:spChg chg="mod">
          <ac:chgData name="chethan kalyan" userId="c1370a218002e0be" providerId="LiveId" clId="{2D53C083-D1FA-4AFF-9038-BC477B0ABBA7}" dt="2024-11-07T08:13:02.084" v="4568"/>
          <ac:spMkLst>
            <pc:docMk/>
            <pc:sldMk cId="1013200042" sldId="283"/>
            <ac:spMk id="271" creationId="{09DF10BA-DA81-9945-C21A-E1035A8E580E}"/>
          </ac:spMkLst>
        </pc:spChg>
        <pc:spChg chg="mod">
          <ac:chgData name="chethan kalyan" userId="c1370a218002e0be" providerId="LiveId" clId="{2D53C083-D1FA-4AFF-9038-BC477B0ABBA7}" dt="2024-11-07T08:13:02.084" v="4568"/>
          <ac:spMkLst>
            <pc:docMk/>
            <pc:sldMk cId="1013200042" sldId="283"/>
            <ac:spMk id="272" creationId="{1875F85E-FCB4-8031-205F-12E6B6451FFF}"/>
          </ac:spMkLst>
        </pc:spChg>
        <pc:spChg chg="mod">
          <ac:chgData name="chethan kalyan" userId="c1370a218002e0be" providerId="LiveId" clId="{2D53C083-D1FA-4AFF-9038-BC477B0ABBA7}" dt="2024-11-07T08:13:02.084" v="4568"/>
          <ac:spMkLst>
            <pc:docMk/>
            <pc:sldMk cId="1013200042" sldId="283"/>
            <ac:spMk id="273" creationId="{53FD569E-38EC-8DB3-8424-1BE19CA8EB6B}"/>
          </ac:spMkLst>
        </pc:spChg>
        <pc:spChg chg="mod">
          <ac:chgData name="chethan kalyan" userId="c1370a218002e0be" providerId="LiveId" clId="{2D53C083-D1FA-4AFF-9038-BC477B0ABBA7}" dt="2024-11-07T08:13:02.084" v="4568"/>
          <ac:spMkLst>
            <pc:docMk/>
            <pc:sldMk cId="1013200042" sldId="283"/>
            <ac:spMk id="274" creationId="{A0667788-A0CA-7B5B-A2A5-8C9251861847}"/>
          </ac:spMkLst>
        </pc:spChg>
        <pc:spChg chg="mod">
          <ac:chgData name="chethan kalyan" userId="c1370a218002e0be" providerId="LiveId" clId="{2D53C083-D1FA-4AFF-9038-BC477B0ABBA7}" dt="2024-11-07T08:13:02.084" v="4568"/>
          <ac:spMkLst>
            <pc:docMk/>
            <pc:sldMk cId="1013200042" sldId="283"/>
            <ac:spMk id="275" creationId="{A7E78D04-E9AA-EC1E-1AA2-6DAAF6AD7EAD}"/>
          </ac:spMkLst>
        </pc:spChg>
        <pc:spChg chg="mod">
          <ac:chgData name="chethan kalyan" userId="c1370a218002e0be" providerId="LiveId" clId="{2D53C083-D1FA-4AFF-9038-BC477B0ABBA7}" dt="2024-11-07T08:13:02.084" v="4568"/>
          <ac:spMkLst>
            <pc:docMk/>
            <pc:sldMk cId="1013200042" sldId="283"/>
            <ac:spMk id="276" creationId="{CDFFA3EC-DCB6-1FAE-E78D-3790AE8728D2}"/>
          </ac:spMkLst>
        </pc:spChg>
        <pc:spChg chg="mod">
          <ac:chgData name="chethan kalyan" userId="c1370a218002e0be" providerId="LiveId" clId="{2D53C083-D1FA-4AFF-9038-BC477B0ABBA7}" dt="2024-11-07T08:13:02.084" v="4568"/>
          <ac:spMkLst>
            <pc:docMk/>
            <pc:sldMk cId="1013200042" sldId="283"/>
            <ac:spMk id="277" creationId="{8549715C-8B53-8DE7-5C66-90EB06921908}"/>
          </ac:spMkLst>
        </pc:spChg>
        <pc:spChg chg="mod">
          <ac:chgData name="chethan kalyan" userId="c1370a218002e0be" providerId="LiveId" clId="{2D53C083-D1FA-4AFF-9038-BC477B0ABBA7}" dt="2024-11-07T08:13:02.084" v="4568"/>
          <ac:spMkLst>
            <pc:docMk/>
            <pc:sldMk cId="1013200042" sldId="283"/>
            <ac:spMk id="278" creationId="{6F84A322-D93F-3F79-AD3F-9E067E1A2C63}"/>
          </ac:spMkLst>
        </pc:spChg>
        <pc:spChg chg="mod">
          <ac:chgData name="chethan kalyan" userId="c1370a218002e0be" providerId="LiveId" clId="{2D53C083-D1FA-4AFF-9038-BC477B0ABBA7}" dt="2024-11-07T08:13:02.084" v="4568"/>
          <ac:spMkLst>
            <pc:docMk/>
            <pc:sldMk cId="1013200042" sldId="283"/>
            <ac:spMk id="279" creationId="{7D242C9E-FE5B-88A1-6517-E36BECC10172}"/>
          </ac:spMkLst>
        </pc:spChg>
        <pc:spChg chg="mod">
          <ac:chgData name="chethan kalyan" userId="c1370a218002e0be" providerId="LiveId" clId="{2D53C083-D1FA-4AFF-9038-BC477B0ABBA7}" dt="2024-11-07T08:13:02.084" v="4568"/>
          <ac:spMkLst>
            <pc:docMk/>
            <pc:sldMk cId="1013200042" sldId="283"/>
            <ac:spMk id="280" creationId="{A470497D-73BE-4730-2E5E-1DD898F998E9}"/>
          </ac:spMkLst>
        </pc:spChg>
        <pc:spChg chg="mod">
          <ac:chgData name="chethan kalyan" userId="c1370a218002e0be" providerId="LiveId" clId="{2D53C083-D1FA-4AFF-9038-BC477B0ABBA7}" dt="2024-11-07T08:13:02.084" v="4568"/>
          <ac:spMkLst>
            <pc:docMk/>
            <pc:sldMk cId="1013200042" sldId="283"/>
            <ac:spMk id="281" creationId="{C6D83467-C0D6-87E8-522E-1BC95D08B377}"/>
          </ac:spMkLst>
        </pc:spChg>
        <pc:spChg chg="mod">
          <ac:chgData name="chethan kalyan" userId="c1370a218002e0be" providerId="LiveId" clId="{2D53C083-D1FA-4AFF-9038-BC477B0ABBA7}" dt="2024-11-07T08:13:02.084" v="4568"/>
          <ac:spMkLst>
            <pc:docMk/>
            <pc:sldMk cId="1013200042" sldId="283"/>
            <ac:spMk id="282" creationId="{390687B0-6126-C245-D08E-8D5282888DFB}"/>
          </ac:spMkLst>
        </pc:spChg>
        <pc:spChg chg="mod">
          <ac:chgData name="chethan kalyan" userId="c1370a218002e0be" providerId="LiveId" clId="{2D53C083-D1FA-4AFF-9038-BC477B0ABBA7}" dt="2024-11-07T08:13:02.084" v="4568"/>
          <ac:spMkLst>
            <pc:docMk/>
            <pc:sldMk cId="1013200042" sldId="283"/>
            <ac:spMk id="283" creationId="{1BD4A0CA-32EF-72DD-21D1-9E45308D2A1E}"/>
          </ac:spMkLst>
        </pc:spChg>
        <pc:spChg chg="mod">
          <ac:chgData name="chethan kalyan" userId="c1370a218002e0be" providerId="LiveId" clId="{2D53C083-D1FA-4AFF-9038-BC477B0ABBA7}" dt="2024-11-07T08:13:02.084" v="4568"/>
          <ac:spMkLst>
            <pc:docMk/>
            <pc:sldMk cId="1013200042" sldId="283"/>
            <ac:spMk id="284" creationId="{26D8F6E1-BC23-6F2A-C119-9F6D1B88456B}"/>
          </ac:spMkLst>
        </pc:spChg>
        <pc:spChg chg="mod">
          <ac:chgData name="chethan kalyan" userId="c1370a218002e0be" providerId="LiveId" clId="{2D53C083-D1FA-4AFF-9038-BC477B0ABBA7}" dt="2024-11-07T08:13:02.084" v="4568"/>
          <ac:spMkLst>
            <pc:docMk/>
            <pc:sldMk cId="1013200042" sldId="283"/>
            <ac:spMk id="285" creationId="{9198897F-7DCE-4F9A-C179-1A6D3079D145}"/>
          </ac:spMkLst>
        </pc:spChg>
        <pc:spChg chg="mod">
          <ac:chgData name="chethan kalyan" userId="c1370a218002e0be" providerId="LiveId" clId="{2D53C083-D1FA-4AFF-9038-BC477B0ABBA7}" dt="2024-11-07T08:13:02.084" v="4568"/>
          <ac:spMkLst>
            <pc:docMk/>
            <pc:sldMk cId="1013200042" sldId="283"/>
            <ac:spMk id="286" creationId="{88E65672-A711-5E33-A9D1-625F54DE1796}"/>
          </ac:spMkLst>
        </pc:spChg>
        <pc:spChg chg="mod">
          <ac:chgData name="chethan kalyan" userId="c1370a218002e0be" providerId="LiveId" clId="{2D53C083-D1FA-4AFF-9038-BC477B0ABBA7}" dt="2024-11-07T08:13:02.084" v="4568"/>
          <ac:spMkLst>
            <pc:docMk/>
            <pc:sldMk cId="1013200042" sldId="283"/>
            <ac:spMk id="287" creationId="{26F05E79-D128-D481-0BBA-2ADDB47078C3}"/>
          </ac:spMkLst>
        </pc:spChg>
        <pc:spChg chg="mod">
          <ac:chgData name="chethan kalyan" userId="c1370a218002e0be" providerId="LiveId" clId="{2D53C083-D1FA-4AFF-9038-BC477B0ABBA7}" dt="2024-11-07T08:13:02.084" v="4568"/>
          <ac:spMkLst>
            <pc:docMk/>
            <pc:sldMk cId="1013200042" sldId="283"/>
            <ac:spMk id="288" creationId="{CB7A1368-7270-11BB-F7F0-88998389D015}"/>
          </ac:spMkLst>
        </pc:spChg>
        <pc:spChg chg="mod">
          <ac:chgData name="chethan kalyan" userId="c1370a218002e0be" providerId="LiveId" clId="{2D53C083-D1FA-4AFF-9038-BC477B0ABBA7}" dt="2024-11-07T08:13:02.084" v="4568"/>
          <ac:spMkLst>
            <pc:docMk/>
            <pc:sldMk cId="1013200042" sldId="283"/>
            <ac:spMk id="289" creationId="{4D4AF837-4CCD-6EB9-8F21-0F568DCAD2A9}"/>
          </ac:spMkLst>
        </pc:spChg>
        <pc:spChg chg="mod">
          <ac:chgData name="chethan kalyan" userId="c1370a218002e0be" providerId="LiveId" clId="{2D53C083-D1FA-4AFF-9038-BC477B0ABBA7}" dt="2024-11-07T08:13:02.084" v="4568"/>
          <ac:spMkLst>
            <pc:docMk/>
            <pc:sldMk cId="1013200042" sldId="283"/>
            <ac:spMk id="290" creationId="{93ECA1F6-CD60-39A2-25B6-4C3C98FF2F88}"/>
          </ac:spMkLst>
        </pc:spChg>
        <pc:spChg chg="mod">
          <ac:chgData name="chethan kalyan" userId="c1370a218002e0be" providerId="LiveId" clId="{2D53C083-D1FA-4AFF-9038-BC477B0ABBA7}" dt="2024-11-07T08:13:02.084" v="4568"/>
          <ac:spMkLst>
            <pc:docMk/>
            <pc:sldMk cId="1013200042" sldId="283"/>
            <ac:spMk id="291" creationId="{A71CACAE-A054-8432-23AF-11B80540B90D}"/>
          </ac:spMkLst>
        </pc:spChg>
        <pc:spChg chg="mod">
          <ac:chgData name="chethan kalyan" userId="c1370a218002e0be" providerId="LiveId" clId="{2D53C083-D1FA-4AFF-9038-BC477B0ABBA7}" dt="2024-11-07T08:13:02.084" v="4568"/>
          <ac:spMkLst>
            <pc:docMk/>
            <pc:sldMk cId="1013200042" sldId="283"/>
            <ac:spMk id="292" creationId="{8EC46284-190C-A2F9-ADA1-EDEA2F4A2D19}"/>
          </ac:spMkLst>
        </pc:spChg>
        <pc:spChg chg="mod">
          <ac:chgData name="chethan kalyan" userId="c1370a218002e0be" providerId="LiveId" clId="{2D53C083-D1FA-4AFF-9038-BC477B0ABBA7}" dt="2024-11-07T08:13:02.084" v="4568"/>
          <ac:spMkLst>
            <pc:docMk/>
            <pc:sldMk cId="1013200042" sldId="283"/>
            <ac:spMk id="293" creationId="{7D8C5BC4-B9A4-3238-E861-DBC6A529026B}"/>
          </ac:spMkLst>
        </pc:spChg>
        <pc:spChg chg="mod">
          <ac:chgData name="chethan kalyan" userId="c1370a218002e0be" providerId="LiveId" clId="{2D53C083-D1FA-4AFF-9038-BC477B0ABBA7}" dt="2024-11-07T08:13:02.084" v="4568"/>
          <ac:spMkLst>
            <pc:docMk/>
            <pc:sldMk cId="1013200042" sldId="283"/>
            <ac:spMk id="294" creationId="{DE562260-CA26-7B0C-697D-F9CABFA6F8B5}"/>
          </ac:spMkLst>
        </pc:spChg>
        <pc:spChg chg="mod">
          <ac:chgData name="chethan kalyan" userId="c1370a218002e0be" providerId="LiveId" clId="{2D53C083-D1FA-4AFF-9038-BC477B0ABBA7}" dt="2024-11-07T08:13:02.084" v="4568"/>
          <ac:spMkLst>
            <pc:docMk/>
            <pc:sldMk cId="1013200042" sldId="283"/>
            <ac:spMk id="295" creationId="{81556743-AC32-8B4B-C9E5-5421444495F6}"/>
          </ac:spMkLst>
        </pc:spChg>
        <pc:spChg chg="mod">
          <ac:chgData name="chethan kalyan" userId="c1370a218002e0be" providerId="LiveId" clId="{2D53C083-D1FA-4AFF-9038-BC477B0ABBA7}" dt="2024-11-07T08:13:02.084" v="4568"/>
          <ac:spMkLst>
            <pc:docMk/>
            <pc:sldMk cId="1013200042" sldId="283"/>
            <ac:spMk id="296" creationId="{8E42F194-467B-9364-EEDF-D5AD82626952}"/>
          </ac:spMkLst>
        </pc:spChg>
        <pc:spChg chg="mod">
          <ac:chgData name="chethan kalyan" userId="c1370a218002e0be" providerId="LiveId" clId="{2D53C083-D1FA-4AFF-9038-BC477B0ABBA7}" dt="2024-11-07T08:13:02.084" v="4568"/>
          <ac:spMkLst>
            <pc:docMk/>
            <pc:sldMk cId="1013200042" sldId="283"/>
            <ac:spMk id="297" creationId="{BC18DEEF-FC04-E5A2-787C-414DDF44416B}"/>
          </ac:spMkLst>
        </pc:spChg>
        <pc:spChg chg="mod">
          <ac:chgData name="chethan kalyan" userId="c1370a218002e0be" providerId="LiveId" clId="{2D53C083-D1FA-4AFF-9038-BC477B0ABBA7}" dt="2024-11-07T08:13:02.084" v="4568"/>
          <ac:spMkLst>
            <pc:docMk/>
            <pc:sldMk cId="1013200042" sldId="283"/>
            <ac:spMk id="298" creationId="{D32FC8D1-DAC8-B4A4-A732-E1935B158917}"/>
          </ac:spMkLst>
        </pc:spChg>
        <pc:spChg chg="mod">
          <ac:chgData name="chethan kalyan" userId="c1370a218002e0be" providerId="LiveId" clId="{2D53C083-D1FA-4AFF-9038-BC477B0ABBA7}" dt="2024-11-07T08:13:02.084" v="4568"/>
          <ac:spMkLst>
            <pc:docMk/>
            <pc:sldMk cId="1013200042" sldId="283"/>
            <ac:spMk id="299" creationId="{5AE4A1CB-343A-ED38-7CD2-1924F854809E}"/>
          </ac:spMkLst>
        </pc:spChg>
        <pc:spChg chg="mod">
          <ac:chgData name="chethan kalyan" userId="c1370a218002e0be" providerId="LiveId" clId="{2D53C083-D1FA-4AFF-9038-BC477B0ABBA7}" dt="2024-11-07T08:13:02.084" v="4568"/>
          <ac:spMkLst>
            <pc:docMk/>
            <pc:sldMk cId="1013200042" sldId="283"/>
            <ac:spMk id="300" creationId="{46315336-7785-C37D-5BBA-D540B88BAB13}"/>
          </ac:spMkLst>
        </pc:spChg>
        <pc:spChg chg="mod">
          <ac:chgData name="chethan kalyan" userId="c1370a218002e0be" providerId="LiveId" clId="{2D53C083-D1FA-4AFF-9038-BC477B0ABBA7}" dt="2024-11-07T08:13:02.084" v="4568"/>
          <ac:spMkLst>
            <pc:docMk/>
            <pc:sldMk cId="1013200042" sldId="283"/>
            <ac:spMk id="301" creationId="{88489D45-FC75-B891-ED0B-5DA5FCC517FD}"/>
          </ac:spMkLst>
        </pc:spChg>
        <pc:spChg chg="mod">
          <ac:chgData name="chethan kalyan" userId="c1370a218002e0be" providerId="LiveId" clId="{2D53C083-D1FA-4AFF-9038-BC477B0ABBA7}" dt="2024-11-07T08:13:02.084" v="4568"/>
          <ac:spMkLst>
            <pc:docMk/>
            <pc:sldMk cId="1013200042" sldId="283"/>
            <ac:spMk id="302" creationId="{B9041B9A-A294-6E7C-8210-640675328466}"/>
          </ac:spMkLst>
        </pc:spChg>
        <pc:spChg chg="mod">
          <ac:chgData name="chethan kalyan" userId="c1370a218002e0be" providerId="LiveId" clId="{2D53C083-D1FA-4AFF-9038-BC477B0ABBA7}" dt="2024-11-07T08:13:02.084" v="4568"/>
          <ac:spMkLst>
            <pc:docMk/>
            <pc:sldMk cId="1013200042" sldId="283"/>
            <ac:spMk id="303" creationId="{C8BEDE0E-01B6-697A-00AF-659E5A655DB8}"/>
          </ac:spMkLst>
        </pc:spChg>
        <pc:spChg chg="mod">
          <ac:chgData name="chethan kalyan" userId="c1370a218002e0be" providerId="LiveId" clId="{2D53C083-D1FA-4AFF-9038-BC477B0ABBA7}" dt="2024-11-07T08:13:02.084" v="4568"/>
          <ac:spMkLst>
            <pc:docMk/>
            <pc:sldMk cId="1013200042" sldId="283"/>
            <ac:spMk id="304" creationId="{36B73BF8-963D-20B5-67CE-4A7805BF510A}"/>
          </ac:spMkLst>
        </pc:spChg>
        <pc:spChg chg="mod">
          <ac:chgData name="chethan kalyan" userId="c1370a218002e0be" providerId="LiveId" clId="{2D53C083-D1FA-4AFF-9038-BC477B0ABBA7}" dt="2024-11-07T08:13:02.084" v="4568"/>
          <ac:spMkLst>
            <pc:docMk/>
            <pc:sldMk cId="1013200042" sldId="283"/>
            <ac:spMk id="305" creationId="{90464A67-7FC1-7C76-F031-61CAB56EB828}"/>
          </ac:spMkLst>
        </pc:spChg>
        <pc:spChg chg="mod">
          <ac:chgData name="chethan kalyan" userId="c1370a218002e0be" providerId="LiveId" clId="{2D53C083-D1FA-4AFF-9038-BC477B0ABBA7}" dt="2024-11-07T08:13:02.084" v="4568"/>
          <ac:spMkLst>
            <pc:docMk/>
            <pc:sldMk cId="1013200042" sldId="283"/>
            <ac:spMk id="306" creationId="{DFD7FA46-9A85-A418-D8F6-A63DB0BB757D}"/>
          </ac:spMkLst>
        </pc:spChg>
        <pc:spChg chg="mod">
          <ac:chgData name="chethan kalyan" userId="c1370a218002e0be" providerId="LiveId" clId="{2D53C083-D1FA-4AFF-9038-BC477B0ABBA7}" dt="2024-11-07T08:13:02.084" v="4568"/>
          <ac:spMkLst>
            <pc:docMk/>
            <pc:sldMk cId="1013200042" sldId="283"/>
            <ac:spMk id="307" creationId="{CE9BFEF1-DB73-2756-283F-B390853F7F98}"/>
          </ac:spMkLst>
        </pc:spChg>
        <pc:spChg chg="mod">
          <ac:chgData name="chethan kalyan" userId="c1370a218002e0be" providerId="LiveId" clId="{2D53C083-D1FA-4AFF-9038-BC477B0ABBA7}" dt="2024-11-07T08:13:02.084" v="4568"/>
          <ac:spMkLst>
            <pc:docMk/>
            <pc:sldMk cId="1013200042" sldId="283"/>
            <ac:spMk id="308" creationId="{250F2D26-370D-9502-CE95-4A19427B2928}"/>
          </ac:spMkLst>
        </pc:spChg>
        <pc:spChg chg="mod">
          <ac:chgData name="chethan kalyan" userId="c1370a218002e0be" providerId="LiveId" clId="{2D53C083-D1FA-4AFF-9038-BC477B0ABBA7}" dt="2024-11-07T08:13:02.084" v="4568"/>
          <ac:spMkLst>
            <pc:docMk/>
            <pc:sldMk cId="1013200042" sldId="283"/>
            <ac:spMk id="309" creationId="{B10CD81E-746B-D77C-6909-129577E09FDF}"/>
          </ac:spMkLst>
        </pc:spChg>
        <pc:spChg chg="mod">
          <ac:chgData name="chethan kalyan" userId="c1370a218002e0be" providerId="LiveId" clId="{2D53C083-D1FA-4AFF-9038-BC477B0ABBA7}" dt="2024-11-07T08:13:02.084" v="4568"/>
          <ac:spMkLst>
            <pc:docMk/>
            <pc:sldMk cId="1013200042" sldId="283"/>
            <ac:spMk id="310" creationId="{8020B3FB-8488-2C69-291C-0CA958EF77D4}"/>
          </ac:spMkLst>
        </pc:spChg>
        <pc:spChg chg="mod">
          <ac:chgData name="chethan kalyan" userId="c1370a218002e0be" providerId="LiveId" clId="{2D53C083-D1FA-4AFF-9038-BC477B0ABBA7}" dt="2024-11-07T08:13:02.084" v="4568"/>
          <ac:spMkLst>
            <pc:docMk/>
            <pc:sldMk cId="1013200042" sldId="283"/>
            <ac:spMk id="311" creationId="{52D7B9FD-7D6E-0DC0-6683-E391F55C0D7E}"/>
          </ac:spMkLst>
        </pc:spChg>
        <pc:spChg chg="mod">
          <ac:chgData name="chethan kalyan" userId="c1370a218002e0be" providerId="LiveId" clId="{2D53C083-D1FA-4AFF-9038-BC477B0ABBA7}" dt="2024-11-07T08:13:02.084" v="4568"/>
          <ac:spMkLst>
            <pc:docMk/>
            <pc:sldMk cId="1013200042" sldId="283"/>
            <ac:spMk id="312" creationId="{EBCA59BE-FCE8-51C9-C873-AC7FDFE4139E}"/>
          </ac:spMkLst>
        </pc:spChg>
        <pc:spChg chg="mod">
          <ac:chgData name="chethan kalyan" userId="c1370a218002e0be" providerId="LiveId" clId="{2D53C083-D1FA-4AFF-9038-BC477B0ABBA7}" dt="2024-11-07T08:13:02.084" v="4568"/>
          <ac:spMkLst>
            <pc:docMk/>
            <pc:sldMk cId="1013200042" sldId="283"/>
            <ac:spMk id="313" creationId="{07A7A7E4-73FE-40B3-9BB4-BA51FFC1E580}"/>
          </ac:spMkLst>
        </pc:spChg>
        <pc:spChg chg="mod">
          <ac:chgData name="chethan kalyan" userId="c1370a218002e0be" providerId="LiveId" clId="{2D53C083-D1FA-4AFF-9038-BC477B0ABBA7}" dt="2024-11-07T08:13:02.084" v="4568"/>
          <ac:spMkLst>
            <pc:docMk/>
            <pc:sldMk cId="1013200042" sldId="283"/>
            <ac:spMk id="314" creationId="{EF9E3380-2E21-0116-0879-A107FF1220D9}"/>
          </ac:spMkLst>
        </pc:spChg>
        <pc:spChg chg="mod">
          <ac:chgData name="chethan kalyan" userId="c1370a218002e0be" providerId="LiveId" clId="{2D53C083-D1FA-4AFF-9038-BC477B0ABBA7}" dt="2024-11-07T08:13:02.084" v="4568"/>
          <ac:spMkLst>
            <pc:docMk/>
            <pc:sldMk cId="1013200042" sldId="283"/>
            <ac:spMk id="315" creationId="{5EB59093-52F7-062D-BA29-8B453FD01264}"/>
          </ac:spMkLst>
        </pc:spChg>
        <pc:spChg chg="mod">
          <ac:chgData name="chethan kalyan" userId="c1370a218002e0be" providerId="LiveId" clId="{2D53C083-D1FA-4AFF-9038-BC477B0ABBA7}" dt="2024-11-07T08:13:02.084" v="4568"/>
          <ac:spMkLst>
            <pc:docMk/>
            <pc:sldMk cId="1013200042" sldId="283"/>
            <ac:spMk id="316" creationId="{3A53B221-4301-254F-AA2D-175E8BDE0B47}"/>
          </ac:spMkLst>
        </pc:spChg>
        <pc:spChg chg="mod">
          <ac:chgData name="chethan kalyan" userId="c1370a218002e0be" providerId="LiveId" clId="{2D53C083-D1FA-4AFF-9038-BC477B0ABBA7}" dt="2024-11-07T08:13:02.084" v="4568"/>
          <ac:spMkLst>
            <pc:docMk/>
            <pc:sldMk cId="1013200042" sldId="283"/>
            <ac:spMk id="317" creationId="{C14925B8-815F-CB9D-B31C-772A20A3C4F5}"/>
          </ac:spMkLst>
        </pc:spChg>
        <pc:spChg chg="mod">
          <ac:chgData name="chethan kalyan" userId="c1370a218002e0be" providerId="LiveId" clId="{2D53C083-D1FA-4AFF-9038-BC477B0ABBA7}" dt="2024-11-07T08:13:02.084" v="4568"/>
          <ac:spMkLst>
            <pc:docMk/>
            <pc:sldMk cId="1013200042" sldId="283"/>
            <ac:spMk id="318" creationId="{9E4E8C4C-DD6F-088D-6C3A-8CA31699E390}"/>
          </ac:spMkLst>
        </pc:spChg>
        <pc:spChg chg="mod">
          <ac:chgData name="chethan kalyan" userId="c1370a218002e0be" providerId="LiveId" clId="{2D53C083-D1FA-4AFF-9038-BC477B0ABBA7}" dt="2024-11-07T08:13:02.084" v="4568"/>
          <ac:spMkLst>
            <pc:docMk/>
            <pc:sldMk cId="1013200042" sldId="283"/>
            <ac:spMk id="319" creationId="{7D39CE55-D883-6475-2DAC-99430E80BC99}"/>
          </ac:spMkLst>
        </pc:spChg>
        <pc:spChg chg="mod">
          <ac:chgData name="chethan kalyan" userId="c1370a218002e0be" providerId="LiveId" clId="{2D53C083-D1FA-4AFF-9038-BC477B0ABBA7}" dt="2024-11-07T08:13:02.084" v="4568"/>
          <ac:spMkLst>
            <pc:docMk/>
            <pc:sldMk cId="1013200042" sldId="283"/>
            <ac:spMk id="320" creationId="{E42AB848-323D-04C3-90AA-B7374574973D}"/>
          </ac:spMkLst>
        </pc:spChg>
        <pc:spChg chg="mod">
          <ac:chgData name="chethan kalyan" userId="c1370a218002e0be" providerId="LiveId" clId="{2D53C083-D1FA-4AFF-9038-BC477B0ABBA7}" dt="2024-11-07T08:13:02.084" v="4568"/>
          <ac:spMkLst>
            <pc:docMk/>
            <pc:sldMk cId="1013200042" sldId="283"/>
            <ac:spMk id="321" creationId="{FE41DBF5-5F45-588F-C535-F800EADD3CD5}"/>
          </ac:spMkLst>
        </pc:spChg>
        <pc:spChg chg="mod">
          <ac:chgData name="chethan kalyan" userId="c1370a218002e0be" providerId="LiveId" clId="{2D53C083-D1FA-4AFF-9038-BC477B0ABBA7}" dt="2024-11-07T08:13:02.084" v="4568"/>
          <ac:spMkLst>
            <pc:docMk/>
            <pc:sldMk cId="1013200042" sldId="283"/>
            <ac:spMk id="322" creationId="{10D2AF11-CAD9-976F-5837-089E764A4952}"/>
          </ac:spMkLst>
        </pc:spChg>
        <pc:spChg chg="mod">
          <ac:chgData name="chethan kalyan" userId="c1370a218002e0be" providerId="LiveId" clId="{2D53C083-D1FA-4AFF-9038-BC477B0ABBA7}" dt="2024-11-07T08:13:02.084" v="4568"/>
          <ac:spMkLst>
            <pc:docMk/>
            <pc:sldMk cId="1013200042" sldId="283"/>
            <ac:spMk id="323" creationId="{FC2AA0D9-F602-AD7B-AD57-F1164BEFA1A5}"/>
          </ac:spMkLst>
        </pc:spChg>
        <pc:spChg chg="mod">
          <ac:chgData name="chethan kalyan" userId="c1370a218002e0be" providerId="LiveId" clId="{2D53C083-D1FA-4AFF-9038-BC477B0ABBA7}" dt="2024-11-07T08:13:02.084" v="4568"/>
          <ac:spMkLst>
            <pc:docMk/>
            <pc:sldMk cId="1013200042" sldId="283"/>
            <ac:spMk id="324" creationId="{F8125370-AB7C-5186-AA11-6A939CEB08B1}"/>
          </ac:spMkLst>
        </pc:spChg>
        <pc:spChg chg="mod">
          <ac:chgData name="chethan kalyan" userId="c1370a218002e0be" providerId="LiveId" clId="{2D53C083-D1FA-4AFF-9038-BC477B0ABBA7}" dt="2024-11-07T08:13:02.084" v="4568"/>
          <ac:spMkLst>
            <pc:docMk/>
            <pc:sldMk cId="1013200042" sldId="283"/>
            <ac:spMk id="325" creationId="{E313464F-79E6-71D6-FB92-0BAB5C11A281}"/>
          </ac:spMkLst>
        </pc:spChg>
        <pc:spChg chg="mod">
          <ac:chgData name="chethan kalyan" userId="c1370a218002e0be" providerId="LiveId" clId="{2D53C083-D1FA-4AFF-9038-BC477B0ABBA7}" dt="2024-11-07T08:13:02.084" v="4568"/>
          <ac:spMkLst>
            <pc:docMk/>
            <pc:sldMk cId="1013200042" sldId="283"/>
            <ac:spMk id="326" creationId="{20AACF01-96DF-E817-C24C-0FFAA80B473C}"/>
          </ac:spMkLst>
        </pc:spChg>
        <pc:spChg chg="mod">
          <ac:chgData name="chethan kalyan" userId="c1370a218002e0be" providerId="LiveId" clId="{2D53C083-D1FA-4AFF-9038-BC477B0ABBA7}" dt="2024-11-07T08:13:02.084" v="4568"/>
          <ac:spMkLst>
            <pc:docMk/>
            <pc:sldMk cId="1013200042" sldId="283"/>
            <ac:spMk id="327" creationId="{C6EA44FB-D6AC-6FF5-479D-1757931A21E6}"/>
          </ac:spMkLst>
        </pc:spChg>
        <pc:spChg chg="mod">
          <ac:chgData name="chethan kalyan" userId="c1370a218002e0be" providerId="LiveId" clId="{2D53C083-D1FA-4AFF-9038-BC477B0ABBA7}" dt="2024-11-07T08:13:02.084" v="4568"/>
          <ac:spMkLst>
            <pc:docMk/>
            <pc:sldMk cId="1013200042" sldId="283"/>
            <ac:spMk id="328" creationId="{8B8E5C24-2883-706A-793B-CF99207BEFE5}"/>
          </ac:spMkLst>
        </pc:spChg>
        <pc:spChg chg="mod">
          <ac:chgData name="chethan kalyan" userId="c1370a218002e0be" providerId="LiveId" clId="{2D53C083-D1FA-4AFF-9038-BC477B0ABBA7}" dt="2024-11-07T08:13:02.084" v="4568"/>
          <ac:spMkLst>
            <pc:docMk/>
            <pc:sldMk cId="1013200042" sldId="283"/>
            <ac:spMk id="329" creationId="{CAF2E5ED-0212-BF2D-D14C-A69E0E490595}"/>
          </ac:spMkLst>
        </pc:spChg>
        <pc:spChg chg="mod">
          <ac:chgData name="chethan kalyan" userId="c1370a218002e0be" providerId="LiveId" clId="{2D53C083-D1FA-4AFF-9038-BC477B0ABBA7}" dt="2024-11-07T08:13:02.084" v="4568"/>
          <ac:spMkLst>
            <pc:docMk/>
            <pc:sldMk cId="1013200042" sldId="283"/>
            <ac:spMk id="330" creationId="{EF3FA531-22C7-9424-CD48-31856B251ABB}"/>
          </ac:spMkLst>
        </pc:spChg>
        <pc:spChg chg="mod">
          <ac:chgData name="chethan kalyan" userId="c1370a218002e0be" providerId="LiveId" clId="{2D53C083-D1FA-4AFF-9038-BC477B0ABBA7}" dt="2024-11-07T08:13:02.084" v="4568"/>
          <ac:spMkLst>
            <pc:docMk/>
            <pc:sldMk cId="1013200042" sldId="283"/>
            <ac:spMk id="331" creationId="{372A782E-B25C-1022-4887-EBDF0CCB5210}"/>
          </ac:spMkLst>
        </pc:spChg>
        <pc:spChg chg="mod">
          <ac:chgData name="chethan kalyan" userId="c1370a218002e0be" providerId="LiveId" clId="{2D53C083-D1FA-4AFF-9038-BC477B0ABBA7}" dt="2024-11-07T08:13:02.084" v="4568"/>
          <ac:spMkLst>
            <pc:docMk/>
            <pc:sldMk cId="1013200042" sldId="283"/>
            <ac:spMk id="332" creationId="{00D74304-D500-80CE-AB5D-AC1165AD1B33}"/>
          </ac:spMkLst>
        </pc:spChg>
        <pc:spChg chg="mod">
          <ac:chgData name="chethan kalyan" userId="c1370a218002e0be" providerId="LiveId" clId="{2D53C083-D1FA-4AFF-9038-BC477B0ABBA7}" dt="2024-11-07T08:13:02.084" v="4568"/>
          <ac:spMkLst>
            <pc:docMk/>
            <pc:sldMk cId="1013200042" sldId="283"/>
            <ac:spMk id="333" creationId="{6A149D21-FC48-4920-7259-6558B676F0A9}"/>
          </ac:spMkLst>
        </pc:spChg>
        <pc:spChg chg="mod">
          <ac:chgData name="chethan kalyan" userId="c1370a218002e0be" providerId="LiveId" clId="{2D53C083-D1FA-4AFF-9038-BC477B0ABBA7}" dt="2024-11-07T08:13:02.084" v="4568"/>
          <ac:spMkLst>
            <pc:docMk/>
            <pc:sldMk cId="1013200042" sldId="283"/>
            <ac:spMk id="334" creationId="{7A4FDE91-BB34-79E2-B2A4-3177D35DBCAA}"/>
          </ac:spMkLst>
        </pc:spChg>
        <pc:spChg chg="mod">
          <ac:chgData name="chethan kalyan" userId="c1370a218002e0be" providerId="LiveId" clId="{2D53C083-D1FA-4AFF-9038-BC477B0ABBA7}" dt="2024-11-07T08:13:02.084" v="4568"/>
          <ac:spMkLst>
            <pc:docMk/>
            <pc:sldMk cId="1013200042" sldId="283"/>
            <ac:spMk id="335" creationId="{0FE87C11-42F2-8B15-26F1-4B908999FD5E}"/>
          </ac:spMkLst>
        </pc:spChg>
        <pc:spChg chg="mod">
          <ac:chgData name="chethan kalyan" userId="c1370a218002e0be" providerId="LiveId" clId="{2D53C083-D1FA-4AFF-9038-BC477B0ABBA7}" dt="2024-11-07T08:13:02.084" v="4568"/>
          <ac:spMkLst>
            <pc:docMk/>
            <pc:sldMk cId="1013200042" sldId="283"/>
            <ac:spMk id="336" creationId="{6B83955F-DACA-2A08-46B7-8D1ECFB87278}"/>
          </ac:spMkLst>
        </pc:spChg>
        <pc:spChg chg="mod">
          <ac:chgData name="chethan kalyan" userId="c1370a218002e0be" providerId="LiveId" clId="{2D53C083-D1FA-4AFF-9038-BC477B0ABBA7}" dt="2024-11-07T08:13:02.084" v="4568"/>
          <ac:spMkLst>
            <pc:docMk/>
            <pc:sldMk cId="1013200042" sldId="283"/>
            <ac:spMk id="337" creationId="{F5865770-D058-18D9-17BC-9574E1440984}"/>
          </ac:spMkLst>
        </pc:spChg>
        <pc:spChg chg="mod">
          <ac:chgData name="chethan kalyan" userId="c1370a218002e0be" providerId="LiveId" clId="{2D53C083-D1FA-4AFF-9038-BC477B0ABBA7}" dt="2024-11-07T08:13:02.084" v="4568"/>
          <ac:spMkLst>
            <pc:docMk/>
            <pc:sldMk cId="1013200042" sldId="283"/>
            <ac:spMk id="338" creationId="{A34ED318-AFD5-355B-EFCE-93FD5E153F03}"/>
          </ac:spMkLst>
        </pc:spChg>
        <pc:spChg chg="mod">
          <ac:chgData name="chethan kalyan" userId="c1370a218002e0be" providerId="LiveId" clId="{2D53C083-D1FA-4AFF-9038-BC477B0ABBA7}" dt="2024-11-07T08:13:02.084" v="4568"/>
          <ac:spMkLst>
            <pc:docMk/>
            <pc:sldMk cId="1013200042" sldId="283"/>
            <ac:spMk id="339" creationId="{16C0FF0F-15B7-37EA-C184-1BF3B414C578}"/>
          </ac:spMkLst>
        </pc:spChg>
        <pc:spChg chg="mod">
          <ac:chgData name="chethan kalyan" userId="c1370a218002e0be" providerId="LiveId" clId="{2D53C083-D1FA-4AFF-9038-BC477B0ABBA7}" dt="2024-11-07T08:13:02.084" v="4568"/>
          <ac:spMkLst>
            <pc:docMk/>
            <pc:sldMk cId="1013200042" sldId="283"/>
            <ac:spMk id="340" creationId="{367C32B2-A7EF-DEF0-18B8-B8E23D5000F8}"/>
          </ac:spMkLst>
        </pc:spChg>
        <pc:spChg chg="mod">
          <ac:chgData name="chethan kalyan" userId="c1370a218002e0be" providerId="LiveId" clId="{2D53C083-D1FA-4AFF-9038-BC477B0ABBA7}" dt="2024-11-07T08:13:02.084" v="4568"/>
          <ac:spMkLst>
            <pc:docMk/>
            <pc:sldMk cId="1013200042" sldId="283"/>
            <ac:spMk id="341" creationId="{3B10D703-0995-E5C8-EEB9-430691DC851A}"/>
          </ac:spMkLst>
        </pc:spChg>
        <pc:spChg chg="mod">
          <ac:chgData name="chethan kalyan" userId="c1370a218002e0be" providerId="LiveId" clId="{2D53C083-D1FA-4AFF-9038-BC477B0ABBA7}" dt="2024-11-07T08:13:02.084" v="4568"/>
          <ac:spMkLst>
            <pc:docMk/>
            <pc:sldMk cId="1013200042" sldId="283"/>
            <ac:spMk id="342" creationId="{ADA08286-DE0F-57DC-ED36-8837A390E050}"/>
          </ac:spMkLst>
        </pc:spChg>
        <pc:spChg chg="mod">
          <ac:chgData name="chethan kalyan" userId="c1370a218002e0be" providerId="LiveId" clId="{2D53C083-D1FA-4AFF-9038-BC477B0ABBA7}" dt="2024-11-07T08:13:02.084" v="4568"/>
          <ac:spMkLst>
            <pc:docMk/>
            <pc:sldMk cId="1013200042" sldId="283"/>
            <ac:spMk id="343" creationId="{E3E12D69-2B5C-23CE-845D-355AE4D999CC}"/>
          </ac:spMkLst>
        </pc:spChg>
        <pc:spChg chg="mod">
          <ac:chgData name="chethan kalyan" userId="c1370a218002e0be" providerId="LiveId" clId="{2D53C083-D1FA-4AFF-9038-BC477B0ABBA7}" dt="2024-11-07T08:13:02.084" v="4568"/>
          <ac:spMkLst>
            <pc:docMk/>
            <pc:sldMk cId="1013200042" sldId="283"/>
            <ac:spMk id="344" creationId="{7995F8D5-DC0E-3B43-956D-CE263D22BD46}"/>
          </ac:spMkLst>
        </pc:spChg>
        <pc:spChg chg="mod">
          <ac:chgData name="chethan kalyan" userId="c1370a218002e0be" providerId="LiveId" clId="{2D53C083-D1FA-4AFF-9038-BC477B0ABBA7}" dt="2024-11-07T08:13:02.084" v="4568"/>
          <ac:spMkLst>
            <pc:docMk/>
            <pc:sldMk cId="1013200042" sldId="283"/>
            <ac:spMk id="345" creationId="{F82D7F8E-EFE2-76A3-4E32-2C16B4E98482}"/>
          </ac:spMkLst>
        </pc:spChg>
        <pc:spChg chg="mod">
          <ac:chgData name="chethan kalyan" userId="c1370a218002e0be" providerId="LiveId" clId="{2D53C083-D1FA-4AFF-9038-BC477B0ABBA7}" dt="2024-11-07T08:13:02.084" v="4568"/>
          <ac:spMkLst>
            <pc:docMk/>
            <pc:sldMk cId="1013200042" sldId="283"/>
            <ac:spMk id="346" creationId="{9D93D11F-962E-09D5-2734-DBCAF392592B}"/>
          </ac:spMkLst>
        </pc:spChg>
        <pc:grpChg chg="add mod">
          <ac:chgData name="chethan kalyan" userId="c1370a218002e0be" providerId="LiveId" clId="{2D53C083-D1FA-4AFF-9038-BC477B0ABBA7}" dt="2024-11-07T08:42:20.374" v="4799" actId="1076"/>
          <ac:grpSpMkLst>
            <pc:docMk/>
            <pc:sldMk cId="1013200042" sldId="283"/>
            <ac:grpSpMk id="4" creationId="{30BFAEFD-61B3-AB0A-F22F-C20B734D5052}"/>
          </ac:grpSpMkLst>
        </pc:grpChg>
        <pc:grpChg chg="mod">
          <ac:chgData name="chethan kalyan" userId="c1370a218002e0be" providerId="LiveId" clId="{2D53C083-D1FA-4AFF-9038-BC477B0ABBA7}" dt="2024-11-07T08:13:02.084" v="4568"/>
          <ac:grpSpMkLst>
            <pc:docMk/>
            <pc:sldMk cId="1013200042" sldId="283"/>
            <ac:grpSpMk id="7" creationId="{CAC92EB7-A88D-7686-7B57-963B9BF8AB1E}"/>
          </ac:grpSpMkLst>
        </pc:grpChg>
        <pc:grpChg chg="mod">
          <ac:chgData name="chethan kalyan" userId="c1370a218002e0be" providerId="LiveId" clId="{2D53C083-D1FA-4AFF-9038-BC477B0ABBA7}" dt="2024-11-07T08:13:02.084" v="4568"/>
          <ac:grpSpMkLst>
            <pc:docMk/>
            <pc:sldMk cId="1013200042" sldId="283"/>
            <ac:grpSpMk id="8" creationId="{F9ECD239-FD05-D197-C2F2-7F976B67CE34}"/>
          </ac:grpSpMkLst>
        </pc:grpChg>
        <pc:picChg chg="add mod">
          <ac:chgData name="chethan kalyan" userId="c1370a218002e0be" providerId="LiveId" clId="{2D53C083-D1FA-4AFF-9038-BC477B0ABBA7}" dt="2024-11-06T10:37:41.041" v="1838"/>
          <ac:picMkLst>
            <pc:docMk/>
            <pc:sldMk cId="1013200042" sldId="283"/>
            <ac:picMk id="3" creationId="{DF051027-5C15-97AB-B13D-FEA4F68440B9}"/>
          </ac:picMkLst>
        </pc:picChg>
        <pc:picChg chg="add mod">
          <ac:chgData name="chethan kalyan" userId="c1370a218002e0be" providerId="LiveId" clId="{2D53C083-D1FA-4AFF-9038-BC477B0ABBA7}" dt="2024-11-07T11:06:43.872" v="4919" actId="14861"/>
          <ac:picMkLst>
            <pc:docMk/>
            <pc:sldMk cId="1013200042" sldId="283"/>
            <ac:picMk id="5" creationId="{CEDD0842-40B6-2F83-1A2F-F6F549A6A685}"/>
          </ac:picMkLst>
        </pc:picChg>
        <pc:picChg chg="add del mod">
          <ac:chgData name="chethan kalyan" userId="c1370a218002e0be" providerId="LiveId" clId="{2D53C083-D1FA-4AFF-9038-BC477B0ABBA7}" dt="2024-11-06T17:27:18.991" v="3811" actId="478"/>
          <ac:picMkLst>
            <pc:docMk/>
            <pc:sldMk cId="1013200042" sldId="283"/>
            <ac:picMk id="7" creationId="{C7B7D811-797D-967A-BEF7-4004A3B33A89}"/>
          </ac:picMkLst>
        </pc:picChg>
        <pc:picChg chg="add del mod">
          <ac:chgData name="chethan kalyan" userId="c1370a218002e0be" providerId="LiveId" clId="{2D53C083-D1FA-4AFF-9038-BC477B0ABBA7}" dt="2024-11-06T17:29:56.591" v="3820" actId="478"/>
          <ac:picMkLst>
            <pc:docMk/>
            <pc:sldMk cId="1013200042" sldId="283"/>
            <ac:picMk id="8" creationId="{714D4868-A301-2C50-1C48-1596E0A18D85}"/>
          </ac:picMkLst>
        </pc:picChg>
      </pc:sldChg>
      <pc:sldChg chg="addSp delSp modSp new del mod">
        <pc:chgData name="chethan kalyan" userId="c1370a218002e0be" providerId="LiveId" clId="{2D53C083-D1FA-4AFF-9038-BC477B0ABBA7}" dt="2024-11-06T11:16:10.745" v="2456" actId="2696"/>
        <pc:sldMkLst>
          <pc:docMk/>
          <pc:sldMk cId="743916901" sldId="284"/>
        </pc:sldMkLst>
        <pc:picChg chg="add del mod">
          <ac:chgData name="chethan kalyan" userId="c1370a218002e0be" providerId="LiveId" clId="{2D53C083-D1FA-4AFF-9038-BC477B0ABBA7}" dt="2024-11-06T11:16:02.177" v="2454" actId="478"/>
          <ac:picMkLst>
            <pc:docMk/>
            <pc:sldMk cId="743916901" sldId="284"/>
            <ac:picMk id="3" creationId="{2CB9BC41-93DB-60EF-72FF-0E90BE008BB5}"/>
          </ac:picMkLst>
        </pc:picChg>
        <pc:picChg chg="add mod">
          <ac:chgData name="chethan kalyan" userId="c1370a218002e0be" providerId="LiveId" clId="{2D53C083-D1FA-4AFF-9038-BC477B0ABBA7}" dt="2024-11-06T11:16:05.572" v="2455" actId="1076"/>
          <ac:picMkLst>
            <pc:docMk/>
            <pc:sldMk cId="743916901" sldId="284"/>
            <ac:picMk id="4" creationId="{945EF47A-7919-7CEA-F793-16FB914DBB4A}"/>
          </ac:picMkLst>
        </pc:picChg>
      </pc:sldChg>
      <pc:sldChg chg="new del">
        <pc:chgData name="chethan kalyan" userId="c1370a218002e0be" providerId="LiveId" clId="{2D53C083-D1FA-4AFF-9038-BC477B0ABBA7}" dt="2024-11-06T16:02:30.925" v="2920" actId="2696"/>
        <pc:sldMkLst>
          <pc:docMk/>
          <pc:sldMk cId="2586394629" sldId="284"/>
        </pc:sldMkLst>
      </pc:sldChg>
      <pc:sldChg chg="addSp delSp modSp new del mod">
        <pc:chgData name="chethan kalyan" userId="c1370a218002e0be" providerId="LiveId" clId="{2D53C083-D1FA-4AFF-9038-BC477B0ABBA7}" dt="2024-11-08T11:08:26.836" v="5506" actId="2696"/>
        <pc:sldMkLst>
          <pc:docMk/>
          <pc:sldMk cId="3969943575" sldId="284"/>
        </pc:sldMkLst>
        <pc:spChg chg="add mod">
          <ac:chgData name="chethan kalyan" userId="c1370a218002e0be" providerId="LiveId" clId="{2D53C083-D1FA-4AFF-9038-BC477B0ABBA7}" dt="2024-11-06T17:42:57.315" v="3856" actId="1076"/>
          <ac:spMkLst>
            <pc:docMk/>
            <pc:sldMk cId="3969943575" sldId="284"/>
            <ac:spMk id="3" creationId="{16D1E328-A650-1A81-D4B0-61B95F787CB7}"/>
          </ac:spMkLst>
        </pc:spChg>
        <pc:spChg chg="add del">
          <ac:chgData name="chethan kalyan" userId="c1370a218002e0be" providerId="LiveId" clId="{2D53C083-D1FA-4AFF-9038-BC477B0ABBA7}" dt="2024-11-06T17:30:39.291" v="3828" actId="22"/>
          <ac:spMkLst>
            <pc:docMk/>
            <pc:sldMk cId="3969943575" sldId="284"/>
            <ac:spMk id="5" creationId="{B0794923-8D59-B3BE-9331-FF26BF9F0F9E}"/>
          </ac:spMkLst>
        </pc:spChg>
        <pc:spChg chg="mod">
          <ac:chgData name="chethan kalyan" userId="c1370a218002e0be" providerId="LiveId" clId="{2D53C083-D1FA-4AFF-9038-BC477B0ABBA7}" dt="2024-11-07T08:44:56.517" v="4831"/>
          <ac:spMkLst>
            <pc:docMk/>
            <pc:sldMk cId="3969943575" sldId="284"/>
            <ac:spMk id="6" creationId="{D4DCA540-6566-A315-9EAE-8BFFD55DFA4F}"/>
          </ac:spMkLst>
        </pc:spChg>
        <pc:spChg chg="add mod">
          <ac:chgData name="chethan kalyan" userId="c1370a218002e0be" providerId="LiveId" clId="{2D53C083-D1FA-4AFF-9038-BC477B0ABBA7}" dt="2024-11-06T17:31:16.681" v="3833" actId="255"/>
          <ac:spMkLst>
            <pc:docMk/>
            <pc:sldMk cId="3969943575" sldId="284"/>
            <ac:spMk id="7" creationId="{76E29DB5-B2B7-BC11-DA37-E54A81866817}"/>
          </ac:spMkLst>
        </pc:spChg>
        <pc:spChg chg="mod">
          <ac:chgData name="chethan kalyan" userId="c1370a218002e0be" providerId="LiveId" clId="{2D53C083-D1FA-4AFF-9038-BC477B0ABBA7}" dt="2024-11-07T08:44:56.517" v="4831"/>
          <ac:spMkLst>
            <pc:docMk/>
            <pc:sldMk cId="3969943575" sldId="284"/>
            <ac:spMk id="9" creationId="{BC1F0F1A-C3BA-D6E3-21B9-1ACB32ABB224}"/>
          </ac:spMkLst>
        </pc:spChg>
        <pc:spChg chg="mod">
          <ac:chgData name="chethan kalyan" userId="c1370a218002e0be" providerId="LiveId" clId="{2D53C083-D1FA-4AFF-9038-BC477B0ABBA7}" dt="2024-11-07T08:44:56.517" v="4831"/>
          <ac:spMkLst>
            <pc:docMk/>
            <pc:sldMk cId="3969943575" sldId="284"/>
            <ac:spMk id="11" creationId="{7EF3C58D-7A0D-BA22-74AD-343BB615A676}"/>
          </ac:spMkLst>
        </pc:spChg>
        <pc:spChg chg="mod">
          <ac:chgData name="chethan kalyan" userId="c1370a218002e0be" providerId="LiveId" clId="{2D53C083-D1FA-4AFF-9038-BC477B0ABBA7}" dt="2024-11-07T08:44:56.517" v="4831"/>
          <ac:spMkLst>
            <pc:docMk/>
            <pc:sldMk cId="3969943575" sldId="284"/>
            <ac:spMk id="12" creationId="{BF14FED4-414B-DEA7-7D02-F1F5A174E789}"/>
          </ac:spMkLst>
        </pc:spChg>
        <pc:spChg chg="mod">
          <ac:chgData name="chethan kalyan" userId="c1370a218002e0be" providerId="LiveId" clId="{2D53C083-D1FA-4AFF-9038-BC477B0ABBA7}" dt="2024-11-07T08:44:56.517" v="4831"/>
          <ac:spMkLst>
            <pc:docMk/>
            <pc:sldMk cId="3969943575" sldId="284"/>
            <ac:spMk id="13" creationId="{93D22FCC-E3B1-CD1A-179F-64E813351BBD}"/>
          </ac:spMkLst>
        </pc:spChg>
        <pc:spChg chg="mod">
          <ac:chgData name="chethan kalyan" userId="c1370a218002e0be" providerId="LiveId" clId="{2D53C083-D1FA-4AFF-9038-BC477B0ABBA7}" dt="2024-11-07T08:44:56.517" v="4831"/>
          <ac:spMkLst>
            <pc:docMk/>
            <pc:sldMk cId="3969943575" sldId="284"/>
            <ac:spMk id="14" creationId="{0B1C4935-7C5C-9D8D-71AE-C9D8F0E366FC}"/>
          </ac:spMkLst>
        </pc:spChg>
        <pc:spChg chg="mod">
          <ac:chgData name="chethan kalyan" userId="c1370a218002e0be" providerId="LiveId" clId="{2D53C083-D1FA-4AFF-9038-BC477B0ABBA7}" dt="2024-11-07T08:44:56.517" v="4831"/>
          <ac:spMkLst>
            <pc:docMk/>
            <pc:sldMk cId="3969943575" sldId="284"/>
            <ac:spMk id="15" creationId="{177E97C0-8FD9-1E9D-C06F-E7D1E0638B5E}"/>
          </ac:spMkLst>
        </pc:spChg>
        <pc:spChg chg="mod">
          <ac:chgData name="chethan kalyan" userId="c1370a218002e0be" providerId="LiveId" clId="{2D53C083-D1FA-4AFF-9038-BC477B0ABBA7}" dt="2024-11-07T08:44:56.517" v="4831"/>
          <ac:spMkLst>
            <pc:docMk/>
            <pc:sldMk cId="3969943575" sldId="284"/>
            <ac:spMk id="16" creationId="{649C74F0-45DD-0E45-AFDA-1DF3A9059A88}"/>
          </ac:spMkLst>
        </pc:spChg>
        <pc:spChg chg="mod">
          <ac:chgData name="chethan kalyan" userId="c1370a218002e0be" providerId="LiveId" clId="{2D53C083-D1FA-4AFF-9038-BC477B0ABBA7}" dt="2024-11-07T08:44:56.517" v="4831"/>
          <ac:spMkLst>
            <pc:docMk/>
            <pc:sldMk cId="3969943575" sldId="284"/>
            <ac:spMk id="17" creationId="{8C42C7AF-5D4B-9D57-EA6D-A3B93D3A7A10}"/>
          </ac:spMkLst>
        </pc:spChg>
        <pc:spChg chg="mod">
          <ac:chgData name="chethan kalyan" userId="c1370a218002e0be" providerId="LiveId" clId="{2D53C083-D1FA-4AFF-9038-BC477B0ABBA7}" dt="2024-11-07T08:44:56.517" v="4831"/>
          <ac:spMkLst>
            <pc:docMk/>
            <pc:sldMk cId="3969943575" sldId="284"/>
            <ac:spMk id="18" creationId="{2BC604FC-6E24-DCD2-4764-3B0E74CF24E5}"/>
          </ac:spMkLst>
        </pc:spChg>
        <pc:spChg chg="mod">
          <ac:chgData name="chethan kalyan" userId="c1370a218002e0be" providerId="LiveId" clId="{2D53C083-D1FA-4AFF-9038-BC477B0ABBA7}" dt="2024-11-07T08:44:56.517" v="4831"/>
          <ac:spMkLst>
            <pc:docMk/>
            <pc:sldMk cId="3969943575" sldId="284"/>
            <ac:spMk id="19" creationId="{11597053-D0DA-A147-8494-869FA1C8F9DB}"/>
          </ac:spMkLst>
        </pc:spChg>
        <pc:spChg chg="mod">
          <ac:chgData name="chethan kalyan" userId="c1370a218002e0be" providerId="LiveId" clId="{2D53C083-D1FA-4AFF-9038-BC477B0ABBA7}" dt="2024-11-07T08:44:56.517" v="4831"/>
          <ac:spMkLst>
            <pc:docMk/>
            <pc:sldMk cId="3969943575" sldId="284"/>
            <ac:spMk id="20" creationId="{04E85958-222F-C0AC-331F-982163BB4C7C}"/>
          </ac:spMkLst>
        </pc:spChg>
        <pc:spChg chg="mod">
          <ac:chgData name="chethan kalyan" userId="c1370a218002e0be" providerId="LiveId" clId="{2D53C083-D1FA-4AFF-9038-BC477B0ABBA7}" dt="2024-11-07T08:44:56.517" v="4831"/>
          <ac:spMkLst>
            <pc:docMk/>
            <pc:sldMk cId="3969943575" sldId="284"/>
            <ac:spMk id="21" creationId="{0391D38D-7C25-DEC7-EB53-CB71DDF0359F}"/>
          </ac:spMkLst>
        </pc:spChg>
        <pc:spChg chg="mod">
          <ac:chgData name="chethan kalyan" userId="c1370a218002e0be" providerId="LiveId" clId="{2D53C083-D1FA-4AFF-9038-BC477B0ABBA7}" dt="2024-11-07T08:44:56.517" v="4831"/>
          <ac:spMkLst>
            <pc:docMk/>
            <pc:sldMk cId="3969943575" sldId="284"/>
            <ac:spMk id="22" creationId="{8E7D9498-D47D-2B16-57BD-6BB8D5FB6723}"/>
          </ac:spMkLst>
        </pc:spChg>
        <pc:spChg chg="mod">
          <ac:chgData name="chethan kalyan" userId="c1370a218002e0be" providerId="LiveId" clId="{2D53C083-D1FA-4AFF-9038-BC477B0ABBA7}" dt="2024-11-07T08:44:56.517" v="4831"/>
          <ac:spMkLst>
            <pc:docMk/>
            <pc:sldMk cId="3969943575" sldId="284"/>
            <ac:spMk id="23" creationId="{59FF8F14-DDB5-26A5-C505-93E1B1B10011}"/>
          </ac:spMkLst>
        </pc:spChg>
        <pc:spChg chg="mod">
          <ac:chgData name="chethan kalyan" userId="c1370a218002e0be" providerId="LiveId" clId="{2D53C083-D1FA-4AFF-9038-BC477B0ABBA7}" dt="2024-11-07T08:44:56.517" v="4831"/>
          <ac:spMkLst>
            <pc:docMk/>
            <pc:sldMk cId="3969943575" sldId="284"/>
            <ac:spMk id="24" creationId="{470CD6A2-6C36-317F-0BC5-04AD0BE3AE79}"/>
          </ac:spMkLst>
        </pc:spChg>
        <pc:spChg chg="mod">
          <ac:chgData name="chethan kalyan" userId="c1370a218002e0be" providerId="LiveId" clId="{2D53C083-D1FA-4AFF-9038-BC477B0ABBA7}" dt="2024-11-07T08:44:56.517" v="4831"/>
          <ac:spMkLst>
            <pc:docMk/>
            <pc:sldMk cId="3969943575" sldId="284"/>
            <ac:spMk id="25" creationId="{4E6B492B-C169-B666-5C99-0D43B1847549}"/>
          </ac:spMkLst>
        </pc:spChg>
        <pc:spChg chg="mod">
          <ac:chgData name="chethan kalyan" userId="c1370a218002e0be" providerId="LiveId" clId="{2D53C083-D1FA-4AFF-9038-BC477B0ABBA7}" dt="2024-11-07T08:44:56.517" v="4831"/>
          <ac:spMkLst>
            <pc:docMk/>
            <pc:sldMk cId="3969943575" sldId="284"/>
            <ac:spMk id="26" creationId="{5C4FA36C-7110-52F3-CAE8-F12A584DE790}"/>
          </ac:spMkLst>
        </pc:spChg>
        <pc:spChg chg="mod">
          <ac:chgData name="chethan kalyan" userId="c1370a218002e0be" providerId="LiveId" clId="{2D53C083-D1FA-4AFF-9038-BC477B0ABBA7}" dt="2024-11-07T08:44:56.517" v="4831"/>
          <ac:spMkLst>
            <pc:docMk/>
            <pc:sldMk cId="3969943575" sldId="284"/>
            <ac:spMk id="27" creationId="{0EAA3E35-9325-40F1-611E-75101C60A5CE}"/>
          </ac:spMkLst>
        </pc:spChg>
        <pc:spChg chg="mod">
          <ac:chgData name="chethan kalyan" userId="c1370a218002e0be" providerId="LiveId" clId="{2D53C083-D1FA-4AFF-9038-BC477B0ABBA7}" dt="2024-11-07T08:44:56.517" v="4831"/>
          <ac:spMkLst>
            <pc:docMk/>
            <pc:sldMk cId="3969943575" sldId="284"/>
            <ac:spMk id="28" creationId="{055E97B3-E968-F11B-7BD2-8A612D617FF1}"/>
          </ac:spMkLst>
        </pc:spChg>
        <pc:spChg chg="mod">
          <ac:chgData name="chethan kalyan" userId="c1370a218002e0be" providerId="LiveId" clId="{2D53C083-D1FA-4AFF-9038-BC477B0ABBA7}" dt="2024-11-07T08:44:56.517" v="4831"/>
          <ac:spMkLst>
            <pc:docMk/>
            <pc:sldMk cId="3969943575" sldId="284"/>
            <ac:spMk id="29" creationId="{E3CC035C-EBE2-305F-C1B3-60476E34C877}"/>
          </ac:spMkLst>
        </pc:spChg>
        <pc:spChg chg="mod">
          <ac:chgData name="chethan kalyan" userId="c1370a218002e0be" providerId="LiveId" clId="{2D53C083-D1FA-4AFF-9038-BC477B0ABBA7}" dt="2024-11-07T08:44:56.517" v="4831"/>
          <ac:spMkLst>
            <pc:docMk/>
            <pc:sldMk cId="3969943575" sldId="284"/>
            <ac:spMk id="30" creationId="{04C20EE0-E232-69FD-82CA-7DF4B571E6A9}"/>
          </ac:spMkLst>
        </pc:spChg>
        <pc:spChg chg="mod">
          <ac:chgData name="chethan kalyan" userId="c1370a218002e0be" providerId="LiveId" clId="{2D53C083-D1FA-4AFF-9038-BC477B0ABBA7}" dt="2024-11-07T08:44:56.517" v="4831"/>
          <ac:spMkLst>
            <pc:docMk/>
            <pc:sldMk cId="3969943575" sldId="284"/>
            <ac:spMk id="31" creationId="{8891C6E7-FC7B-5513-C82E-A1A028BB74E5}"/>
          </ac:spMkLst>
        </pc:spChg>
        <pc:spChg chg="mod">
          <ac:chgData name="chethan kalyan" userId="c1370a218002e0be" providerId="LiveId" clId="{2D53C083-D1FA-4AFF-9038-BC477B0ABBA7}" dt="2024-11-07T08:44:56.517" v="4831"/>
          <ac:spMkLst>
            <pc:docMk/>
            <pc:sldMk cId="3969943575" sldId="284"/>
            <ac:spMk id="32" creationId="{9862906C-C0A0-1934-A3C9-4D2686EF5257}"/>
          </ac:spMkLst>
        </pc:spChg>
        <pc:spChg chg="mod">
          <ac:chgData name="chethan kalyan" userId="c1370a218002e0be" providerId="LiveId" clId="{2D53C083-D1FA-4AFF-9038-BC477B0ABBA7}" dt="2024-11-07T08:44:56.517" v="4831"/>
          <ac:spMkLst>
            <pc:docMk/>
            <pc:sldMk cId="3969943575" sldId="284"/>
            <ac:spMk id="33" creationId="{86F76ACF-E476-3926-8C7F-E9622431D6AD}"/>
          </ac:spMkLst>
        </pc:spChg>
        <pc:spChg chg="mod">
          <ac:chgData name="chethan kalyan" userId="c1370a218002e0be" providerId="LiveId" clId="{2D53C083-D1FA-4AFF-9038-BC477B0ABBA7}" dt="2024-11-07T08:44:56.517" v="4831"/>
          <ac:spMkLst>
            <pc:docMk/>
            <pc:sldMk cId="3969943575" sldId="284"/>
            <ac:spMk id="34" creationId="{6CBD5ACE-79AE-E990-EBCB-C99FB1BA9D3D}"/>
          </ac:spMkLst>
        </pc:spChg>
        <pc:spChg chg="mod">
          <ac:chgData name="chethan kalyan" userId="c1370a218002e0be" providerId="LiveId" clId="{2D53C083-D1FA-4AFF-9038-BC477B0ABBA7}" dt="2024-11-07T08:44:56.517" v="4831"/>
          <ac:spMkLst>
            <pc:docMk/>
            <pc:sldMk cId="3969943575" sldId="284"/>
            <ac:spMk id="35" creationId="{D9D4CF50-BFB3-7B41-3D75-40C5EF022169}"/>
          </ac:spMkLst>
        </pc:spChg>
        <pc:spChg chg="mod">
          <ac:chgData name="chethan kalyan" userId="c1370a218002e0be" providerId="LiveId" clId="{2D53C083-D1FA-4AFF-9038-BC477B0ABBA7}" dt="2024-11-07T08:44:56.517" v="4831"/>
          <ac:spMkLst>
            <pc:docMk/>
            <pc:sldMk cId="3969943575" sldId="284"/>
            <ac:spMk id="36" creationId="{050CC268-9A41-F0D1-1DCD-FCE7DB1CF0DA}"/>
          </ac:spMkLst>
        </pc:spChg>
        <pc:spChg chg="mod">
          <ac:chgData name="chethan kalyan" userId="c1370a218002e0be" providerId="LiveId" clId="{2D53C083-D1FA-4AFF-9038-BC477B0ABBA7}" dt="2024-11-07T08:44:56.517" v="4831"/>
          <ac:spMkLst>
            <pc:docMk/>
            <pc:sldMk cId="3969943575" sldId="284"/>
            <ac:spMk id="37" creationId="{D5DF89AE-325F-724F-C681-E5FCD8364F80}"/>
          </ac:spMkLst>
        </pc:spChg>
        <pc:spChg chg="mod">
          <ac:chgData name="chethan kalyan" userId="c1370a218002e0be" providerId="LiveId" clId="{2D53C083-D1FA-4AFF-9038-BC477B0ABBA7}" dt="2024-11-07T08:44:56.517" v="4831"/>
          <ac:spMkLst>
            <pc:docMk/>
            <pc:sldMk cId="3969943575" sldId="284"/>
            <ac:spMk id="38" creationId="{EEBFB741-B921-E0ED-FB4B-0258F3CA4CAA}"/>
          </ac:spMkLst>
        </pc:spChg>
        <pc:spChg chg="mod">
          <ac:chgData name="chethan kalyan" userId="c1370a218002e0be" providerId="LiveId" clId="{2D53C083-D1FA-4AFF-9038-BC477B0ABBA7}" dt="2024-11-07T08:44:56.517" v="4831"/>
          <ac:spMkLst>
            <pc:docMk/>
            <pc:sldMk cId="3969943575" sldId="284"/>
            <ac:spMk id="39" creationId="{FC3F8ABF-CAC0-51A3-B5E5-EE8322C620E3}"/>
          </ac:spMkLst>
        </pc:spChg>
        <pc:spChg chg="mod">
          <ac:chgData name="chethan kalyan" userId="c1370a218002e0be" providerId="LiveId" clId="{2D53C083-D1FA-4AFF-9038-BC477B0ABBA7}" dt="2024-11-07T08:44:56.517" v="4831"/>
          <ac:spMkLst>
            <pc:docMk/>
            <pc:sldMk cId="3969943575" sldId="284"/>
            <ac:spMk id="40" creationId="{77E480CF-9ADB-6AFE-05B5-EF3651302E92}"/>
          </ac:spMkLst>
        </pc:spChg>
        <pc:spChg chg="mod">
          <ac:chgData name="chethan kalyan" userId="c1370a218002e0be" providerId="LiveId" clId="{2D53C083-D1FA-4AFF-9038-BC477B0ABBA7}" dt="2024-11-07T08:44:56.517" v="4831"/>
          <ac:spMkLst>
            <pc:docMk/>
            <pc:sldMk cId="3969943575" sldId="284"/>
            <ac:spMk id="41" creationId="{9D3DE545-9EE0-4633-5B3B-BB07A31533C4}"/>
          </ac:spMkLst>
        </pc:spChg>
        <pc:spChg chg="mod">
          <ac:chgData name="chethan kalyan" userId="c1370a218002e0be" providerId="LiveId" clId="{2D53C083-D1FA-4AFF-9038-BC477B0ABBA7}" dt="2024-11-07T08:44:56.517" v="4831"/>
          <ac:spMkLst>
            <pc:docMk/>
            <pc:sldMk cId="3969943575" sldId="284"/>
            <ac:spMk id="42" creationId="{43A2D91C-C738-865C-9BAA-6C9980313383}"/>
          </ac:spMkLst>
        </pc:spChg>
        <pc:spChg chg="mod">
          <ac:chgData name="chethan kalyan" userId="c1370a218002e0be" providerId="LiveId" clId="{2D53C083-D1FA-4AFF-9038-BC477B0ABBA7}" dt="2024-11-07T08:44:56.517" v="4831"/>
          <ac:spMkLst>
            <pc:docMk/>
            <pc:sldMk cId="3969943575" sldId="284"/>
            <ac:spMk id="43" creationId="{E10D2B51-F682-E758-D262-075D9FA5ECFF}"/>
          </ac:spMkLst>
        </pc:spChg>
        <pc:spChg chg="mod">
          <ac:chgData name="chethan kalyan" userId="c1370a218002e0be" providerId="LiveId" clId="{2D53C083-D1FA-4AFF-9038-BC477B0ABBA7}" dt="2024-11-07T08:44:56.517" v="4831"/>
          <ac:spMkLst>
            <pc:docMk/>
            <pc:sldMk cId="3969943575" sldId="284"/>
            <ac:spMk id="44" creationId="{77C7C62A-6210-C823-D9F8-0D581276E2E3}"/>
          </ac:spMkLst>
        </pc:spChg>
        <pc:spChg chg="mod">
          <ac:chgData name="chethan kalyan" userId="c1370a218002e0be" providerId="LiveId" clId="{2D53C083-D1FA-4AFF-9038-BC477B0ABBA7}" dt="2024-11-07T08:44:56.517" v="4831"/>
          <ac:spMkLst>
            <pc:docMk/>
            <pc:sldMk cId="3969943575" sldId="284"/>
            <ac:spMk id="45" creationId="{82365854-EF21-E194-9C6F-C8BCEE562D58}"/>
          </ac:spMkLst>
        </pc:spChg>
        <pc:spChg chg="mod">
          <ac:chgData name="chethan kalyan" userId="c1370a218002e0be" providerId="LiveId" clId="{2D53C083-D1FA-4AFF-9038-BC477B0ABBA7}" dt="2024-11-07T08:44:56.517" v="4831"/>
          <ac:spMkLst>
            <pc:docMk/>
            <pc:sldMk cId="3969943575" sldId="284"/>
            <ac:spMk id="46" creationId="{EEFBBF89-2895-9371-4622-5AAC20314CAC}"/>
          </ac:spMkLst>
        </pc:spChg>
        <pc:spChg chg="mod">
          <ac:chgData name="chethan kalyan" userId="c1370a218002e0be" providerId="LiveId" clId="{2D53C083-D1FA-4AFF-9038-BC477B0ABBA7}" dt="2024-11-07T08:44:56.517" v="4831"/>
          <ac:spMkLst>
            <pc:docMk/>
            <pc:sldMk cId="3969943575" sldId="284"/>
            <ac:spMk id="47" creationId="{4ABC0C79-4AAD-FCDD-296B-6957F6FF83ED}"/>
          </ac:spMkLst>
        </pc:spChg>
        <pc:spChg chg="mod">
          <ac:chgData name="chethan kalyan" userId="c1370a218002e0be" providerId="LiveId" clId="{2D53C083-D1FA-4AFF-9038-BC477B0ABBA7}" dt="2024-11-07T08:44:56.517" v="4831"/>
          <ac:spMkLst>
            <pc:docMk/>
            <pc:sldMk cId="3969943575" sldId="284"/>
            <ac:spMk id="48" creationId="{B52E8886-7D98-ABB7-6992-917C81CD7498}"/>
          </ac:spMkLst>
        </pc:spChg>
        <pc:spChg chg="mod">
          <ac:chgData name="chethan kalyan" userId="c1370a218002e0be" providerId="LiveId" clId="{2D53C083-D1FA-4AFF-9038-BC477B0ABBA7}" dt="2024-11-07T08:44:56.517" v="4831"/>
          <ac:spMkLst>
            <pc:docMk/>
            <pc:sldMk cId="3969943575" sldId="284"/>
            <ac:spMk id="49" creationId="{18AB296D-88BB-D39F-F750-EBC7C0313AE2}"/>
          </ac:spMkLst>
        </pc:spChg>
        <pc:spChg chg="mod">
          <ac:chgData name="chethan kalyan" userId="c1370a218002e0be" providerId="LiveId" clId="{2D53C083-D1FA-4AFF-9038-BC477B0ABBA7}" dt="2024-11-07T08:44:56.517" v="4831"/>
          <ac:spMkLst>
            <pc:docMk/>
            <pc:sldMk cId="3969943575" sldId="284"/>
            <ac:spMk id="50" creationId="{7B1A8E49-6D93-7F88-FB12-B57931E587E8}"/>
          </ac:spMkLst>
        </pc:spChg>
        <pc:spChg chg="mod">
          <ac:chgData name="chethan kalyan" userId="c1370a218002e0be" providerId="LiveId" clId="{2D53C083-D1FA-4AFF-9038-BC477B0ABBA7}" dt="2024-11-07T08:44:56.517" v="4831"/>
          <ac:spMkLst>
            <pc:docMk/>
            <pc:sldMk cId="3969943575" sldId="284"/>
            <ac:spMk id="51" creationId="{25533425-76A7-DD45-71B9-BE9C2A4EA6E1}"/>
          </ac:spMkLst>
        </pc:spChg>
        <pc:spChg chg="mod">
          <ac:chgData name="chethan kalyan" userId="c1370a218002e0be" providerId="LiveId" clId="{2D53C083-D1FA-4AFF-9038-BC477B0ABBA7}" dt="2024-11-07T08:44:56.517" v="4831"/>
          <ac:spMkLst>
            <pc:docMk/>
            <pc:sldMk cId="3969943575" sldId="284"/>
            <ac:spMk id="52" creationId="{20ED746E-AFF8-2C2A-6EC8-3D93C05C8C9A}"/>
          </ac:spMkLst>
        </pc:spChg>
        <pc:spChg chg="mod">
          <ac:chgData name="chethan kalyan" userId="c1370a218002e0be" providerId="LiveId" clId="{2D53C083-D1FA-4AFF-9038-BC477B0ABBA7}" dt="2024-11-07T08:44:56.517" v="4831"/>
          <ac:spMkLst>
            <pc:docMk/>
            <pc:sldMk cId="3969943575" sldId="284"/>
            <ac:spMk id="53" creationId="{FBCC896F-0DD8-CC66-CFD9-0F9AB0252F7E}"/>
          </ac:spMkLst>
        </pc:spChg>
        <pc:spChg chg="mod">
          <ac:chgData name="chethan kalyan" userId="c1370a218002e0be" providerId="LiveId" clId="{2D53C083-D1FA-4AFF-9038-BC477B0ABBA7}" dt="2024-11-07T08:44:56.517" v="4831"/>
          <ac:spMkLst>
            <pc:docMk/>
            <pc:sldMk cId="3969943575" sldId="284"/>
            <ac:spMk id="54" creationId="{22D7B66D-4DE0-453A-C2C0-65920EC0E88C}"/>
          </ac:spMkLst>
        </pc:spChg>
        <pc:spChg chg="mod">
          <ac:chgData name="chethan kalyan" userId="c1370a218002e0be" providerId="LiveId" clId="{2D53C083-D1FA-4AFF-9038-BC477B0ABBA7}" dt="2024-11-07T08:44:56.517" v="4831"/>
          <ac:spMkLst>
            <pc:docMk/>
            <pc:sldMk cId="3969943575" sldId="284"/>
            <ac:spMk id="55" creationId="{3C84B38F-D90B-1D46-33FF-0F26EAE10C20}"/>
          </ac:spMkLst>
        </pc:spChg>
        <pc:spChg chg="mod">
          <ac:chgData name="chethan kalyan" userId="c1370a218002e0be" providerId="LiveId" clId="{2D53C083-D1FA-4AFF-9038-BC477B0ABBA7}" dt="2024-11-07T08:44:56.517" v="4831"/>
          <ac:spMkLst>
            <pc:docMk/>
            <pc:sldMk cId="3969943575" sldId="284"/>
            <ac:spMk id="56" creationId="{68ACC6A1-5D7A-09A0-9004-F20E369CA802}"/>
          </ac:spMkLst>
        </pc:spChg>
        <pc:spChg chg="mod">
          <ac:chgData name="chethan kalyan" userId="c1370a218002e0be" providerId="LiveId" clId="{2D53C083-D1FA-4AFF-9038-BC477B0ABBA7}" dt="2024-11-07T08:44:56.517" v="4831"/>
          <ac:spMkLst>
            <pc:docMk/>
            <pc:sldMk cId="3969943575" sldId="284"/>
            <ac:spMk id="57" creationId="{AF909F0B-4651-6240-3AA7-3A8E7B5742B4}"/>
          </ac:spMkLst>
        </pc:spChg>
        <pc:spChg chg="mod">
          <ac:chgData name="chethan kalyan" userId="c1370a218002e0be" providerId="LiveId" clId="{2D53C083-D1FA-4AFF-9038-BC477B0ABBA7}" dt="2024-11-07T08:44:56.517" v="4831"/>
          <ac:spMkLst>
            <pc:docMk/>
            <pc:sldMk cId="3969943575" sldId="284"/>
            <ac:spMk id="58" creationId="{483598DC-2369-D28F-2A22-88419DF440A6}"/>
          </ac:spMkLst>
        </pc:spChg>
        <pc:spChg chg="mod">
          <ac:chgData name="chethan kalyan" userId="c1370a218002e0be" providerId="LiveId" clId="{2D53C083-D1FA-4AFF-9038-BC477B0ABBA7}" dt="2024-11-07T08:44:56.517" v="4831"/>
          <ac:spMkLst>
            <pc:docMk/>
            <pc:sldMk cId="3969943575" sldId="284"/>
            <ac:spMk id="59" creationId="{1A884383-8174-DE90-8CAD-946CFF8DEEB5}"/>
          </ac:spMkLst>
        </pc:spChg>
        <pc:spChg chg="mod">
          <ac:chgData name="chethan kalyan" userId="c1370a218002e0be" providerId="LiveId" clId="{2D53C083-D1FA-4AFF-9038-BC477B0ABBA7}" dt="2024-11-07T08:44:56.517" v="4831"/>
          <ac:spMkLst>
            <pc:docMk/>
            <pc:sldMk cId="3969943575" sldId="284"/>
            <ac:spMk id="60" creationId="{7F5FF303-4C94-6909-EF58-E9C4CD1FC92D}"/>
          </ac:spMkLst>
        </pc:spChg>
        <pc:spChg chg="mod">
          <ac:chgData name="chethan kalyan" userId="c1370a218002e0be" providerId="LiveId" clId="{2D53C083-D1FA-4AFF-9038-BC477B0ABBA7}" dt="2024-11-07T08:44:56.517" v="4831"/>
          <ac:spMkLst>
            <pc:docMk/>
            <pc:sldMk cId="3969943575" sldId="284"/>
            <ac:spMk id="61" creationId="{2F03A9F1-5FF9-61BB-843F-E6A94C3FF141}"/>
          </ac:spMkLst>
        </pc:spChg>
        <pc:spChg chg="mod">
          <ac:chgData name="chethan kalyan" userId="c1370a218002e0be" providerId="LiveId" clId="{2D53C083-D1FA-4AFF-9038-BC477B0ABBA7}" dt="2024-11-07T08:44:56.517" v="4831"/>
          <ac:spMkLst>
            <pc:docMk/>
            <pc:sldMk cId="3969943575" sldId="284"/>
            <ac:spMk id="62" creationId="{773292FC-F96C-6E47-552C-8EFD3169E998}"/>
          </ac:spMkLst>
        </pc:spChg>
        <pc:spChg chg="mod">
          <ac:chgData name="chethan kalyan" userId="c1370a218002e0be" providerId="LiveId" clId="{2D53C083-D1FA-4AFF-9038-BC477B0ABBA7}" dt="2024-11-07T08:44:56.517" v="4831"/>
          <ac:spMkLst>
            <pc:docMk/>
            <pc:sldMk cId="3969943575" sldId="284"/>
            <ac:spMk id="63" creationId="{56DBAB66-D2D6-51D1-3F5A-CFB7296EF85C}"/>
          </ac:spMkLst>
        </pc:spChg>
        <pc:spChg chg="mod">
          <ac:chgData name="chethan kalyan" userId="c1370a218002e0be" providerId="LiveId" clId="{2D53C083-D1FA-4AFF-9038-BC477B0ABBA7}" dt="2024-11-07T08:44:56.517" v="4831"/>
          <ac:spMkLst>
            <pc:docMk/>
            <pc:sldMk cId="3969943575" sldId="284"/>
            <ac:spMk id="64" creationId="{64ED8DA9-B3BD-5F5C-0CDA-D3E4786AF869}"/>
          </ac:spMkLst>
        </pc:spChg>
        <pc:spChg chg="mod">
          <ac:chgData name="chethan kalyan" userId="c1370a218002e0be" providerId="LiveId" clId="{2D53C083-D1FA-4AFF-9038-BC477B0ABBA7}" dt="2024-11-07T08:44:56.517" v="4831"/>
          <ac:spMkLst>
            <pc:docMk/>
            <pc:sldMk cId="3969943575" sldId="284"/>
            <ac:spMk id="65" creationId="{063E2713-510B-0CA3-3C3F-DDC37F349CE4}"/>
          </ac:spMkLst>
        </pc:spChg>
        <pc:spChg chg="mod">
          <ac:chgData name="chethan kalyan" userId="c1370a218002e0be" providerId="LiveId" clId="{2D53C083-D1FA-4AFF-9038-BC477B0ABBA7}" dt="2024-11-07T08:44:56.517" v="4831"/>
          <ac:spMkLst>
            <pc:docMk/>
            <pc:sldMk cId="3969943575" sldId="284"/>
            <ac:spMk id="66" creationId="{2832346D-03CD-272A-14E7-4BDF25F604E3}"/>
          </ac:spMkLst>
        </pc:spChg>
        <pc:spChg chg="mod">
          <ac:chgData name="chethan kalyan" userId="c1370a218002e0be" providerId="LiveId" clId="{2D53C083-D1FA-4AFF-9038-BC477B0ABBA7}" dt="2024-11-07T08:44:56.517" v="4831"/>
          <ac:spMkLst>
            <pc:docMk/>
            <pc:sldMk cId="3969943575" sldId="284"/>
            <ac:spMk id="67" creationId="{31A2DE25-C1EC-8636-33A6-9E89030C2DB6}"/>
          </ac:spMkLst>
        </pc:spChg>
        <pc:spChg chg="mod">
          <ac:chgData name="chethan kalyan" userId="c1370a218002e0be" providerId="LiveId" clId="{2D53C083-D1FA-4AFF-9038-BC477B0ABBA7}" dt="2024-11-07T08:44:56.517" v="4831"/>
          <ac:spMkLst>
            <pc:docMk/>
            <pc:sldMk cId="3969943575" sldId="284"/>
            <ac:spMk id="68" creationId="{EF3541B0-C4E3-B378-AA92-8F3443B81D5C}"/>
          </ac:spMkLst>
        </pc:spChg>
        <pc:spChg chg="mod">
          <ac:chgData name="chethan kalyan" userId="c1370a218002e0be" providerId="LiveId" clId="{2D53C083-D1FA-4AFF-9038-BC477B0ABBA7}" dt="2024-11-07T08:44:56.517" v="4831"/>
          <ac:spMkLst>
            <pc:docMk/>
            <pc:sldMk cId="3969943575" sldId="284"/>
            <ac:spMk id="69" creationId="{4939CDE7-2741-EDD6-55ED-C4D8641B8DF7}"/>
          </ac:spMkLst>
        </pc:spChg>
        <pc:spChg chg="mod">
          <ac:chgData name="chethan kalyan" userId="c1370a218002e0be" providerId="LiveId" clId="{2D53C083-D1FA-4AFF-9038-BC477B0ABBA7}" dt="2024-11-07T08:44:56.517" v="4831"/>
          <ac:spMkLst>
            <pc:docMk/>
            <pc:sldMk cId="3969943575" sldId="284"/>
            <ac:spMk id="70" creationId="{EAB1FA9E-7423-F999-938C-1A11581E0266}"/>
          </ac:spMkLst>
        </pc:spChg>
        <pc:spChg chg="mod">
          <ac:chgData name="chethan kalyan" userId="c1370a218002e0be" providerId="LiveId" clId="{2D53C083-D1FA-4AFF-9038-BC477B0ABBA7}" dt="2024-11-07T08:44:56.517" v="4831"/>
          <ac:spMkLst>
            <pc:docMk/>
            <pc:sldMk cId="3969943575" sldId="284"/>
            <ac:spMk id="71" creationId="{55B4C154-E561-0546-DEEB-914B6C5E5733}"/>
          </ac:spMkLst>
        </pc:spChg>
        <pc:spChg chg="mod">
          <ac:chgData name="chethan kalyan" userId="c1370a218002e0be" providerId="LiveId" clId="{2D53C083-D1FA-4AFF-9038-BC477B0ABBA7}" dt="2024-11-07T08:44:56.517" v="4831"/>
          <ac:spMkLst>
            <pc:docMk/>
            <pc:sldMk cId="3969943575" sldId="284"/>
            <ac:spMk id="72" creationId="{CFC6929A-E50A-0805-55AC-E1D900B6D552}"/>
          </ac:spMkLst>
        </pc:spChg>
        <pc:spChg chg="mod">
          <ac:chgData name="chethan kalyan" userId="c1370a218002e0be" providerId="LiveId" clId="{2D53C083-D1FA-4AFF-9038-BC477B0ABBA7}" dt="2024-11-07T08:44:56.517" v="4831"/>
          <ac:spMkLst>
            <pc:docMk/>
            <pc:sldMk cId="3969943575" sldId="284"/>
            <ac:spMk id="73" creationId="{505BAD4E-59F3-8FA0-174B-BBDB6CC2D926}"/>
          </ac:spMkLst>
        </pc:spChg>
        <pc:spChg chg="mod">
          <ac:chgData name="chethan kalyan" userId="c1370a218002e0be" providerId="LiveId" clId="{2D53C083-D1FA-4AFF-9038-BC477B0ABBA7}" dt="2024-11-07T08:44:56.517" v="4831"/>
          <ac:spMkLst>
            <pc:docMk/>
            <pc:sldMk cId="3969943575" sldId="284"/>
            <ac:spMk id="74" creationId="{2A1068B5-83C8-DE6C-366B-B6418FB1A2F5}"/>
          </ac:spMkLst>
        </pc:spChg>
        <pc:spChg chg="mod">
          <ac:chgData name="chethan kalyan" userId="c1370a218002e0be" providerId="LiveId" clId="{2D53C083-D1FA-4AFF-9038-BC477B0ABBA7}" dt="2024-11-07T08:44:56.517" v="4831"/>
          <ac:spMkLst>
            <pc:docMk/>
            <pc:sldMk cId="3969943575" sldId="284"/>
            <ac:spMk id="75" creationId="{0A3CE156-5EB7-8B66-A868-9645E5711D48}"/>
          </ac:spMkLst>
        </pc:spChg>
        <pc:spChg chg="mod">
          <ac:chgData name="chethan kalyan" userId="c1370a218002e0be" providerId="LiveId" clId="{2D53C083-D1FA-4AFF-9038-BC477B0ABBA7}" dt="2024-11-07T08:44:56.517" v="4831"/>
          <ac:spMkLst>
            <pc:docMk/>
            <pc:sldMk cId="3969943575" sldId="284"/>
            <ac:spMk id="76" creationId="{D7950FFE-9A28-B158-2BBF-20E974DEA8E9}"/>
          </ac:spMkLst>
        </pc:spChg>
        <pc:spChg chg="mod">
          <ac:chgData name="chethan kalyan" userId="c1370a218002e0be" providerId="LiveId" clId="{2D53C083-D1FA-4AFF-9038-BC477B0ABBA7}" dt="2024-11-07T08:44:56.517" v="4831"/>
          <ac:spMkLst>
            <pc:docMk/>
            <pc:sldMk cId="3969943575" sldId="284"/>
            <ac:spMk id="77" creationId="{D442B7D7-F71B-260B-505C-A6DFAFB468D7}"/>
          </ac:spMkLst>
        </pc:spChg>
        <pc:spChg chg="mod">
          <ac:chgData name="chethan kalyan" userId="c1370a218002e0be" providerId="LiveId" clId="{2D53C083-D1FA-4AFF-9038-BC477B0ABBA7}" dt="2024-11-07T08:44:56.517" v="4831"/>
          <ac:spMkLst>
            <pc:docMk/>
            <pc:sldMk cId="3969943575" sldId="284"/>
            <ac:spMk id="78" creationId="{09D5CF61-CB5D-2F7A-F78B-708F54982A8E}"/>
          </ac:spMkLst>
        </pc:spChg>
        <pc:spChg chg="mod">
          <ac:chgData name="chethan kalyan" userId="c1370a218002e0be" providerId="LiveId" clId="{2D53C083-D1FA-4AFF-9038-BC477B0ABBA7}" dt="2024-11-07T08:44:56.517" v="4831"/>
          <ac:spMkLst>
            <pc:docMk/>
            <pc:sldMk cId="3969943575" sldId="284"/>
            <ac:spMk id="79" creationId="{D874AD57-FB73-CA3B-EAEE-6BD23198F266}"/>
          </ac:spMkLst>
        </pc:spChg>
        <pc:spChg chg="mod">
          <ac:chgData name="chethan kalyan" userId="c1370a218002e0be" providerId="LiveId" clId="{2D53C083-D1FA-4AFF-9038-BC477B0ABBA7}" dt="2024-11-07T08:44:56.517" v="4831"/>
          <ac:spMkLst>
            <pc:docMk/>
            <pc:sldMk cId="3969943575" sldId="284"/>
            <ac:spMk id="80" creationId="{17B886FE-2F14-E4F7-5ED2-717E8E5FC4DF}"/>
          </ac:spMkLst>
        </pc:spChg>
        <pc:spChg chg="mod">
          <ac:chgData name="chethan kalyan" userId="c1370a218002e0be" providerId="LiveId" clId="{2D53C083-D1FA-4AFF-9038-BC477B0ABBA7}" dt="2024-11-07T08:44:56.517" v="4831"/>
          <ac:spMkLst>
            <pc:docMk/>
            <pc:sldMk cId="3969943575" sldId="284"/>
            <ac:spMk id="81" creationId="{2F2DCA18-1099-FE03-388A-5A6B8596D52D}"/>
          </ac:spMkLst>
        </pc:spChg>
        <pc:spChg chg="mod">
          <ac:chgData name="chethan kalyan" userId="c1370a218002e0be" providerId="LiveId" clId="{2D53C083-D1FA-4AFF-9038-BC477B0ABBA7}" dt="2024-11-07T08:44:56.517" v="4831"/>
          <ac:spMkLst>
            <pc:docMk/>
            <pc:sldMk cId="3969943575" sldId="284"/>
            <ac:spMk id="82" creationId="{4A68A533-7772-BF0C-5011-8CC812ED3777}"/>
          </ac:spMkLst>
        </pc:spChg>
        <pc:spChg chg="mod">
          <ac:chgData name="chethan kalyan" userId="c1370a218002e0be" providerId="LiveId" clId="{2D53C083-D1FA-4AFF-9038-BC477B0ABBA7}" dt="2024-11-07T08:44:56.517" v="4831"/>
          <ac:spMkLst>
            <pc:docMk/>
            <pc:sldMk cId="3969943575" sldId="284"/>
            <ac:spMk id="83" creationId="{7B48DBCA-40BA-97BA-3F14-392F82F2854F}"/>
          </ac:spMkLst>
        </pc:spChg>
        <pc:spChg chg="mod">
          <ac:chgData name="chethan kalyan" userId="c1370a218002e0be" providerId="LiveId" clId="{2D53C083-D1FA-4AFF-9038-BC477B0ABBA7}" dt="2024-11-07T08:44:56.517" v="4831"/>
          <ac:spMkLst>
            <pc:docMk/>
            <pc:sldMk cId="3969943575" sldId="284"/>
            <ac:spMk id="84" creationId="{C1A4CB69-5AEC-5B01-C56B-F48AD1F8A21C}"/>
          </ac:spMkLst>
        </pc:spChg>
        <pc:spChg chg="mod">
          <ac:chgData name="chethan kalyan" userId="c1370a218002e0be" providerId="LiveId" clId="{2D53C083-D1FA-4AFF-9038-BC477B0ABBA7}" dt="2024-11-07T08:44:56.517" v="4831"/>
          <ac:spMkLst>
            <pc:docMk/>
            <pc:sldMk cId="3969943575" sldId="284"/>
            <ac:spMk id="85" creationId="{BC2BF64A-11AE-4BA6-143F-442DF080CB55}"/>
          </ac:spMkLst>
        </pc:spChg>
        <pc:spChg chg="mod">
          <ac:chgData name="chethan kalyan" userId="c1370a218002e0be" providerId="LiveId" clId="{2D53C083-D1FA-4AFF-9038-BC477B0ABBA7}" dt="2024-11-07T08:44:56.517" v="4831"/>
          <ac:spMkLst>
            <pc:docMk/>
            <pc:sldMk cId="3969943575" sldId="284"/>
            <ac:spMk id="86" creationId="{D22A5875-3D0B-D1BE-4E44-08E08EA9426D}"/>
          </ac:spMkLst>
        </pc:spChg>
        <pc:spChg chg="mod">
          <ac:chgData name="chethan kalyan" userId="c1370a218002e0be" providerId="LiveId" clId="{2D53C083-D1FA-4AFF-9038-BC477B0ABBA7}" dt="2024-11-07T08:44:56.517" v="4831"/>
          <ac:spMkLst>
            <pc:docMk/>
            <pc:sldMk cId="3969943575" sldId="284"/>
            <ac:spMk id="87" creationId="{81BCE4B7-441C-65FF-86C8-234399510799}"/>
          </ac:spMkLst>
        </pc:spChg>
        <pc:spChg chg="mod">
          <ac:chgData name="chethan kalyan" userId="c1370a218002e0be" providerId="LiveId" clId="{2D53C083-D1FA-4AFF-9038-BC477B0ABBA7}" dt="2024-11-07T08:44:56.517" v="4831"/>
          <ac:spMkLst>
            <pc:docMk/>
            <pc:sldMk cId="3969943575" sldId="284"/>
            <ac:spMk id="88" creationId="{0564A081-6A7C-E09D-7C86-6E41319611EE}"/>
          </ac:spMkLst>
        </pc:spChg>
        <pc:spChg chg="mod">
          <ac:chgData name="chethan kalyan" userId="c1370a218002e0be" providerId="LiveId" clId="{2D53C083-D1FA-4AFF-9038-BC477B0ABBA7}" dt="2024-11-07T08:44:56.517" v="4831"/>
          <ac:spMkLst>
            <pc:docMk/>
            <pc:sldMk cId="3969943575" sldId="284"/>
            <ac:spMk id="89" creationId="{72C7F838-7591-87E9-AD88-95AE7E0F6597}"/>
          </ac:spMkLst>
        </pc:spChg>
        <pc:spChg chg="mod">
          <ac:chgData name="chethan kalyan" userId="c1370a218002e0be" providerId="LiveId" clId="{2D53C083-D1FA-4AFF-9038-BC477B0ABBA7}" dt="2024-11-07T08:44:56.517" v="4831"/>
          <ac:spMkLst>
            <pc:docMk/>
            <pc:sldMk cId="3969943575" sldId="284"/>
            <ac:spMk id="90" creationId="{3D52BE9E-EE0D-FF89-C2BB-84FC407A7FE5}"/>
          </ac:spMkLst>
        </pc:spChg>
        <pc:spChg chg="mod">
          <ac:chgData name="chethan kalyan" userId="c1370a218002e0be" providerId="LiveId" clId="{2D53C083-D1FA-4AFF-9038-BC477B0ABBA7}" dt="2024-11-07T08:44:56.517" v="4831"/>
          <ac:spMkLst>
            <pc:docMk/>
            <pc:sldMk cId="3969943575" sldId="284"/>
            <ac:spMk id="91" creationId="{4E707909-931A-6083-F82C-C6BCD253855D}"/>
          </ac:spMkLst>
        </pc:spChg>
        <pc:spChg chg="mod">
          <ac:chgData name="chethan kalyan" userId="c1370a218002e0be" providerId="LiveId" clId="{2D53C083-D1FA-4AFF-9038-BC477B0ABBA7}" dt="2024-11-07T08:44:56.517" v="4831"/>
          <ac:spMkLst>
            <pc:docMk/>
            <pc:sldMk cId="3969943575" sldId="284"/>
            <ac:spMk id="92" creationId="{08C56CC0-695C-2CA3-4DAE-A35E331C77CA}"/>
          </ac:spMkLst>
        </pc:spChg>
        <pc:spChg chg="mod">
          <ac:chgData name="chethan kalyan" userId="c1370a218002e0be" providerId="LiveId" clId="{2D53C083-D1FA-4AFF-9038-BC477B0ABBA7}" dt="2024-11-07T08:44:56.517" v="4831"/>
          <ac:spMkLst>
            <pc:docMk/>
            <pc:sldMk cId="3969943575" sldId="284"/>
            <ac:spMk id="93" creationId="{9BE919F8-7654-7BCF-0EBF-63C43CBE0AAF}"/>
          </ac:spMkLst>
        </pc:spChg>
        <pc:spChg chg="mod">
          <ac:chgData name="chethan kalyan" userId="c1370a218002e0be" providerId="LiveId" clId="{2D53C083-D1FA-4AFF-9038-BC477B0ABBA7}" dt="2024-11-07T08:44:56.517" v="4831"/>
          <ac:spMkLst>
            <pc:docMk/>
            <pc:sldMk cId="3969943575" sldId="284"/>
            <ac:spMk id="94" creationId="{BBF5ED55-6660-06E9-1F42-41418D5AB084}"/>
          </ac:spMkLst>
        </pc:spChg>
        <pc:spChg chg="mod">
          <ac:chgData name="chethan kalyan" userId="c1370a218002e0be" providerId="LiveId" clId="{2D53C083-D1FA-4AFF-9038-BC477B0ABBA7}" dt="2024-11-07T08:44:56.517" v="4831"/>
          <ac:spMkLst>
            <pc:docMk/>
            <pc:sldMk cId="3969943575" sldId="284"/>
            <ac:spMk id="95" creationId="{DDDC0F93-0C32-572F-059A-28ABC99A2DBC}"/>
          </ac:spMkLst>
        </pc:spChg>
        <pc:spChg chg="mod">
          <ac:chgData name="chethan kalyan" userId="c1370a218002e0be" providerId="LiveId" clId="{2D53C083-D1FA-4AFF-9038-BC477B0ABBA7}" dt="2024-11-07T08:44:56.517" v="4831"/>
          <ac:spMkLst>
            <pc:docMk/>
            <pc:sldMk cId="3969943575" sldId="284"/>
            <ac:spMk id="96" creationId="{BB0CB6FE-8211-ECEB-309C-F437755569EC}"/>
          </ac:spMkLst>
        </pc:spChg>
        <pc:spChg chg="mod">
          <ac:chgData name="chethan kalyan" userId="c1370a218002e0be" providerId="LiveId" clId="{2D53C083-D1FA-4AFF-9038-BC477B0ABBA7}" dt="2024-11-07T08:44:56.517" v="4831"/>
          <ac:spMkLst>
            <pc:docMk/>
            <pc:sldMk cId="3969943575" sldId="284"/>
            <ac:spMk id="97" creationId="{E43FBC4D-0383-8AAF-14CE-B91A1246787D}"/>
          </ac:spMkLst>
        </pc:spChg>
        <pc:spChg chg="mod">
          <ac:chgData name="chethan kalyan" userId="c1370a218002e0be" providerId="LiveId" clId="{2D53C083-D1FA-4AFF-9038-BC477B0ABBA7}" dt="2024-11-07T08:44:56.517" v="4831"/>
          <ac:spMkLst>
            <pc:docMk/>
            <pc:sldMk cId="3969943575" sldId="284"/>
            <ac:spMk id="98" creationId="{8F51CEEE-83CD-FE67-2D52-68C432F5E569}"/>
          </ac:spMkLst>
        </pc:spChg>
        <pc:spChg chg="mod">
          <ac:chgData name="chethan kalyan" userId="c1370a218002e0be" providerId="LiveId" clId="{2D53C083-D1FA-4AFF-9038-BC477B0ABBA7}" dt="2024-11-07T08:44:56.517" v="4831"/>
          <ac:spMkLst>
            <pc:docMk/>
            <pc:sldMk cId="3969943575" sldId="284"/>
            <ac:spMk id="99" creationId="{E7A27D3C-120D-88B9-934A-D775F5562C89}"/>
          </ac:spMkLst>
        </pc:spChg>
        <pc:spChg chg="mod">
          <ac:chgData name="chethan kalyan" userId="c1370a218002e0be" providerId="LiveId" clId="{2D53C083-D1FA-4AFF-9038-BC477B0ABBA7}" dt="2024-11-07T08:44:56.517" v="4831"/>
          <ac:spMkLst>
            <pc:docMk/>
            <pc:sldMk cId="3969943575" sldId="284"/>
            <ac:spMk id="100" creationId="{437B63D1-1F45-4D71-5914-2FF75B840049}"/>
          </ac:spMkLst>
        </pc:spChg>
        <pc:spChg chg="mod">
          <ac:chgData name="chethan kalyan" userId="c1370a218002e0be" providerId="LiveId" clId="{2D53C083-D1FA-4AFF-9038-BC477B0ABBA7}" dt="2024-11-07T08:44:56.517" v="4831"/>
          <ac:spMkLst>
            <pc:docMk/>
            <pc:sldMk cId="3969943575" sldId="284"/>
            <ac:spMk id="101" creationId="{9CB94F23-F73F-7C9D-9FE8-70040F6C7E5B}"/>
          </ac:spMkLst>
        </pc:spChg>
        <pc:spChg chg="mod">
          <ac:chgData name="chethan kalyan" userId="c1370a218002e0be" providerId="LiveId" clId="{2D53C083-D1FA-4AFF-9038-BC477B0ABBA7}" dt="2024-11-07T08:44:56.517" v="4831"/>
          <ac:spMkLst>
            <pc:docMk/>
            <pc:sldMk cId="3969943575" sldId="284"/>
            <ac:spMk id="102" creationId="{F2CF6CE1-C8D4-E98E-C256-FB3F3DB8958D}"/>
          </ac:spMkLst>
        </pc:spChg>
        <pc:spChg chg="mod">
          <ac:chgData name="chethan kalyan" userId="c1370a218002e0be" providerId="LiveId" clId="{2D53C083-D1FA-4AFF-9038-BC477B0ABBA7}" dt="2024-11-07T08:44:56.517" v="4831"/>
          <ac:spMkLst>
            <pc:docMk/>
            <pc:sldMk cId="3969943575" sldId="284"/>
            <ac:spMk id="103" creationId="{3E957C89-5FAA-93F3-CBEE-E86C6601568F}"/>
          </ac:spMkLst>
        </pc:spChg>
        <pc:spChg chg="mod">
          <ac:chgData name="chethan kalyan" userId="c1370a218002e0be" providerId="LiveId" clId="{2D53C083-D1FA-4AFF-9038-BC477B0ABBA7}" dt="2024-11-07T08:44:56.517" v="4831"/>
          <ac:spMkLst>
            <pc:docMk/>
            <pc:sldMk cId="3969943575" sldId="284"/>
            <ac:spMk id="104" creationId="{6464C53E-F7DD-5060-C2FA-B3F495F2C2A9}"/>
          </ac:spMkLst>
        </pc:spChg>
        <pc:spChg chg="mod">
          <ac:chgData name="chethan kalyan" userId="c1370a218002e0be" providerId="LiveId" clId="{2D53C083-D1FA-4AFF-9038-BC477B0ABBA7}" dt="2024-11-07T08:44:56.517" v="4831"/>
          <ac:spMkLst>
            <pc:docMk/>
            <pc:sldMk cId="3969943575" sldId="284"/>
            <ac:spMk id="105" creationId="{F83CE7AA-B806-8595-7C24-0BDFAEF1D2E2}"/>
          </ac:spMkLst>
        </pc:spChg>
        <pc:spChg chg="mod">
          <ac:chgData name="chethan kalyan" userId="c1370a218002e0be" providerId="LiveId" clId="{2D53C083-D1FA-4AFF-9038-BC477B0ABBA7}" dt="2024-11-07T08:44:56.517" v="4831"/>
          <ac:spMkLst>
            <pc:docMk/>
            <pc:sldMk cId="3969943575" sldId="284"/>
            <ac:spMk id="106" creationId="{B69DC921-1105-D31F-304E-C4672B8544D8}"/>
          </ac:spMkLst>
        </pc:spChg>
        <pc:spChg chg="mod">
          <ac:chgData name="chethan kalyan" userId="c1370a218002e0be" providerId="LiveId" clId="{2D53C083-D1FA-4AFF-9038-BC477B0ABBA7}" dt="2024-11-07T08:44:56.517" v="4831"/>
          <ac:spMkLst>
            <pc:docMk/>
            <pc:sldMk cId="3969943575" sldId="284"/>
            <ac:spMk id="107" creationId="{D54A271B-483F-716C-8DC0-728169D2369B}"/>
          </ac:spMkLst>
        </pc:spChg>
        <pc:spChg chg="mod">
          <ac:chgData name="chethan kalyan" userId="c1370a218002e0be" providerId="LiveId" clId="{2D53C083-D1FA-4AFF-9038-BC477B0ABBA7}" dt="2024-11-07T08:44:56.517" v="4831"/>
          <ac:spMkLst>
            <pc:docMk/>
            <pc:sldMk cId="3969943575" sldId="284"/>
            <ac:spMk id="108" creationId="{A4B2682A-AFDB-1652-DC47-55382EF1590A}"/>
          </ac:spMkLst>
        </pc:spChg>
        <pc:spChg chg="mod">
          <ac:chgData name="chethan kalyan" userId="c1370a218002e0be" providerId="LiveId" clId="{2D53C083-D1FA-4AFF-9038-BC477B0ABBA7}" dt="2024-11-07T08:44:56.517" v="4831"/>
          <ac:spMkLst>
            <pc:docMk/>
            <pc:sldMk cId="3969943575" sldId="284"/>
            <ac:spMk id="109" creationId="{F8EAF911-889E-809E-9C73-15FA549168A9}"/>
          </ac:spMkLst>
        </pc:spChg>
        <pc:spChg chg="mod">
          <ac:chgData name="chethan kalyan" userId="c1370a218002e0be" providerId="LiveId" clId="{2D53C083-D1FA-4AFF-9038-BC477B0ABBA7}" dt="2024-11-07T08:44:56.517" v="4831"/>
          <ac:spMkLst>
            <pc:docMk/>
            <pc:sldMk cId="3969943575" sldId="284"/>
            <ac:spMk id="110" creationId="{CA73C326-2EDD-EAD5-B649-E55B15734DC4}"/>
          </ac:spMkLst>
        </pc:spChg>
        <pc:spChg chg="mod">
          <ac:chgData name="chethan kalyan" userId="c1370a218002e0be" providerId="LiveId" clId="{2D53C083-D1FA-4AFF-9038-BC477B0ABBA7}" dt="2024-11-07T08:44:56.517" v="4831"/>
          <ac:spMkLst>
            <pc:docMk/>
            <pc:sldMk cId="3969943575" sldId="284"/>
            <ac:spMk id="111" creationId="{2CD18EEA-A308-4DCD-925C-F84C9FAC3EDD}"/>
          </ac:spMkLst>
        </pc:spChg>
        <pc:spChg chg="mod">
          <ac:chgData name="chethan kalyan" userId="c1370a218002e0be" providerId="LiveId" clId="{2D53C083-D1FA-4AFF-9038-BC477B0ABBA7}" dt="2024-11-07T08:44:56.517" v="4831"/>
          <ac:spMkLst>
            <pc:docMk/>
            <pc:sldMk cId="3969943575" sldId="284"/>
            <ac:spMk id="112" creationId="{F8F15B90-62B6-658F-62D8-1418E910A6AC}"/>
          </ac:spMkLst>
        </pc:spChg>
        <pc:spChg chg="mod">
          <ac:chgData name="chethan kalyan" userId="c1370a218002e0be" providerId="LiveId" clId="{2D53C083-D1FA-4AFF-9038-BC477B0ABBA7}" dt="2024-11-07T08:44:56.517" v="4831"/>
          <ac:spMkLst>
            <pc:docMk/>
            <pc:sldMk cId="3969943575" sldId="284"/>
            <ac:spMk id="113" creationId="{D6384345-4FFA-3551-9179-1A3B08EFD2AA}"/>
          </ac:spMkLst>
        </pc:spChg>
        <pc:spChg chg="mod">
          <ac:chgData name="chethan kalyan" userId="c1370a218002e0be" providerId="LiveId" clId="{2D53C083-D1FA-4AFF-9038-BC477B0ABBA7}" dt="2024-11-07T08:44:56.517" v="4831"/>
          <ac:spMkLst>
            <pc:docMk/>
            <pc:sldMk cId="3969943575" sldId="284"/>
            <ac:spMk id="114" creationId="{B25B0709-D1D1-B5D8-49DA-1F7E7B9D4A48}"/>
          </ac:spMkLst>
        </pc:spChg>
        <pc:spChg chg="mod">
          <ac:chgData name="chethan kalyan" userId="c1370a218002e0be" providerId="LiveId" clId="{2D53C083-D1FA-4AFF-9038-BC477B0ABBA7}" dt="2024-11-07T08:44:56.517" v="4831"/>
          <ac:spMkLst>
            <pc:docMk/>
            <pc:sldMk cId="3969943575" sldId="284"/>
            <ac:spMk id="115" creationId="{05D927F6-6CAC-6958-9367-2464FF9F416D}"/>
          </ac:spMkLst>
        </pc:spChg>
        <pc:spChg chg="mod">
          <ac:chgData name="chethan kalyan" userId="c1370a218002e0be" providerId="LiveId" clId="{2D53C083-D1FA-4AFF-9038-BC477B0ABBA7}" dt="2024-11-07T08:44:56.517" v="4831"/>
          <ac:spMkLst>
            <pc:docMk/>
            <pc:sldMk cId="3969943575" sldId="284"/>
            <ac:spMk id="116" creationId="{73F124CD-53BE-2EB3-DCED-0BBA1E61DE3A}"/>
          </ac:spMkLst>
        </pc:spChg>
        <pc:spChg chg="mod">
          <ac:chgData name="chethan kalyan" userId="c1370a218002e0be" providerId="LiveId" clId="{2D53C083-D1FA-4AFF-9038-BC477B0ABBA7}" dt="2024-11-07T08:44:56.517" v="4831"/>
          <ac:spMkLst>
            <pc:docMk/>
            <pc:sldMk cId="3969943575" sldId="284"/>
            <ac:spMk id="117" creationId="{2F7CC47F-BA64-7D61-8B5D-670546E5FDCC}"/>
          </ac:spMkLst>
        </pc:spChg>
        <pc:spChg chg="mod">
          <ac:chgData name="chethan kalyan" userId="c1370a218002e0be" providerId="LiveId" clId="{2D53C083-D1FA-4AFF-9038-BC477B0ABBA7}" dt="2024-11-07T08:44:56.517" v="4831"/>
          <ac:spMkLst>
            <pc:docMk/>
            <pc:sldMk cId="3969943575" sldId="284"/>
            <ac:spMk id="118" creationId="{9E4C1D4B-D9FF-ADA1-394B-70605180411E}"/>
          </ac:spMkLst>
        </pc:spChg>
        <pc:spChg chg="mod">
          <ac:chgData name="chethan kalyan" userId="c1370a218002e0be" providerId="LiveId" clId="{2D53C083-D1FA-4AFF-9038-BC477B0ABBA7}" dt="2024-11-07T08:44:56.517" v="4831"/>
          <ac:spMkLst>
            <pc:docMk/>
            <pc:sldMk cId="3969943575" sldId="284"/>
            <ac:spMk id="119" creationId="{09960128-4412-5435-AB57-1AA97FF1CF2E}"/>
          </ac:spMkLst>
        </pc:spChg>
        <pc:spChg chg="mod">
          <ac:chgData name="chethan kalyan" userId="c1370a218002e0be" providerId="LiveId" clId="{2D53C083-D1FA-4AFF-9038-BC477B0ABBA7}" dt="2024-11-07T08:44:56.517" v="4831"/>
          <ac:spMkLst>
            <pc:docMk/>
            <pc:sldMk cId="3969943575" sldId="284"/>
            <ac:spMk id="120" creationId="{004BE120-775F-FEF9-B734-641E18CE0E48}"/>
          </ac:spMkLst>
        </pc:spChg>
        <pc:spChg chg="mod">
          <ac:chgData name="chethan kalyan" userId="c1370a218002e0be" providerId="LiveId" clId="{2D53C083-D1FA-4AFF-9038-BC477B0ABBA7}" dt="2024-11-07T08:44:56.517" v="4831"/>
          <ac:spMkLst>
            <pc:docMk/>
            <pc:sldMk cId="3969943575" sldId="284"/>
            <ac:spMk id="121" creationId="{10540FCA-7039-25A8-9B93-4088F0D2A02C}"/>
          </ac:spMkLst>
        </pc:spChg>
        <pc:spChg chg="mod">
          <ac:chgData name="chethan kalyan" userId="c1370a218002e0be" providerId="LiveId" clId="{2D53C083-D1FA-4AFF-9038-BC477B0ABBA7}" dt="2024-11-07T08:44:56.517" v="4831"/>
          <ac:spMkLst>
            <pc:docMk/>
            <pc:sldMk cId="3969943575" sldId="284"/>
            <ac:spMk id="122" creationId="{AACCBF97-9828-2A6F-BBDB-FC745AAAC889}"/>
          </ac:spMkLst>
        </pc:spChg>
        <pc:spChg chg="mod">
          <ac:chgData name="chethan kalyan" userId="c1370a218002e0be" providerId="LiveId" clId="{2D53C083-D1FA-4AFF-9038-BC477B0ABBA7}" dt="2024-11-07T08:44:56.517" v="4831"/>
          <ac:spMkLst>
            <pc:docMk/>
            <pc:sldMk cId="3969943575" sldId="284"/>
            <ac:spMk id="123" creationId="{0ED6D5D2-C908-4EA6-FB3F-697941E4F04F}"/>
          </ac:spMkLst>
        </pc:spChg>
        <pc:spChg chg="mod">
          <ac:chgData name="chethan kalyan" userId="c1370a218002e0be" providerId="LiveId" clId="{2D53C083-D1FA-4AFF-9038-BC477B0ABBA7}" dt="2024-11-07T08:44:56.517" v="4831"/>
          <ac:spMkLst>
            <pc:docMk/>
            <pc:sldMk cId="3969943575" sldId="284"/>
            <ac:spMk id="124" creationId="{70A83847-09F4-5D1F-A11F-4A19218D387E}"/>
          </ac:spMkLst>
        </pc:spChg>
        <pc:spChg chg="mod">
          <ac:chgData name="chethan kalyan" userId="c1370a218002e0be" providerId="LiveId" clId="{2D53C083-D1FA-4AFF-9038-BC477B0ABBA7}" dt="2024-11-07T08:44:56.517" v="4831"/>
          <ac:spMkLst>
            <pc:docMk/>
            <pc:sldMk cId="3969943575" sldId="284"/>
            <ac:spMk id="125" creationId="{6367E0A4-75C3-52F1-9C2E-599B37C06FE0}"/>
          </ac:spMkLst>
        </pc:spChg>
        <pc:spChg chg="mod">
          <ac:chgData name="chethan kalyan" userId="c1370a218002e0be" providerId="LiveId" clId="{2D53C083-D1FA-4AFF-9038-BC477B0ABBA7}" dt="2024-11-07T08:44:56.517" v="4831"/>
          <ac:spMkLst>
            <pc:docMk/>
            <pc:sldMk cId="3969943575" sldId="284"/>
            <ac:spMk id="126" creationId="{0531A0EB-1073-3B3E-456F-50BE9C9A753C}"/>
          </ac:spMkLst>
        </pc:spChg>
        <pc:spChg chg="mod">
          <ac:chgData name="chethan kalyan" userId="c1370a218002e0be" providerId="LiveId" clId="{2D53C083-D1FA-4AFF-9038-BC477B0ABBA7}" dt="2024-11-07T08:44:56.517" v="4831"/>
          <ac:spMkLst>
            <pc:docMk/>
            <pc:sldMk cId="3969943575" sldId="284"/>
            <ac:spMk id="127" creationId="{82838952-F076-EBDF-D7A2-04E166A6626E}"/>
          </ac:spMkLst>
        </pc:spChg>
        <pc:spChg chg="mod">
          <ac:chgData name="chethan kalyan" userId="c1370a218002e0be" providerId="LiveId" clId="{2D53C083-D1FA-4AFF-9038-BC477B0ABBA7}" dt="2024-11-07T08:44:56.517" v="4831"/>
          <ac:spMkLst>
            <pc:docMk/>
            <pc:sldMk cId="3969943575" sldId="284"/>
            <ac:spMk id="128" creationId="{19EC49BC-D0DA-928B-244C-892E0994E163}"/>
          </ac:spMkLst>
        </pc:spChg>
        <pc:spChg chg="mod">
          <ac:chgData name="chethan kalyan" userId="c1370a218002e0be" providerId="LiveId" clId="{2D53C083-D1FA-4AFF-9038-BC477B0ABBA7}" dt="2024-11-07T08:44:56.517" v="4831"/>
          <ac:spMkLst>
            <pc:docMk/>
            <pc:sldMk cId="3969943575" sldId="284"/>
            <ac:spMk id="129" creationId="{416596AF-1820-0E5B-81DA-351A00FB9B53}"/>
          </ac:spMkLst>
        </pc:spChg>
        <pc:spChg chg="mod">
          <ac:chgData name="chethan kalyan" userId="c1370a218002e0be" providerId="LiveId" clId="{2D53C083-D1FA-4AFF-9038-BC477B0ABBA7}" dt="2024-11-07T08:44:56.517" v="4831"/>
          <ac:spMkLst>
            <pc:docMk/>
            <pc:sldMk cId="3969943575" sldId="284"/>
            <ac:spMk id="130" creationId="{37EAFE23-B0C9-1F4A-D0A2-33340FCDBF70}"/>
          </ac:spMkLst>
        </pc:spChg>
        <pc:spChg chg="mod">
          <ac:chgData name="chethan kalyan" userId="c1370a218002e0be" providerId="LiveId" clId="{2D53C083-D1FA-4AFF-9038-BC477B0ABBA7}" dt="2024-11-07T08:44:56.517" v="4831"/>
          <ac:spMkLst>
            <pc:docMk/>
            <pc:sldMk cId="3969943575" sldId="284"/>
            <ac:spMk id="131" creationId="{764A20D0-E94F-416D-B790-F8E026D87607}"/>
          </ac:spMkLst>
        </pc:spChg>
        <pc:spChg chg="mod">
          <ac:chgData name="chethan kalyan" userId="c1370a218002e0be" providerId="LiveId" clId="{2D53C083-D1FA-4AFF-9038-BC477B0ABBA7}" dt="2024-11-07T08:44:56.517" v="4831"/>
          <ac:spMkLst>
            <pc:docMk/>
            <pc:sldMk cId="3969943575" sldId="284"/>
            <ac:spMk id="132" creationId="{EA8EFAAC-1C36-EEFA-D48E-1EAB7137E39A}"/>
          </ac:spMkLst>
        </pc:spChg>
        <pc:spChg chg="mod">
          <ac:chgData name="chethan kalyan" userId="c1370a218002e0be" providerId="LiveId" clId="{2D53C083-D1FA-4AFF-9038-BC477B0ABBA7}" dt="2024-11-07T08:44:56.517" v="4831"/>
          <ac:spMkLst>
            <pc:docMk/>
            <pc:sldMk cId="3969943575" sldId="284"/>
            <ac:spMk id="133" creationId="{36AF0729-83C9-5288-0265-A5480A39BE2C}"/>
          </ac:spMkLst>
        </pc:spChg>
        <pc:spChg chg="mod">
          <ac:chgData name="chethan kalyan" userId="c1370a218002e0be" providerId="LiveId" clId="{2D53C083-D1FA-4AFF-9038-BC477B0ABBA7}" dt="2024-11-07T08:44:56.517" v="4831"/>
          <ac:spMkLst>
            <pc:docMk/>
            <pc:sldMk cId="3969943575" sldId="284"/>
            <ac:spMk id="134" creationId="{FA9117F2-85B4-EEEB-F554-E8B2301F0573}"/>
          </ac:spMkLst>
        </pc:spChg>
        <pc:spChg chg="mod">
          <ac:chgData name="chethan kalyan" userId="c1370a218002e0be" providerId="LiveId" clId="{2D53C083-D1FA-4AFF-9038-BC477B0ABBA7}" dt="2024-11-07T08:44:56.517" v="4831"/>
          <ac:spMkLst>
            <pc:docMk/>
            <pc:sldMk cId="3969943575" sldId="284"/>
            <ac:spMk id="135" creationId="{BB4ED74D-CAE7-CDE6-E2F9-9C9F53B0F3E8}"/>
          </ac:spMkLst>
        </pc:spChg>
        <pc:spChg chg="mod">
          <ac:chgData name="chethan kalyan" userId="c1370a218002e0be" providerId="LiveId" clId="{2D53C083-D1FA-4AFF-9038-BC477B0ABBA7}" dt="2024-11-07T08:44:56.517" v="4831"/>
          <ac:spMkLst>
            <pc:docMk/>
            <pc:sldMk cId="3969943575" sldId="284"/>
            <ac:spMk id="136" creationId="{B68E9B4B-C89C-7593-A0F3-2F2896D6C256}"/>
          </ac:spMkLst>
        </pc:spChg>
        <pc:spChg chg="mod">
          <ac:chgData name="chethan kalyan" userId="c1370a218002e0be" providerId="LiveId" clId="{2D53C083-D1FA-4AFF-9038-BC477B0ABBA7}" dt="2024-11-07T08:44:56.517" v="4831"/>
          <ac:spMkLst>
            <pc:docMk/>
            <pc:sldMk cId="3969943575" sldId="284"/>
            <ac:spMk id="137" creationId="{F8F5EE1C-2AA6-7522-ACC6-C99C935E5A64}"/>
          </ac:spMkLst>
        </pc:spChg>
        <pc:spChg chg="mod">
          <ac:chgData name="chethan kalyan" userId="c1370a218002e0be" providerId="LiveId" clId="{2D53C083-D1FA-4AFF-9038-BC477B0ABBA7}" dt="2024-11-07T08:44:56.517" v="4831"/>
          <ac:spMkLst>
            <pc:docMk/>
            <pc:sldMk cId="3969943575" sldId="284"/>
            <ac:spMk id="138" creationId="{97861C9D-95A1-10E1-F6A6-06C0C76ABC10}"/>
          </ac:spMkLst>
        </pc:spChg>
        <pc:spChg chg="mod">
          <ac:chgData name="chethan kalyan" userId="c1370a218002e0be" providerId="LiveId" clId="{2D53C083-D1FA-4AFF-9038-BC477B0ABBA7}" dt="2024-11-07T08:44:56.517" v="4831"/>
          <ac:spMkLst>
            <pc:docMk/>
            <pc:sldMk cId="3969943575" sldId="284"/>
            <ac:spMk id="139" creationId="{199B2DE3-63C8-AEDB-1153-5EEEF692F2FA}"/>
          </ac:spMkLst>
        </pc:spChg>
        <pc:spChg chg="mod">
          <ac:chgData name="chethan kalyan" userId="c1370a218002e0be" providerId="LiveId" clId="{2D53C083-D1FA-4AFF-9038-BC477B0ABBA7}" dt="2024-11-07T08:44:56.517" v="4831"/>
          <ac:spMkLst>
            <pc:docMk/>
            <pc:sldMk cId="3969943575" sldId="284"/>
            <ac:spMk id="140" creationId="{31A5DD55-947F-26A1-7870-1F844039F6D9}"/>
          </ac:spMkLst>
        </pc:spChg>
        <pc:spChg chg="mod">
          <ac:chgData name="chethan kalyan" userId="c1370a218002e0be" providerId="LiveId" clId="{2D53C083-D1FA-4AFF-9038-BC477B0ABBA7}" dt="2024-11-07T08:44:56.517" v="4831"/>
          <ac:spMkLst>
            <pc:docMk/>
            <pc:sldMk cId="3969943575" sldId="284"/>
            <ac:spMk id="141" creationId="{6B6EAD1D-7B8C-731D-B1FD-9C84BD5412A3}"/>
          </ac:spMkLst>
        </pc:spChg>
        <pc:spChg chg="mod">
          <ac:chgData name="chethan kalyan" userId="c1370a218002e0be" providerId="LiveId" clId="{2D53C083-D1FA-4AFF-9038-BC477B0ABBA7}" dt="2024-11-07T08:44:56.517" v="4831"/>
          <ac:spMkLst>
            <pc:docMk/>
            <pc:sldMk cId="3969943575" sldId="284"/>
            <ac:spMk id="142" creationId="{0B1055F3-09EB-CCAD-5DA4-EE30C89E6C3D}"/>
          </ac:spMkLst>
        </pc:spChg>
        <pc:spChg chg="mod">
          <ac:chgData name="chethan kalyan" userId="c1370a218002e0be" providerId="LiveId" clId="{2D53C083-D1FA-4AFF-9038-BC477B0ABBA7}" dt="2024-11-07T08:44:56.517" v="4831"/>
          <ac:spMkLst>
            <pc:docMk/>
            <pc:sldMk cId="3969943575" sldId="284"/>
            <ac:spMk id="143" creationId="{B408EB2B-4959-8E9B-754F-DE67692D509A}"/>
          </ac:spMkLst>
        </pc:spChg>
        <pc:spChg chg="mod">
          <ac:chgData name="chethan kalyan" userId="c1370a218002e0be" providerId="LiveId" clId="{2D53C083-D1FA-4AFF-9038-BC477B0ABBA7}" dt="2024-11-07T08:44:56.517" v="4831"/>
          <ac:spMkLst>
            <pc:docMk/>
            <pc:sldMk cId="3969943575" sldId="284"/>
            <ac:spMk id="144" creationId="{3ECBB96C-5AAB-C148-AB03-DC430EE7E923}"/>
          </ac:spMkLst>
        </pc:spChg>
        <pc:spChg chg="mod">
          <ac:chgData name="chethan kalyan" userId="c1370a218002e0be" providerId="LiveId" clId="{2D53C083-D1FA-4AFF-9038-BC477B0ABBA7}" dt="2024-11-07T08:44:56.517" v="4831"/>
          <ac:spMkLst>
            <pc:docMk/>
            <pc:sldMk cId="3969943575" sldId="284"/>
            <ac:spMk id="145" creationId="{0E8CE54B-937E-091C-F79B-7AC7A8655D2B}"/>
          </ac:spMkLst>
        </pc:spChg>
        <pc:spChg chg="mod">
          <ac:chgData name="chethan kalyan" userId="c1370a218002e0be" providerId="LiveId" clId="{2D53C083-D1FA-4AFF-9038-BC477B0ABBA7}" dt="2024-11-07T08:44:56.517" v="4831"/>
          <ac:spMkLst>
            <pc:docMk/>
            <pc:sldMk cId="3969943575" sldId="284"/>
            <ac:spMk id="146" creationId="{E0EC1FDA-A513-9A29-5533-7A26CBCA105E}"/>
          </ac:spMkLst>
        </pc:spChg>
        <pc:spChg chg="mod">
          <ac:chgData name="chethan kalyan" userId="c1370a218002e0be" providerId="LiveId" clId="{2D53C083-D1FA-4AFF-9038-BC477B0ABBA7}" dt="2024-11-07T08:44:56.517" v="4831"/>
          <ac:spMkLst>
            <pc:docMk/>
            <pc:sldMk cId="3969943575" sldId="284"/>
            <ac:spMk id="147" creationId="{06B803EA-6E46-F875-CDAD-4F76D4360A5B}"/>
          </ac:spMkLst>
        </pc:spChg>
        <pc:spChg chg="mod">
          <ac:chgData name="chethan kalyan" userId="c1370a218002e0be" providerId="LiveId" clId="{2D53C083-D1FA-4AFF-9038-BC477B0ABBA7}" dt="2024-11-07T08:44:56.517" v="4831"/>
          <ac:spMkLst>
            <pc:docMk/>
            <pc:sldMk cId="3969943575" sldId="284"/>
            <ac:spMk id="148" creationId="{396270F2-CB92-1206-B7EE-738C46F5FF0B}"/>
          </ac:spMkLst>
        </pc:spChg>
        <pc:spChg chg="mod">
          <ac:chgData name="chethan kalyan" userId="c1370a218002e0be" providerId="LiveId" clId="{2D53C083-D1FA-4AFF-9038-BC477B0ABBA7}" dt="2024-11-07T08:44:56.517" v="4831"/>
          <ac:spMkLst>
            <pc:docMk/>
            <pc:sldMk cId="3969943575" sldId="284"/>
            <ac:spMk id="149" creationId="{F207EA84-FE52-6236-E919-F91D481ADEAB}"/>
          </ac:spMkLst>
        </pc:spChg>
        <pc:spChg chg="mod">
          <ac:chgData name="chethan kalyan" userId="c1370a218002e0be" providerId="LiveId" clId="{2D53C083-D1FA-4AFF-9038-BC477B0ABBA7}" dt="2024-11-07T08:44:56.517" v="4831"/>
          <ac:spMkLst>
            <pc:docMk/>
            <pc:sldMk cId="3969943575" sldId="284"/>
            <ac:spMk id="150" creationId="{C9992C80-4CA8-1571-0B51-9C3378F26E7F}"/>
          </ac:spMkLst>
        </pc:spChg>
        <pc:spChg chg="mod">
          <ac:chgData name="chethan kalyan" userId="c1370a218002e0be" providerId="LiveId" clId="{2D53C083-D1FA-4AFF-9038-BC477B0ABBA7}" dt="2024-11-07T08:44:56.517" v="4831"/>
          <ac:spMkLst>
            <pc:docMk/>
            <pc:sldMk cId="3969943575" sldId="284"/>
            <ac:spMk id="151" creationId="{2E54B310-18F7-8A18-7FC9-305570D3C960}"/>
          </ac:spMkLst>
        </pc:spChg>
        <pc:spChg chg="mod">
          <ac:chgData name="chethan kalyan" userId="c1370a218002e0be" providerId="LiveId" clId="{2D53C083-D1FA-4AFF-9038-BC477B0ABBA7}" dt="2024-11-07T08:44:56.517" v="4831"/>
          <ac:spMkLst>
            <pc:docMk/>
            <pc:sldMk cId="3969943575" sldId="284"/>
            <ac:spMk id="152" creationId="{F82A0322-2EFB-ACDB-9516-5286A15DBDF4}"/>
          </ac:spMkLst>
        </pc:spChg>
        <pc:spChg chg="mod">
          <ac:chgData name="chethan kalyan" userId="c1370a218002e0be" providerId="LiveId" clId="{2D53C083-D1FA-4AFF-9038-BC477B0ABBA7}" dt="2024-11-07T08:44:56.517" v="4831"/>
          <ac:spMkLst>
            <pc:docMk/>
            <pc:sldMk cId="3969943575" sldId="284"/>
            <ac:spMk id="153" creationId="{307A8B97-A3CD-9989-76BC-D867F9CD53BE}"/>
          </ac:spMkLst>
        </pc:spChg>
        <pc:spChg chg="mod">
          <ac:chgData name="chethan kalyan" userId="c1370a218002e0be" providerId="LiveId" clId="{2D53C083-D1FA-4AFF-9038-BC477B0ABBA7}" dt="2024-11-07T08:44:56.517" v="4831"/>
          <ac:spMkLst>
            <pc:docMk/>
            <pc:sldMk cId="3969943575" sldId="284"/>
            <ac:spMk id="154" creationId="{3F445FD5-CF74-39BB-9431-1F7E496CCE09}"/>
          </ac:spMkLst>
        </pc:spChg>
        <pc:spChg chg="mod">
          <ac:chgData name="chethan kalyan" userId="c1370a218002e0be" providerId="LiveId" clId="{2D53C083-D1FA-4AFF-9038-BC477B0ABBA7}" dt="2024-11-07T08:44:56.517" v="4831"/>
          <ac:spMkLst>
            <pc:docMk/>
            <pc:sldMk cId="3969943575" sldId="284"/>
            <ac:spMk id="155" creationId="{0F3E421E-2F63-E660-62E5-693886AF6852}"/>
          </ac:spMkLst>
        </pc:spChg>
        <pc:spChg chg="mod">
          <ac:chgData name="chethan kalyan" userId="c1370a218002e0be" providerId="LiveId" clId="{2D53C083-D1FA-4AFF-9038-BC477B0ABBA7}" dt="2024-11-07T08:44:56.517" v="4831"/>
          <ac:spMkLst>
            <pc:docMk/>
            <pc:sldMk cId="3969943575" sldId="284"/>
            <ac:spMk id="156" creationId="{13BE23FE-AE0F-AEB9-EA06-FC121F0C2EB0}"/>
          </ac:spMkLst>
        </pc:spChg>
        <pc:spChg chg="mod">
          <ac:chgData name="chethan kalyan" userId="c1370a218002e0be" providerId="LiveId" clId="{2D53C083-D1FA-4AFF-9038-BC477B0ABBA7}" dt="2024-11-07T08:44:56.517" v="4831"/>
          <ac:spMkLst>
            <pc:docMk/>
            <pc:sldMk cId="3969943575" sldId="284"/>
            <ac:spMk id="157" creationId="{94085E1B-69D5-4B71-F734-987079839CF4}"/>
          </ac:spMkLst>
        </pc:spChg>
        <pc:spChg chg="mod">
          <ac:chgData name="chethan kalyan" userId="c1370a218002e0be" providerId="LiveId" clId="{2D53C083-D1FA-4AFF-9038-BC477B0ABBA7}" dt="2024-11-07T08:44:56.517" v="4831"/>
          <ac:spMkLst>
            <pc:docMk/>
            <pc:sldMk cId="3969943575" sldId="284"/>
            <ac:spMk id="158" creationId="{2CD29D2B-ACF5-2525-AAC6-4E96DB5F4DA6}"/>
          </ac:spMkLst>
        </pc:spChg>
        <pc:spChg chg="mod">
          <ac:chgData name="chethan kalyan" userId="c1370a218002e0be" providerId="LiveId" clId="{2D53C083-D1FA-4AFF-9038-BC477B0ABBA7}" dt="2024-11-07T08:44:56.517" v="4831"/>
          <ac:spMkLst>
            <pc:docMk/>
            <pc:sldMk cId="3969943575" sldId="284"/>
            <ac:spMk id="159" creationId="{7F8A0B49-E6E6-1709-A69A-541FF63DAABB}"/>
          </ac:spMkLst>
        </pc:spChg>
        <pc:spChg chg="mod">
          <ac:chgData name="chethan kalyan" userId="c1370a218002e0be" providerId="LiveId" clId="{2D53C083-D1FA-4AFF-9038-BC477B0ABBA7}" dt="2024-11-07T08:44:56.517" v="4831"/>
          <ac:spMkLst>
            <pc:docMk/>
            <pc:sldMk cId="3969943575" sldId="284"/>
            <ac:spMk id="160" creationId="{10461ECF-50DD-AE25-16FF-7C92FCC309D3}"/>
          </ac:spMkLst>
        </pc:spChg>
        <pc:spChg chg="mod">
          <ac:chgData name="chethan kalyan" userId="c1370a218002e0be" providerId="LiveId" clId="{2D53C083-D1FA-4AFF-9038-BC477B0ABBA7}" dt="2024-11-07T08:44:56.517" v="4831"/>
          <ac:spMkLst>
            <pc:docMk/>
            <pc:sldMk cId="3969943575" sldId="284"/>
            <ac:spMk id="161" creationId="{9133FA09-F4F9-285F-6B03-AD7679AFA33F}"/>
          </ac:spMkLst>
        </pc:spChg>
        <pc:spChg chg="mod">
          <ac:chgData name="chethan kalyan" userId="c1370a218002e0be" providerId="LiveId" clId="{2D53C083-D1FA-4AFF-9038-BC477B0ABBA7}" dt="2024-11-07T08:44:56.517" v="4831"/>
          <ac:spMkLst>
            <pc:docMk/>
            <pc:sldMk cId="3969943575" sldId="284"/>
            <ac:spMk id="162" creationId="{7B7A3795-FCA2-DCD6-774E-9770080909FA}"/>
          </ac:spMkLst>
        </pc:spChg>
        <pc:spChg chg="mod">
          <ac:chgData name="chethan kalyan" userId="c1370a218002e0be" providerId="LiveId" clId="{2D53C083-D1FA-4AFF-9038-BC477B0ABBA7}" dt="2024-11-07T08:44:56.517" v="4831"/>
          <ac:spMkLst>
            <pc:docMk/>
            <pc:sldMk cId="3969943575" sldId="284"/>
            <ac:spMk id="163" creationId="{D1B8F47A-E05C-14D0-8538-C0B848557D7B}"/>
          </ac:spMkLst>
        </pc:spChg>
        <pc:spChg chg="mod">
          <ac:chgData name="chethan kalyan" userId="c1370a218002e0be" providerId="LiveId" clId="{2D53C083-D1FA-4AFF-9038-BC477B0ABBA7}" dt="2024-11-07T08:44:56.517" v="4831"/>
          <ac:spMkLst>
            <pc:docMk/>
            <pc:sldMk cId="3969943575" sldId="284"/>
            <ac:spMk id="164" creationId="{EC641174-099B-D0FF-A250-0204F8547ED3}"/>
          </ac:spMkLst>
        </pc:spChg>
        <pc:spChg chg="mod">
          <ac:chgData name="chethan kalyan" userId="c1370a218002e0be" providerId="LiveId" clId="{2D53C083-D1FA-4AFF-9038-BC477B0ABBA7}" dt="2024-11-07T08:44:56.517" v="4831"/>
          <ac:spMkLst>
            <pc:docMk/>
            <pc:sldMk cId="3969943575" sldId="284"/>
            <ac:spMk id="165" creationId="{2A75517A-692D-A8B3-9880-9FE38C5944DD}"/>
          </ac:spMkLst>
        </pc:spChg>
        <pc:spChg chg="mod">
          <ac:chgData name="chethan kalyan" userId="c1370a218002e0be" providerId="LiveId" clId="{2D53C083-D1FA-4AFF-9038-BC477B0ABBA7}" dt="2024-11-07T08:44:56.517" v="4831"/>
          <ac:spMkLst>
            <pc:docMk/>
            <pc:sldMk cId="3969943575" sldId="284"/>
            <ac:spMk id="166" creationId="{591C5CA8-1438-C55B-F9C8-310B5CC2FB03}"/>
          </ac:spMkLst>
        </pc:spChg>
        <pc:spChg chg="mod">
          <ac:chgData name="chethan kalyan" userId="c1370a218002e0be" providerId="LiveId" clId="{2D53C083-D1FA-4AFF-9038-BC477B0ABBA7}" dt="2024-11-07T08:44:56.517" v="4831"/>
          <ac:spMkLst>
            <pc:docMk/>
            <pc:sldMk cId="3969943575" sldId="284"/>
            <ac:spMk id="167" creationId="{C6C1158C-10DF-4D4F-DE1D-EDA8580A3D1C}"/>
          </ac:spMkLst>
        </pc:spChg>
        <pc:spChg chg="mod">
          <ac:chgData name="chethan kalyan" userId="c1370a218002e0be" providerId="LiveId" clId="{2D53C083-D1FA-4AFF-9038-BC477B0ABBA7}" dt="2024-11-07T08:44:56.517" v="4831"/>
          <ac:spMkLst>
            <pc:docMk/>
            <pc:sldMk cId="3969943575" sldId="284"/>
            <ac:spMk id="168" creationId="{04DD3F6F-9AE3-65AD-D344-3B357E8DD21E}"/>
          </ac:spMkLst>
        </pc:spChg>
        <pc:spChg chg="mod">
          <ac:chgData name="chethan kalyan" userId="c1370a218002e0be" providerId="LiveId" clId="{2D53C083-D1FA-4AFF-9038-BC477B0ABBA7}" dt="2024-11-07T08:44:56.517" v="4831"/>
          <ac:spMkLst>
            <pc:docMk/>
            <pc:sldMk cId="3969943575" sldId="284"/>
            <ac:spMk id="169" creationId="{4540C25E-2CE0-2591-8976-2D8BA0649EE8}"/>
          </ac:spMkLst>
        </pc:spChg>
        <pc:spChg chg="mod">
          <ac:chgData name="chethan kalyan" userId="c1370a218002e0be" providerId="LiveId" clId="{2D53C083-D1FA-4AFF-9038-BC477B0ABBA7}" dt="2024-11-07T08:44:56.517" v="4831"/>
          <ac:spMkLst>
            <pc:docMk/>
            <pc:sldMk cId="3969943575" sldId="284"/>
            <ac:spMk id="170" creationId="{0614FD09-FDE9-2A8F-E085-ADC3673E6789}"/>
          </ac:spMkLst>
        </pc:spChg>
        <pc:spChg chg="mod">
          <ac:chgData name="chethan kalyan" userId="c1370a218002e0be" providerId="LiveId" clId="{2D53C083-D1FA-4AFF-9038-BC477B0ABBA7}" dt="2024-11-07T08:44:56.517" v="4831"/>
          <ac:spMkLst>
            <pc:docMk/>
            <pc:sldMk cId="3969943575" sldId="284"/>
            <ac:spMk id="171" creationId="{413C0F2C-F5EE-2FDB-1206-D319F10ABBE2}"/>
          </ac:spMkLst>
        </pc:spChg>
        <pc:spChg chg="mod">
          <ac:chgData name="chethan kalyan" userId="c1370a218002e0be" providerId="LiveId" clId="{2D53C083-D1FA-4AFF-9038-BC477B0ABBA7}" dt="2024-11-07T08:44:56.517" v="4831"/>
          <ac:spMkLst>
            <pc:docMk/>
            <pc:sldMk cId="3969943575" sldId="284"/>
            <ac:spMk id="172" creationId="{4D7641CF-938C-C715-65D1-4D6982F08C54}"/>
          </ac:spMkLst>
        </pc:spChg>
        <pc:spChg chg="mod">
          <ac:chgData name="chethan kalyan" userId="c1370a218002e0be" providerId="LiveId" clId="{2D53C083-D1FA-4AFF-9038-BC477B0ABBA7}" dt="2024-11-07T08:44:56.517" v="4831"/>
          <ac:spMkLst>
            <pc:docMk/>
            <pc:sldMk cId="3969943575" sldId="284"/>
            <ac:spMk id="173" creationId="{B616EB32-6911-95E1-4F79-4C67A643280E}"/>
          </ac:spMkLst>
        </pc:spChg>
        <pc:spChg chg="mod">
          <ac:chgData name="chethan kalyan" userId="c1370a218002e0be" providerId="LiveId" clId="{2D53C083-D1FA-4AFF-9038-BC477B0ABBA7}" dt="2024-11-07T08:44:56.517" v="4831"/>
          <ac:spMkLst>
            <pc:docMk/>
            <pc:sldMk cId="3969943575" sldId="284"/>
            <ac:spMk id="174" creationId="{29C0958D-5F20-E5E7-8F81-C0825C418261}"/>
          </ac:spMkLst>
        </pc:spChg>
        <pc:spChg chg="mod">
          <ac:chgData name="chethan kalyan" userId="c1370a218002e0be" providerId="LiveId" clId="{2D53C083-D1FA-4AFF-9038-BC477B0ABBA7}" dt="2024-11-07T08:44:56.517" v="4831"/>
          <ac:spMkLst>
            <pc:docMk/>
            <pc:sldMk cId="3969943575" sldId="284"/>
            <ac:spMk id="175" creationId="{6F0AAA3C-8734-4C39-8414-08F37FE6443E}"/>
          </ac:spMkLst>
        </pc:spChg>
        <pc:spChg chg="mod">
          <ac:chgData name="chethan kalyan" userId="c1370a218002e0be" providerId="LiveId" clId="{2D53C083-D1FA-4AFF-9038-BC477B0ABBA7}" dt="2024-11-07T08:44:56.517" v="4831"/>
          <ac:spMkLst>
            <pc:docMk/>
            <pc:sldMk cId="3969943575" sldId="284"/>
            <ac:spMk id="176" creationId="{8D2DA3AF-3383-3F61-F673-17239198C359}"/>
          </ac:spMkLst>
        </pc:spChg>
        <pc:spChg chg="mod">
          <ac:chgData name="chethan kalyan" userId="c1370a218002e0be" providerId="LiveId" clId="{2D53C083-D1FA-4AFF-9038-BC477B0ABBA7}" dt="2024-11-07T08:44:56.517" v="4831"/>
          <ac:spMkLst>
            <pc:docMk/>
            <pc:sldMk cId="3969943575" sldId="284"/>
            <ac:spMk id="177" creationId="{8FEC6DEE-FE3D-966A-73C6-4F58B4EF5F32}"/>
          </ac:spMkLst>
        </pc:spChg>
        <pc:spChg chg="mod">
          <ac:chgData name="chethan kalyan" userId="c1370a218002e0be" providerId="LiveId" clId="{2D53C083-D1FA-4AFF-9038-BC477B0ABBA7}" dt="2024-11-07T08:44:56.517" v="4831"/>
          <ac:spMkLst>
            <pc:docMk/>
            <pc:sldMk cId="3969943575" sldId="284"/>
            <ac:spMk id="178" creationId="{1E17B3CA-C70D-5729-D2FB-B7AD92058C90}"/>
          </ac:spMkLst>
        </pc:spChg>
        <pc:spChg chg="mod">
          <ac:chgData name="chethan kalyan" userId="c1370a218002e0be" providerId="LiveId" clId="{2D53C083-D1FA-4AFF-9038-BC477B0ABBA7}" dt="2024-11-07T08:44:56.517" v="4831"/>
          <ac:spMkLst>
            <pc:docMk/>
            <pc:sldMk cId="3969943575" sldId="284"/>
            <ac:spMk id="179" creationId="{4BE74031-09D7-A4E8-E705-141255541254}"/>
          </ac:spMkLst>
        </pc:spChg>
        <pc:spChg chg="mod">
          <ac:chgData name="chethan kalyan" userId="c1370a218002e0be" providerId="LiveId" clId="{2D53C083-D1FA-4AFF-9038-BC477B0ABBA7}" dt="2024-11-07T08:44:56.517" v="4831"/>
          <ac:spMkLst>
            <pc:docMk/>
            <pc:sldMk cId="3969943575" sldId="284"/>
            <ac:spMk id="180" creationId="{50FA7933-0D86-4DA9-C9CE-0F4C3BF85A8A}"/>
          </ac:spMkLst>
        </pc:spChg>
        <pc:spChg chg="mod">
          <ac:chgData name="chethan kalyan" userId="c1370a218002e0be" providerId="LiveId" clId="{2D53C083-D1FA-4AFF-9038-BC477B0ABBA7}" dt="2024-11-07T08:44:56.517" v="4831"/>
          <ac:spMkLst>
            <pc:docMk/>
            <pc:sldMk cId="3969943575" sldId="284"/>
            <ac:spMk id="181" creationId="{77764D5A-5C85-8D35-3E13-C838F3C30E50}"/>
          </ac:spMkLst>
        </pc:spChg>
        <pc:spChg chg="mod">
          <ac:chgData name="chethan kalyan" userId="c1370a218002e0be" providerId="LiveId" clId="{2D53C083-D1FA-4AFF-9038-BC477B0ABBA7}" dt="2024-11-07T08:44:56.517" v="4831"/>
          <ac:spMkLst>
            <pc:docMk/>
            <pc:sldMk cId="3969943575" sldId="284"/>
            <ac:spMk id="182" creationId="{761BCC86-0721-9EB3-598F-A0DF1F749FE4}"/>
          </ac:spMkLst>
        </pc:spChg>
        <pc:spChg chg="mod">
          <ac:chgData name="chethan kalyan" userId="c1370a218002e0be" providerId="LiveId" clId="{2D53C083-D1FA-4AFF-9038-BC477B0ABBA7}" dt="2024-11-07T08:44:56.517" v="4831"/>
          <ac:spMkLst>
            <pc:docMk/>
            <pc:sldMk cId="3969943575" sldId="284"/>
            <ac:spMk id="183" creationId="{87C5B46E-1B65-5447-A448-7BEA68EF52A3}"/>
          </ac:spMkLst>
        </pc:spChg>
        <pc:spChg chg="mod">
          <ac:chgData name="chethan kalyan" userId="c1370a218002e0be" providerId="LiveId" clId="{2D53C083-D1FA-4AFF-9038-BC477B0ABBA7}" dt="2024-11-07T08:44:56.517" v="4831"/>
          <ac:spMkLst>
            <pc:docMk/>
            <pc:sldMk cId="3969943575" sldId="284"/>
            <ac:spMk id="184" creationId="{D7647937-944D-5885-45C9-9102B1417988}"/>
          </ac:spMkLst>
        </pc:spChg>
        <pc:spChg chg="mod">
          <ac:chgData name="chethan kalyan" userId="c1370a218002e0be" providerId="LiveId" clId="{2D53C083-D1FA-4AFF-9038-BC477B0ABBA7}" dt="2024-11-07T08:44:56.517" v="4831"/>
          <ac:spMkLst>
            <pc:docMk/>
            <pc:sldMk cId="3969943575" sldId="284"/>
            <ac:spMk id="185" creationId="{E15AF774-4921-90FB-ED91-5D2358754AE4}"/>
          </ac:spMkLst>
        </pc:spChg>
        <pc:spChg chg="mod">
          <ac:chgData name="chethan kalyan" userId="c1370a218002e0be" providerId="LiveId" clId="{2D53C083-D1FA-4AFF-9038-BC477B0ABBA7}" dt="2024-11-07T08:44:56.517" v="4831"/>
          <ac:spMkLst>
            <pc:docMk/>
            <pc:sldMk cId="3969943575" sldId="284"/>
            <ac:spMk id="186" creationId="{EDFDC34C-CDD3-880F-C0E2-4380510CB2E1}"/>
          </ac:spMkLst>
        </pc:spChg>
        <pc:spChg chg="mod">
          <ac:chgData name="chethan kalyan" userId="c1370a218002e0be" providerId="LiveId" clId="{2D53C083-D1FA-4AFF-9038-BC477B0ABBA7}" dt="2024-11-07T08:44:56.517" v="4831"/>
          <ac:spMkLst>
            <pc:docMk/>
            <pc:sldMk cId="3969943575" sldId="284"/>
            <ac:spMk id="187" creationId="{EB94D527-2CF5-A951-DEEB-86F9D0EB4ED6}"/>
          </ac:spMkLst>
        </pc:spChg>
        <pc:spChg chg="mod">
          <ac:chgData name="chethan kalyan" userId="c1370a218002e0be" providerId="LiveId" clId="{2D53C083-D1FA-4AFF-9038-BC477B0ABBA7}" dt="2024-11-07T08:44:56.517" v="4831"/>
          <ac:spMkLst>
            <pc:docMk/>
            <pc:sldMk cId="3969943575" sldId="284"/>
            <ac:spMk id="188" creationId="{6A0B4FB4-3D07-9EB3-9A17-09B8C92A9C31}"/>
          </ac:spMkLst>
        </pc:spChg>
        <pc:spChg chg="mod">
          <ac:chgData name="chethan kalyan" userId="c1370a218002e0be" providerId="LiveId" clId="{2D53C083-D1FA-4AFF-9038-BC477B0ABBA7}" dt="2024-11-07T08:44:56.517" v="4831"/>
          <ac:spMkLst>
            <pc:docMk/>
            <pc:sldMk cId="3969943575" sldId="284"/>
            <ac:spMk id="189" creationId="{46E4DE9C-25F6-B9BF-3766-0B78A30C1395}"/>
          </ac:spMkLst>
        </pc:spChg>
        <pc:spChg chg="mod">
          <ac:chgData name="chethan kalyan" userId="c1370a218002e0be" providerId="LiveId" clId="{2D53C083-D1FA-4AFF-9038-BC477B0ABBA7}" dt="2024-11-07T08:44:56.517" v="4831"/>
          <ac:spMkLst>
            <pc:docMk/>
            <pc:sldMk cId="3969943575" sldId="284"/>
            <ac:spMk id="190" creationId="{62A8E21F-1545-21DB-7714-23817D361C45}"/>
          </ac:spMkLst>
        </pc:spChg>
        <pc:spChg chg="mod">
          <ac:chgData name="chethan kalyan" userId="c1370a218002e0be" providerId="LiveId" clId="{2D53C083-D1FA-4AFF-9038-BC477B0ABBA7}" dt="2024-11-07T08:44:56.517" v="4831"/>
          <ac:spMkLst>
            <pc:docMk/>
            <pc:sldMk cId="3969943575" sldId="284"/>
            <ac:spMk id="191" creationId="{7E5049B4-D922-BB1E-4262-674106C891A9}"/>
          </ac:spMkLst>
        </pc:spChg>
        <pc:spChg chg="mod">
          <ac:chgData name="chethan kalyan" userId="c1370a218002e0be" providerId="LiveId" clId="{2D53C083-D1FA-4AFF-9038-BC477B0ABBA7}" dt="2024-11-07T08:44:56.517" v="4831"/>
          <ac:spMkLst>
            <pc:docMk/>
            <pc:sldMk cId="3969943575" sldId="284"/>
            <ac:spMk id="192" creationId="{73567DDA-3D8A-4CBF-15C6-D5058F7F453D}"/>
          </ac:spMkLst>
        </pc:spChg>
        <pc:spChg chg="mod">
          <ac:chgData name="chethan kalyan" userId="c1370a218002e0be" providerId="LiveId" clId="{2D53C083-D1FA-4AFF-9038-BC477B0ABBA7}" dt="2024-11-07T08:44:56.517" v="4831"/>
          <ac:spMkLst>
            <pc:docMk/>
            <pc:sldMk cId="3969943575" sldId="284"/>
            <ac:spMk id="193" creationId="{66ED77A9-4640-8BB5-B886-1583C20386CB}"/>
          </ac:spMkLst>
        </pc:spChg>
        <pc:spChg chg="mod">
          <ac:chgData name="chethan kalyan" userId="c1370a218002e0be" providerId="LiveId" clId="{2D53C083-D1FA-4AFF-9038-BC477B0ABBA7}" dt="2024-11-07T08:44:56.517" v="4831"/>
          <ac:spMkLst>
            <pc:docMk/>
            <pc:sldMk cId="3969943575" sldId="284"/>
            <ac:spMk id="194" creationId="{AB2AD6BE-7E8E-9BB9-72EE-AF68E664F7DD}"/>
          </ac:spMkLst>
        </pc:spChg>
        <pc:spChg chg="mod">
          <ac:chgData name="chethan kalyan" userId="c1370a218002e0be" providerId="LiveId" clId="{2D53C083-D1FA-4AFF-9038-BC477B0ABBA7}" dt="2024-11-07T08:44:56.517" v="4831"/>
          <ac:spMkLst>
            <pc:docMk/>
            <pc:sldMk cId="3969943575" sldId="284"/>
            <ac:spMk id="195" creationId="{F7D7B837-FC41-7802-567F-85FCCFDC217F}"/>
          </ac:spMkLst>
        </pc:spChg>
        <pc:spChg chg="mod">
          <ac:chgData name="chethan kalyan" userId="c1370a218002e0be" providerId="LiveId" clId="{2D53C083-D1FA-4AFF-9038-BC477B0ABBA7}" dt="2024-11-07T08:44:56.517" v="4831"/>
          <ac:spMkLst>
            <pc:docMk/>
            <pc:sldMk cId="3969943575" sldId="284"/>
            <ac:spMk id="196" creationId="{7BA0D9D6-3BF2-0F9C-7F63-5BBB701AFE4A}"/>
          </ac:spMkLst>
        </pc:spChg>
        <pc:spChg chg="mod">
          <ac:chgData name="chethan kalyan" userId="c1370a218002e0be" providerId="LiveId" clId="{2D53C083-D1FA-4AFF-9038-BC477B0ABBA7}" dt="2024-11-07T08:44:56.517" v="4831"/>
          <ac:spMkLst>
            <pc:docMk/>
            <pc:sldMk cId="3969943575" sldId="284"/>
            <ac:spMk id="197" creationId="{F61B3EBC-FCA0-A955-4084-C40968A60856}"/>
          </ac:spMkLst>
        </pc:spChg>
        <pc:spChg chg="mod">
          <ac:chgData name="chethan kalyan" userId="c1370a218002e0be" providerId="LiveId" clId="{2D53C083-D1FA-4AFF-9038-BC477B0ABBA7}" dt="2024-11-07T08:44:56.517" v="4831"/>
          <ac:spMkLst>
            <pc:docMk/>
            <pc:sldMk cId="3969943575" sldId="284"/>
            <ac:spMk id="198" creationId="{080717FC-8755-6ED3-A50D-4C9D2F2AD518}"/>
          </ac:spMkLst>
        </pc:spChg>
        <pc:spChg chg="mod">
          <ac:chgData name="chethan kalyan" userId="c1370a218002e0be" providerId="LiveId" clId="{2D53C083-D1FA-4AFF-9038-BC477B0ABBA7}" dt="2024-11-07T08:44:56.517" v="4831"/>
          <ac:spMkLst>
            <pc:docMk/>
            <pc:sldMk cId="3969943575" sldId="284"/>
            <ac:spMk id="199" creationId="{50416CB7-0D4B-201C-7A97-A4D648CD2D3F}"/>
          </ac:spMkLst>
        </pc:spChg>
        <pc:spChg chg="mod">
          <ac:chgData name="chethan kalyan" userId="c1370a218002e0be" providerId="LiveId" clId="{2D53C083-D1FA-4AFF-9038-BC477B0ABBA7}" dt="2024-11-07T08:44:56.517" v="4831"/>
          <ac:spMkLst>
            <pc:docMk/>
            <pc:sldMk cId="3969943575" sldId="284"/>
            <ac:spMk id="200" creationId="{02C2D22E-5BF6-F4FB-392E-694E64123247}"/>
          </ac:spMkLst>
        </pc:spChg>
        <pc:spChg chg="mod">
          <ac:chgData name="chethan kalyan" userId="c1370a218002e0be" providerId="LiveId" clId="{2D53C083-D1FA-4AFF-9038-BC477B0ABBA7}" dt="2024-11-07T08:44:56.517" v="4831"/>
          <ac:spMkLst>
            <pc:docMk/>
            <pc:sldMk cId="3969943575" sldId="284"/>
            <ac:spMk id="201" creationId="{70249B71-7671-A9BF-0F60-036C9844A5A8}"/>
          </ac:spMkLst>
        </pc:spChg>
        <pc:spChg chg="mod">
          <ac:chgData name="chethan kalyan" userId="c1370a218002e0be" providerId="LiveId" clId="{2D53C083-D1FA-4AFF-9038-BC477B0ABBA7}" dt="2024-11-07T08:44:56.517" v="4831"/>
          <ac:spMkLst>
            <pc:docMk/>
            <pc:sldMk cId="3969943575" sldId="284"/>
            <ac:spMk id="202" creationId="{40C271E6-F3F6-8AAA-258A-A05EA8B7146B}"/>
          </ac:spMkLst>
        </pc:spChg>
        <pc:spChg chg="mod">
          <ac:chgData name="chethan kalyan" userId="c1370a218002e0be" providerId="LiveId" clId="{2D53C083-D1FA-4AFF-9038-BC477B0ABBA7}" dt="2024-11-07T08:44:56.517" v="4831"/>
          <ac:spMkLst>
            <pc:docMk/>
            <pc:sldMk cId="3969943575" sldId="284"/>
            <ac:spMk id="203" creationId="{077A5BCD-36AA-3967-A1E2-DE7A96C96A2E}"/>
          </ac:spMkLst>
        </pc:spChg>
        <pc:spChg chg="mod">
          <ac:chgData name="chethan kalyan" userId="c1370a218002e0be" providerId="LiveId" clId="{2D53C083-D1FA-4AFF-9038-BC477B0ABBA7}" dt="2024-11-07T08:44:56.517" v="4831"/>
          <ac:spMkLst>
            <pc:docMk/>
            <pc:sldMk cId="3969943575" sldId="284"/>
            <ac:spMk id="204" creationId="{42A54072-A8B5-1FE4-130F-0F68EF2D7AA6}"/>
          </ac:spMkLst>
        </pc:spChg>
        <pc:spChg chg="mod">
          <ac:chgData name="chethan kalyan" userId="c1370a218002e0be" providerId="LiveId" clId="{2D53C083-D1FA-4AFF-9038-BC477B0ABBA7}" dt="2024-11-07T08:44:56.517" v="4831"/>
          <ac:spMkLst>
            <pc:docMk/>
            <pc:sldMk cId="3969943575" sldId="284"/>
            <ac:spMk id="205" creationId="{D812F7EE-027A-92FD-8DB5-C9BACED56ADE}"/>
          </ac:spMkLst>
        </pc:spChg>
        <pc:spChg chg="mod">
          <ac:chgData name="chethan kalyan" userId="c1370a218002e0be" providerId="LiveId" clId="{2D53C083-D1FA-4AFF-9038-BC477B0ABBA7}" dt="2024-11-07T08:44:56.517" v="4831"/>
          <ac:spMkLst>
            <pc:docMk/>
            <pc:sldMk cId="3969943575" sldId="284"/>
            <ac:spMk id="206" creationId="{64440C55-CD62-AAC8-2148-DD326030C608}"/>
          </ac:spMkLst>
        </pc:spChg>
        <pc:spChg chg="mod">
          <ac:chgData name="chethan kalyan" userId="c1370a218002e0be" providerId="LiveId" clId="{2D53C083-D1FA-4AFF-9038-BC477B0ABBA7}" dt="2024-11-07T08:44:56.517" v="4831"/>
          <ac:spMkLst>
            <pc:docMk/>
            <pc:sldMk cId="3969943575" sldId="284"/>
            <ac:spMk id="207" creationId="{2109176D-30A7-2FAD-CCAF-1B617A66CA72}"/>
          </ac:spMkLst>
        </pc:spChg>
        <pc:spChg chg="mod">
          <ac:chgData name="chethan kalyan" userId="c1370a218002e0be" providerId="LiveId" clId="{2D53C083-D1FA-4AFF-9038-BC477B0ABBA7}" dt="2024-11-07T08:44:56.517" v="4831"/>
          <ac:spMkLst>
            <pc:docMk/>
            <pc:sldMk cId="3969943575" sldId="284"/>
            <ac:spMk id="208" creationId="{5901F8D9-D2AF-8C38-AC89-DFD20FCAF139}"/>
          </ac:spMkLst>
        </pc:spChg>
        <pc:spChg chg="mod">
          <ac:chgData name="chethan kalyan" userId="c1370a218002e0be" providerId="LiveId" clId="{2D53C083-D1FA-4AFF-9038-BC477B0ABBA7}" dt="2024-11-07T08:44:56.517" v="4831"/>
          <ac:spMkLst>
            <pc:docMk/>
            <pc:sldMk cId="3969943575" sldId="284"/>
            <ac:spMk id="209" creationId="{19279B1B-8B05-8BF0-FF7C-F78F380F10E2}"/>
          </ac:spMkLst>
        </pc:spChg>
        <pc:spChg chg="mod">
          <ac:chgData name="chethan kalyan" userId="c1370a218002e0be" providerId="LiveId" clId="{2D53C083-D1FA-4AFF-9038-BC477B0ABBA7}" dt="2024-11-07T08:44:56.517" v="4831"/>
          <ac:spMkLst>
            <pc:docMk/>
            <pc:sldMk cId="3969943575" sldId="284"/>
            <ac:spMk id="210" creationId="{9E050C79-2B7B-C18F-9947-C5C62B020716}"/>
          </ac:spMkLst>
        </pc:spChg>
        <pc:spChg chg="mod">
          <ac:chgData name="chethan kalyan" userId="c1370a218002e0be" providerId="LiveId" clId="{2D53C083-D1FA-4AFF-9038-BC477B0ABBA7}" dt="2024-11-07T08:44:56.517" v="4831"/>
          <ac:spMkLst>
            <pc:docMk/>
            <pc:sldMk cId="3969943575" sldId="284"/>
            <ac:spMk id="211" creationId="{AE683CA3-4E57-9C46-8BB0-1D775B03AC25}"/>
          </ac:spMkLst>
        </pc:spChg>
        <pc:spChg chg="mod">
          <ac:chgData name="chethan kalyan" userId="c1370a218002e0be" providerId="LiveId" clId="{2D53C083-D1FA-4AFF-9038-BC477B0ABBA7}" dt="2024-11-07T08:44:56.517" v="4831"/>
          <ac:spMkLst>
            <pc:docMk/>
            <pc:sldMk cId="3969943575" sldId="284"/>
            <ac:spMk id="212" creationId="{EEBF1882-7669-49F8-ABE6-6BCDDD098BFB}"/>
          </ac:spMkLst>
        </pc:spChg>
        <pc:spChg chg="mod">
          <ac:chgData name="chethan kalyan" userId="c1370a218002e0be" providerId="LiveId" clId="{2D53C083-D1FA-4AFF-9038-BC477B0ABBA7}" dt="2024-11-07T08:44:56.517" v="4831"/>
          <ac:spMkLst>
            <pc:docMk/>
            <pc:sldMk cId="3969943575" sldId="284"/>
            <ac:spMk id="213" creationId="{3A852B42-E8B8-2F80-9983-1FD61F8FDD79}"/>
          </ac:spMkLst>
        </pc:spChg>
        <pc:spChg chg="mod">
          <ac:chgData name="chethan kalyan" userId="c1370a218002e0be" providerId="LiveId" clId="{2D53C083-D1FA-4AFF-9038-BC477B0ABBA7}" dt="2024-11-07T08:44:56.517" v="4831"/>
          <ac:spMkLst>
            <pc:docMk/>
            <pc:sldMk cId="3969943575" sldId="284"/>
            <ac:spMk id="214" creationId="{838B48F8-AB45-5B41-7BDC-3135BFB997FD}"/>
          </ac:spMkLst>
        </pc:spChg>
        <pc:spChg chg="mod">
          <ac:chgData name="chethan kalyan" userId="c1370a218002e0be" providerId="LiveId" clId="{2D53C083-D1FA-4AFF-9038-BC477B0ABBA7}" dt="2024-11-07T08:44:56.517" v="4831"/>
          <ac:spMkLst>
            <pc:docMk/>
            <pc:sldMk cId="3969943575" sldId="284"/>
            <ac:spMk id="215" creationId="{B0492AF0-7E7A-C676-EAA7-1E5FC409EAF6}"/>
          </ac:spMkLst>
        </pc:spChg>
        <pc:spChg chg="mod">
          <ac:chgData name="chethan kalyan" userId="c1370a218002e0be" providerId="LiveId" clId="{2D53C083-D1FA-4AFF-9038-BC477B0ABBA7}" dt="2024-11-07T08:44:56.517" v="4831"/>
          <ac:spMkLst>
            <pc:docMk/>
            <pc:sldMk cId="3969943575" sldId="284"/>
            <ac:spMk id="216" creationId="{B8DA9030-E8D1-E81D-CA8D-0EB32E759960}"/>
          </ac:spMkLst>
        </pc:spChg>
        <pc:spChg chg="mod">
          <ac:chgData name="chethan kalyan" userId="c1370a218002e0be" providerId="LiveId" clId="{2D53C083-D1FA-4AFF-9038-BC477B0ABBA7}" dt="2024-11-07T08:44:56.517" v="4831"/>
          <ac:spMkLst>
            <pc:docMk/>
            <pc:sldMk cId="3969943575" sldId="284"/>
            <ac:spMk id="217" creationId="{F41C03F3-602C-76FF-39B6-BD1821FA6483}"/>
          </ac:spMkLst>
        </pc:spChg>
        <pc:spChg chg="mod">
          <ac:chgData name="chethan kalyan" userId="c1370a218002e0be" providerId="LiveId" clId="{2D53C083-D1FA-4AFF-9038-BC477B0ABBA7}" dt="2024-11-07T08:44:56.517" v="4831"/>
          <ac:spMkLst>
            <pc:docMk/>
            <pc:sldMk cId="3969943575" sldId="284"/>
            <ac:spMk id="218" creationId="{778B82FE-BFB9-A0FF-5D4A-49F5D0778AD3}"/>
          </ac:spMkLst>
        </pc:spChg>
        <pc:spChg chg="mod">
          <ac:chgData name="chethan kalyan" userId="c1370a218002e0be" providerId="LiveId" clId="{2D53C083-D1FA-4AFF-9038-BC477B0ABBA7}" dt="2024-11-07T08:44:56.517" v="4831"/>
          <ac:spMkLst>
            <pc:docMk/>
            <pc:sldMk cId="3969943575" sldId="284"/>
            <ac:spMk id="219" creationId="{99061820-0533-E30D-80AF-A982A4C6F256}"/>
          </ac:spMkLst>
        </pc:spChg>
        <pc:spChg chg="mod">
          <ac:chgData name="chethan kalyan" userId="c1370a218002e0be" providerId="LiveId" clId="{2D53C083-D1FA-4AFF-9038-BC477B0ABBA7}" dt="2024-11-07T08:44:56.517" v="4831"/>
          <ac:spMkLst>
            <pc:docMk/>
            <pc:sldMk cId="3969943575" sldId="284"/>
            <ac:spMk id="220" creationId="{57901908-5E29-66BC-428B-A76B0D03AA3C}"/>
          </ac:spMkLst>
        </pc:spChg>
        <pc:spChg chg="mod">
          <ac:chgData name="chethan kalyan" userId="c1370a218002e0be" providerId="LiveId" clId="{2D53C083-D1FA-4AFF-9038-BC477B0ABBA7}" dt="2024-11-07T08:44:56.517" v="4831"/>
          <ac:spMkLst>
            <pc:docMk/>
            <pc:sldMk cId="3969943575" sldId="284"/>
            <ac:spMk id="221" creationId="{32E47EE6-6A33-A4A5-6FC9-AE239BA48F43}"/>
          </ac:spMkLst>
        </pc:spChg>
        <pc:spChg chg="mod">
          <ac:chgData name="chethan kalyan" userId="c1370a218002e0be" providerId="LiveId" clId="{2D53C083-D1FA-4AFF-9038-BC477B0ABBA7}" dt="2024-11-07T08:44:56.517" v="4831"/>
          <ac:spMkLst>
            <pc:docMk/>
            <pc:sldMk cId="3969943575" sldId="284"/>
            <ac:spMk id="222" creationId="{741C44ED-D079-73B7-6D40-98ACEC480991}"/>
          </ac:spMkLst>
        </pc:spChg>
        <pc:spChg chg="mod">
          <ac:chgData name="chethan kalyan" userId="c1370a218002e0be" providerId="LiveId" clId="{2D53C083-D1FA-4AFF-9038-BC477B0ABBA7}" dt="2024-11-07T08:44:56.517" v="4831"/>
          <ac:spMkLst>
            <pc:docMk/>
            <pc:sldMk cId="3969943575" sldId="284"/>
            <ac:spMk id="223" creationId="{F79E4289-34C2-A7C8-92D7-641DC16466CB}"/>
          </ac:spMkLst>
        </pc:spChg>
        <pc:spChg chg="mod">
          <ac:chgData name="chethan kalyan" userId="c1370a218002e0be" providerId="LiveId" clId="{2D53C083-D1FA-4AFF-9038-BC477B0ABBA7}" dt="2024-11-07T08:44:56.517" v="4831"/>
          <ac:spMkLst>
            <pc:docMk/>
            <pc:sldMk cId="3969943575" sldId="284"/>
            <ac:spMk id="224" creationId="{ECB445D9-D50F-1AB9-57D8-D94BC874742B}"/>
          </ac:spMkLst>
        </pc:spChg>
        <pc:spChg chg="mod">
          <ac:chgData name="chethan kalyan" userId="c1370a218002e0be" providerId="LiveId" clId="{2D53C083-D1FA-4AFF-9038-BC477B0ABBA7}" dt="2024-11-07T08:44:56.517" v="4831"/>
          <ac:spMkLst>
            <pc:docMk/>
            <pc:sldMk cId="3969943575" sldId="284"/>
            <ac:spMk id="225" creationId="{7640A8B6-C411-39E1-46A1-E59868CE2EDA}"/>
          </ac:spMkLst>
        </pc:spChg>
        <pc:spChg chg="mod">
          <ac:chgData name="chethan kalyan" userId="c1370a218002e0be" providerId="LiveId" clId="{2D53C083-D1FA-4AFF-9038-BC477B0ABBA7}" dt="2024-11-07T08:44:56.517" v="4831"/>
          <ac:spMkLst>
            <pc:docMk/>
            <pc:sldMk cId="3969943575" sldId="284"/>
            <ac:spMk id="226" creationId="{2ABA0712-FDBA-9019-3E03-DD2B7CC11709}"/>
          </ac:spMkLst>
        </pc:spChg>
        <pc:spChg chg="mod">
          <ac:chgData name="chethan kalyan" userId="c1370a218002e0be" providerId="LiveId" clId="{2D53C083-D1FA-4AFF-9038-BC477B0ABBA7}" dt="2024-11-07T08:44:56.517" v="4831"/>
          <ac:spMkLst>
            <pc:docMk/>
            <pc:sldMk cId="3969943575" sldId="284"/>
            <ac:spMk id="227" creationId="{1B52C53B-C645-E7C9-CD5D-B1489D7B22B0}"/>
          </ac:spMkLst>
        </pc:spChg>
        <pc:spChg chg="mod">
          <ac:chgData name="chethan kalyan" userId="c1370a218002e0be" providerId="LiveId" clId="{2D53C083-D1FA-4AFF-9038-BC477B0ABBA7}" dt="2024-11-07T08:44:56.517" v="4831"/>
          <ac:spMkLst>
            <pc:docMk/>
            <pc:sldMk cId="3969943575" sldId="284"/>
            <ac:spMk id="228" creationId="{73F14B0C-D991-46FF-56F2-3245744718C4}"/>
          </ac:spMkLst>
        </pc:spChg>
        <pc:spChg chg="mod">
          <ac:chgData name="chethan kalyan" userId="c1370a218002e0be" providerId="LiveId" clId="{2D53C083-D1FA-4AFF-9038-BC477B0ABBA7}" dt="2024-11-07T08:44:56.517" v="4831"/>
          <ac:spMkLst>
            <pc:docMk/>
            <pc:sldMk cId="3969943575" sldId="284"/>
            <ac:spMk id="229" creationId="{4DBA3283-8DD1-4777-F080-A493DFE71299}"/>
          </ac:spMkLst>
        </pc:spChg>
        <pc:spChg chg="mod">
          <ac:chgData name="chethan kalyan" userId="c1370a218002e0be" providerId="LiveId" clId="{2D53C083-D1FA-4AFF-9038-BC477B0ABBA7}" dt="2024-11-07T08:44:56.517" v="4831"/>
          <ac:spMkLst>
            <pc:docMk/>
            <pc:sldMk cId="3969943575" sldId="284"/>
            <ac:spMk id="230" creationId="{0C02D2DA-2262-3188-E965-C43D04C96DEE}"/>
          </ac:spMkLst>
        </pc:spChg>
        <pc:spChg chg="mod">
          <ac:chgData name="chethan kalyan" userId="c1370a218002e0be" providerId="LiveId" clId="{2D53C083-D1FA-4AFF-9038-BC477B0ABBA7}" dt="2024-11-07T08:44:56.517" v="4831"/>
          <ac:spMkLst>
            <pc:docMk/>
            <pc:sldMk cId="3969943575" sldId="284"/>
            <ac:spMk id="231" creationId="{ED222F69-25C9-48F9-D092-EB4716DE1453}"/>
          </ac:spMkLst>
        </pc:spChg>
        <pc:spChg chg="mod">
          <ac:chgData name="chethan kalyan" userId="c1370a218002e0be" providerId="LiveId" clId="{2D53C083-D1FA-4AFF-9038-BC477B0ABBA7}" dt="2024-11-07T08:44:56.517" v="4831"/>
          <ac:spMkLst>
            <pc:docMk/>
            <pc:sldMk cId="3969943575" sldId="284"/>
            <ac:spMk id="232" creationId="{10E2A8E1-B544-6DF1-19E7-89EF6A74F168}"/>
          </ac:spMkLst>
        </pc:spChg>
        <pc:spChg chg="mod">
          <ac:chgData name="chethan kalyan" userId="c1370a218002e0be" providerId="LiveId" clId="{2D53C083-D1FA-4AFF-9038-BC477B0ABBA7}" dt="2024-11-07T08:44:56.517" v="4831"/>
          <ac:spMkLst>
            <pc:docMk/>
            <pc:sldMk cId="3969943575" sldId="284"/>
            <ac:spMk id="233" creationId="{0C9884A7-5437-D12E-83DD-17642A826F6F}"/>
          </ac:spMkLst>
        </pc:spChg>
        <pc:spChg chg="mod">
          <ac:chgData name="chethan kalyan" userId="c1370a218002e0be" providerId="LiveId" clId="{2D53C083-D1FA-4AFF-9038-BC477B0ABBA7}" dt="2024-11-07T08:44:56.517" v="4831"/>
          <ac:spMkLst>
            <pc:docMk/>
            <pc:sldMk cId="3969943575" sldId="284"/>
            <ac:spMk id="234" creationId="{554BB183-33CC-00CA-92F3-C8FBBD3FC5E9}"/>
          </ac:spMkLst>
        </pc:spChg>
        <pc:spChg chg="mod">
          <ac:chgData name="chethan kalyan" userId="c1370a218002e0be" providerId="LiveId" clId="{2D53C083-D1FA-4AFF-9038-BC477B0ABBA7}" dt="2024-11-07T08:44:56.517" v="4831"/>
          <ac:spMkLst>
            <pc:docMk/>
            <pc:sldMk cId="3969943575" sldId="284"/>
            <ac:spMk id="235" creationId="{09DD6691-3060-1027-B86B-49CCC029F587}"/>
          </ac:spMkLst>
        </pc:spChg>
        <pc:spChg chg="mod">
          <ac:chgData name="chethan kalyan" userId="c1370a218002e0be" providerId="LiveId" clId="{2D53C083-D1FA-4AFF-9038-BC477B0ABBA7}" dt="2024-11-07T08:44:56.517" v="4831"/>
          <ac:spMkLst>
            <pc:docMk/>
            <pc:sldMk cId="3969943575" sldId="284"/>
            <ac:spMk id="236" creationId="{819F1316-A39E-90E7-4BB9-30524C429A63}"/>
          </ac:spMkLst>
        </pc:spChg>
        <pc:spChg chg="mod">
          <ac:chgData name="chethan kalyan" userId="c1370a218002e0be" providerId="LiveId" clId="{2D53C083-D1FA-4AFF-9038-BC477B0ABBA7}" dt="2024-11-07T08:44:56.517" v="4831"/>
          <ac:spMkLst>
            <pc:docMk/>
            <pc:sldMk cId="3969943575" sldId="284"/>
            <ac:spMk id="237" creationId="{6A590FD2-6D4D-C832-E9D2-8A959EB4DDEB}"/>
          </ac:spMkLst>
        </pc:spChg>
        <pc:spChg chg="mod">
          <ac:chgData name="chethan kalyan" userId="c1370a218002e0be" providerId="LiveId" clId="{2D53C083-D1FA-4AFF-9038-BC477B0ABBA7}" dt="2024-11-07T08:44:56.517" v="4831"/>
          <ac:spMkLst>
            <pc:docMk/>
            <pc:sldMk cId="3969943575" sldId="284"/>
            <ac:spMk id="238" creationId="{96266CB9-67A6-1CE1-4183-B60A15A1C651}"/>
          </ac:spMkLst>
        </pc:spChg>
        <pc:spChg chg="mod">
          <ac:chgData name="chethan kalyan" userId="c1370a218002e0be" providerId="LiveId" clId="{2D53C083-D1FA-4AFF-9038-BC477B0ABBA7}" dt="2024-11-07T08:44:56.517" v="4831"/>
          <ac:spMkLst>
            <pc:docMk/>
            <pc:sldMk cId="3969943575" sldId="284"/>
            <ac:spMk id="239" creationId="{91AAECAC-FCF8-7484-D941-9F374B32727E}"/>
          </ac:spMkLst>
        </pc:spChg>
        <pc:spChg chg="mod">
          <ac:chgData name="chethan kalyan" userId="c1370a218002e0be" providerId="LiveId" clId="{2D53C083-D1FA-4AFF-9038-BC477B0ABBA7}" dt="2024-11-07T08:44:56.517" v="4831"/>
          <ac:spMkLst>
            <pc:docMk/>
            <pc:sldMk cId="3969943575" sldId="284"/>
            <ac:spMk id="240" creationId="{6F890F37-EC6E-EE82-1A1E-45DA96416D62}"/>
          </ac:spMkLst>
        </pc:spChg>
        <pc:spChg chg="mod">
          <ac:chgData name="chethan kalyan" userId="c1370a218002e0be" providerId="LiveId" clId="{2D53C083-D1FA-4AFF-9038-BC477B0ABBA7}" dt="2024-11-07T08:44:56.517" v="4831"/>
          <ac:spMkLst>
            <pc:docMk/>
            <pc:sldMk cId="3969943575" sldId="284"/>
            <ac:spMk id="241" creationId="{8415B311-44A8-94BA-F91E-3C3A2C6558F4}"/>
          </ac:spMkLst>
        </pc:spChg>
        <pc:spChg chg="mod">
          <ac:chgData name="chethan kalyan" userId="c1370a218002e0be" providerId="LiveId" clId="{2D53C083-D1FA-4AFF-9038-BC477B0ABBA7}" dt="2024-11-07T08:44:56.517" v="4831"/>
          <ac:spMkLst>
            <pc:docMk/>
            <pc:sldMk cId="3969943575" sldId="284"/>
            <ac:spMk id="242" creationId="{9A3D8A2F-E62B-1FA6-38B7-D6829D066069}"/>
          </ac:spMkLst>
        </pc:spChg>
        <pc:spChg chg="mod">
          <ac:chgData name="chethan kalyan" userId="c1370a218002e0be" providerId="LiveId" clId="{2D53C083-D1FA-4AFF-9038-BC477B0ABBA7}" dt="2024-11-07T08:44:56.517" v="4831"/>
          <ac:spMkLst>
            <pc:docMk/>
            <pc:sldMk cId="3969943575" sldId="284"/>
            <ac:spMk id="243" creationId="{57C31C72-8C6E-A322-4556-30A6153DA54B}"/>
          </ac:spMkLst>
        </pc:spChg>
        <pc:spChg chg="mod">
          <ac:chgData name="chethan kalyan" userId="c1370a218002e0be" providerId="LiveId" clId="{2D53C083-D1FA-4AFF-9038-BC477B0ABBA7}" dt="2024-11-07T08:44:56.517" v="4831"/>
          <ac:spMkLst>
            <pc:docMk/>
            <pc:sldMk cId="3969943575" sldId="284"/>
            <ac:spMk id="244" creationId="{4A65FFB2-AD1E-5D84-2C92-E6819ED33133}"/>
          </ac:spMkLst>
        </pc:spChg>
        <pc:spChg chg="mod">
          <ac:chgData name="chethan kalyan" userId="c1370a218002e0be" providerId="LiveId" clId="{2D53C083-D1FA-4AFF-9038-BC477B0ABBA7}" dt="2024-11-07T08:44:56.517" v="4831"/>
          <ac:spMkLst>
            <pc:docMk/>
            <pc:sldMk cId="3969943575" sldId="284"/>
            <ac:spMk id="245" creationId="{DA0F73CB-1107-8E89-CCBE-151D65E4212F}"/>
          </ac:spMkLst>
        </pc:spChg>
        <pc:spChg chg="mod">
          <ac:chgData name="chethan kalyan" userId="c1370a218002e0be" providerId="LiveId" clId="{2D53C083-D1FA-4AFF-9038-BC477B0ABBA7}" dt="2024-11-07T08:44:56.517" v="4831"/>
          <ac:spMkLst>
            <pc:docMk/>
            <pc:sldMk cId="3969943575" sldId="284"/>
            <ac:spMk id="246" creationId="{06CE5399-5174-01DD-37EE-D4E995159138}"/>
          </ac:spMkLst>
        </pc:spChg>
        <pc:spChg chg="mod">
          <ac:chgData name="chethan kalyan" userId="c1370a218002e0be" providerId="LiveId" clId="{2D53C083-D1FA-4AFF-9038-BC477B0ABBA7}" dt="2024-11-07T08:44:56.517" v="4831"/>
          <ac:spMkLst>
            <pc:docMk/>
            <pc:sldMk cId="3969943575" sldId="284"/>
            <ac:spMk id="247" creationId="{2381B452-E1DF-E74F-C335-2196A8847CE0}"/>
          </ac:spMkLst>
        </pc:spChg>
        <pc:spChg chg="mod">
          <ac:chgData name="chethan kalyan" userId="c1370a218002e0be" providerId="LiveId" clId="{2D53C083-D1FA-4AFF-9038-BC477B0ABBA7}" dt="2024-11-07T08:44:56.517" v="4831"/>
          <ac:spMkLst>
            <pc:docMk/>
            <pc:sldMk cId="3969943575" sldId="284"/>
            <ac:spMk id="248" creationId="{DD346299-F513-911B-CD0A-CFEE938E40E8}"/>
          </ac:spMkLst>
        </pc:spChg>
        <pc:spChg chg="mod">
          <ac:chgData name="chethan kalyan" userId="c1370a218002e0be" providerId="LiveId" clId="{2D53C083-D1FA-4AFF-9038-BC477B0ABBA7}" dt="2024-11-07T08:44:56.517" v="4831"/>
          <ac:spMkLst>
            <pc:docMk/>
            <pc:sldMk cId="3969943575" sldId="284"/>
            <ac:spMk id="249" creationId="{BC4AA652-F931-E87C-3DF9-F242FCEF5EBE}"/>
          </ac:spMkLst>
        </pc:spChg>
        <pc:spChg chg="mod">
          <ac:chgData name="chethan kalyan" userId="c1370a218002e0be" providerId="LiveId" clId="{2D53C083-D1FA-4AFF-9038-BC477B0ABBA7}" dt="2024-11-07T08:44:56.517" v="4831"/>
          <ac:spMkLst>
            <pc:docMk/>
            <pc:sldMk cId="3969943575" sldId="284"/>
            <ac:spMk id="250" creationId="{1777EAA0-B9CA-8D70-1BAB-B6451B93665C}"/>
          </ac:spMkLst>
        </pc:spChg>
        <pc:spChg chg="mod">
          <ac:chgData name="chethan kalyan" userId="c1370a218002e0be" providerId="LiveId" clId="{2D53C083-D1FA-4AFF-9038-BC477B0ABBA7}" dt="2024-11-07T08:44:56.517" v="4831"/>
          <ac:spMkLst>
            <pc:docMk/>
            <pc:sldMk cId="3969943575" sldId="284"/>
            <ac:spMk id="251" creationId="{029B8D04-A161-F491-7863-FEFE5D1F68DE}"/>
          </ac:spMkLst>
        </pc:spChg>
        <pc:spChg chg="mod">
          <ac:chgData name="chethan kalyan" userId="c1370a218002e0be" providerId="LiveId" clId="{2D53C083-D1FA-4AFF-9038-BC477B0ABBA7}" dt="2024-11-07T08:44:56.517" v="4831"/>
          <ac:spMkLst>
            <pc:docMk/>
            <pc:sldMk cId="3969943575" sldId="284"/>
            <ac:spMk id="252" creationId="{2D8534EB-D534-B67F-A160-F5640C78B748}"/>
          </ac:spMkLst>
        </pc:spChg>
        <pc:spChg chg="mod">
          <ac:chgData name="chethan kalyan" userId="c1370a218002e0be" providerId="LiveId" clId="{2D53C083-D1FA-4AFF-9038-BC477B0ABBA7}" dt="2024-11-07T08:44:56.517" v="4831"/>
          <ac:spMkLst>
            <pc:docMk/>
            <pc:sldMk cId="3969943575" sldId="284"/>
            <ac:spMk id="253" creationId="{25FFBCB9-614C-7FF5-58F7-CBE84BDE3277}"/>
          </ac:spMkLst>
        </pc:spChg>
        <pc:spChg chg="mod">
          <ac:chgData name="chethan kalyan" userId="c1370a218002e0be" providerId="LiveId" clId="{2D53C083-D1FA-4AFF-9038-BC477B0ABBA7}" dt="2024-11-07T08:44:56.517" v="4831"/>
          <ac:spMkLst>
            <pc:docMk/>
            <pc:sldMk cId="3969943575" sldId="284"/>
            <ac:spMk id="254" creationId="{EF19537C-483E-10D3-1091-9BC5D4EBBD35}"/>
          </ac:spMkLst>
        </pc:spChg>
        <pc:spChg chg="mod">
          <ac:chgData name="chethan kalyan" userId="c1370a218002e0be" providerId="LiveId" clId="{2D53C083-D1FA-4AFF-9038-BC477B0ABBA7}" dt="2024-11-07T08:44:56.517" v="4831"/>
          <ac:spMkLst>
            <pc:docMk/>
            <pc:sldMk cId="3969943575" sldId="284"/>
            <ac:spMk id="255" creationId="{78B1BB46-8CF8-92CB-2C15-284C57A1AC46}"/>
          </ac:spMkLst>
        </pc:spChg>
        <pc:spChg chg="mod">
          <ac:chgData name="chethan kalyan" userId="c1370a218002e0be" providerId="LiveId" clId="{2D53C083-D1FA-4AFF-9038-BC477B0ABBA7}" dt="2024-11-07T08:44:56.517" v="4831"/>
          <ac:spMkLst>
            <pc:docMk/>
            <pc:sldMk cId="3969943575" sldId="284"/>
            <ac:spMk id="256" creationId="{E10D491C-1B62-BB54-8387-60174C68E2FE}"/>
          </ac:spMkLst>
        </pc:spChg>
        <pc:spChg chg="mod">
          <ac:chgData name="chethan kalyan" userId="c1370a218002e0be" providerId="LiveId" clId="{2D53C083-D1FA-4AFF-9038-BC477B0ABBA7}" dt="2024-11-07T08:44:56.517" v="4831"/>
          <ac:spMkLst>
            <pc:docMk/>
            <pc:sldMk cId="3969943575" sldId="284"/>
            <ac:spMk id="257" creationId="{693ED888-C25B-CF2A-6507-FA90D73E7BA6}"/>
          </ac:spMkLst>
        </pc:spChg>
        <pc:spChg chg="mod">
          <ac:chgData name="chethan kalyan" userId="c1370a218002e0be" providerId="LiveId" clId="{2D53C083-D1FA-4AFF-9038-BC477B0ABBA7}" dt="2024-11-07T08:44:56.517" v="4831"/>
          <ac:spMkLst>
            <pc:docMk/>
            <pc:sldMk cId="3969943575" sldId="284"/>
            <ac:spMk id="258" creationId="{C6BB517C-F350-A3D7-431E-5F12C88BB1AD}"/>
          </ac:spMkLst>
        </pc:spChg>
        <pc:spChg chg="mod">
          <ac:chgData name="chethan kalyan" userId="c1370a218002e0be" providerId="LiveId" clId="{2D53C083-D1FA-4AFF-9038-BC477B0ABBA7}" dt="2024-11-07T08:44:56.517" v="4831"/>
          <ac:spMkLst>
            <pc:docMk/>
            <pc:sldMk cId="3969943575" sldId="284"/>
            <ac:spMk id="259" creationId="{5544C2B4-BD9D-D396-7707-2D91F5285B1B}"/>
          </ac:spMkLst>
        </pc:spChg>
        <pc:spChg chg="mod">
          <ac:chgData name="chethan kalyan" userId="c1370a218002e0be" providerId="LiveId" clId="{2D53C083-D1FA-4AFF-9038-BC477B0ABBA7}" dt="2024-11-07T08:44:56.517" v="4831"/>
          <ac:spMkLst>
            <pc:docMk/>
            <pc:sldMk cId="3969943575" sldId="284"/>
            <ac:spMk id="260" creationId="{6A49E153-8CD1-5D60-A23A-1AF1CA95DE0C}"/>
          </ac:spMkLst>
        </pc:spChg>
        <pc:spChg chg="mod">
          <ac:chgData name="chethan kalyan" userId="c1370a218002e0be" providerId="LiveId" clId="{2D53C083-D1FA-4AFF-9038-BC477B0ABBA7}" dt="2024-11-07T08:44:56.517" v="4831"/>
          <ac:spMkLst>
            <pc:docMk/>
            <pc:sldMk cId="3969943575" sldId="284"/>
            <ac:spMk id="261" creationId="{90DA02BF-A30C-E301-3238-EFB728EF1924}"/>
          </ac:spMkLst>
        </pc:spChg>
        <pc:spChg chg="mod">
          <ac:chgData name="chethan kalyan" userId="c1370a218002e0be" providerId="LiveId" clId="{2D53C083-D1FA-4AFF-9038-BC477B0ABBA7}" dt="2024-11-07T08:44:56.517" v="4831"/>
          <ac:spMkLst>
            <pc:docMk/>
            <pc:sldMk cId="3969943575" sldId="284"/>
            <ac:spMk id="262" creationId="{F6B0A58E-B96A-4C7E-5C6C-59D5E2DA0320}"/>
          </ac:spMkLst>
        </pc:spChg>
        <pc:spChg chg="mod">
          <ac:chgData name="chethan kalyan" userId="c1370a218002e0be" providerId="LiveId" clId="{2D53C083-D1FA-4AFF-9038-BC477B0ABBA7}" dt="2024-11-07T08:44:56.517" v="4831"/>
          <ac:spMkLst>
            <pc:docMk/>
            <pc:sldMk cId="3969943575" sldId="284"/>
            <ac:spMk id="263" creationId="{2D396AFD-0BBD-BC9C-A54A-EDBEC1E769D6}"/>
          </ac:spMkLst>
        </pc:spChg>
        <pc:spChg chg="mod">
          <ac:chgData name="chethan kalyan" userId="c1370a218002e0be" providerId="LiveId" clId="{2D53C083-D1FA-4AFF-9038-BC477B0ABBA7}" dt="2024-11-07T08:44:56.517" v="4831"/>
          <ac:spMkLst>
            <pc:docMk/>
            <pc:sldMk cId="3969943575" sldId="284"/>
            <ac:spMk id="264" creationId="{3499A0DB-FE11-979D-510D-6DFA328AEE52}"/>
          </ac:spMkLst>
        </pc:spChg>
        <pc:spChg chg="mod">
          <ac:chgData name="chethan kalyan" userId="c1370a218002e0be" providerId="LiveId" clId="{2D53C083-D1FA-4AFF-9038-BC477B0ABBA7}" dt="2024-11-07T08:44:56.517" v="4831"/>
          <ac:spMkLst>
            <pc:docMk/>
            <pc:sldMk cId="3969943575" sldId="284"/>
            <ac:spMk id="265" creationId="{F6268EED-7F54-AB7C-C8E0-978EEEEF391F}"/>
          </ac:spMkLst>
        </pc:spChg>
        <pc:spChg chg="mod">
          <ac:chgData name="chethan kalyan" userId="c1370a218002e0be" providerId="LiveId" clId="{2D53C083-D1FA-4AFF-9038-BC477B0ABBA7}" dt="2024-11-07T08:44:56.517" v="4831"/>
          <ac:spMkLst>
            <pc:docMk/>
            <pc:sldMk cId="3969943575" sldId="284"/>
            <ac:spMk id="266" creationId="{2B09F894-46E2-11AF-2E1C-394A820768EA}"/>
          </ac:spMkLst>
        </pc:spChg>
        <pc:spChg chg="mod">
          <ac:chgData name="chethan kalyan" userId="c1370a218002e0be" providerId="LiveId" clId="{2D53C083-D1FA-4AFF-9038-BC477B0ABBA7}" dt="2024-11-07T08:44:56.517" v="4831"/>
          <ac:spMkLst>
            <pc:docMk/>
            <pc:sldMk cId="3969943575" sldId="284"/>
            <ac:spMk id="267" creationId="{FF748287-577F-F852-F884-A0677DAC380A}"/>
          </ac:spMkLst>
        </pc:spChg>
        <pc:spChg chg="mod">
          <ac:chgData name="chethan kalyan" userId="c1370a218002e0be" providerId="LiveId" clId="{2D53C083-D1FA-4AFF-9038-BC477B0ABBA7}" dt="2024-11-07T08:44:56.517" v="4831"/>
          <ac:spMkLst>
            <pc:docMk/>
            <pc:sldMk cId="3969943575" sldId="284"/>
            <ac:spMk id="268" creationId="{354FAC5C-AF2C-7CC0-240C-1FCCA53860D5}"/>
          </ac:spMkLst>
        </pc:spChg>
        <pc:spChg chg="mod">
          <ac:chgData name="chethan kalyan" userId="c1370a218002e0be" providerId="LiveId" clId="{2D53C083-D1FA-4AFF-9038-BC477B0ABBA7}" dt="2024-11-07T08:44:56.517" v="4831"/>
          <ac:spMkLst>
            <pc:docMk/>
            <pc:sldMk cId="3969943575" sldId="284"/>
            <ac:spMk id="269" creationId="{3C566A27-961A-1975-0ED3-82BB192F77D6}"/>
          </ac:spMkLst>
        </pc:spChg>
        <pc:spChg chg="mod">
          <ac:chgData name="chethan kalyan" userId="c1370a218002e0be" providerId="LiveId" clId="{2D53C083-D1FA-4AFF-9038-BC477B0ABBA7}" dt="2024-11-07T08:44:56.517" v="4831"/>
          <ac:spMkLst>
            <pc:docMk/>
            <pc:sldMk cId="3969943575" sldId="284"/>
            <ac:spMk id="270" creationId="{FAA0F25F-8E5E-DF00-6985-1668AB5FDB40}"/>
          </ac:spMkLst>
        </pc:spChg>
        <pc:spChg chg="mod">
          <ac:chgData name="chethan kalyan" userId="c1370a218002e0be" providerId="LiveId" clId="{2D53C083-D1FA-4AFF-9038-BC477B0ABBA7}" dt="2024-11-07T08:44:56.517" v="4831"/>
          <ac:spMkLst>
            <pc:docMk/>
            <pc:sldMk cId="3969943575" sldId="284"/>
            <ac:spMk id="271" creationId="{23B8BA45-5A89-13F6-92EF-7AAFC0129B51}"/>
          </ac:spMkLst>
        </pc:spChg>
        <pc:spChg chg="mod">
          <ac:chgData name="chethan kalyan" userId="c1370a218002e0be" providerId="LiveId" clId="{2D53C083-D1FA-4AFF-9038-BC477B0ABBA7}" dt="2024-11-07T08:44:56.517" v="4831"/>
          <ac:spMkLst>
            <pc:docMk/>
            <pc:sldMk cId="3969943575" sldId="284"/>
            <ac:spMk id="272" creationId="{6007FA6F-4E23-E02F-055D-3564F1345A0D}"/>
          </ac:spMkLst>
        </pc:spChg>
        <pc:spChg chg="mod">
          <ac:chgData name="chethan kalyan" userId="c1370a218002e0be" providerId="LiveId" clId="{2D53C083-D1FA-4AFF-9038-BC477B0ABBA7}" dt="2024-11-07T08:44:56.517" v="4831"/>
          <ac:spMkLst>
            <pc:docMk/>
            <pc:sldMk cId="3969943575" sldId="284"/>
            <ac:spMk id="273" creationId="{E66AE6FA-C42D-B723-095B-7214D64B052A}"/>
          </ac:spMkLst>
        </pc:spChg>
        <pc:spChg chg="mod">
          <ac:chgData name="chethan kalyan" userId="c1370a218002e0be" providerId="LiveId" clId="{2D53C083-D1FA-4AFF-9038-BC477B0ABBA7}" dt="2024-11-07T08:44:56.517" v="4831"/>
          <ac:spMkLst>
            <pc:docMk/>
            <pc:sldMk cId="3969943575" sldId="284"/>
            <ac:spMk id="274" creationId="{41246468-2630-41C6-18DE-B6EF2713C956}"/>
          </ac:spMkLst>
        </pc:spChg>
        <pc:spChg chg="mod">
          <ac:chgData name="chethan kalyan" userId="c1370a218002e0be" providerId="LiveId" clId="{2D53C083-D1FA-4AFF-9038-BC477B0ABBA7}" dt="2024-11-07T08:44:56.517" v="4831"/>
          <ac:spMkLst>
            <pc:docMk/>
            <pc:sldMk cId="3969943575" sldId="284"/>
            <ac:spMk id="275" creationId="{73382D7C-AFE6-ED3B-29FC-DB64230764C3}"/>
          </ac:spMkLst>
        </pc:spChg>
        <pc:spChg chg="mod">
          <ac:chgData name="chethan kalyan" userId="c1370a218002e0be" providerId="LiveId" clId="{2D53C083-D1FA-4AFF-9038-BC477B0ABBA7}" dt="2024-11-07T08:44:56.517" v="4831"/>
          <ac:spMkLst>
            <pc:docMk/>
            <pc:sldMk cId="3969943575" sldId="284"/>
            <ac:spMk id="276" creationId="{EC74D98D-0EC7-41A7-470B-8083F615FFCA}"/>
          </ac:spMkLst>
        </pc:spChg>
        <pc:spChg chg="mod">
          <ac:chgData name="chethan kalyan" userId="c1370a218002e0be" providerId="LiveId" clId="{2D53C083-D1FA-4AFF-9038-BC477B0ABBA7}" dt="2024-11-07T08:44:56.517" v="4831"/>
          <ac:spMkLst>
            <pc:docMk/>
            <pc:sldMk cId="3969943575" sldId="284"/>
            <ac:spMk id="277" creationId="{904BF5DF-BECE-2409-7423-70CE1227C1AA}"/>
          </ac:spMkLst>
        </pc:spChg>
        <pc:spChg chg="mod">
          <ac:chgData name="chethan kalyan" userId="c1370a218002e0be" providerId="LiveId" clId="{2D53C083-D1FA-4AFF-9038-BC477B0ABBA7}" dt="2024-11-07T08:44:56.517" v="4831"/>
          <ac:spMkLst>
            <pc:docMk/>
            <pc:sldMk cId="3969943575" sldId="284"/>
            <ac:spMk id="278" creationId="{C4E30E80-5B0F-1852-6616-F8C0BE4C5225}"/>
          </ac:spMkLst>
        </pc:spChg>
        <pc:spChg chg="mod">
          <ac:chgData name="chethan kalyan" userId="c1370a218002e0be" providerId="LiveId" clId="{2D53C083-D1FA-4AFF-9038-BC477B0ABBA7}" dt="2024-11-07T08:44:56.517" v="4831"/>
          <ac:spMkLst>
            <pc:docMk/>
            <pc:sldMk cId="3969943575" sldId="284"/>
            <ac:spMk id="279" creationId="{D23C7B58-D9D1-BF3C-4B36-A14C743FF45F}"/>
          </ac:spMkLst>
        </pc:spChg>
        <pc:spChg chg="mod">
          <ac:chgData name="chethan kalyan" userId="c1370a218002e0be" providerId="LiveId" clId="{2D53C083-D1FA-4AFF-9038-BC477B0ABBA7}" dt="2024-11-07T08:44:56.517" v="4831"/>
          <ac:spMkLst>
            <pc:docMk/>
            <pc:sldMk cId="3969943575" sldId="284"/>
            <ac:spMk id="280" creationId="{8AEA8A74-7CF2-408D-D3B4-C167F835BCCC}"/>
          </ac:spMkLst>
        </pc:spChg>
        <pc:spChg chg="mod">
          <ac:chgData name="chethan kalyan" userId="c1370a218002e0be" providerId="LiveId" clId="{2D53C083-D1FA-4AFF-9038-BC477B0ABBA7}" dt="2024-11-07T08:44:56.517" v="4831"/>
          <ac:spMkLst>
            <pc:docMk/>
            <pc:sldMk cId="3969943575" sldId="284"/>
            <ac:spMk id="281" creationId="{B6EABCFC-788F-64F5-5F0C-000EBADCCEAE}"/>
          </ac:spMkLst>
        </pc:spChg>
        <pc:spChg chg="mod">
          <ac:chgData name="chethan kalyan" userId="c1370a218002e0be" providerId="LiveId" clId="{2D53C083-D1FA-4AFF-9038-BC477B0ABBA7}" dt="2024-11-07T08:44:56.517" v="4831"/>
          <ac:spMkLst>
            <pc:docMk/>
            <pc:sldMk cId="3969943575" sldId="284"/>
            <ac:spMk id="282" creationId="{04DC3DA5-80F7-2DFC-F43B-36DBBAF07ED3}"/>
          </ac:spMkLst>
        </pc:spChg>
        <pc:spChg chg="mod">
          <ac:chgData name="chethan kalyan" userId="c1370a218002e0be" providerId="LiveId" clId="{2D53C083-D1FA-4AFF-9038-BC477B0ABBA7}" dt="2024-11-07T08:44:56.517" v="4831"/>
          <ac:spMkLst>
            <pc:docMk/>
            <pc:sldMk cId="3969943575" sldId="284"/>
            <ac:spMk id="283" creationId="{E74A12D4-9E56-918B-FA63-A122224C8ABB}"/>
          </ac:spMkLst>
        </pc:spChg>
        <pc:spChg chg="mod">
          <ac:chgData name="chethan kalyan" userId="c1370a218002e0be" providerId="LiveId" clId="{2D53C083-D1FA-4AFF-9038-BC477B0ABBA7}" dt="2024-11-07T08:44:56.517" v="4831"/>
          <ac:spMkLst>
            <pc:docMk/>
            <pc:sldMk cId="3969943575" sldId="284"/>
            <ac:spMk id="284" creationId="{A3221546-506A-87EB-7FEC-B55749BAB51D}"/>
          </ac:spMkLst>
        </pc:spChg>
        <pc:spChg chg="mod">
          <ac:chgData name="chethan kalyan" userId="c1370a218002e0be" providerId="LiveId" clId="{2D53C083-D1FA-4AFF-9038-BC477B0ABBA7}" dt="2024-11-07T08:44:56.517" v="4831"/>
          <ac:spMkLst>
            <pc:docMk/>
            <pc:sldMk cId="3969943575" sldId="284"/>
            <ac:spMk id="285" creationId="{B211B5A1-60F0-1F92-FBFB-E3F3FB9E77C2}"/>
          </ac:spMkLst>
        </pc:spChg>
        <pc:spChg chg="mod">
          <ac:chgData name="chethan kalyan" userId="c1370a218002e0be" providerId="LiveId" clId="{2D53C083-D1FA-4AFF-9038-BC477B0ABBA7}" dt="2024-11-07T08:44:56.517" v="4831"/>
          <ac:spMkLst>
            <pc:docMk/>
            <pc:sldMk cId="3969943575" sldId="284"/>
            <ac:spMk id="286" creationId="{00F25512-EFCA-9E2A-C6DF-9E9F595ECD0E}"/>
          </ac:spMkLst>
        </pc:spChg>
        <pc:spChg chg="mod">
          <ac:chgData name="chethan kalyan" userId="c1370a218002e0be" providerId="LiveId" clId="{2D53C083-D1FA-4AFF-9038-BC477B0ABBA7}" dt="2024-11-07T08:44:56.517" v="4831"/>
          <ac:spMkLst>
            <pc:docMk/>
            <pc:sldMk cId="3969943575" sldId="284"/>
            <ac:spMk id="287" creationId="{D47748C8-ADEF-5BD9-15F4-F43630CF42C2}"/>
          </ac:spMkLst>
        </pc:spChg>
        <pc:spChg chg="mod">
          <ac:chgData name="chethan kalyan" userId="c1370a218002e0be" providerId="LiveId" clId="{2D53C083-D1FA-4AFF-9038-BC477B0ABBA7}" dt="2024-11-07T08:44:56.517" v="4831"/>
          <ac:spMkLst>
            <pc:docMk/>
            <pc:sldMk cId="3969943575" sldId="284"/>
            <ac:spMk id="288" creationId="{98DA70BC-8E1D-035A-E6A4-4E7D913251B2}"/>
          </ac:spMkLst>
        </pc:spChg>
        <pc:spChg chg="mod">
          <ac:chgData name="chethan kalyan" userId="c1370a218002e0be" providerId="LiveId" clId="{2D53C083-D1FA-4AFF-9038-BC477B0ABBA7}" dt="2024-11-07T08:44:56.517" v="4831"/>
          <ac:spMkLst>
            <pc:docMk/>
            <pc:sldMk cId="3969943575" sldId="284"/>
            <ac:spMk id="289" creationId="{EA3ACB09-1F9C-67A4-2A6B-4A29C9BEF13B}"/>
          </ac:spMkLst>
        </pc:spChg>
        <pc:spChg chg="mod">
          <ac:chgData name="chethan kalyan" userId="c1370a218002e0be" providerId="LiveId" clId="{2D53C083-D1FA-4AFF-9038-BC477B0ABBA7}" dt="2024-11-07T08:44:56.517" v="4831"/>
          <ac:spMkLst>
            <pc:docMk/>
            <pc:sldMk cId="3969943575" sldId="284"/>
            <ac:spMk id="290" creationId="{674E57A3-F7AB-6A35-0C40-64749EBACF44}"/>
          </ac:spMkLst>
        </pc:spChg>
        <pc:spChg chg="mod">
          <ac:chgData name="chethan kalyan" userId="c1370a218002e0be" providerId="LiveId" clId="{2D53C083-D1FA-4AFF-9038-BC477B0ABBA7}" dt="2024-11-07T08:44:56.517" v="4831"/>
          <ac:spMkLst>
            <pc:docMk/>
            <pc:sldMk cId="3969943575" sldId="284"/>
            <ac:spMk id="291" creationId="{DEDD5023-D9E8-5ADE-FD01-D00FB75379CF}"/>
          </ac:spMkLst>
        </pc:spChg>
        <pc:spChg chg="mod">
          <ac:chgData name="chethan kalyan" userId="c1370a218002e0be" providerId="LiveId" clId="{2D53C083-D1FA-4AFF-9038-BC477B0ABBA7}" dt="2024-11-07T08:44:56.517" v="4831"/>
          <ac:spMkLst>
            <pc:docMk/>
            <pc:sldMk cId="3969943575" sldId="284"/>
            <ac:spMk id="292" creationId="{F3E35053-5F58-EF38-5F48-7C20D63B05D0}"/>
          </ac:spMkLst>
        </pc:spChg>
        <pc:spChg chg="mod">
          <ac:chgData name="chethan kalyan" userId="c1370a218002e0be" providerId="LiveId" clId="{2D53C083-D1FA-4AFF-9038-BC477B0ABBA7}" dt="2024-11-07T08:44:56.517" v="4831"/>
          <ac:spMkLst>
            <pc:docMk/>
            <pc:sldMk cId="3969943575" sldId="284"/>
            <ac:spMk id="293" creationId="{33BB2BE7-A921-A702-7FD9-4D5D5FA3A3F7}"/>
          </ac:spMkLst>
        </pc:spChg>
        <pc:spChg chg="mod">
          <ac:chgData name="chethan kalyan" userId="c1370a218002e0be" providerId="LiveId" clId="{2D53C083-D1FA-4AFF-9038-BC477B0ABBA7}" dt="2024-11-07T08:44:56.517" v="4831"/>
          <ac:spMkLst>
            <pc:docMk/>
            <pc:sldMk cId="3969943575" sldId="284"/>
            <ac:spMk id="294" creationId="{28234887-7FBE-AE2D-3D00-5304BF5C9039}"/>
          </ac:spMkLst>
        </pc:spChg>
        <pc:spChg chg="mod">
          <ac:chgData name="chethan kalyan" userId="c1370a218002e0be" providerId="LiveId" clId="{2D53C083-D1FA-4AFF-9038-BC477B0ABBA7}" dt="2024-11-07T08:44:56.517" v="4831"/>
          <ac:spMkLst>
            <pc:docMk/>
            <pc:sldMk cId="3969943575" sldId="284"/>
            <ac:spMk id="295" creationId="{B9566B69-449C-CB71-E799-F581F684B5AA}"/>
          </ac:spMkLst>
        </pc:spChg>
        <pc:spChg chg="mod">
          <ac:chgData name="chethan kalyan" userId="c1370a218002e0be" providerId="LiveId" clId="{2D53C083-D1FA-4AFF-9038-BC477B0ABBA7}" dt="2024-11-07T08:44:56.517" v="4831"/>
          <ac:spMkLst>
            <pc:docMk/>
            <pc:sldMk cId="3969943575" sldId="284"/>
            <ac:spMk id="296" creationId="{6D36E875-8D03-8BF9-F760-4CDCB75F4A00}"/>
          </ac:spMkLst>
        </pc:spChg>
        <pc:spChg chg="mod">
          <ac:chgData name="chethan kalyan" userId="c1370a218002e0be" providerId="LiveId" clId="{2D53C083-D1FA-4AFF-9038-BC477B0ABBA7}" dt="2024-11-07T08:44:56.517" v="4831"/>
          <ac:spMkLst>
            <pc:docMk/>
            <pc:sldMk cId="3969943575" sldId="284"/>
            <ac:spMk id="297" creationId="{5E0C6858-1488-71CD-4244-A3F177BAE24D}"/>
          </ac:spMkLst>
        </pc:spChg>
        <pc:spChg chg="mod">
          <ac:chgData name="chethan kalyan" userId="c1370a218002e0be" providerId="LiveId" clId="{2D53C083-D1FA-4AFF-9038-BC477B0ABBA7}" dt="2024-11-07T08:44:56.517" v="4831"/>
          <ac:spMkLst>
            <pc:docMk/>
            <pc:sldMk cId="3969943575" sldId="284"/>
            <ac:spMk id="298" creationId="{3A3357DD-4856-7F0F-D7A9-8264839BEF10}"/>
          </ac:spMkLst>
        </pc:spChg>
        <pc:spChg chg="mod">
          <ac:chgData name="chethan kalyan" userId="c1370a218002e0be" providerId="LiveId" clId="{2D53C083-D1FA-4AFF-9038-BC477B0ABBA7}" dt="2024-11-07T08:44:56.517" v="4831"/>
          <ac:spMkLst>
            <pc:docMk/>
            <pc:sldMk cId="3969943575" sldId="284"/>
            <ac:spMk id="299" creationId="{7C27C93E-7432-AA81-D087-86566A31B519}"/>
          </ac:spMkLst>
        </pc:spChg>
        <pc:spChg chg="mod">
          <ac:chgData name="chethan kalyan" userId="c1370a218002e0be" providerId="LiveId" clId="{2D53C083-D1FA-4AFF-9038-BC477B0ABBA7}" dt="2024-11-07T08:44:56.517" v="4831"/>
          <ac:spMkLst>
            <pc:docMk/>
            <pc:sldMk cId="3969943575" sldId="284"/>
            <ac:spMk id="300" creationId="{10C953C2-B06B-BB09-F655-BDA1E375EFD2}"/>
          </ac:spMkLst>
        </pc:spChg>
        <pc:spChg chg="mod">
          <ac:chgData name="chethan kalyan" userId="c1370a218002e0be" providerId="LiveId" clId="{2D53C083-D1FA-4AFF-9038-BC477B0ABBA7}" dt="2024-11-07T08:44:56.517" v="4831"/>
          <ac:spMkLst>
            <pc:docMk/>
            <pc:sldMk cId="3969943575" sldId="284"/>
            <ac:spMk id="301" creationId="{05E78D45-004E-52A6-31A1-8B6BCF4712B7}"/>
          </ac:spMkLst>
        </pc:spChg>
        <pc:spChg chg="mod">
          <ac:chgData name="chethan kalyan" userId="c1370a218002e0be" providerId="LiveId" clId="{2D53C083-D1FA-4AFF-9038-BC477B0ABBA7}" dt="2024-11-07T08:44:56.517" v="4831"/>
          <ac:spMkLst>
            <pc:docMk/>
            <pc:sldMk cId="3969943575" sldId="284"/>
            <ac:spMk id="302" creationId="{FAD7CA7D-FC53-335E-7E13-BD8B39262B4B}"/>
          </ac:spMkLst>
        </pc:spChg>
        <pc:spChg chg="mod">
          <ac:chgData name="chethan kalyan" userId="c1370a218002e0be" providerId="LiveId" clId="{2D53C083-D1FA-4AFF-9038-BC477B0ABBA7}" dt="2024-11-07T08:44:56.517" v="4831"/>
          <ac:spMkLst>
            <pc:docMk/>
            <pc:sldMk cId="3969943575" sldId="284"/>
            <ac:spMk id="303" creationId="{018BA2B4-136B-001B-6184-4EA2B128303C}"/>
          </ac:spMkLst>
        </pc:spChg>
        <pc:spChg chg="mod">
          <ac:chgData name="chethan kalyan" userId="c1370a218002e0be" providerId="LiveId" clId="{2D53C083-D1FA-4AFF-9038-BC477B0ABBA7}" dt="2024-11-07T08:44:56.517" v="4831"/>
          <ac:spMkLst>
            <pc:docMk/>
            <pc:sldMk cId="3969943575" sldId="284"/>
            <ac:spMk id="304" creationId="{64F8B7C4-F5DA-D88C-9044-11968AF4C443}"/>
          </ac:spMkLst>
        </pc:spChg>
        <pc:spChg chg="mod">
          <ac:chgData name="chethan kalyan" userId="c1370a218002e0be" providerId="LiveId" clId="{2D53C083-D1FA-4AFF-9038-BC477B0ABBA7}" dt="2024-11-07T08:44:56.517" v="4831"/>
          <ac:spMkLst>
            <pc:docMk/>
            <pc:sldMk cId="3969943575" sldId="284"/>
            <ac:spMk id="305" creationId="{81840CE9-502B-D292-5958-150F45F80C0E}"/>
          </ac:spMkLst>
        </pc:spChg>
        <pc:spChg chg="mod">
          <ac:chgData name="chethan kalyan" userId="c1370a218002e0be" providerId="LiveId" clId="{2D53C083-D1FA-4AFF-9038-BC477B0ABBA7}" dt="2024-11-07T08:44:56.517" v="4831"/>
          <ac:spMkLst>
            <pc:docMk/>
            <pc:sldMk cId="3969943575" sldId="284"/>
            <ac:spMk id="306" creationId="{C3493B4B-5141-C35B-E9D1-5F89C99CBFE8}"/>
          </ac:spMkLst>
        </pc:spChg>
        <pc:spChg chg="mod">
          <ac:chgData name="chethan kalyan" userId="c1370a218002e0be" providerId="LiveId" clId="{2D53C083-D1FA-4AFF-9038-BC477B0ABBA7}" dt="2024-11-07T08:44:56.517" v="4831"/>
          <ac:spMkLst>
            <pc:docMk/>
            <pc:sldMk cId="3969943575" sldId="284"/>
            <ac:spMk id="307" creationId="{E9E6D018-F1FD-BD23-FB21-EE87A90F9C72}"/>
          </ac:spMkLst>
        </pc:spChg>
        <pc:spChg chg="mod">
          <ac:chgData name="chethan kalyan" userId="c1370a218002e0be" providerId="LiveId" clId="{2D53C083-D1FA-4AFF-9038-BC477B0ABBA7}" dt="2024-11-07T08:44:56.517" v="4831"/>
          <ac:spMkLst>
            <pc:docMk/>
            <pc:sldMk cId="3969943575" sldId="284"/>
            <ac:spMk id="308" creationId="{29D83F46-A558-61F6-F19B-B69267AC2F5B}"/>
          </ac:spMkLst>
        </pc:spChg>
        <pc:spChg chg="mod">
          <ac:chgData name="chethan kalyan" userId="c1370a218002e0be" providerId="LiveId" clId="{2D53C083-D1FA-4AFF-9038-BC477B0ABBA7}" dt="2024-11-07T08:44:56.517" v="4831"/>
          <ac:spMkLst>
            <pc:docMk/>
            <pc:sldMk cId="3969943575" sldId="284"/>
            <ac:spMk id="309" creationId="{F6F85E55-CBA1-EC96-B040-E714855F7F1E}"/>
          </ac:spMkLst>
        </pc:spChg>
        <pc:spChg chg="mod">
          <ac:chgData name="chethan kalyan" userId="c1370a218002e0be" providerId="LiveId" clId="{2D53C083-D1FA-4AFF-9038-BC477B0ABBA7}" dt="2024-11-07T08:44:56.517" v="4831"/>
          <ac:spMkLst>
            <pc:docMk/>
            <pc:sldMk cId="3969943575" sldId="284"/>
            <ac:spMk id="310" creationId="{C8512BAD-85A3-8C0C-D931-8F90627FCA03}"/>
          </ac:spMkLst>
        </pc:spChg>
        <pc:spChg chg="mod">
          <ac:chgData name="chethan kalyan" userId="c1370a218002e0be" providerId="LiveId" clId="{2D53C083-D1FA-4AFF-9038-BC477B0ABBA7}" dt="2024-11-07T08:44:56.517" v="4831"/>
          <ac:spMkLst>
            <pc:docMk/>
            <pc:sldMk cId="3969943575" sldId="284"/>
            <ac:spMk id="311" creationId="{C23A9935-5FFE-0818-0972-81E800C68CEC}"/>
          </ac:spMkLst>
        </pc:spChg>
        <pc:spChg chg="mod">
          <ac:chgData name="chethan kalyan" userId="c1370a218002e0be" providerId="LiveId" clId="{2D53C083-D1FA-4AFF-9038-BC477B0ABBA7}" dt="2024-11-07T08:44:56.517" v="4831"/>
          <ac:spMkLst>
            <pc:docMk/>
            <pc:sldMk cId="3969943575" sldId="284"/>
            <ac:spMk id="312" creationId="{1D080B68-B4C0-9793-F8C2-693259A58ADB}"/>
          </ac:spMkLst>
        </pc:spChg>
        <pc:spChg chg="mod">
          <ac:chgData name="chethan kalyan" userId="c1370a218002e0be" providerId="LiveId" clId="{2D53C083-D1FA-4AFF-9038-BC477B0ABBA7}" dt="2024-11-07T08:44:56.517" v="4831"/>
          <ac:spMkLst>
            <pc:docMk/>
            <pc:sldMk cId="3969943575" sldId="284"/>
            <ac:spMk id="313" creationId="{19927413-5C61-7D5A-65F7-C379FBDD33CB}"/>
          </ac:spMkLst>
        </pc:spChg>
        <pc:spChg chg="mod">
          <ac:chgData name="chethan kalyan" userId="c1370a218002e0be" providerId="LiveId" clId="{2D53C083-D1FA-4AFF-9038-BC477B0ABBA7}" dt="2024-11-07T08:44:56.517" v="4831"/>
          <ac:spMkLst>
            <pc:docMk/>
            <pc:sldMk cId="3969943575" sldId="284"/>
            <ac:spMk id="314" creationId="{FBFDE651-FA50-0A34-6AD5-7F8740E32A80}"/>
          </ac:spMkLst>
        </pc:spChg>
        <pc:spChg chg="mod">
          <ac:chgData name="chethan kalyan" userId="c1370a218002e0be" providerId="LiveId" clId="{2D53C083-D1FA-4AFF-9038-BC477B0ABBA7}" dt="2024-11-07T08:44:56.517" v="4831"/>
          <ac:spMkLst>
            <pc:docMk/>
            <pc:sldMk cId="3969943575" sldId="284"/>
            <ac:spMk id="315" creationId="{D66D27AB-EBDB-A1C6-9F25-A7F5DA7B9094}"/>
          </ac:spMkLst>
        </pc:spChg>
        <pc:spChg chg="mod">
          <ac:chgData name="chethan kalyan" userId="c1370a218002e0be" providerId="LiveId" clId="{2D53C083-D1FA-4AFF-9038-BC477B0ABBA7}" dt="2024-11-07T08:44:56.517" v="4831"/>
          <ac:spMkLst>
            <pc:docMk/>
            <pc:sldMk cId="3969943575" sldId="284"/>
            <ac:spMk id="316" creationId="{E750F435-B3B5-B910-AE01-F069AE8DABEC}"/>
          </ac:spMkLst>
        </pc:spChg>
        <pc:spChg chg="mod">
          <ac:chgData name="chethan kalyan" userId="c1370a218002e0be" providerId="LiveId" clId="{2D53C083-D1FA-4AFF-9038-BC477B0ABBA7}" dt="2024-11-07T08:44:56.517" v="4831"/>
          <ac:spMkLst>
            <pc:docMk/>
            <pc:sldMk cId="3969943575" sldId="284"/>
            <ac:spMk id="317" creationId="{B78559C2-6B2B-BBE0-D434-3CE2517E1411}"/>
          </ac:spMkLst>
        </pc:spChg>
        <pc:spChg chg="mod">
          <ac:chgData name="chethan kalyan" userId="c1370a218002e0be" providerId="LiveId" clId="{2D53C083-D1FA-4AFF-9038-BC477B0ABBA7}" dt="2024-11-07T08:44:56.517" v="4831"/>
          <ac:spMkLst>
            <pc:docMk/>
            <pc:sldMk cId="3969943575" sldId="284"/>
            <ac:spMk id="318" creationId="{D22BC146-EDCA-B32E-EBFB-DB8D8AE37409}"/>
          </ac:spMkLst>
        </pc:spChg>
        <pc:spChg chg="mod">
          <ac:chgData name="chethan kalyan" userId="c1370a218002e0be" providerId="LiveId" clId="{2D53C083-D1FA-4AFF-9038-BC477B0ABBA7}" dt="2024-11-07T08:44:56.517" v="4831"/>
          <ac:spMkLst>
            <pc:docMk/>
            <pc:sldMk cId="3969943575" sldId="284"/>
            <ac:spMk id="319" creationId="{500A241E-B113-8914-07A5-7D8776AD10D1}"/>
          </ac:spMkLst>
        </pc:spChg>
        <pc:spChg chg="mod">
          <ac:chgData name="chethan kalyan" userId="c1370a218002e0be" providerId="LiveId" clId="{2D53C083-D1FA-4AFF-9038-BC477B0ABBA7}" dt="2024-11-07T08:44:56.517" v="4831"/>
          <ac:spMkLst>
            <pc:docMk/>
            <pc:sldMk cId="3969943575" sldId="284"/>
            <ac:spMk id="320" creationId="{906786B3-E651-B041-1F39-03BEDE4FF7FA}"/>
          </ac:spMkLst>
        </pc:spChg>
        <pc:spChg chg="mod">
          <ac:chgData name="chethan kalyan" userId="c1370a218002e0be" providerId="LiveId" clId="{2D53C083-D1FA-4AFF-9038-BC477B0ABBA7}" dt="2024-11-07T08:44:56.517" v="4831"/>
          <ac:spMkLst>
            <pc:docMk/>
            <pc:sldMk cId="3969943575" sldId="284"/>
            <ac:spMk id="321" creationId="{AA4716C4-DE5A-D77E-4156-EB98224A798A}"/>
          </ac:spMkLst>
        </pc:spChg>
        <pc:spChg chg="mod">
          <ac:chgData name="chethan kalyan" userId="c1370a218002e0be" providerId="LiveId" clId="{2D53C083-D1FA-4AFF-9038-BC477B0ABBA7}" dt="2024-11-07T08:44:56.517" v="4831"/>
          <ac:spMkLst>
            <pc:docMk/>
            <pc:sldMk cId="3969943575" sldId="284"/>
            <ac:spMk id="322" creationId="{CF2A8C78-4D3D-BB17-034A-E43DB14F2718}"/>
          </ac:spMkLst>
        </pc:spChg>
        <pc:spChg chg="mod">
          <ac:chgData name="chethan kalyan" userId="c1370a218002e0be" providerId="LiveId" clId="{2D53C083-D1FA-4AFF-9038-BC477B0ABBA7}" dt="2024-11-07T08:44:56.517" v="4831"/>
          <ac:spMkLst>
            <pc:docMk/>
            <pc:sldMk cId="3969943575" sldId="284"/>
            <ac:spMk id="323" creationId="{19540F8D-AF81-0BD1-EC78-997621B55696}"/>
          </ac:spMkLst>
        </pc:spChg>
        <pc:spChg chg="mod">
          <ac:chgData name="chethan kalyan" userId="c1370a218002e0be" providerId="LiveId" clId="{2D53C083-D1FA-4AFF-9038-BC477B0ABBA7}" dt="2024-11-07T08:44:56.517" v="4831"/>
          <ac:spMkLst>
            <pc:docMk/>
            <pc:sldMk cId="3969943575" sldId="284"/>
            <ac:spMk id="324" creationId="{5F52683D-FE62-0B95-10A3-DC93A6D13264}"/>
          </ac:spMkLst>
        </pc:spChg>
        <pc:spChg chg="mod">
          <ac:chgData name="chethan kalyan" userId="c1370a218002e0be" providerId="LiveId" clId="{2D53C083-D1FA-4AFF-9038-BC477B0ABBA7}" dt="2024-11-07T08:44:56.517" v="4831"/>
          <ac:spMkLst>
            <pc:docMk/>
            <pc:sldMk cId="3969943575" sldId="284"/>
            <ac:spMk id="325" creationId="{E5418589-8E6B-97DD-9605-F5B81FFDAC6E}"/>
          </ac:spMkLst>
        </pc:spChg>
        <pc:spChg chg="mod">
          <ac:chgData name="chethan kalyan" userId="c1370a218002e0be" providerId="LiveId" clId="{2D53C083-D1FA-4AFF-9038-BC477B0ABBA7}" dt="2024-11-07T08:44:56.517" v="4831"/>
          <ac:spMkLst>
            <pc:docMk/>
            <pc:sldMk cId="3969943575" sldId="284"/>
            <ac:spMk id="326" creationId="{8E755653-EA7E-D0BA-6989-8AB5974552EE}"/>
          </ac:spMkLst>
        </pc:spChg>
        <pc:spChg chg="mod">
          <ac:chgData name="chethan kalyan" userId="c1370a218002e0be" providerId="LiveId" clId="{2D53C083-D1FA-4AFF-9038-BC477B0ABBA7}" dt="2024-11-07T08:44:56.517" v="4831"/>
          <ac:spMkLst>
            <pc:docMk/>
            <pc:sldMk cId="3969943575" sldId="284"/>
            <ac:spMk id="327" creationId="{FCBC9D12-FA9E-CD01-02BE-A26BB55B36F9}"/>
          </ac:spMkLst>
        </pc:spChg>
        <pc:spChg chg="mod">
          <ac:chgData name="chethan kalyan" userId="c1370a218002e0be" providerId="LiveId" clId="{2D53C083-D1FA-4AFF-9038-BC477B0ABBA7}" dt="2024-11-07T08:44:56.517" v="4831"/>
          <ac:spMkLst>
            <pc:docMk/>
            <pc:sldMk cId="3969943575" sldId="284"/>
            <ac:spMk id="328" creationId="{2471BF9D-159D-5885-D35B-3D60D5A294D6}"/>
          </ac:spMkLst>
        </pc:spChg>
        <pc:spChg chg="mod">
          <ac:chgData name="chethan kalyan" userId="c1370a218002e0be" providerId="LiveId" clId="{2D53C083-D1FA-4AFF-9038-BC477B0ABBA7}" dt="2024-11-07T08:44:56.517" v="4831"/>
          <ac:spMkLst>
            <pc:docMk/>
            <pc:sldMk cId="3969943575" sldId="284"/>
            <ac:spMk id="329" creationId="{71CCC5BF-D145-04D8-726C-2E8564C94BA8}"/>
          </ac:spMkLst>
        </pc:spChg>
        <pc:spChg chg="mod">
          <ac:chgData name="chethan kalyan" userId="c1370a218002e0be" providerId="LiveId" clId="{2D53C083-D1FA-4AFF-9038-BC477B0ABBA7}" dt="2024-11-07T08:44:56.517" v="4831"/>
          <ac:spMkLst>
            <pc:docMk/>
            <pc:sldMk cId="3969943575" sldId="284"/>
            <ac:spMk id="330" creationId="{AE2041A1-27F3-9528-EABC-4701E2E48857}"/>
          </ac:spMkLst>
        </pc:spChg>
        <pc:spChg chg="mod">
          <ac:chgData name="chethan kalyan" userId="c1370a218002e0be" providerId="LiveId" clId="{2D53C083-D1FA-4AFF-9038-BC477B0ABBA7}" dt="2024-11-07T08:44:56.517" v="4831"/>
          <ac:spMkLst>
            <pc:docMk/>
            <pc:sldMk cId="3969943575" sldId="284"/>
            <ac:spMk id="331" creationId="{78FC5261-C0F8-3EBA-5819-B700CF1AE9F0}"/>
          </ac:spMkLst>
        </pc:spChg>
        <pc:spChg chg="mod">
          <ac:chgData name="chethan kalyan" userId="c1370a218002e0be" providerId="LiveId" clId="{2D53C083-D1FA-4AFF-9038-BC477B0ABBA7}" dt="2024-11-07T08:44:56.517" v="4831"/>
          <ac:spMkLst>
            <pc:docMk/>
            <pc:sldMk cId="3969943575" sldId="284"/>
            <ac:spMk id="332" creationId="{E5EAF1B7-AA42-6582-4DBE-ECA47CAD940A}"/>
          </ac:spMkLst>
        </pc:spChg>
        <pc:spChg chg="mod">
          <ac:chgData name="chethan kalyan" userId="c1370a218002e0be" providerId="LiveId" clId="{2D53C083-D1FA-4AFF-9038-BC477B0ABBA7}" dt="2024-11-07T08:44:56.517" v="4831"/>
          <ac:spMkLst>
            <pc:docMk/>
            <pc:sldMk cId="3969943575" sldId="284"/>
            <ac:spMk id="333" creationId="{24361EC4-FC1E-49EB-695B-C13B238677C2}"/>
          </ac:spMkLst>
        </pc:spChg>
        <pc:spChg chg="mod">
          <ac:chgData name="chethan kalyan" userId="c1370a218002e0be" providerId="LiveId" clId="{2D53C083-D1FA-4AFF-9038-BC477B0ABBA7}" dt="2024-11-07T08:44:56.517" v="4831"/>
          <ac:spMkLst>
            <pc:docMk/>
            <pc:sldMk cId="3969943575" sldId="284"/>
            <ac:spMk id="334" creationId="{3144E152-2F0E-0396-2606-D15C06AF85B4}"/>
          </ac:spMkLst>
        </pc:spChg>
        <pc:spChg chg="mod">
          <ac:chgData name="chethan kalyan" userId="c1370a218002e0be" providerId="LiveId" clId="{2D53C083-D1FA-4AFF-9038-BC477B0ABBA7}" dt="2024-11-07T08:44:56.517" v="4831"/>
          <ac:spMkLst>
            <pc:docMk/>
            <pc:sldMk cId="3969943575" sldId="284"/>
            <ac:spMk id="335" creationId="{3B3A23E4-E174-E41D-3CB1-5ADEDD184034}"/>
          </ac:spMkLst>
        </pc:spChg>
        <pc:spChg chg="mod">
          <ac:chgData name="chethan kalyan" userId="c1370a218002e0be" providerId="LiveId" clId="{2D53C083-D1FA-4AFF-9038-BC477B0ABBA7}" dt="2024-11-07T08:44:56.517" v="4831"/>
          <ac:spMkLst>
            <pc:docMk/>
            <pc:sldMk cId="3969943575" sldId="284"/>
            <ac:spMk id="336" creationId="{08224E93-64F8-8F46-E057-038D84445A9A}"/>
          </ac:spMkLst>
        </pc:spChg>
        <pc:spChg chg="mod">
          <ac:chgData name="chethan kalyan" userId="c1370a218002e0be" providerId="LiveId" clId="{2D53C083-D1FA-4AFF-9038-BC477B0ABBA7}" dt="2024-11-07T08:44:56.517" v="4831"/>
          <ac:spMkLst>
            <pc:docMk/>
            <pc:sldMk cId="3969943575" sldId="284"/>
            <ac:spMk id="337" creationId="{4A888DF2-CA6B-B731-8DD2-EA046AE8EF36}"/>
          </ac:spMkLst>
        </pc:spChg>
        <pc:spChg chg="mod">
          <ac:chgData name="chethan kalyan" userId="c1370a218002e0be" providerId="LiveId" clId="{2D53C083-D1FA-4AFF-9038-BC477B0ABBA7}" dt="2024-11-07T08:44:56.517" v="4831"/>
          <ac:spMkLst>
            <pc:docMk/>
            <pc:sldMk cId="3969943575" sldId="284"/>
            <ac:spMk id="338" creationId="{9616FCFE-33D1-8F54-1B12-F18C6D924C2F}"/>
          </ac:spMkLst>
        </pc:spChg>
        <pc:spChg chg="mod">
          <ac:chgData name="chethan kalyan" userId="c1370a218002e0be" providerId="LiveId" clId="{2D53C083-D1FA-4AFF-9038-BC477B0ABBA7}" dt="2024-11-07T08:44:56.517" v="4831"/>
          <ac:spMkLst>
            <pc:docMk/>
            <pc:sldMk cId="3969943575" sldId="284"/>
            <ac:spMk id="339" creationId="{71621BFE-4887-12DA-FE50-1D3116B093A4}"/>
          </ac:spMkLst>
        </pc:spChg>
        <pc:spChg chg="mod">
          <ac:chgData name="chethan kalyan" userId="c1370a218002e0be" providerId="LiveId" clId="{2D53C083-D1FA-4AFF-9038-BC477B0ABBA7}" dt="2024-11-07T08:44:56.517" v="4831"/>
          <ac:spMkLst>
            <pc:docMk/>
            <pc:sldMk cId="3969943575" sldId="284"/>
            <ac:spMk id="340" creationId="{8A19DA1B-FA28-6685-9907-8CBFA8DA6BB1}"/>
          </ac:spMkLst>
        </pc:spChg>
        <pc:spChg chg="mod">
          <ac:chgData name="chethan kalyan" userId="c1370a218002e0be" providerId="LiveId" clId="{2D53C083-D1FA-4AFF-9038-BC477B0ABBA7}" dt="2024-11-07T08:44:56.517" v="4831"/>
          <ac:spMkLst>
            <pc:docMk/>
            <pc:sldMk cId="3969943575" sldId="284"/>
            <ac:spMk id="341" creationId="{C7073DF6-4938-4B5C-DC0D-E8D230B9F16C}"/>
          </ac:spMkLst>
        </pc:spChg>
        <pc:spChg chg="mod">
          <ac:chgData name="chethan kalyan" userId="c1370a218002e0be" providerId="LiveId" clId="{2D53C083-D1FA-4AFF-9038-BC477B0ABBA7}" dt="2024-11-07T08:44:56.517" v="4831"/>
          <ac:spMkLst>
            <pc:docMk/>
            <pc:sldMk cId="3969943575" sldId="284"/>
            <ac:spMk id="342" creationId="{0BF2681C-A8A1-E918-FCFF-2DBD56943259}"/>
          </ac:spMkLst>
        </pc:spChg>
        <pc:spChg chg="mod">
          <ac:chgData name="chethan kalyan" userId="c1370a218002e0be" providerId="LiveId" clId="{2D53C083-D1FA-4AFF-9038-BC477B0ABBA7}" dt="2024-11-07T08:44:56.517" v="4831"/>
          <ac:spMkLst>
            <pc:docMk/>
            <pc:sldMk cId="3969943575" sldId="284"/>
            <ac:spMk id="343" creationId="{C2FE9FCF-B170-98AD-6122-AA17052D1C6C}"/>
          </ac:spMkLst>
        </pc:spChg>
        <pc:spChg chg="mod">
          <ac:chgData name="chethan kalyan" userId="c1370a218002e0be" providerId="LiveId" clId="{2D53C083-D1FA-4AFF-9038-BC477B0ABBA7}" dt="2024-11-07T08:44:56.517" v="4831"/>
          <ac:spMkLst>
            <pc:docMk/>
            <pc:sldMk cId="3969943575" sldId="284"/>
            <ac:spMk id="344" creationId="{601867A0-C914-3DB2-CE13-9CAAAA4101A6}"/>
          </ac:spMkLst>
        </pc:spChg>
        <pc:spChg chg="mod">
          <ac:chgData name="chethan kalyan" userId="c1370a218002e0be" providerId="LiveId" clId="{2D53C083-D1FA-4AFF-9038-BC477B0ABBA7}" dt="2024-11-07T08:44:56.517" v="4831"/>
          <ac:spMkLst>
            <pc:docMk/>
            <pc:sldMk cId="3969943575" sldId="284"/>
            <ac:spMk id="345" creationId="{4B5BBAFA-4677-35AF-4231-EDA21848FF41}"/>
          </ac:spMkLst>
        </pc:spChg>
        <pc:spChg chg="mod">
          <ac:chgData name="chethan kalyan" userId="c1370a218002e0be" providerId="LiveId" clId="{2D53C083-D1FA-4AFF-9038-BC477B0ABBA7}" dt="2024-11-07T08:44:56.517" v="4831"/>
          <ac:spMkLst>
            <pc:docMk/>
            <pc:sldMk cId="3969943575" sldId="284"/>
            <ac:spMk id="346" creationId="{AB896276-6C00-2811-D564-64E014E388CA}"/>
          </ac:spMkLst>
        </pc:spChg>
        <pc:grpChg chg="add mod">
          <ac:chgData name="chethan kalyan" userId="c1370a218002e0be" providerId="LiveId" clId="{2D53C083-D1FA-4AFF-9038-BC477B0ABBA7}" dt="2024-11-07T08:44:56.517" v="4831"/>
          <ac:grpSpMkLst>
            <pc:docMk/>
            <pc:sldMk cId="3969943575" sldId="284"/>
            <ac:grpSpMk id="2" creationId="{916F962D-A63F-23DE-CA63-DD203180F2B8}"/>
          </ac:grpSpMkLst>
        </pc:grpChg>
        <pc:grpChg chg="mod">
          <ac:chgData name="chethan kalyan" userId="c1370a218002e0be" providerId="LiveId" clId="{2D53C083-D1FA-4AFF-9038-BC477B0ABBA7}" dt="2024-11-07T08:44:56.517" v="4831"/>
          <ac:grpSpMkLst>
            <pc:docMk/>
            <pc:sldMk cId="3969943575" sldId="284"/>
            <ac:grpSpMk id="4" creationId="{BDE1125C-3BD4-524E-A1AD-754D5B1248AD}"/>
          </ac:grpSpMkLst>
        </pc:grpChg>
        <pc:grpChg chg="mod">
          <ac:chgData name="chethan kalyan" userId="c1370a218002e0be" providerId="LiveId" clId="{2D53C083-D1FA-4AFF-9038-BC477B0ABBA7}" dt="2024-11-07T08:44:56.517" v="4831"/>
          <ac:grpSpMkLst>
            <pc:docMk/>
            <pc:sldMk cId="3969943575" sldId="284"/>
            <ac:grpSpMk id="5" creationId="{0F96BA9F-A662-8DCA-726F-66E09749EA56}"/>
          </ac:grpSpMkLst>
        </pc:grpChg>
        <pc:picChg chg="add mod">
          <ac:chgData name="chethan kalyan" userId="c1370a218002e0be" providerId="LiveId" clId="{2D53C083-D1FA-4AFF-9038-BC477B0ABBA7}" dt="2024-11-06T17:31:23.781" v="3834"/>
          <ac:picMkLst>
            <pc:docMk/>
            <pc:sldMk cId="3969943575" sldId="284"/>
            <ac:picMk id="8" creationId="{D9C1E159-36B2-74CF-58BC-FA4837F6D3D8}"/>
          </ac:picMkLst>
        </pc:picChg>
        <pc:picChg chg="add mod">
          <ac:chgData name="chethan kalyan" userId="c1370a218002e0be" providerId="LiveId" clId="{2D53C083-D1FA-4AFF-9038-BC477B0ABBA7}" dt="2024-11-07T16:49:43.244" v="4956" actId="14861"/>
          <ac:picMkLst>
            <pc:docMk/>
            <pc:sldMk cId="3969943575" sldId="284"/>
            <ac:picMk id="10" creationId="{FFE71547-0A04-03D9-A86B-8BF6624F23E5}"/>
          </ac:picMkLst>
        </pc:picChg>
      </pc:sldChg>
      <pc:sldChg chg="addSp delSp modSp new mod">
        <pc:chgData name="chethan kalyan" userId="c1370a218002e0be" providerId="LiveId" clId="{2D53C083-D1FA-4AFF-9038-BC477B0ABBA7}" dt="2024-11-07T16:44:12.651" v="4933" actId="14861"/>
        <pc:sldMkLst>
          <pc:docMk/>
          <pc:sldMk cId="2517129262" sldId="285"/>
        </pc:sldMkLst>
        <pc:spChg chg="add mod">
          <ac:chgData name="chethan kalyan" userId="c1370a218002e0be" providerId="LiveId" clId="{2D53C083-D1FA-4AFF-9038-BC477B0ABBA7}" dt="2024-11-07T07:21:50.612" v="4144" actId="1076"/>
          <ac:spMkLst>
            <pc:docMk/>
            <pc:sldMk cId="2517129262" sldId="285"/>
            <ac:spMk id="3" creationId="{894DB784-004E-BAB8-FD25-6D1C4665DDAC}"/>
          </ac:spMkLst>
        </pc:spChg>
        <pc:spChg chg="add del mod">
          <ac:chgData name="chethan kalyan" userId="c1370a218002e0be" providerId="LiveId" clId="{2D53C083-D1FA-4AFF-9038-BC477B0ABBA7}" dt="2024-11-07T07:23:20.012" v="4178" actId="478"/>
          <ac:spMkLst>
            <pc:docMk/>
            <pc:sldMk cId="2517129262" sldId="285"/>
            <ac:spMk id="7" creationId="{A2DA0098-4B61-A5DA-09AB-8D786C27C1E4}"/>
          </ac:spMkLst>
        </pc:spChg>
        <pc:spChg chg="add mod">
          <ac:chgData name="chethan kalyan" userId="c1370a218002e0be" providerId="LiveId" clId="{2D53C083-D1FA-4AFF-9038-BC477B0ABBA7}" dt="2024-11-07T10:59:18.536" v="4883" actId="20577"/>
          <ac:spMkLst>
            <pc:docMk/>
            <pc:sldMk cId="2517129262" sldId="285"/>
            <ac:spMk id="8" creationId="{E84AD62B-F0ED-0918-D581-351BADE09340}"/>
          </ac:spMkLst>
        </pc:spChg>
        <pc:spChg chg="mod">
          <ac:chgData name="chethan kalyan" userId="c1370a218002e0be" providerId="LiveId" clId="{2D53C083-D1FA-4AFF-9038-BC477B0ABBA7}" dt="2024-11-07T08:41:53.151" v="4795"/>
          <ac:spMkLst>
            <pc:docMk/>
            <pc:sldMk cId="2517129262" sldId="285"/>
            <ac:spMk id="9" creationId="{109173D0-F2E5-0104-CF90-908E47B19525}"/>
          </ac:spMkLst>
        </pc:spChg>
        <pc:spChg chg="mod">
          <ac:chgData name="chethan kalyan" userId="c1370a218002e0be" providerId="LiveId" clId="{2D53C083-D1FA-4AFF-9038-BC477B0ABBA7}" dt="2024-11-07T08:41:53.151" v="4795"/>
          <ac:spMkLst>
            <pc:docMk/>
            <pc:sldMk cId="2517129262" sldId="285"/>
            <ac:spMk id="10" creationId="{E8ED9702-E412-850F-2CC8-0CEE3C46FA16}"/>
          </ac:spMkLst>
        </pc:spChg>
        <pc:spChg chg="mod">
          <ac:chgData name="chethan kalyan" userId="c1370a218002e0be" providerId="LiveId" clId="{2D53C083-D1FA-4AFF-9038-BC477B0ABBA7}" dt="2024-11-07T08:41:53.151" v="4795"/>
          <ac:spMkLst>
            <pc:docMk/>
            <pc:sldMk cId="2517129262" sldId="285"/>
            <ac:spMk id="11" creationId="{F22FBFC3-AC76-BDE1-B23C-0B87C2164FEA}"/>
          </ac:spMkLst>
        </pc:spChg>
        <pc:spChg chg="mod">
          <ac:chgData name="chethan kalyan" userId="c1370a218002e0be" providerId="LiveId" clId="{2D53C083-D1FA-4AFF-9038-BC477B0ABBA7}" dt="2024-11-07T08:41:53.151" v="4795"/>
          <ac:spMkLst>
            <pc:docMk/>
            <pc:sldMk cId="2517129262" sldId="285"/>
            <ac:spMk id="12" creationId="{264E92D6-D4D2-F600-5B12-3F3E5892E185}"/>
          </ac:spMkLst>
        </pc:spChg>
        <pc:spChg chg="mod">
          <ac:chgData name="chethan kalyan" userId="c1370a218002e0be" providerId="LiveId" clId="{2D53C083-D1FA-4AFF-9038-BC477B0ABBA7}" dt="2024-11-07T08:41:53.151" v="4795"/>
          <ac:spMkLst>
            <pc:docMk/>
            <pc:sldMk cId="2517129262" sldId="285"/>
            <ac:spMk id="13" creationId="{050ADC2E-C1FC-9AEC-215D-83A595C4DE3D}"/>
          </ac:spMkLst>
        </pc:spChg>
        <pc:spChg chg="mod">
          <ac:chgData name="chethan kalyan" userId="c1370a218002e0be" providerId="LiveId" clId="{2D53C083-D1FA-4AFF-9038-BC477B0ABBA7}" dt="2024-11-07T08:41:53.151" v="4795"/>
          <ac:spMkLst>
            <pc:docMk/>
            <pc:sldMk cId="2517129262" sldId="285"/>
            <ac:spMk id="14" creationId="{5FD48C9E-E3F3-823D-A9FA-0755BA45EC6A}"/>
          </ac:spMkLst>
        </pc:spChg>
        <pc:spChg chg="mod">
          <ac:chgData name="chethan kalyan" userId="c1370a218002e0be" providerId="LiveId" clId="{2D53C083-D1FA-4AFF-9038-BC477B0ABBA7}" dt="2024-11-07T08:41:53.151" v="4795"/>
          <ac:spMkLst>
            <pc:docMk/>
            <pc:sldMk cId="2517129262" sldId="285"/>
            <ac:spMk id="15" creationId="{E5F49A64-8110-0FBA-E9DA-85E4D00EAA08}"/>
          </ac:spMkLst>
        </pc:spChg>
        <pc:spChg chg="mod">
          <ac:chgData name="chethan kalyan" userId="c1370a218002e0be" providerId="LiveId" clId="{2D53C083-D1FA-4AFF-9038-BC477B0ABBA7}" dt="2024-11-07T08:41:53.151" v="4795"/>
          <ac:spMkLst>
            <pc:docMk/>
            <pc:sldMk cId="2517129262" sldId="285"/>
            <ac:spMk id="16" creationId="{B284DF1C-60BF-575F-8BEC-A95AE05ED790}"/>
          </ac:spMkLst>
        </pc:spChg>
        <pc:spChg chg="mod">
          <ac:chgData name="chethan kalyan" userId="c1370a218002e0be" providerId="LiveId" clId="{2D53C083-D1FA-4AFF-9038-BC477B0ABBA7}" dt="2024-11-07T08:41:53.151" v="4795"/>
          <ac:spMkLst>
            <pc:docMk/>
            <pc:sldMk cId="2517129262" sldId="285"/>
            <ac:spMk id="17" creationId="{0B3538C3-2986-F7B4-5A23-B5B52EFA69B5}"/>
          </ac:spMkLst>
        </pc:spChg>
        <pc:spChg chg="mod">
          <ac:chgData name="chethan kalyan" userId="c1370a218002e0be" providerId="LiveId" clId="{2D53C083-D1FA-4AFF-9038-BC477B0ABBA7}" dt="2024-11-07T08:41:53.151" v="4795"/>
          <ac:spMkLst>
            <pc:docMk/>
            <pc:sldMk cId="2517129262" sldId="285"/>
            <ac:spMk id="18" creationId="{66C836C9-B026-FE26-C4BE-B248DC449E13}"/>
          </ac:spMkLst>
        </pc:spChg>
        <pc:spChg chg="mod">
          <ac:chgData name="chethan kalyan" userId="c1370a218002e0be" providerId="LiveId" clId="{2D53C083-D1FA-4AFF-9038-BC477B0ABBA7}" dt="2024-11-07T08:41:53.151" v="4795"/>
          <ac:spMkLst>
            <pc:docMk/>
            <pc:sldMk cId="2517129262" sldId="285"/>
            <ac:spMk id="19" creationId="{DBF3F798-1832-5E9C-D584-16EF551E98D9}"/>
          </ac:spMkLst>
        </pc:spChg>
        <pc:spChg chg="mod">
          <ac:chgData name="chethan kalyan" userId="c1370a218002e0be" providerId="LiveId" clId="{2D53C083-D1FA-4AFF-9038-BC477B0ABBA7}" dt="2024-11-07T08:41:53.151" v="4795"/>
          <ac:spMkLst>
            <pc:docMk/>
            <pc:sldMk cId="2517129262" sldId="285"/>
            <ac:spMk id="20" creationId="{E4504A31-C71F-796F-4BD9-02F83136AE84}"/>
          </ac:spMkLst>
        </pc:spChg>
        <pc:spChg chg="mod">
          <ac:chgData name="chethan kalyan" userId="c1370a218002e0be" providerId="LiveId" clId="{2D53C083-D1FA-4AFF-9038-BC477B0ABBA7}" dt="2024-11-07T08:41:53.151" v="4795"/>
          <ac:spMkLst>
            <pc:docMk/>
            <pc:sldMk cId="2517129262" sldId="285"/>
            <ac:spMk id="21" creationId="{2EA0F6A9-7C2C-D1EA-DF11-9BE23A28DBE7}"/>
          </ac:spMkLst>
        </pc:spChg>
        <pc:spChg chg="mod">
          <ac:chgData name="chethan kalyan" userId="c1370a218002e0be" providerId="LiveId" clId="{2D53C083-D1FA-4AFF-9038-BC477B0ABBA7}" dt="2024-11-07T08:41:53.151" v="4795"/>
          <ac:spMkLst>
            <pc:docMk/>
            <pc:sldMk cId="2517129262" sldId="285"/>
            <ac:spMk id="22" creationId="{5CADC268-3C52-5159-225D-6319BD19CB3E}"/>
          </ac:spMkLst>
        </pc:spChg>
        <pc:spChg chg="mod">
          <ac:chgData name="chethan kalyan" userId="c1370a218002e0be" providerId="LiveId" clId="{2D53C083-D1FA-4AFF-9038-BC477B0ABBA7}" dt="2024-11-07T08:41:53.151" v="4795"/>
          <ac:spMkLst>
            <pc:docMk/>
            <pc:sldMk cId="2517129262" sldId="285"/>
            <ac:spMk id="23" creationId="{802BA67B-D4AA-2D35-5F4E-AB521DF957AC}"/>
          </ac:spMkLst>
        </pc:spChg>
        <pc:spChg chg="mod">
          <ac:chgData name="chethan kalyan" userId="c1370a218002e0be" providerId="LiveId" clId="{2D53C083-D1FA-4AFF-9038-BC477B0ABBA7}" dt="2024-11-07T08:41:53.151" v="4795"/>
          <ac:spMkLst>
            <pc:docMk/>
            <pc:sldMk cId="2517129262" sldId="285"/>
            <ac:spMk id="24" creationId="{7C6AAE01-A3ED-F963-BAA1-0FBABBE547B7}"/>
          </ac:spMkLst>
        </pc:spChg>
        <pc:spChg chg="mod">
          <ac:chgData name="chethan kalyan" userId="c1370a218002e0be" providerId="LiveId" clId="{2D53C083-D1FA-4AFF-9038-BC477B0ABBA7}" dt="2024-11-07T08:41:53.151" v="4795"/>
          <ac:spMkLst>
            <pc:docMk/>
            <pc:sldMk cId="2517129262" sldId="285"/>
            <ac:spMk id="25" creationId="{FFBA4CA8-452D-1DEA-E037-76C30C77F066}"/>
          </ac:spMkLst>
        </pc:spChg>
        <pc:spChg chg="mod">
          <ac:chgData name="chethan kalyan" userId="c1370a218002e0be" providerId="LiveId" clId="{2D53C083-D1FA-4AFF-9038-BC477B0ABBA7}" dt="2024-11-07T08:41:53.151" v="4795"/>
          <ac:spMkLst>
            <pc:docMk/>
            <pc:sldMk cId="2517129262" sldId="285"/>
            <ac:spMk id="26" creationId="{0B85F6EB-49E7-CB83-B35E-420D048811C9}"/>
          </ac:spMkLst>
        </pc:spChg>
        <pc:spChg chg="mod">
          <ac:chgData name="chethan kalyan" userId="c1370a218002e0be" providerId="LiveId" clId="{2D53C083-D1FA-4AFF-9038-BC477B0ABBA7}" dt="2024-11-07T08:41:53.151" v="4795"/>
          <ac:spMkLst>
            <pc:docMk/>
            <pc:sldMk cId="2517129262" sldId="285"/>
            <ac:spMk id="27" creationId="{6741FE1D-2B31-FE45-D093-9EE41F5465AB}"/>
          </ac:spMkLst>
        </pc:spChg>
        <pc:spChg chg="mod">
          <ac:chgData name="chethan kalyan" userId="c1370a218002e0be" providerId="LiveId" clId="{2D53C083-D1FA-4AFF-9038-BC477B0ABBA7}" dt="2024-11-07T08:41:53.151" v="4795"/>
          <ac:spMkLst>
            <pc:docMk/>
            <pc:sldMk cId="2517129262" sldId="285"/>
            <ac:spMk id="28" creationId="{82EF21E1-00E9-06EB-FD3E-DFDD62E83C39}"/>
          </ac:spMkLst>
        </pc:spChg>
        <pc:spChg chg="mod">
          <ac:chgData name="chethan kalyan" userId="c1370a218002e0be" providerId="LiveId" clId="{2D53C083-D1FA-4AFF-9038-BC477B0ABBA7}" dt="2024-11-07T08:41:53.151" v="4795"/>
          <ac:spMkLst>
            <pc:docMk/>
            <pc:sldMk cId="2517129262" sldId="285"/>
            <ac:spMk id="29" creationId="{668BAC54-BD49-4FBA-C2E9-1592B3AA204B}"/>
          </ac:spMkLst>
        </pc:spChg>
        <pc:spChg chg="mod">
          <ac:chgData name="chethan kalyan" userId="c1370a218002e0be" providerId="LiveId" clId="{2D53C083-D1FA-4AFF-9038-BC477B0ABBA7}" dt="2024-11-07T08:41:53.151" v="4795"/>
          <ac:spMkLst>
            <pc:docMk/>
            <pc:sldMk cId="2517129262" sldId="285"/>
            <ac:spMk id="30" creationId="{C6379E89-5E3A-8895-EE20-37EBA99C1B7E}"/>
          </ac:spMkLst>
        </pc:spChg>
        <pc:spChg chg="mod">
          <ac:chgData name="chethan kalyan" userId="c1370a218002e0be" providerId="LiveId" clId="{2D53C083-D1FA-4AFF-9038-BC477B0ABBA7}" dt="2024-11-07T08:41:53.151" v="4795"/>
          <ac:spMkLst>
            <pc:docMk/>
            <pc:sldMk cId="2517129262" sldId="285"/>
            <ac:spMk id="31" creationId="{BECB5D7A-B8A7-1733-D623-B3B46EE9A09D}"/>
          </ac:spMkLst>
        </pc:spChg>
        <pc:spChg chg="mod">
          <ac:chgData name="chethan kalyan" userId="c1370a218002e0be" providerId="LiveId" clId="{2D53C083-D1FA-4AFF-9038-BC477B0ABBA7}" dt="2024-11-07T08:41:53.151" v="4795"/>
          <ac:spMkLst>
            <pc:docMk/>
            <pc:sldMk cId="2517129262" sldId="285"/>
            <ac:spMk id="32" creationId="{68B77E48-DAEF-025D-B468-015B34BDC612}"/>
          </ac:spMkLst>
        </pc:spChg>
        <pc:spChg chg="mod">
          <ac:chgData name="chethan kalyan" userId="c1370a218002e0be" providerId="LiveId" clId="{2D53C083-D1FA-4AFF-9038-BC477B0ABBA7}" dt="2024-11-07T08:41:53.151" v="4795"/>
          <ac:spMkLst>
            <pc:docMk/>
            <pc:sldMk cId="2517129262" sldId="285"/>
            <ac:spMk id="33" creationId="{F227E596-651C-B082-424E-2633B13CC1C4}"/>
          </ac:spMkLst>
        </pc:spChg>
        <pc:spChg chg="mod">
          <ac:chgData name="chethan kalyan" userId="c1370a218002e0be" providerId="LiveId" clId="{2D53C083-D1FA-4AFF-9038-BC477B0ABBA7}" dt="2024-11-07T08:41:53.151" v="4795"/>
          <ac:spMkLst>
            <pc:docMk/>
            <pc:sldMk cId="2517129262" sldId="285"/>
            <ac:spMk id="34" creationId="{76880718-4180-7DFD-586D-CA2FEA611D4D}"/>
          </ac:spMkLst>
        </pc:spChg>
        <pc:spChg chg="mod">
          <ac:chgData name="chethan kalyan" userId="c1370a218002e0be" providerId="LiveId" clId="{2D53C083-D1FA-4AFF-9038-BC477B0ABBA7}" dt="2024-11-07T08:41:53.151" v="4795"/>
          <ac:spMkLst>
            <pc:docMk/>
            <pc:sldMk cId="2517129262" sldId="285"/>
            <ac:spMk id="35" creationId="{20976629-B347-07C2-7D8B-64D39A2E721A}"/>
          </ac:spMkLst>
        </pc:spChg>
        <pc:spChg chg="mod">
          <ac:chgData name="chethan kalyan" userId="c1370a218002e0be" providerId="LiveId" clId="{2D53C083-D1FA-4AFF-9038-BC477B0ABBA7}" dt="2024-11-07T08:41:53.151" v="4795"/>
          <ac:spMkLst>
            <pc:docMk/>
            <pc:sldMk cId="2517129262" sldId="285"/>
            <ac:spMk id="36" creationId="{56B8E7BF-167A-4962-29FF-93D83308BABA}"/>
          </ac:spMkLst>
        </pc:spChg>
        <pc:spChg chg="mod">
          <ac:chgData name="chethan kalyan" userId="c1370a218002e0be" providerId="LiveId" clId="{2D53C083-D1FA-4AFF-9038-BC477B0ABBA7}" dt="2024-11-07T08:41:53.151" v="4795"/>
          <ac:spMkLst>
            <pc:docMk/>
            <pc:sldMk cId="2517129262" sldId="285"/>
            <ac:spMk id="37" creationId="{6F00E792-0146-6D17-4EAA-25035CD41974}"/>
          </ac:spMkLst>
        </pc:spChg>
        <pc:spChg chg="mod">
          <ac:chgData name="chethan kalyan" userId="c1370a218002e0be" providerId="LiveId" clId="{2D53C083-D1FA-4AFF-9038-BC477B0ABBA7}" dt="2024-11-07T08:41:53.151" v="4795"/>
          <ac:spMkLst>
            <pc:docMk/>
            <pc:sldMk cId="2517129262" sldId="285"/>
            <ac:spMk id="38" creationId="{252F98AF-5B6D-665E-16ED-71D936862366}"/>
          </ac:spMkLst>
        </pc:spChg>
        <pc:spChg chg="mod">
          <ac:chgData name="chethan kalyan" userId="c1370a218002e0be" providerId="LiveId" clId="{2D53C083-D1FA-4AFF-9038-BC477B0ABBA7}" dt="2024-11-07T08:41:53.151" v="4795"/>
          <ac:spMkLst>
            <pc:docMk/>
            <pc:sldMk cId="2517129262" sldId="285"/>
            <ac:spMk id="39" creationId="{7A3BFDF3-A6AC-2DFA-C5CB-2F5E5EB3B9BE}"/>
          </ac:spMkLst>
        </pc:spChg>
        <pc:spChg chg="mod">
          <ac:chgData name="chethan kalyan" userId="c1370a218002e0be" providerId="LiveId" clId="{2D53C083-D1FA-4AFF-9038-BC477B0ABBA7}" dt="2024-11-07T08:41:53.151" v="4795"/>
          <ac:spMkLst>
            <pc:docMk/>
            <pc:sldMk cId="2517129262" sldId="285"/>
            <ac:spMk id="40" creationId="{77F0E40E-8650-E988-8100-B475FB110C0A}"/>
          </ac:spMkLst>
        </pc:spChg>
        <pc:spChg chg="mod">
          <ac:chgData name="chethan kalyan" userId="c1370a218002e0be" providerId="LiveId" clId="{2D53C083-D1FA-4AFF-9038-BC477B0ABBA7}" dt="2024-11-07T08:41:53.151" v="4795"/>
          <ac:spMkLst>
            <pc:docMk/>
            <pc:sldMk cId="2517129262" sldId="285"/>
            <ac:spMk id="41" creationId="{EA508CB0-C954-89D3-28FC-5EF68F22FDB2}"/>
          </ac:spMkLst>
        </pc:spChg>
        <pc:spChg chg="mod">
          <ac:chgData name="chethan kalyan" userId="c1370a218002e0be" providerId="LiveId" clId="{2D53C083-D1FA-4AFF-9038-BC477B0ABBA7}" dt="2024-11-07T08:41:53.151" v="4795"/>
          <ac:spMkLst>
            <pc:docMk/>
            <pc:sldMk cId="2517129262" sldId="285"/>
            <ac:spMk id="42" creationId="{744C66F2-EBC6-5182-06E8-D9D33696255F}"/>
          </ac:spMkLst>
        </pc:spChg>
        <pc:spChg chg="mod">
          <ac:chgData name="chethan kalyan" userId="c1370a218002e0be" providerId="LiveId" clId="{2D53C083-D1FA-4AFF-9038-BC477B0ABBA7}" dt="2024-11-07T08:41:53.151" v="4795"/>
          <ac:spMkLst>
            <pc:docMk/>
            <pc:sldMk cId="2517129262" sldId="285"/>
            <ac:spMk id="43" creationId="{3638AEE4-0A37-5116-A518-9FB3A02BD8F1}"/>
          </ac:spMkLst>
        </pc:spChg>
        <pc:spChg chg="mod">
          <ac:chgData name="chethan kalyan" userId="c1370a218002e0be" providerId="LiveId" clId="{2D53C083-D1FA-4AFF-9038-BC477B0ABBA7}" dt="2024-11-07T08:41:53.151" v="4795"/>
          <ac:spMkLst>
            <pc:docMk/>
            <pc:sldMk cId="2517129262" sldId="285"/>
            <ac:spMk id="44" creationId="{BD439480-8868-9BBB-9880-A8851E9BAF4C}"/>
          </ac:spMkLst>
        </pc:spChg>
        <pc:spChg chg="mod">
          <ac:chgData name="chethan kalyan" userId="c1370a218002e0be" providerId="LiveId" clId="{2D53C083-D1FA-4AFF-9038-BC477B0ABBA7}" dt="2024-11-07T08:41:53.151" v="4795"/>
          <ac:spMkLst>
            <pc:docMk/>
            <pc:sldMk cId="2517129262" sldId="285"/>
            <ac:spMk id="45" creationId="{CE5ABA3E-259D-92B8-5C36-73AF6A52154E}"/>
          </ac:spMkLst>
        </pc:spChg>
        <pc:spChg chg="mod">
          <ac:chgData name="chethan kalyan" userId="c1370a218002e0be" providerId="LiveId" clId="{2D53C083-D1FA-4AFF-9038-BC477B0ABBA7}" dt="2024-11-07T08:41:53.151" v="4795"/>
          <ac:spMkLst>
            <pc:docMk/>
            <pc:sldMk cId="2517129262" sldId="285"/>
            <ac:spMk id="46" creationId="{44F603E1-0151-C756-C62E-8B4F41BA9948}"/>
          </ac:spMkLst>
        </pc:spChg>
        <pc:spChg chg="mod">
          <ac:chgData name="chethan kalyan" userId="c1370a218002e0be" providerId="LiveId" clId="{2D53C083-D1FA-4AFF-9038-BC477B0ABBA7}" dt="2024-11-07T08:41:53.151" v="4795"/>
          <ac:spMkLst>
            <pc:docMk/>
            <pc:sldMk cId="2517129262" sldId="285"/>
            <ac:spMk id="47" creationId="{D43C11A7-E0F1-082F-8B9D-18C04B9D865B}"/>
          </ac:spMkLst>
        </pc:spChg>
        <pc:spChg chg="mod">
          <ac:chgData name="chethan kalyan" userId="c1370a218002e0be" providerId="LiveId" clId="{2D53C083-D1FA-4AFF-9038-BC477B0ABBA7}" dt="2024-11-07T08:41:53.151" v="4795"/>
          <ac:spMkLst>
            <pc:docMk/>
            <pc:sldMk cId="2517129262" sldId="285"/>
            <ac:spMk id="48" creationId="{C740DF15-E82B-BA0E-78DC-762348ADABB0}"/>
          </ac:spMkLst>
        </pc:spChg>
        <pc:spChg chg="mod">
          <ac:chgData name="chethan kalyan" userId="c1370a218002e0be" providerId="LiveId" clId="{2D53C083-D1FA-4AFF-9038-BC477B0ABBA7}" dt="2024-11-07T08:41:53.151" v="4795"/>
          <ac:spMkLst>
            <pc:docMk/>
            <pc:sldMk cId="2517129262" sldId="285"/>
            <ac:spMk id="49" creationId="{D2C355D4-6D30-C62D-D95B-E369A5913DBB}"/>
          </ac:spMkLst>
        </pc:spChg>
        <pc:spChg chg="mod">
          <ac:chgData name="chethan kalyan" userId="c1370a218002e0be" providerId="LiveId" clId="{2D53C083-D1FA-4AFF-9038-BC477B0ABBA7}" dt="2024-11-07T08:41:53.151" v="4795"/>
          <ac:spMkLst>
            <pc:docMk/>
            <pc:sldMk cId="2517129262" sldId="285"/>
            <ac:spMk id="50" creationId="{EA3D2728-36AC-ACC0-A202-6449F0B5177E}"/>
          </ac:spMkLst>
        </pc:spChg>
        <pc:spChg chg="mod">
          <ac:chgData name="chethan kalyan" userId="c1370a218002e0be" providerId="LiveId" clId="{2D53C083-D1FA-4AFF-9038-BC477B0ABBA7}" dt="2024-11-07T08:41:53.151" v="4795"/>
          <ac:spMkLst>
            <pc:docMk/>
            <pc:sldMk cId="2517129262" sldId="285"/>
            <ac:spMk id="51" creationId="{149D1450-8041-D3F3-4826-D23B89C0CF2B}"/>
          </ac:spMkLst>
        </pc:spChg>
        <pc:spChg chg="mod">
          <ac:chgData name="chethan kalyan" userId="c1370a218002e0be" providerId="LiveId" clId="{2D53C083-D1FA-4AFF-9038-BC477B0ABBA7}" dt="2024-11-07T08:41:53.151" v="4795"/>
          <ac:spMkLst>
            <pc:docMk/>
            <pc:sldMk cId="2517129262" sldId="285"/>
            <ac:spMk id="52" creationId="{DECE1BC5-93FA-37FA-CE6B-F04F8A2464B7}"/>
          </ac:spMkLst>
        </pc:spChg>
        <pc:spChg chg="mod">
          <ac:chgData name="chethan kalyan" userId="c1370a218002e0be" providerId="LiveId" clId="{2D53C083-D1FA-4AFF-9038-BC477B0ABBA7}" dt="2024-11-07T08:41:53.151" v="4795"/>
          <ac:spMkLst>
            <pc:docMk/>
            <pc:sldMk cId="2517129262" sldId="285"/>
            <ac:spMk id="53" creationId="{6297EA63-043A-EB32-4341-EDFC6DE58547}"/>
          </ac:spMkLst>
        </pc:spChg>
        <pc:spChg chg="mod">
          <ac:chgData name="chethan kalyan" userId="c1370a218002e0be" providerId="LiveId" clId="{2D53C083-D1FA-4AFF-9038-BC477B0ABBA7}" dt="2024-11-07T08:41:53.151" v="4795"/>
          <ac:spMkLst>
            <pc:docMk/>
            <pc:sldMk cId="2517129262" sldId="285"/>
            <ac:spMk id="54" creationId="{EAFDB40A-0173-FD78-3C76-808E6D66CC78}"/>
          </ac:spMkLst>
        </pc:spChg>
        <pc:spChg chg="mod">
          <ac:chgData name="chethan kalyan" userId="c1370a218002e0be" providerId="LiveId" clId="{2D53C083-D1FA-4AFF-9038-BC477B0ABBA7}" dt="2024-11-07T08:41:53.151" v="4795"/>
          <ac:spMkLst>
            <pc:docMk/>
            <pc:sldMk cId="2517129262" sldId="285"/>
            <ac:spMk id="55" creationId="{6F1FFD27-DCC0-5063-A7C6-111A27D04AEA}"/>
          </ac:spMkLst>
        </pc:spChg>
        <pc:spChg chg="mod">
          <ac:chgData name="chethan kalyan" userId="c1370a218002e0be" providerId="LiveId" clId="{2D53C083-D1FA-4AFF-9038-BC477B0ABBA7}" dt="2024-11-07T08:41:53.151" v="4795"/>
          <ac:spMkLst>
            <pc:docMk/>
            <pc:sldMk cId="2517129262" sldId="285"/>
            <ac:spMk id="56" creationId="{B67F7F8A-9C49-BC11-8586-589C07DBC140}"/>
          </ac:spMkLst>
        </pc:spChg>
        <pc:spChg chg="mod">
          <ac:chgData name="chethan kalyan" userId="c1370a218002e0be" providerId="LiveId" clId="{2D53C083-D1FA-4AFF-9038-BC477B0ABBA7}" dt="2024-11-07T08:41:53.151" v="4795"/>
          <ac:spMkLst>
            <pc:docMk/>
            <pc:sldMk cId="2517129262" sldId="285"/>
            <ac:spMk id="57" creationId="{B4829797-71F9-1F8B-77FB-8DA0A1C9081D}"/>
          </ac:spMkLst>
        </pc:spChg>
        <pc:spChg chg="mod">
          <ac:chgData name="chethan kalyan" userId="c1370a218002e0be" providerId="LiveId" clId="{2D53C083-D1FA-4AFF-9038-BC477B0ABBA7}" dt="2024-11-07T08:41:53.151" v="4795"/>
          <ac:spMkLst>
            <pc:docMk/>
            <pc:sldMk cId="2517129262" sldId="285"/>
            <ac:spMk id="58" creationId="{2DFC82D5-4CF0-A59E-B44B-587D54EAE447}"/>
          </ac:spMkLst>
        </pc:spChg>
        <pc:spChg chg="mod">
          <ac:chgData name="chethan kalyan" userId="c1370a218002e0be" providerId="LiveId" clId="{2D53C083-D1FA-4AFF-9038-BC477B0ABBA7}" dt="2024-11-07T08:41:53.151" v="4795"/>
          <ac:spMkLst>
            <pc:docMk/>
            <pc:sldMk cId="2517129262" sldId="285"/>
            <ac:spMk id="59" creationId="{00E0F326-D7F5-B986-3CEA-8CBE584A9CE7}"/>
          </ac:spMkLst>
        </pc:spChg>
        <pc:spChg chg="mod">
          <ac:chgData name="chethan kalyan" userId="c1370a218002e0be" providerId="LiveId" clId="{2D53C083-D1FA-4AFF-9038-BC477B0ABBA7}" dt="2024-11-07T08:41:53.151" v="4795"/>
          <ac:spMkLst>
            <pc:docMk/>
            <pc:sldMk cId="2517129262" sldId="285"/>
            <ac:spMk id="60" creationId="{880FE08B-9FA2-8DED-10DC-D14E3D4D9861}"/>
          </ac:spMkLst>
        </pc:spChg>
        <pc:spChg chg="mod">
          <ac:chgData name="chethan kalyan" userId="c1370a218002e0be" providerId="LiveId" clId="{2D53C083-D1FA-4AFF-9038-BC477B0ABBA7}" dt="2024-11-07T08:41:53.151" v="4795"/>
          <ac:spMkLst>
            <pc:docMk/>
            <pc:sldMk cId="2517129262" sldId="285"/>
            <ac:spMk id="61" creationId="{99D468F7-54A8-E96B-4C57-FF28BC28724C}"/>
          </ac:spMkLst>
        </pc:spChg>
        <pc:spChg chg="mod">
          <ac:chgData name="chethan kalyan" userId="c1370a218002e0be" providerId="LiveId" clId="{2D53C083-D1FA-4AFF-9038-BC477B0ABBA7}" dt="2024-11-07T08:41:53.151" v="4795"/>
          <ac:spMkLst>
            <pc:docMk/>
            <pc:sldMk cId="2517129262" sldId="285"/>
            <ac:spMk id="62" creationId="{8ADC75E0-E886-8935-FA06-7B6DB5C83840}"/>
          </ac:spMkLst>
        </pc:spChg>
        <pc:spChg chg="mod">
          <ac:chgData name="chethan kalyan" userId="c1370a218002e0be" providerId="LiveId" clId="{2D53C083-D1FA-4AFF-9038-BC477B0ABBA7}" dt="2024-11-07T08:41:53.151" v="4795"/>
          <ac:spMkLst>
            <pc:docMk/>
            <pc:sldMk cId="2517129262" sldId="285"/>
            <ac:spMk id="63" creationId="{CA0B2201-E663-4B53-CDC5-0B36DD96E7F8}"/>
          </ac:spMkLst>
        </pc:spChg>
        <pc:spChg chg="mod">
          <ac:chgData name="chethan kalyan" userId="c1370a218002e0be" providerId="LiveId" clId="{2D53C083-D1FA-4AFF-9038-BC477B0ABBA7}" dt="2024-11-07T08:41:53.151" v="4795"/>
          <ac:spMkLst>
            <pc:docMk/>
            <pc:sldMk cId="2517129262" sldId="285"/>
            <ac:spMk id="64" creationId="{92C4C5A1-18B4-F710-DD3A-915993D12970}"/>
          </ac:spMkLst>
        </pc:spChg>
        <pc:spChg chg="mod">
          <ac:chgData name="chethan kalyan" userId="c1370a218002e0be" providerId="LiveId" clId="{2D53C083-D1FA-4AFF-9038-BC477B0ABBA7}" dt="2024-11-07T08:41:53.151" v="4795"/>
          <ac:spMkLst>
            <pc:docMk/>
            <pc:sldMk cId="2517129262" sldId="285"/>
            <ac:spMk id="65" creationId="{30A3E155-9315-B722-DFC4-AE9732B8A4C9}"/>
          </ac:spMkLst>
        </pc:spChg>
        <pc:spChg chg="mod">
          <ac:chgData name="chethan kalyan" userId="c1370a218002e0be" providerId="LiveId" clId="{2D53C083-D1FA-4AFF-9038-BC477B0ABBA7}" dt="2024-11-07T08:41:53.151" v="4795"/>
          <ac:spMkLst>
            <pc:docMk/>
            <pc:sldMk cId="2517129262" sldId="285"/>
            <ac:spMk id="66" creationId="{A43458D5-D7E6-DC8D-E311-CB2CDF964F68}"/>
          </ac:spMkLst>
        </pc:spChg>
        <pc:spChg chg="mod">
          <ac:chgData name="chethan kalyan" userId="c1370a218002e0be" providerId="LiveId" clId="{2D53C083-D1FA-4AFF-9038-BC477B0ABBA7}" dt="2024-11-07T08:41:53.151" v="4795"/>
          <ac:spMkLst>
            <pc:docMk/>
            <pc:sldMk cId="2517129262" sldId="285"/>
            <ac:spMk id="67" creationId="{87E02BF7-5068-F606-D0D7-A53C66FA2531}"/>
          </ac:spMkLst>
        </pc:spChg>
        <pc:spChg chg="mod">
          <ac:chgData name="chethan kalyan" userId="c1370a218002e0be" providerId="LiveId" clId="{2D53C083-D1FA-4AFF-9038-BC477B0ABBA7}" dt="2024-11-07T08:41:53.151" v="4795"/>
          <ac:spMkLst>
            <pc:docMk/>
            <pc:sldMk cId="2517129262" sldId="285"/>
            <ac:spMk id="68" creationId="{B3288F55-EC4C-0088-E760-9D56DC0B6A3A}"/>
          </ac:spMkLst>
        </pc:spChg>
        <pc:spChg chg="mod">
          <ac:chgData name="chethan kalyan" userId="c1370a218002e0be" providerId="LiveId" clId="{2D53C083-D1FA-4AFF-9038-BC477B0ABBA7}" dt="2024-11-07T08:41:53.151" v="4795"/>
          <ac:spMkLst>
            <pc:docMk/>
            <pc:sldMk cId="2517129262" sldId="285"/>
            <ac:spMk id="69" creationId="{235F9818-C9F9-5282-A439-13CD82AD2F74}"/>
          </ac:spMkLst>
        </pc:spChg>
        <pc:spChg chg="mod">
          <ac:chgData name="chethan kalyan" userId="c1370a218002e0be" providerId="LiveId" clId="{2D53C083-D1FA-4AFF-9038-BC477B0ABBA7}" dt="2024-11-07T08:41:53.151" v="4795"/>
          <ac:spMkLst>
            <pc:docMk/>
            <pc:sldMk cId="2517129262" sldId="285"/>
            <ac:spMk id="70" creationId="{CC3EFAE6-CCA5-52B2-B3AB-862CDBA707DE}"/>
          </ac:spMkLst>
        </pc:spChg>
        <pc:spChg chg="mod">
          <ac:chgData name="chethan kalyan" userId="c1370a218002e0be" providerId="LiveId" clId="{2D53C083-D1FA-4AFF-9038-BC477B0ABBA7}" dt="2024-11-07T08:41:53.151" v="4795"/>
          <ac:spMkLst>
            <pc:docMk/>
            <pc:sldMk cId="2517129262" sldId="285"/>
            <ac:spMk id="71" creationId="{53C7FAD1-57FF-EBCA-7454-8B3DFA7194F9}"/>
          </ac:spMkLst>
        </pc:spChg>
        <pc:spChg chg="mod">
          <ac:chgData name="chethan kalyan" userId="c1370a218002e0be" providerId="LiveId" clId="{2D53C083-D1FA-4AFF-9038-BC477B0ABBA7}" dt="2024-11-07T08:41:53.151" v="4795"/>
          <ac:spMkLst>
            <pc:docMk/>
            <pc:sldMk cId="2517129262" sldId="285"/>
            <ac:spMk id="72" creationId="{4F0C79F2-ACE1-C3D6-F058-D073A7E6C469}"/>
          </ac:spMkLst>
        </pc:spChg>
        <pc:spChg chg="mod">
          <ac:chgData name="chethan kalyan" userId="c1370a218002e0be" providerId="LiveId" clId="{2D53C083-D1FA-4AFF-9038-BC477B0ABBA7}" dt="2024-11-07T08:41:53.151" v="4795"/>
          <ac:spMkLst>
            <pc:docMk/>
            <pc:sldMk cId="2517129262" sldId="285"/>
            <ac:spMk id="73" creationId="{F5AB284A-5644-558D-4213-5C6291E6A9BB}"/>
          </ac:spMkLst>
        </pc:spChg>
        <pc:spChg chg="mod">
          <ac:chgData name="chethan kalyan" userId="c1370a218002e0be" providerId="LiveId" clId="{2D53C083-D1FA-4AFF-9038-BC477B0ABBA7}" dt="2024-11-07T08:41:53.151" v="4795"/>
          <ac:spMkLst>
            <pc:docMk/>
            <pc:sldMk cId="2517129262" sldId="285"/>
            <ac:spMk id="74" creationId="{F0E6FCF9-4320-DA2D-5765-6997F509FEE0}"/>
          </ac:spMkLst>
        </pc:spChg>
        <pc:spChg chg="mod">
          <ac:chgData name="chethan kalyan" userId="c1370a218002e0be" providerId="LiveId" clId="{2D53C083-D1FA-4AFF-9038-BC477B0ABBA7}" dt="2024-11-07T08:41:53.151" v="4795"/>
          <ac:spMkLst>
            <pc:docMk/>
            <pc:sldMk cId="2517129262" sldId="285"/>
            <ac:spMk id="75" creationId="{EBC12714-569D-E77F-3153-EA9FCC63BE51}"/>
          </ac:spMkLst>
        </pc:spChg>
        <pc:spChg chg="mod">
          <ac:chgData name="chethan kalyan" userId="c1370a218002e0be" providerId="LiveId" clId="{2D53C083-D1FA-4AFF-9038-BC477B0ABBA7}" dt="2024-11-07T08:41:53.151" v="4795"/>
          <ac:spMkLst>
            <pc:docMk/>
            <pc:sldMk cId="2517129262" sldId="285"/>
            <ac:spMk id="76" creationId="{D78C9F01-15E0-5689-FF8E-AB0C9EC1C99E}"/>
          </ac:spMkLst>
        </pc:spChg>
        <pc:spChg chg="mod">
          <ac:chgData name="chethan kalyan" userId="c1370a218002e0be" providerId="LiveId" clId="{2D53C083-D1FA-4AFF-9038-BC477B0ABBA7}" dt="2024-11-07T08:41:53.151" v="4795"/>
          <ac:spMkLst>
            <pc:docMk/>
            <pc:sldMk cId="2517129262" sldId="285"/>
            <ac:spMk id="77" creationId="{9BC02A6C-2A49-CF94-833E-CC0B72D866B5}"/>
          </ac:spMkLst>
        </pc:spChg>
        <pc:spChg chg="mod">
          <ac:chgData name="chethan kalyan" userId="c1370a218002e0be" providerId="LiveId" clId="{2D53C083-D1FA-4AFF-9038-BC477B0ABBA7}" dt="2024-11-07T08:41:53.151" v="4795"/>
          <ac:spMkLst>
            <pc:docMk/>
            <pc:sldMk cId="2517129262" sldId="285"/>
            <ac:spMk id="78" creationId="{2697D7CE-F609-F1C8-6473-53F6A0FA9395}"/>
          </ac:spMkLst>
        </pc:spChg>
        <pc:spChg chg="mod">
          <ac:chgData name="chethan kalyan" userId="c1370a218002e0be" providerId="LiveId" clId="{2D53C083-D1FA-4AFF-9038-BC477B0ABBA7}" dt="2024-11-07T08:41:53.151" v="4795"/>
          <ac:spMkLst>
            <pc:docMk/>
            <pc:sldMk cId="2517129262" sldId="285"/>
            <ac:spMk id="79" creationId="{6B0A8D6B-78C0-A88E-8290-5EF5AB778230}"/>
          </ac:spMkLst>
        </pc:spChg>
        <pc:spChg chg="mod">
          <ac:chgData name="chethan kalyan" userId="c1370a218002e0be" providerId="LiveId" clId="{2D53C083-D1FA-4AFF-9038-BC477B0ABBA7}" dt="2024-11-07T08:41:53.151" v="4795"/>
          <ac:spMkLst>
            <pc:docMk/>
            <pc:sldMk cId="2517129262" sldId="285"/>
            <ac:spMk id="80" creationId="{C01FA0D8-2D2A-061B-2115-05AB8995D728}"/>
          </ac:spMkLst>
        </pc:spChg>
        <pc:spChg chg="mod">
          <ac:chgData name="chethan kalyan" userId="c1370a218002e0be" providerId="LiveId" clId="{2D53C083-D1FA-4AFF-9038-BC477B0ABBA7}" dt="2024-11-07T08:41:53.151" v="4795"/>
          <ac:spMkLst>
            <pc:docMk/>
            <pc:sldMk cId="2517129262" sldId="285"/>
            <ac:spMk id="81" creationId="{4C5DEA99-D022-91BD-0A23-1CA656B7C156}"/>
          </ac:spMkLst>
        </pc:spChg>
        <pc:spChg chg="mod">
          <ac:chgData name="chethan kalyan" userId="c1370a218002e0be" providerId="LiveId" clId="{2D53C083-D1FA-4AFF-9038-BC477B0ABBA7}" dt="2024-11-07T08:41:53.151" v="4795"/>
          <ac:spMkLst>
            <pc:docMk/>
            <pc:sldMk cId="2517129262" sldId="285"/>
            <ac:spMk id="82" creationId="{2B18BBBE-966B-FD5B-1F56-5957B2C0E001}"/>
          </ac:spMkLst>
        </pc:spChg>
        <pc:spChg chg="mod">
          <ac:chgData name="chethan kalyan" userId="c1370a218002e0be" providerId="LiveId" clId="{2D53C083-D1FA-4AFF-9038-BC477B0ABBA7}" dt="2024-11-07T08:41:53.151" v="4795"/>
          <ac:spMkLst>
            <pc:docMk/>
            <pc:sldMk cId="2517129262" sldId="285"/>
            <ac:spMk id="83" creationId="{94208F3C-5A36-95C4-EFDB-14167FAF6696}"/>
          </ac:spMkLst>
        </pc:spChg>
        <pc:spChg chg="mod">
          <ac:chgData name="chethan kalyan" userId="c1370a218002e0be" providerId="LiveId" clId="{2D53C083-D1FA-4AFF-9038-BC477B0ABBA7}" dt="2024-11-07T08:41:53.151" v="4795"/>
          <ac:spMkLst>
            <pc:docMk/>
            <pc:sldMk cId="2517129262" sldId="285"/>
            <ac:spMk id="84" creationId="{94855F77-43BE-F12E-B6E3-C8E5D90F1972}"/>
          </ac:spMkLst>
        </pc:spChg>
        <pc:spChg chg="mod">
          <ac:chgData name="chethan kalyan" userId="c1370a218002e0be" providerId="LiveId" clId="{2D53C083-D1FA-4AFF-9038-BC477B0ABBA7}" dt="2024-11-07T08:41:53.151" v="4795"/>
          <ac:spMkLst>
            <pc:docMk/>
            <pc:sldMk cId="2517129262" sldId="285"/>
            <ac:spMk id="85" creationId="{A1C60CF3-728B-3E76-CA71-464DBFE23BB5}"/>
          </ac:spMkLst>
        </pc:spChg>
        <pc:spChg chg="mod">
          <ac:chgData name="chethan kalyan" userId="c1370a218002e0be" providerId="LiveId" clId="{2D53C083-D1FA-4AFF-9038-BC477B0ABBA7}" dt="2024-11-07T08:41:53.151" v="4795"/>
          <ac:spMkLst>
            <pc:docMk/>
            <pc:sldMk cId="2517129262" sldId="285"/>
            <ac:spMk id="86" creationId="{D1F8D4EA-318E-9B94-201C-9865C78B8144}"/>
          </ac:spMkLst>
        </pc:spChg>
        <pc:spChg chg="mod">
          <ac:chgData name="chethan kalyan" userId="c1370a218002e0be" providerId="LiveId" clId="{2D53C083-D1FA-4AFF-9038-BC477B0ABBA7}" dt="2024-11-07T08:41:53.151" v="4795"/>
          <ac:spMkLst>
            <pc:docMk/>
            <pc:sldMk cId="2517129262" sldId="285"/>
            <ac:spMk id="87" creationId="{4C31FB13-2D48-D3E8-9FFA-7C1D6E329549}"/>
          </ac:spMkLst>
        </pc:spChg>
        <pc:spChg chg="mod">
          <ac:chgData name="chethan kalyan" userId="c1370a218002e0be" providerId="LiveId" clId="{2D53C083-D1FA-4AFF-9038-BC477B0ABBA7}" dt="2024-11-07T08:41:53.151" v="4795"/>
          <ac:spMkLst>
            <pc:docMk/>
            <pc:sldMk cId="2517129262" sldId="285"/>
            <ac:spMk id="88" creationId="{F4B1D8D9-8091-5358-2735-84CB454D17D8}"/>
          </ac:spMkLst>
        </pc:spChg>
        <pc:spChg chg="mod">
          <ac:chgData name="chethan kalyan" userId="c1370a218002e0be" providerId="LiveId" clId="{2D53C083-D1FA-4AFF-9038-BC477B0ABBA7}" dt="2024-11-07T08:41:53.151" v="4795"/>
          <ac:spMkLst>
            <pc:docMk/>
            <pc:sldMk cId="2517129262" sldId="285"/>
            <ac:spMk id="89" creationId="{84A3EEE0-9F47-452F-FF1B-BA27DF3052CF}"/>
          </ac:spMkLst>
        </pc:spChg>
        <pc:spChg chg="mod">
          <ac:chgData name="chethan kalyan" userId="c1370a218002e0be" providerId="LiveId" clId="{2D53C083-D1FA-4AFF-9038-BC477B0ABBA7}" dt="2024-11-07T08:41:53.151" v="4795"/>
          <ac:spMkLst>
            <pc:docMk/>
            <pc:sldMk cId="2517129262" sldId="285"/>
            <ac:spMk id="90" creationId="{15EDFC05-02A5-A43F-9D60-721B93281E7C}"/>
          </ac:spMkLst>
        </pc:spChg>
        <pc:spChg chg="mod">
          <ac:chgData name="chethan kalyan" userId="c1370a218002e0be" providerId="LiveId" clId="{2D53C083-D1FA-4AFF-9038-BC477B0ABBA7}" dt="2024-11-07T08:41:53.151" v="4795"/>
          <ac:spMkLst>
            <pc:docMk/>
            <pc:sldMk cId="2517129262" sldId="285"/>
            <ac:spMk id="91" creationId="{3A082197-3AE4-4495-02D6-4E0306F075DC}"/>
          </ac:spMkLst>
        </pc:spChg>
        <pc:spChg chg="mod">
          <ac:chgData name="chethan kalyan" userId="c1370a218002e0be" providerId="LiveId" clId="{2D53C083-D1FA-4AFF-9038-BC477B0ABBA7}" dt="2024-11-07T08:41:53.151" v="4795"/>
          <ac:spMkLst>
            <pc:docMk/>
            <pc:sldMk cId="2517129262" sldId="285"/>
            <ac:spMk id="92" creationId="{B8F24437-580B-5A5A-22B1-B73F32428291}"/>
          </ac:spMkLst>
        </pc:spChg>
        <pc:spChg chg="mod">
          <ac:chgData name="chethan kalyan" userId="c1370a218002e0be" providerId="LiveId" clId="{2D53C083-D1FA-4AFF-9038-BC477B0ABBA7}" dt="2024-11-07T08:41:53.151" v="4795"/>
          <ac:spMkLst>
            <pc:docMk/>
            <pc:sldMk cId="2517129262" sldId="285"/>
            <ac:spMk id="93" creationId="{5109ADA1-B79D-FAC6-2601-60B27B4A04B9}"/>
          </ac:spMkLst>
        </pc:spChg>
        <pc:spChg chg="mod">
          <ac:chgData name="chethan kalyan" userId="c1370a218002e0be" providerId="LiveId" clId="{2D53C083-D1FA-4AFF-9038-BC477B0ABBA7}" dt="2024-11-07T08:41:53.151" v="4795"/>
          <ac:spMkLst>
            <pc:docMk/>
            <pc:sldMk cId="2517129262" sldId="285"/>
            <ac:spMk id="94" creationId="{AA1B948E-42B7-BEC4-5909-B28EAE1E4BFC}"/>
          </ac:spMkLst>
        </pc:spChg>
        <pc:spChg chg="mod">
          <ac:chgData name="chethan kalyan" userId="c1370a218002e0be" providerId="LiveId" clId="{2D53C083-D1FA-4AFF-9038-BC477B0ABBA7}" dt="2024-11-07T08:41:53.151" v="4795"/>
          <ac:spMkLst>
            <pc:docMk/>
            <pc:sldMk cId="2517129262" sldId="285"/>
            <ac:spMk id="95" creationId="{B39D1B2A-4734-ADD3-4E19-BB56785FC03A}"/>
          </ac:spMkLst>
        </pc:spChg>
        <pc:spChg chg="mod">
          <ac:chgData name="chethan kalyan" userId="c1370a218002e0be" providerId="LiveId" clId="{2D53C083-D1FA-4AFF-9038-BC477B0ABBA7}" dt="2024-11-07T08:41:53.151" v="4795"/>
          <ac:spMkLst>
            <pc:docMk/>
            <pc:sldMk cId="2517129262" sldId="285"/>
            <ac:spMk id="96" creationId="{A7F1972F-31F0-7B3A-42A9-198087FD48A6}"/>
          </ac:spMkLst>
        </pc:spChg>
        <pc:spChg chg="mod">
          <ac:chgData name="chethan kalyan" userId="c1370a218002e0be" providerId="LiveId" clId="{2D53C083-D1FA-4AFF-9038-BC477B0ABBA7}" dt="2024-11-07T08:41:53.151" v="4795"/>
          <ac:spMkLst>
            <pc:docMk/>
            <pc:sldMk cId="2517129262" sldId="285"/>
            <ac:spMk id="97" creationId="{A86F95C2-5DF5-75BB-033D-BCF96B3D293B}"/>
          </ac:spMkLst>
        </pc:spChg>
        <pc:spChg chg="mod">
          <ac:chgData name="chethan kalyan" userId="c1370a218002e0be" providerId="LiveId" clId="{2D53C083-D1FA-4AFF-9038-BC477B0ABBA7}" dt="2024-11-07T08:41:53.151" v="4795"/>
          <ac:spMkLst>
            <pc:docMk/>
            <pc:sldMk cId="2517129262" sldId="285"/>
            <ac:spMk id="98" creationId="{48E0E9C3-37AE-AED5-6C70-E30986F086D0}"/>
          </ac:spMkLst>
        </pc:spChg>
        <pc:spChg chg="mod">
          <ac:chgData name="chethan kalyan" userId="c1370a218002e0be" providerId="LiveId" clId="{2D53C083-D1FA-4AFF-9038-BC477B0ABBA7}" dt="2024-11-07T08:41:53.151" v="4795"/>
          <ac:spMkLst>
            <pc:docMk/>
            <pc:sldMk cId="2517129262" sldId="285"/>
            <ac:spMk id="99" creationId="{F482BD61-E359-17FA-DEC2-0B58C61BB9F4}"/>
          </ac:spMkLst>
        </pc:spChg>
        <pc:spChg chg="mod">
          <ac:chgData name="chethan kalyan" userId="c1370a218002e0be" providerId="LiveId" clId="{2D53C083-D1FA-4AFF-9038-BC477B0ABBA7}" dt="2024-11-07T08:41:53.151" v="4795"/>
          <ac:spMkLst>
            <pc:docMk/>
            <pc:sldMk cId="2517129262" sldId="285"/>
            <ac:spMk id="100" creationId="{B8877400-D005-12E7-DE73-CE2DE1CE1A50}"/>
          </ac:spMkLst>
        </pc:spChg>
        <pc:spChg chg="mod">
          <ac:chgData name="chethan kalyan" userId="c1370a218002e0be" providerId="LiveId" clId="{2D53C083-D1FA-4AFF-9038-BC477B0ABBA7}" dt="2024-11-07T08:41:53.151" v="4795"/>
          <ac:spMkLst>
            <pc:docMk/>
            <pc:sldMk cId="2517129262" sldId="285"/>
            <ac:spMk id="101" creationId="{23013ADB-7DBD-7715-886F-717033C4BD39}"/>
          </ac:spMkLst>
        </pc:spChg>
        <pc:spChg chg="mod">
          <ac:chgData name="chethan kalyan" userId="c1370a218002e0be" providerId="LiveId" clId="{2D53C083-D1FA-4AFF-9038-BC477B0ABBA7}" dt="2024-11-07T08:41:53.151" v="4795"/>
          <ac:spMkLst>
            <pc:docMk/>
            <pc:sldMk cId="2517129262" sldId="285"/>
            <ac:spMk id="102" creationId="{A914C792-3678-4CAA-BB2F-76210C1B38A4}"/>
          </ac:spMkLst>
        </pc:spChg>
        <pc:spChg chg="mod">
          <ac:chgData name="chethan kalyan" userId="c1370a218002e0be" providerId="LiveId" clId="{2D53C083-D1FA-4AFF-9038-BC477B0ABBA7}" dt="2024-11-07T08:41:53.151" v="4795"/>
          <ac:spMkLst>
            <pc:docMk/>
            <pc:sldMk cId="2517129262" sldId="285"/>
            <ac:spMk id="103" creationId="{9301A65A-8838-DCA8-8BF2-E7BCF18D1772}"/>
          </ac:spMkLst>
        </pc:spChg>
        <pc:spChg chg="mod">
          <ac:chgData name="chethan kalyan" userId="c1370a218002e0be" providerId="LiveId" clId="{2D53C083-D1FA-4AFF-9038-BC477B0ABBA7}" dt="2024-11-07T08:41:53.151" v="4795"/>
          <ac:spMkLst>
            <pc:docMk/>
            <pc:sldMk cId="2517129262" sldId="285"/>
            <ac:spMk id="104" creationId="{B69B6605-AEBB-C962-348D-FA7CD8895749}"/>
          </ac:spMkLst>
        </pc:spChg>
        <pc:spChg chg="mod">
          <ac:chgData name="chethan kalyan" userId="c1370a218002e0be" providerId="LiveId" clId="{2D53C083-D1FA-4AFF-9038-BC477B0ABBA7}" dt="2024-11-07T08:41:53.151" v="4795"/>
          <ac:spMkLst>
            <pc:docMk/>
            <pc:sldMk cId="2517129262" sldId="285"/>
            <ac:spMk id="105" creationId="{E73D04F8-2203-9951-54EC-963251910D62}"/>
          </ac:spMkLst>
        </pc:spChg>
        <pc:spChg chg="mod">
          <ac:chgData name="chethan kalyan" userId="c1370a218002e0be" providerId="LiveId" clId="{2D53C083-D1FA-4AFF-9038-BC477B0ABBA7}" dt="2024-11-07T08:41:53.151" v="4795"/>
          <ac:spMkLst>
            <pc:docMk/>
            <pc:sldMk cId="2517129262" sldId="285"/>
            <ac:spMk id="106" creationId="{49931110-71EE-4BA5-B98C-2059B9C03710}"/>
          </ac:spMkLst>
        </pc:spChg>
        <pc:spChg chg="mod">
          <ac:chgData name="chethan kalyan" userId="c1370a218002e0be" providerId="LiveId" clId="{2D53C083-D1FA-4AFF-9038-BC477B0ABBA7}" dt="2024-11-07T08:41:53.151" v="4795"/>
          <ac:spMkLst>
            <pc:docMk/>
            <pc:sldMk cId="2517129262" sldId="285"/>
            <ac:spMk id="107" creationId="{E51C213F-9964-608A-3D66-4390EF2EF91F}"/>
          </ac:spMkLst>
        </pc:spChg>
        <pc:spChg chg="mod">
          <ac:chgData name="chethan kalyan" userId="c1370a218002e0be" providerId="LiveId" clId="{2D53C083-D1FA-4AFF-9038-BC477B0ABBA7}" dt="2024-11-07T08:41:53.151" v="4795"/>
          <ac:spMkLst>
            <pc:docMk/>
            <pc:sldMk cId="2517129262" sldId="285"/>
            <ac:spMk id="108" creationId="{5EE60CC1-64F7-5902-3386-268F90A3457A}"/>
          </ac:spMkLst>
        </pc:spChg>
        <pc:spChg chg="mod">
          <ac:chgData name="chethan kalyan" userId="c1370a218002e0be" providerId="LiveId" clId="{2D53C083-D1FA-4AFF-9038-BC477B0ABBA7}" dt="2024-11-07T08:41:53.151" v="4795"/>
          <ac:spMkLst>
            <pc:docMk/>
            <pc:sldMk cId="2517129262" sldId="285"/>
            <ac:spMk id="109" creationId="{2CB20719-7818-25AB-4110-06CAF79F64CD}"/>
          </ac:spMkLst>
        </pc:spChg>
        <pc:spChg chg="mod">
          <ac:chgData name="chethan kalyan" userId="c1370a218002e0be" providerId="LiveId" clId="{2D53C083-D1FA-4AFF-9038-BC477B0ABBA7}" dt="2024-11-07T08:41:53.151" v="4795"/>
          <ac:spMkLst>
            <pc:docMk/>
            <pc:sldMk cId="2517129262" sldId="285"/>
            <ac:spMk id="110" creationId="{1C9B3981-B7BB-B525-6BFC-F4B6F0A067DC}"/>
          </ac:spMkLst>
        </pc:spChg>
        <pc:spChg chg="mod">
          <ac:chgData name="chethan kalyan" userId="c1370a218002e0be" providerId="LiveId" clId="{2D53C083-D1FA-4AFF-9038-BC477B0ABBA7}" dt="2024-11-07T08:41:53.151" v="4795"/>
          <ac:spMkLst>
            <pc:docMk/>
            <pc:sldMk cId="2517129262" sldId="285"/>
            <ac:spMk id="111" creationId="{2B1C4C4D-2E67-E517-B949-40606B960F7C}"/>
          </ac:spMkLst>
        </pc:spChg>
        <pc:spChg chg="mod">
          <ac:chgData name="chethan kalyan" userId="c1370a218002e0be" providerId="LiveId" clId="{2D53C083-D1FA-4AFF-9038-BC477B0ABBA7}" dt="2024-11-07T08:41:53.151" v="4795"/>
          <ac:spMkLst>
            <pc:docMk/>
            <pc:sldMk cId="2517129262" sldId="285"/>
            <ac:spMk id="112" creationId="{41805B5E-D82E-7632-2B04-4939F57FA600}"/>
          </ac:spMkLst>
        </pc:spChg>
        <pc:spChg chg="mod">
          <ac:chgData name="chethan kalyan" userId="c1370a218002e0be" providerId="LiveId" clId="{2D53C083-D1FA-4AFF-9038-BC477B0ABBA7}" dt="2024-11-07T08:41:53.151" v="4795"/>
          <ac:spMkLst>
            <pc:docMk/>
            <pc:sldMk cId="2517129262" sldId="285"/>
            <ac:spMk id="113" creationId="{7A0CB424-7D08-8475-3CE7-764915818553}"/>
          </ac:spMkLst>
        </pc:spChg>
        <pc:spChg chg="mod">
          <ac:chgData name="chethan kalyan" userId="c1370a218002e0be" providerId="LiveId" clId="{2D53C083-D1FA-4AFF-9038-BC477B0ABBA7}" dt="2024-11-07T08:41:53.151" v="4795"/>
          <ac:spMkLst>
            <pc:docMk/>
            <pc:sldMk cId="2517129262" sldId="285"/>
            <ac:spMk id="114" creationId="{B86E965C-7537-E791-8331-22C1E1F0CA9B}"/>
          </ac:spMkLst>
        </pc:spChg>
        <pc:spChg chg="mod">
          <ac:chgData name="chethan kalyan" userId="c1370a218002e0be" providerId="LiveId" clId="{2D53C083-D1FA-4AFF-9038-BC477B0ABBA7}" dt="2024-11-07T08:41:53.151" v="4795"/>
          <ac:spMkLst>
            <pc:docMk/>
            <pc:sldMk cId="2517129262" sldId="285"/>
            <ac:spMk id="115" creationId="{47B3287A-1AD7-6E8E-A42C-5665BEC0968C}"/>
          </ac:spMkLst>
        </pc:spChg>
        <pc:spChg chg="mod">
          <ac:chgData name="chethan kalyan" userId="c1370a218002e0be" providerId="LiveId" clId="{2D53C083-D1FA-4AFF-9038-BC477B0ABBA7}" dt="2024-11-07T08:41:53.151" v="4795"/>
          <ac:spMkLst>
            <pc:docMk/>
            <pc:sldMk cId="2517129262" sldId="285"/>
            <ac:spMk id="116" creationId="{5C26F0C2-1935-130C-EEF2-8850F0ACBA5F}"/>
          </ac:spMkLst>
        </pc:spChg>
        <pc:spChg chg="mod">
          <ac:chgData name="chethan kalyan" userId="c1370a218002e0be" providerId="LiveId" clId="{2D53C083-D1FA-4AFF-9038-BC477B0ABBA7}" dt="2024-11-07T08:41:53.151" v="4795"/>
          <ac:spMkLst>
            <pc:docMk/>
            <pc:sldMk cId="2517129262" sldId="285"/>
            <ac:spMk id="117" creationId="{5B491459-E4F0-30D3-0E3B-907DBD8860D2}"/>
          </ac:spMkLst>
        </pc:spChg>
        <pc:spChg chg="mod">
          <ac:chgData name="chethan kalyan" userId="c1370a218002e0be" providerId="LiveId" clId="{2D53C083-D1FA-4AFF-9038-BC477B0ABBA7}" dt="2024-11-07T08:41:53.151" v="4795"/>
          <ac:spMkLst>
            <pc:docMk/>
            <pc:sldMk cId="2517129262" sldId="285"/>
            <ac:spMk id="118" creationId="{EFEA1E19-A8B2-F3DA-B5A1-21C5A5AB5FC0}"/>
          </ac:spMkLst>
        </pc:spChg>
        <pc:spChg chg="mod">
          <ac:chgData name="chethan kalyan" userId="c1370a218002e0be" providerId="LiveId" clId="{2D53C083-D1FA-4AFF-9038-BC477B0ABBA7}" dt="2024-11-07T08:41:53.151" v="4795"/>
          <ac:spMkLst>
            <pc:docMk/>
            <pc:sldMk cId="2517129262" sldId="285"/>
            <ac:spMk id="119" creationId="{6FD20F06-CCFE-B428-3F23-EA9B14C959BA}"/>
          </ac:spMkLst>
        </pc:spChg>
        <pc:spChg chg="mod">
          <ac:chgData name="chethan kalyan" userId="c1370a218002e0be" providerId="LiveId" clId="{2D53C083-D1FA-4AFF-9038-BC477B0ABBA7}" dt="2024-11-07T08:41:53.151" v="4795"/>
          <ac:spMkLst>
            <pc:docMk/>
            <pc:sldMk cId="2517129262" sldId="285"/>
            <ac:spMk id="120" creationId="{EA4A8ABC-1ABA-47B8-C43D-297EF3AFA87D}"/>
          </ac:spMkLst>
        </pc:spChg>
        <pc:spChg chg="mod">
          <ac:chgData name="chethan kalyan" userId="c1370a218002e0be" providerId="LiveId" clId="{2D53C083-D1FA-4AFF-9038-BC477B0ABBA7}" dt="2024-11-07T08:41:53.151" v="4795"/>
          <ac:spMkLst>
            <pc:docMk/>
            <pc:sldMk cId="2517129262" sldId="285"/>
            <ac:spMk id="121" creationId="{F1F6B7E0-A327-1C6F-4F41-AAA96A0CBEF1}"/>
          </ac:spMkLst>
        </pc:spChg>
        <pc:spChg chg="mod">
          <ac:chgData name="chethan kalyan" userId="c1370a218002e0be" providerId="LiveId" clId="{2D53C083-D1FA-4AFF-9038-BC477B0ABBA7}" dt="2024-11-07T08:41:53.151" v="4795"/>
          <ac:spMkLst>
            <pc:docMk/>
            <pc:sldMk cId="2517129262" sldId="285"/>
            <ac:spMk id="122" creationId="{0A96C199-2E4B-3A64-0129-3BA150931D12}"/>
          </ac:spMkLst>
        </pc:spChg>
        <pc:spChg chg="mod">
          <ac:chgData name="chethan kalyan" userId="c1370a218002e0be" providerId="LiveId" clId="{2D53C083-D1FA-4AFF-9038-BC477B0ABBA7}" dt="2024-11-07T08:41:53.151" v="4795"/>
          <ac:spMkLst>
            <pc:docMk/>
            <pc:sldMk cId="2517129262" sldId="285"/>
            <ac:spMk id="123" creationId="{877F2B4D-A677-3FE0-465A-6F2CEB70C5BC}"/>
          </ac:spMkLst>
        </pc:spChg>
        <pc:spChg chg="mod">
          <ac:chgData name="chethan kalyan" userId="c1370a218002e0be" providerId="LiveId" clId="{2D53C083-D1FA-4AFF-9038-BC477B0ABBA7}" dt="2024-11-07T08:41:53.151" v="4795"/>
          <ac:spMkLst>
            <pc:docMk/>
            <pc:sldMk cId="2517129262" sldId="285"/>
            <ac:spMk id="124" creationId="{C353797F-8004-BA6B-EA66-E432F8736C4D}"/>
          </ac:spMkLst>
        </pc:spChg>
        <pc:spChg chg="mod">
          <ac:chgData name="chethan kalyan" userId="c1370a218002e0be" providerId="LiveId" clId="{2D53C083-D1FA-4AFF-9038-BC477B0ABBA7}" dt="2024-11-07T08:41:53.151" v="4795"/>
          <ac:spMkLst>
            <pc:docMk/>
            <pc:sldMk cId="2517129262" sldId="285"/>
            <ac:spMk id="125" creationId="{13820988-9FEF-DA0C-7995-06DF7858A0F4}"/>
          </ac:spMkLst>
        </pc:spChg>
        <pc:spChg chg="mod">
          <ac:chgData name="chethan kalyan" userId="c1370a218002e0be" providerId="LiveId" clId="{2D53C083-D1FA-4AFF-9038-BC477B0ABBA7}" dt="2024-11-07T08:41:53.151" v="4795"/>
          <ac:spMkLst>
            <pc:docMk/>
            <pc:sldMk cId="2517129262" sldId="285"/>
            <ac:spMk id="126" creationId="{6C12F504-AAC0-DB61-A274-4F6C5AD3E578}"/>
          </ac:spMkLst>
        </pc:spChg>
        <pc:spChg chg="mod">
          <ac:chgData name="chethan kalyan" userId="c1370a218002e0be" providerId="LiveId" clId="{2D53C083-D1FA-4AFF-9038-BC477B0ABBA7}" dt="2024-11-07T08:41:53.151" v="4795"/>
          <ac:spMkLst>
            <pc:docMk/>
            <pc:sldMk cId="2517129262" sldId="285"/>
            <ac:spMk id="127" creationId="{E497C408-D610-C2A1-3E26-3B8C4D5E8EE9}"/>
          </ac:spMkLst>
        </pc:spChg>
        <pc:spChg chg="mod">
          <ac:chgData name="chethan kalyan" userId="c1370a218002e0be" providerId="LiveId" clId="{2D53C083-D1FA-4AFF-9038-BC477B0ABBA7}" dt="2024-11-07T08:41:53.151" v="4795"/>
          <ac:spMkLst>
            <pc:docMk/>
            <pc:sldMk cId="2517129262" sldId="285"/>
            <ac:spMk id="128" creationId="{946F71DF-7067-BA58-D9BA-BB5F319CB993}"/>
          </ac:spMkLst>
        </pc:spChg>
        <pc:spChg chg="mod">
          <ac:chgData name="chethan kalyan" userId="c1370a218002e0be" providerId="LiveId" clId="{2D53C083-D1FA-4AFF-9038-BC477B0ABBA7}" dt="2024-11-07T08:41:53.151" v="4795"/>
          <ac:spMkLst>
            <pc:docMk/>
            <pc:sldMk cId="2517129262" sldId="285"/>
            <ac:spMk id="129" creationId="{8C27B55B-4DD3-6F0E-53AF-E41FD8452318}"/>
          </ac:spMkLst>
        </pc:spChg>
        <pc:spChg chg="mod">
          <ac:chgData name="chethan kalyan" userId="c1370a218002e0be" providerId="LiveId" clId="{2D53C083-D1FA-4AFF-9038-BC477B0ABBA7}" dt="2024-11-07T08:41:53.151" v="4795"/>
          <ac:spMkLst>
            <pc:docMk/>
            <pc:sldMk cId="2517129262" sldId="285"/>
            <ac:spMk id="130" creationId="{5EA32B36-76E9-EEA1-4C9D-03A000BC9613}"/>
          </ac:spMkLst>
        </pc:spChg>
        <pc:spChg chg="mod">
          <ac:chgData name="chethan kalyan" userId="c1370a218002e0be" providerId="LiveId" clId="{2D53C083-D1FA-4AFF-9038-BC477B0ABBA7}" dt="2024-11-07T08:41:53.151" v="4795"/>
          <ac:spMkLst>
            <pc:docMk/>
            <pc:sldMk cId="2517129262" sldId="285"/>
            <ac:spMk id="131" creationId="{D731619A-BEFD-9E03-747F-230EEC683308}"/>
          </ac:spMkLst>
        </pc:spChg>
        <pc:spChg chg="mod">
          <ac:chgData name="chethan kalyan" userId="c1370a218002e0be" providerId="LiveId" clId="{2D53C083-D1FA-4AFF-9038-BC477B0ABBA7}" dt="2024-11-07T08:41:53.151" v="4795"/>
          <ac:spMkLst>
            <pc:docMk/>
            <pc:sldMk cId="2517129262" sldId="285"/>
            <ac:spMk id="132" creationId="{9A6BE50E-16F0-17B1-16DA-CCE51D1B5446}"/>
          </ac:spMkLst>
        </pc:spChg>
        <pc:spChg chg="mod">
          <ac:chgData name="chethan kalyan" userId="c1370a218002e0be" providerId="LiveId" clId="{2D53C083-D1FA-4AFF-9038-BC477B0ABBA7}" dt="2024-11-07T08:41:53.151" v="4795"/>
          <ac:spMkLst>
            <pc:docMk/>
            <pc:sldMk cId="2517129262" sldId="285"/>
            <ac:spMk id="133" creationId="{5E23C785-475E-E48B-8724-42610A30F1C5}"/>
          </ac:spMkLst>
        </pc:spChg>
        <pc:spChg chg="mod">
          <ac:chgData name="chethan kalyan" userId="c1370a218002e0be" providerId="LiveId" clId="{2D53C083-D1FA-4AFF-9038-BC477B0ABBA7}" dt="2024-11-07T08:41:53.151" v="4795"/>
          <ac:spMkLst>
            <pc:docMk/>
            <pc:sldMk cId="2517129262" sldId="285"/>
            <ac:spMk id="134" creationId="{E618CC03-A925-044A-35F1-48D141A21085}"/>
          </ac:spMkLst>
        </pc:spChg>
        <pc:spChg chg="mod">
          <ac:chgData name="chethan kalyan" userId="c1370a218002e0be" providerId="LiveId" clId="{2D53C083-D1FA-4AFF-9038-BC477B0ABBA7}" dt="2024-11-07T08:41:53.151" v="4795"/>
          <ac:spMkLst>
            <pc:docMk/>
            <pc:sldMk cId="2517129262" sldId="285"/>
            <ac:spMk id="135" creationId="{C88EE8D2-2A96-A654-4C5C-DF062BCD890D}"/>
          </ac:spMkLst>
        </pc:spChg>
        <pc:spChg chg="mod">
          <ac:chgData name="chethan kalyan" userId="c1370a218002e0be" providerId="LiveId" clId="{2D53C083-D1FA-4AFF-9038-BC477B0ABBA7}" dt="2024-11-07T08:41:53.151" v="4795"/>
          <ac:spMkLst>
            <pc:docMk/>
            <pc:sldMk cId="2517129262" sldId="285"/>
            <ac:spMk id="136" creationId="{5CA2D2C3-290C-8CB9-43D4-3A955453AE9D}"/>
          </ac:spMkLst>
        </pc:spChg>
        <pc:spChg chg="mod">
          <ac:chgData name="chethan kalyan" userId="c1370a218002e0be" providerId="LiveId" clId="{2D53C083-D1FA-4AFF-9038-BC477B0ABBA7}" dt="2024-11-07T08:41:53.151" v="4795"/>
          <ac:spMkLst>
            <pc:docMk/>
            <pc:sldMk cId="2517129262" sldId="285"/>
            <ac:spMk id="137" creationId="{76718FD2-FDA3-2E1F-58D6-7C10F0BB348B}"/>
          </ac:spMkLst>
        </pc:spChg>
        <pc:spChg chg="mod">
          <ac:chgData name="chethan kalyan" userId="c1370a218002e0be" providerId="LiveId" clId="{2D53C083-D1FA-4AFF-9038-BC477B0ABBA7}" dt="2024-11-07T08:41:53.151" v="4795"/>
          <ac:spMkLst>
            <pc:docMk/>
            <pc:sldMk cId="2517129262" sldId="285"/>
            <ac:spMk id="138" creationId="{A84FF04E-6BE7-1E5A-B149-4D003772D7F5}"/>
          </ac:spMkLst>
        </pc:spChg>
        <pc:spChg chg="mod">
          <ac:chgData name="chethan kalyan" userId="c1370a218002e0be" providerId="LiveId" clId="{2D53C083-D1FA-4AFF-9038-BC477B0ABBA7}" dt="2024-11-07T08:41:53.151" v="4795"/>
          <ac:spMkLst>
            <pc:docMk/>
            <pc:sldMk cId="2517129262" sldId="285"/>
            <ac:spMk id="139" creationId="{4D59B14F-3283-AA8D-47CE-3325032494B0}"/>
          </ac:spMkLst>
        </pc:spChg>
        <pc:spChg chg="mod">
          <ac:chgData name="chethan kalyan" userId="c1370a218002e0be" providerId="LiveId" clId="{2D53C083-D1FA-4AFF-9038-BC477B0ABBA7}" dt="2024-11-07T08:41:53.151" v="4795"/>
          <ac:spMkLst>
            <pc:docMk/>
            <pc:sldMk cId="2517129262" sldId="285"/>
            <ac:spMk id="140" creationId="{7E042D30-9716-D762-E835-6C3C0EC46B08}"/>
          </ac:spMkLst>
        </pc:spChg>
        <pc:spChg chg="mod">
          <ac:chgData name="chethan kalyan" userId="c1370a218002e0be" providerId="LiveId" clId="{2D53C083-D1FA-4AFF-9038-BC477B0ABBA7}" dt="2024-11-07T08:41:53.151" v="4795"/>
          <ac:spMkLst>
            <pc:docMk/>
            <pc:sldMk cId="2517129262" sldId="285"/>
            <ac:spMk id="141" creationId="{E06AA373-8CB0-586A-D784-9E0D8DC8D0F1}"/>
          </ac:spMkLst>
        </pc:spChg>
        <pc:spChg chg="mod">
          <ac:chgData name="chethan kalyan" userId="c1370a218002e0be" providerId="LiveId" clId="{2D53C083-D1FA-4AFF-9038-BC477B0ABBA7}" dt="2024-11-07T08:41:53.151" v="4795"/>
          <ac:spMkLst>
            <pc:docMk/>
            <pc:sldMk cId="2517129262" sldId="285"/>
            <ac:spMk id="142" creationId="{C4BDCF06-38E3-9FBB-F88B-4F1CB840B6EE}"/>
          </ac:spMkLst>
        </pc:spChg>
        <pc:spChg chg="mod">
          <ac:chgData name="chethan kalyan" userId="c1370a218002e0be" providerId="LiveId" clId="{2D53C083-D1FA-4AFF-9038-BC477B0ABBA7}" dt="2024-11-07T08:41:53.151" v="4795"/>
          <ac:spMkLst>
            <pc:docMk/>
            <pc:sldMk cId="2517129262" sldId="285"/>
            <ac:spMk id="143" creationId="{0D1AFFAF-8BB0-FD1B-59C9-7E3E4B84291C}"/>
          </ac:spMkLst>
        </pc:spChg>
        <pc:spChg chg="mod">
          <ac:chgData name="chethan kalyan" userId="c1370a218002e0be" providerId="LiveId" clId="{2D53C083-D1FA-4AFF-9038-BC477B0ABBA7}" dt="2024-11-07T08:41:53.151" v="4795"/>
          <ac:spMkLst>
            <pc:docMk/>
            <pc:sldMk cId="2517129262" sldId="285"/>
            <ac:spMk id="144" creationId="{21C0CC26-527B-AAA2-23E4-134246DBCA1F}"/>
          </ac:spMkLst>
        </pc:spChg>
        <pc:spChg chg="mod">
          <ac:chgData name="chethan kalyan" userId="c1370a218002e0be" providerId="LiveId" clId="{2D53C083-D1FA-4AFF-9038-BC477B0ABBA7}" dt="2024-11-07T08:41:53.151" v="4795"/>
          <ac:spMkLst>
            <pc:docMk/>
            <pc:sldMk cId="2517129262" sldId="285"/>
            <ac:spMk id="145" creationId="{03A25F23-C7DB-0806-98F0-3EC0B37FCD7A}"/>
          </ac:spMkLst>
        </pc:spChg>
        <pc:spChg chg="mod">
          <ac:chgData name="chethan kalyan" userId="c1370a218002e0be" providerId="LiveId" clId="{2D53C083-D1FA-4AFF-9038-BC477B0ABBA7}" dt="2024-11-07T08:41:53.151" v="4795"/>
          <ac:spMkLst>
            <pc:docMk/>
            <pc:sldMk cId="2517129262" sldId="285"/>
            <ac:spMk id="146" creationId="{FA685F81-F7B2-2A25-E732-D044509B1657}"/>
          </ac:spMkLst>
        </pc:spChg>
        <pc:spChg chg="mod">
          <ac:chgData name="chethan kalyan" userId="c1370a218002e0be" providerId="LiveId" clId="{2D53C083-D1FA-4AFF-9038-BC477B0ABBA7}" dt="2024-11-07T08:41:53.151" v="4795"/>
          <ac:spMkLst>
            <pc:docMk/>
            <pc:sldMk cId="2517129262" sldId="285"/>
            <ac:spMk id="147" creationId="{F973CE5A-40C5-ED82-28A7-BE1402124445}"/>
          </ac:spMkLst>
        </pc:spChg>
        <pc:spChg chg="mod">
          <ac:chgData name="chethan kalyan" userId="c1370a218002e0be" providerId="LiveId" clId="{2D53C083-D1FA-4AFF-9038-BC477B0ABBA7}" dt="2024-11-07T08:41:53.151" v="4795"/>
          <ac:spMkLst>
            <pc:docMk/>
            <pc:sldMk cId="2517129262" sldId="285"/>
            <ac:spMk id="148" creationId="{BCFC876B-CDF6-2E97-AE63-123849001C01}"/>
          </ac:spMkLst>
        </pc:spChg>
        <pc:spChg chg="mod">
          <ac:chgData name="chethan kalyan" userId="c1370a218002e0be" providerId="LiveId" clId="{2D53C083-D1FA-4AFF-9038-BC477B0ABBA7}" dt="2024-11-07T08:41:53.151" v="4795"/>
          <ac:spMkLst>
            <pc:docMk/>
            <pc:sldMk cId="2517129262" sldId="285"/>
            <ac:spMk id="149" creationId="{FA914B14-34B5-FC2F-84E7-3F9CDE1C81DF}"/>
          </ac:spMkLst>
        </pc:spChg>
        <pc:spChg chg="mod">
          <ac:chgData name="chethan kalyan" userId="c1370a218002e0be" providerId="LiveId" clId="{2D53C083-D1FA-4AFF-9038-BC477B0ABBA7}" dt="2024-11-07T08:41:53.151" v="4795"/>
          <ac:spMkLst>
            <pc:docMk/>
            <pc:sldMk cId="2517129262" sldId="285"/>
            <ac:spMk id="150" creationId="{ED64DF1A-B741-2E75-81E3-EB435B5B1480}"/>
          </ac:spMkLst>
        </pc:spChg>
        <pc:spChg chg="mod">
          <ac:chgData name="chethan kalyan" userId="c1370a218002e0be" providerId="LiveId" clId="{2D53C083-D1FA-4AFF-9038-BC477B0ABBA7}" dt="2024-11-07T08:41:53.151" v="4795"/>
          <ac:spMkLst>
            <pc:docMk/>
            <pc:sldMk cId="2517129262" sldId="285"/>
            <ac:spMk id="151" creationId="{7A4137EB-9083-73E2-FAEB-121C9C5952A1}"/>
          </ac:spMkLst>
        </pc:spChg>
        <pc:spChg chg="mod">
          <ac:chgData name="chethan kalyan" userId="c1370a218002e0be" providerId="LiveId" clId="{2D53C083-D1FA-4AFF-9038-BC477B0ABBA7}" dt="2024-11-07T08:41:53.151" v="4795"/>
          <ac:spMkLst>
            <pc:docMk/>
            <pc:sldMk cId="2517129262" sldId="285"/>
            <ac:spMk id="152" creationId="{F7CB76D3-74CB-C766-472D-EC3631DA455E}"/>
          </ac:spMkLst>
        </pc:spChg>
        <pc:spChg chg="mod">
          <ac:chgData name="chethan kalyan" userId="c1370a218002e0be" providerId="LiveId" clId="{2D53C083-D1FA-4AFF-9038-BC477B0ABBA7}" dt="2024-11-07T08:41:53.151" v="4795"/>
          <ac:spMkLst>
            <pc:docMk/>
            <pc:sldMk cId="2517129262" sldId="285"/>
            <ac:spMk id="153" creationId="{F5933CB8-807D-1A6E-033A-2778CD798419}"/>
          </ac:spMkLst>
        </pc:spChg>
        <pc:spChg chg="mod">
          <ac:chgData name="chethan kalyan" userId="c1370a218002e0be" providerId="LiveId" clId="{2D53C083-D1FA-4AFF-9038-BC477B0ABBA7}" dt="2024-11-07T08:41:53.151" v="4795"/>
          <ac:spMkLst>
            <pc:docMk/>
            <pc:sldMk cId="2517129262" sldId="285"/>
            <ac:spMk id="154" creationId="{92B51C72-E5A5-FF68-85EE-B853278BF93B}"/>
          </ac:spMkLst>
        </pc:spChg>
        <pc:spChg chg="mod">
          <ac:chgData name="chethan kalyan" userId="c1370a218002e0be" providerId="LiveId" clId="{2D53C083-D1FA-4AFF-9038-BC477B0ABBA7}" dt="2024-11-07T08:41:53.151" v="4795"/>
          <ac:spMkLst>
            <pc:docMk/>
            <pc:sldMk cId="2517129262" sldId="285"/>
            <ac:spMk id="155" creationId="{394D2E30-F1C1-C4D1-A56B-8DBC2F0DCB8A}"/>
          </ac:spMkLst>
        </pc:spChg>
        <pc:spChg chg="mod">
          <ac:chgData name="chethan kalyan" userId="c1370a218002e0be" providerId="LiveId" clId="{2D53C083-D1FA-4AFF-9038-BC477B0ABBA7}" dt="2024-11-07T08:41:53.151" v="4795"/>
          <ac:spMkLst>
            <pc:docMk/>
            <pc:sldMk cId="2517129262" sldId="285"/>
            <ac:spMk id="156" creationId="{F285D637-B645-CCD0-4810-7A6697603C31}"/>
          </ac:spMkLst>
        </pc:spChg>
        <pc:spChg chg="mod">
          <ac:chgData name="chethan kalyan" userId="c1370a218002e0be" providerId="LiveId" clId="{2D53C083-D1FA-4AFF-9038-BC477B0ABBA7}" dt="2024-11-07T08:41:53.151" v="4795"/>
          <ac:spMkLst>
            <pc:docMk/>
            <pc:sldMk cId="2517129262" sldId="285"/>
            <ac:spMk id="157" creationId="{56494FF2-C4F8-3D8F-D42A-13795C23E3A4}"/>
          </ac:spMkLst>
        </pc:spChg>
        <pc:spChg chg="mod">
          <ac:chgData name="chethan kalyan" userId="c1370a218002e0be" providerId="LiveId" clId="{2D53C083-D1FA-4AFF-9038-BC477B0ABBA7}" dt="2024-11-07T08:41:53.151" v="4795"/>
          <ac:spMkLst>
            <pc:docMk/>
            <pc:sldMk cId="2517129262" sldId="285"/>
            <ac:spMk id="158" creationId="{F481A51B-3AAE-AE83-91DF-6F60550781C4}"/>
          </ac:spMkLst>
        </pc:spChg>
        <pc:spChg chg="mod">
          <ac:chgData name="chethan kalyan" userId="c1370a218002e0be" providerId="LiveId" clId="{2D53C083-D1FA-4AFF-9038-BC477B0ABBA7}" dt="2024-11-07T08:41:53.151" v="4795"/>
          <ac:spMkLst>
            <pc:docMk/>
            <pc:sldMk cId="2517129262" sldId="285"/>
            <ac:spMk id="159" creationId="{F28786F3-3D4F-B508-146C-61702F36620D}"/>
          </ac:spMkLst>
        </pc:spChg>
        <pc:spChg chg="mod">
          <ac:chgData name="chethan kalyan" userId="c1370a218002e0be" providerId="LiveId" clId="{2D53C083-D1FA-4AFF-9038-BC477B0ABBA7}" dt="2024-11-07T08:41:53.151" v="4795"/>
          <ac:spMkLst>
            <pc:docMk/>
            <pc:sldMk cId="2517129262" sldId="285"/>
            <ac:spMk id="160" creationId="{F5989A51-6C78-DC9E-5DE0-45566F9AE1D3}"/>
          </ac:spMkLst>
        </pc:spChg>
        <pc:spChg chg="mod">
          <ac:chgData name="chethan kalyan" userId="c1370a218002e0be" providerId="LiveId" clId="{2D53C083-D1FA-4AFF-9038-BC477B0ABBA7}" dt="2024-11-07T08:41:53.151" v="4795"/>
          <ac:spMkLst>
            <pc:docMk/>
            <pc:sldMk cId="2517129262" sldId="285"/>
            <ac:spMk id="161" creationId="{DB62DF22-2B4A-4D59-B320-D3977E4DB3FA}"/>
          </ac:spMkLst>
        </pc:spChg>
        <pc:spChg chg="mod">
          <ac:chgData name="chethan kalyan" userId="c1370a218002e0be" providerId="LiveId" clId="{2D53C083-D1FA-4AFF-9038-BC477B0ABBA7}" dt="2024-11-07T08:41:53.151" v="4795"/>
          <ac:spMkLst>
            <pc:docMk/>
            <pc:sldMk cId="2517129262" sldId="285"/>
            <ac:spMk id="162" creationId="{CC90ABF6-EAD4-D358-6AEF-32B52E86BC4F}"/>
          </ac:spMkLst>
        </pc:spChg>
        <pc:spChg chg="mod">
          <ac:chgData name="chethan kalyan" userId="c1370a218002e0be" providerId="LiveId" clId="{2D53C083-D1FA-4AFF-9038-BC477B0ABBA7}" dt="2024-11-07T08:41:53.151" v="4795"/>
          <ac:spMkLst>
            <pc:docMk/>
            <pc:sldMk cId="2517129262" sldId="285"/>
            <ac:spMk id="163" creationId="{4977C2DD-DB42-F7B0-3EA5-6AB6B7BB7C14}"/>
          </ac:spMkLst>
        </pc:spChg>
        <pc:spChg chg="mod">
          <ac:chgData name="chethan kalyan" userId="c1370a218002e0be" providerId="LiveId" clId="{2D53C083-D1FA-4AFF-9038-BC477B0ABBA7}" dt="2024-11-07T08:41:53.151" v="4795"/>
          <ac:spMkLst>
            <pc:docMk/>
            <pc:sldMk cId="2517129262" sldId="285"/>
            <ac:spMk id="164" creationId="{0633CA54-0D6F-49A2-7FFF-B4A068CC360A}"/>
          </ac:spMkLst>
        </pc:spChg>
        <pc:spChg chg="mod">
          <ac:chgData name="chethan kalyan" userId="c1370a218002e0be" providerId="LiveId" clId="{2D53C083-D1FA-4AFF-9038-BC477B0ABBA7}" dt="2024-11-07T08:41:53.151" v="4795"/>
          <ac:spMkLst>
            <pc:docMk/>
            <pc:sldMk cId="2517129262" sldId="285"/>
            <ac:spMk id="165" creationId="{9715B459-1937-5BC8-FF5E-2AD97E4A037D}"/>
          </ac:spMkLst>
        </pc:spChg>
        <pc:spChg chg="mod">
          <ac:chgData name="chethan kalyan" userId="c1370a218002e0be" providerId="LiveId" clId="{2D53C083-D1FA-4AFF-9038-BC477B0ABBA7}" dt="2024-11-07T08:41:53.151" v="4795"/>
          <ac:spMkLst>
            <pc:docMk/>
            <pc:sldMk cId="2517129262" sldId="285"/>
            <ac:spMk id="166" creationId="{2D6B1A51-3FEC-52CD-6D4E-5E58C8B0D5BE}"/>
          </ac:spMkLst>
        </pc:spChg>
        <pc:spChg chg="mod">
          <ac:chgData name="chethan kalyan" userId="c1370a218002e0be" providerId="LiveId" clId="{2D53C083-D1FA-4AFF-9038-BC477B0ABBA7}" dt="2024-11-07T08:41:53.151" v="4795"/>
          <ac:spMkLst>
            <pc:docMk/>
            <pc:sldMk cId="2517129262" sldId="285"/>
            <ac:spMk id="167" creationId="{887E2025-BFC1-3EFC-D253-8946898FB928}"/>
          </ac:spMkLst>
        </pc:spChg>
        <pc:spChg chg="mod">
          <ac:chgData name="chethan kalyan" userId="c1370a218002e0be" providerId="LiveId" clId="{2D53C083-D1FA-4AFF-9038-BC477B0ABBA7}" dt="2024-11-07T08:41:53.151" v="4795"/>
          <ac:spMkLst>
            <pc:docMk/>
            <pc:sldMk cId="2517129262" sldId="285"/>
            <ac:spMk id="168" creationId="{39EFAF2C-D665-CCB1-BAFE-C769D3A9DB12}"/>
          </ac:spMkLst>
        </pc:spChg>
        <pc:spChg chg="mod">
          <ac:chgData name="chethan kalyan" userId="c1370a218002e0be" providerId="LiveId" clId="{2D53C083-D1FA-4AFF-9038-BC477B0ABBA7}" dt="2024-11-07T08:41:53.151" v="4795"/>
          <ac:spMkLst>
            <pc:docMk/>
            <pc:sldMk cId="2517129262" sldId="285"/>
            <ac:spMk id="169" creationId="{90E2A656-E61C-7B6A-3231-27F692782337}"/>
          </ac:spMkLst>
        </pc:spChg>
        <pc:spChg chg="mod">
          <ac:chgData name="chethan kalyan" userId="c1370a218002e0be" providerId="LiveId" clId="{2D53C083-D1FA-4AFF-9038-BC477B0ABBA7}" dt="2024-11-07T08:41:53.151" v="4795"/>
          <ac:spMkLst>
            <pc:docMk/>
            <pc:sldMk cId="2517129262" sldId="285"/>
            <ac:spMk id="170" creationId="{0A6C94C2-3EEA-345A-E801-EB76041F0D8F}"/>
          </ac:spMkLst>
        </pc:spChg>
        <pc:spChg chg="mod">
          <ac:chgData name="chethan kalyan" userId="c1370a218002e0be" providerId="LiveId" clId="{2D53C083-D1FA-4AFF-9038-BC477B0ABBA7}" dt="2024-11-07T08:41:53.151" v="4795"/>
          <ac:spMkLst>
            <pc:docMk/>
            <pc:sldMk cId="2517129262" sldId="285"/>
            <ac:spMk id="171" creationId="{D23B8693-5F54-681D-53FB-80556ED2A9AC}"/>
          </ac:spMkLst>
        </pc:spChg>
        <pc:spChg chg="mod">
          <ac:chgData name="chethan kalyan" userId="c1370a218002e0be" providerId="LiveId" clId="{2D53C083-D1FA-4AFF-9038-BC477B0ABBA7}" dt="2024-11-07T08:41:53.151" v="4795"/>
          <ac:spMkLst>
            <pc:docMk/>
            <pc:sldMk cId="2517129262" sldId="285"/>
            <ac:spMk id="172" creationId="{ED5D50F9-986B-1FB1-C7C4-A5EF67D9BFBE}"/>
          </ac:spMkLst>
        </pc:spChg>
        <pc:spChg chg="mod">
          <ac:chgData name="chethan kalyan" userId="c1370a218002e0be" providerId="LiveId" clId="{2D53C083-D1FA-4AFF-9038-BC477B0ABBA7}" dt="2024-11-07T08:41:53.151" v="4795"/>
          <ac:spMkLst>
            <pc:docMk/>
            <pc:sldMk cId="2517129262" sldId="285"/>
            <ac:spMk id="173" creationId="{D6D5B3F1-5627-6277-663B-AD9CFE4922B7}"/>
          </ac:spMkLst>
        </pc:spChg>
        <pc:spChg chg="mod">
          <ac:chgData name="chethan kalyan" userId="c1370a218002e0be" providerId="LiveId" clId="{2D53C083-D1FA-4AFF-9038-BC477B0ABBA7}" dt="2024-11-07T08:41:53.151" v="4795"/>
          <ac:spMkLst>
            <pc:docMk/>
            <pc:sldMk cId="2517129262" sldId="285"/>
            <ac:spMk id="174" creationId="{A61133E4-A8BB-5ADC-651A-CB0D5BECB516}"/>
          </ac:spMkLst>
        </pc:spChg>
        <pc:spChg chg="mod">
          <ac:chgData name="chethan kalyan" userId="c1370a218002e0be" providerId="LiveId" clId="{2D53C083-D1FA-4AFF-9038-BC477B0ABBA7}" dt="2024-11-07T08:41:53.151" v="4795"/>
          <ac:spMkLst>
            <pc:docMk/>
            <pc:sldMk cId="2517129262" sldId="285"/>
            <ac:spMk id="175" creationId="{18D06AF8-200B-B2CD-7827-65C676886FFF}"/>
          </ac:spMkLst>
        </pc:spChg>
        <pc:spChg chg="mod">
          <ac:chgData name="chethan kalyan" userId="c1370a218002e0be" providerId="LiveId" clId="{2D53C083-D1FA-4AFF-9038-BC477B0ABBA7}" dt="2024-11-07T08:41:53.151" v="4795"/>
          <ac:spMkLst>
            <pc:docMk/>
            <pc:sldMk cId="2517129262" sldId="285"/>
            <ac:spMk id="176" creationId="{754182AC-C4D3-834C-98B1-72121D098550}"/>
          </ac:spMkLst>
        </pc:spChg>
        <pc:spChg chg="mod">
          <ac:chgData name="chethan kalyan" userId="c1370a218002e0be" providerId="LiveId" clId="{2D53C083-D1FA-4AFF-9038-BC477B0ABBA7}" dt="2024-11-07T08:41:53.151" v="4795"/>
          <ac:spMkLst>
            <pc:docMk/>
            <pc:sldMk cId="2517129262" sldId="285"/>
            <ac:spMk id="177" creationId="{3CAAC1F5-293D-7148-1351-09886D5AA98D}"/>
          </ac:spMkLst>
        </pc:spChg>
        <pc:spChg chg="mod">
          <ac:chgData name="chethan kalyan" userId="c1370a218002e0be" providerId="LiveId" clId="{2D53C083-D1FA-4AFF-9038-BC477B0ABBA7}" dt="2024-11-07T08:41:53.151" v="4795"/>
          <ac:spMkLst>
            <pc:docMk/>
            <pc:sldMk cId="2517129262" sldId="285"/>
            <ac:spMk id="178" creationId="{932F0972-D001-EE96-98DE-4428DB8DA052}"/>
          </ac:spMkLst>
        </pc:spChg>
        <pc:spChg chg="mod">
          <ac:chgData name="chethan kalyan" userId="c1370a218002e0be" providerId="LiveId" clId="{2D53C083-D1FA-4AFF-9038-BC477B0ABBA7}" dt="2024-11-07T08:41:53.151" v="4795"/>
          <ac:spMkLst>
            <pc:docMk/>
            <pc:sldMk cId="2517129262" sldId="285"/>
            <ac:spMk id="179" creationId="{CF31E977-A2DD-E24E-683B-C32CA117ACE5}"/>
          </ac:spMkLst>
        </pc:spChg>
        <pc:spChg chg="mod">
          <ac:chgData name="chethan kalyan" userId="c1370a218002e0be" providerId="LiveId" clId="{2D53C083-D1FA-4AFF-9038-BC477B0ABBA7}" dt="2024-11-07T08:41:53.151" v="4795"/>
          <ac:spMkLst>
            <pc:docMk/>
            <pc:sldMk cId="2517129262" sldId="285"/>
            <ac:spMk id="180" creationId="{4A4B85BA-3FEF-5A85-6CD6-F3A3D981FFC1}"/>
          </ac:spMkLst>
        </pc:spChg>
        <pc:spChg chg="mod">
          <ac:chgData name="chethan kalyan" userId="c1370a218002e0be" providerId="LiveId" clId="{2D53C083-D1FA-4AFF-9038-BC477B0ABBA7}" dt="2024-11-07T08:41:53.151" v="4795"/>
          <ac:spMkLst>
            <pc:docMk/>
            <pc:sldMk cId="2517129262" sldId="285"/>
            <ac:spMk id="181" creationId="{0B35D773-0ECD-59C9-9F9D-C53A4015EF4E}"/>
          </ac:spMkLst>
        </pc:spChg>
        <pc:spChg chg="mod">
          <ac:chgData name="chethan kalyan" userId="c1370a218002e0be" providerId="LiveId" clId="{2D53C083-D1FA-4AFF-9038-BC477B0ABBA7}" dt="2024-11-07T08:41:53.151" v="4795"/>
          <ac:spMkLst>
            <pc:docMk/>
            <pc:sldMk cId="2517129262" sldId="285"/>
            <ac:spMk id="182" creationId="{332C8C79-4486-799D-0734-4EAEA2B65048}"/>
          </ac:spMkLst>
        </pc:spChg>
        <pc:spChg chg="mod">
          <ac:chgData name="chethan kalyan" userId="c1370a218002e0be" providerId="LiveId" clId="{2D53C083-D1FA-4AFF-9038-BC477B0ABBA7}" dt="2024-11-07T08:41:53.151" v="4795"/>
          <ac:spMkLst>
            <pc:docMk/>
            <pc:sldMk cId="2517129262" sldId="285"/>
            <ac:spMk id="183" creationId="{F9AA5ECF-480D-A662-8E53-BD4778C42C93}"/>
          </ac:spMkLst>
        </pc:spChg>
        <pc:spChg chg="mod">
          <ac:chgData name="chethan kalyan" userId="c1370a218002e0be" providerId="LiveId" clId="{2D53C083-D1FA-4AFF-9038-BC477B0ABBA7}" dt="2024-11-07T08:41:53.151" v="4795"/>
          <ac:spMkLst>
            <pc:docMk/>
            <pc:sldMk cId="2517129262" sldId="285"/>
            <ac:spMk id="184" creationId="{3B75D851-A360-1849-0E0F-DF281F7B056F}"/>
          </ac:spMkLst>
        </pc:spChg>
        <pc:spChg chg="mod">
          <ac:chgData name="chethan kalyan" userId="c1370a218002e0be" providerId="LiveId" clId="{2D53C083-D1FA-4AFF-9038-BC477B0ABBA7}" dt="2024-11-07T08:41:53.151" v="4795"/>
          <ac:spMkLst>
            <pc:docMk/>
            <pc:sldMk cId="2517129262" sldId="285"/>
            <ac:spMk id="185" creationId="{D1ED4074-A4BB-75A9-FFFE-C173DDB42831}"/>
          </ac:spMkLst>
        </pc:spChg>
        <pc:spChg chg="mod">
          <ac:chgData name="chethan kalyan" userId="c1370a218002e0be" providerId="LiveId" clId="{2D53C083-D1FA-4AFF-9038-BC477B0ABBA7}" dt="2024-11-07T08:41:53.151" v="4795"/>
          <ac:spMkLst>
            <pc:docMk/>
            <pc:sldMk cId="2517129262" sldId="285"/>
            <ac:spMk id="186" creationId="{7201272C-6F40-AF61-B1A3-BF6C0296F11D}"/>
          </ac:spMkLst>
        </pc:spChg>
        <pc:spChg chg="mod">
          <ac:chgData name="chethan kalyan" userId="c1370a218002e0be" providerId="LiveId" clId="{2D53C083-D1FA-4AFF-9038-BC477B0ABBA7}" dt="2024-11-07T08:41:53.151" v="4795"/>
          <ac:spMkLst>
            <pc:docMk/>
            <pc:sldMk cId="2517129262" sldId="285"/>
            <ac:spMk id="187" creationId="{0C4373A2-E23E-8917-5B2A-A0E337F0163D}"/>
          </ac:spMkLst>
        </pc:spChg>
        <pc:spChg chg="mod">
          <ac:chgData name="chethan kalyan" userId="c1370a218002e0be" providerId="LiveId" clId="{2D53C083-D1FA-4AFF-9038-BC477B0ABBA7}" dt="2024-11-07T08:41:53.151" v="4795"/>
          <ac:spMkLst>
            <pc:docMk/>
            <pc:sldMk cId="2517129262" sldId="285"/>
            <ac:spMk id="188" creationId="{4B1D6E04-5141-1B29-1C62-E4E3A0F88C18}"/>
          </ac:spMkLst>
        </pc:spChg>
        <pc:spChg chg="mod">
          <ac:chgData name="chethan kalyan" userId="c1370a218002e0be" providerId="LiveId" clId="{2D53C083-D1FA-4AFF-9038-BC477B0ABBA7}" dt="2024-11-07T08:41:53.151" v="4795"/>
          <ac:spMkLst>
            <pc:docMk/>
            <pc:sldMk cId="2517129262" sldId="285"/>
            <ac:spMk id="189" creationId="{E347CA3F-8D1C-1A20-7BC9-CF8F860EEDCE}"/>
          </ac:spMkLst>
        </pc:spChg>
        <pc:spChg chg="mod">
          <ac:chgData name="chethan kalyan" userId="c1370a218002e0be" providerId="LiveId" clId="{2D53C083-D1FA-4AFF-9038-BC477B0ABBA7}" dt="2024-11-07T08:41:53.151" v="4795"/>
          <ac:spMkLst>
            <pc:docMk/>
            <pc:sldMk cId="2517129262" sldId="285"/>
            <ac:spMk id="190" creationId="{51F31A39-0CEB-A02A-29D2-9B9F356B956A}"/>
          </ac:spMkLst>
        </pc:spChg>
        <pc:spChg chg="mod">
          <ac:chgData name="chethan kalyan" userId="c1370a218002e0be" providerId="LiveId" clId="{2D53C083-D1FA-4AFF-9038-BC477B0ABBA7}" dt="2024-11-07T08:41:53.151" v="4795"/>
          <ac:spMkLst>
            <pc:docMk/>
            <pc:sldMk cId="2517129262" sldId="285"/>
            <ac:spMk id="191" creationId="{9D8151D1-63BF-18F3-6D62-FBE9A90E060D}"/>
          </ac:spMkLst>
        </pc:spChg>
        <pc:spChg chg="mod">
          <ac:chgData name="chethan kalyan" userId="c1370a218002e0be" providerId="LiveId" clId="{2D53C083-D1FA-4AFF-9038-BC477B0ABBA7}" dt="2024-11-07T08:41:53.151" v="4795"/>
          <ac:spMkLst>
            <pc:docMk/>
            <pc:sldMk cId="2517129262" sldId="285"/>
            <ac:spMk id="192" creationId="{97B3A6ED-6A45-C5AF-F91D-D7A8380C6CA5}"/>
          </ac:spMkLst>
        </pc:spChg>
        <pc:spChg chg="mod">
          <ac:chgData name="chethan kalyan" userId="c1370a218002e0be" providerId="LiveId" clId="{2D53C083-D1FA-4AFF-9038-BC477B0ABBA7}" dt="2024-11-07T08:41:53.151" v="4795"/>
          <ac:spMkLst>
            <pc:docMk/>
            <pc:sldMk cId="2517129262" sldId="285"/>
            <ac:spMk id="193" creationId="{32765FCF-64F0-9738-A8AC-65EF33F62272}"/>
          </ac:spMkLst>
        </pc:spChg>
        <pc:spChg chg="mod">
          <ac:chgData name="chethan kalyan" userId="c1370a218002e0be" providerId="LiveId" clId="{2D53C083-D1FA-4AFF-9038-BC477B0ABBA7}" dt="2024-11-07T08:41:53.151" v="4795"/>
          <ac:spMkLst>
            <pc:docMk/>
            <pc:sldMk cId="2517129262" sldId="285"/>
            <ac:spMk id="194" creationId="{24431C4C-7794-BFD2-1988-5F4C71DA1778}"/>
          </ac:spMkLst>
        </pc:spChg>
        <pc:spChg chg="mod">
          <ac:chgData name="chethan kalyan" userId="c1370a218002e0be" providerId="LiveId" clId="{2D53C083-D1FA-4AFF-9038-BC477B0ABBA7}" dt="2024-11-07T08:41:53.151" v="4795"/>
          <ac:spMkLst>
            <pc:docMk/>
            <pc:sldMk cId="2517129262" sldId="285"/>
            <ac:spMk id="195" creationId="{7820EBB3-6A91-BBF1-B7B3-C169E2C4965B}"/>
          </ac:spMkLst>
        </pc:spChg>
        <pc:spChg chg="mod">
          <ac:chgData name="chethan kalyan" userId="c1370a218002e0be" providerId="LiveId" clId="{2D53C083-D1FA-4AFF-9038-BC477B0ABBA7}" dt="2024-11-07T08:41:53.151" v="4795"/>
          <ac:spMkLst>
            <pc:docMk/>
            <pc:sldMk cId="2517129262" sldId="285"/>
            <ac:spMk id="196" creationId="{8E118E73-A19B-82BE-AFCC-85D08B032336}"/>
          </ac:spMkLst>
        </pc:spChg>
        <pc:spChg chg="mod">
          <ac:chgData name="chethan kalyan" userId="c1370a218002e0be" providerId="LiveId" clId="{2D53C083-D1FA-4AFF-9038-BC477B0ABBA7}" dt="2024-11-07T08:41:53.151" v="4795"/>
          <ac:spMkLst>
            <pc:docMk/>
            <pc:sldMk cId="2517129262" sldId="285"/>
            <ac:spMk id="197" creationId="{722F69D4-7A09-D6E7-C370-35D6987C2F98}"/>
          </ac:spMkLst>
        </pc:spChg>
        <pc:spChg chg="mod">
          <ac:chgData name="chethan kalyan" userId="c1370a218002e0be" providerId="LiveId" clId="{2D53C083-D1FA-4AFF-9038-BC477B0ABBA7}" dt="2024-11-07T08:41:53.151" v="4795"/>
          <ac:spMkLst>
            <pc:docMk/>
            <pc:sldMk cId="2517129262" sldId="285"/>
            <ac:spMk id="198" creationId="{B65CE7B6-F425-8FF1-E4B6-D2DA39994981}"/>
          </ac:spMkLst>
        </pc:spChg>
        <pc:spChg chg="mod">
          <ac:chgData name="chethan kalyan" userId="c1370a218002e0be" providerId="LiveId" clId="{2D53C083-D1FA-4AFF-9038-BC477B0ABBA7}" dt="2024-11-07T08:41:53.151" v="4795"/>
          <ac:spMkLst>
            <pc:docMk/>
            <pc:sldMk cId="2517129262" sldId="285"/>
            <ac:spMk id="199" creationId="{8AC72355-B809-8D0E-1280-CE9A05552A3E}"/>
          </ac:spMkLst>
        </pc:spChg>
        <pc:spChg chg="mod">
          <ac:chgData name="chethan kalyan" userId="c1370a218002e0be" providerId="LiveId" clId="{2D53C083-D1FA-4AFF-9038-BC477B0ABBA7}" dt="2024-11-07T08:41:53.151" v="4795"/>
          <ac:spMkLst>
            <pc:docMk/>
            <pc:sldMk cId="2517129262" sldId="285"/>
            <ac:spMk id="200" creationId="{744ED552-4757-BE05-CCD0-3D031D738409}"/>
          </ac:spMkLst>
        </pc:spChg>
        <pc:spChg chg="mod">
          <ac:chgData name="chethan kalyan" userId="c1370a218002e0be" providerId="LiveId" clId="{2D53C083-D1FA-4AFF-9038-BC477B0ABBA7}" dt="2024-11-07T08:41:53.151" v="4795"/>
          <ac:spMkLst>
            <pc:docMk/>
            <pc:sldMk cId="2517129262" sldId="285"/>
            <ac:spMk id="201" creationId="{49098008-711E-9C06-6ADB-D4E4F4C0BCB3}"/>
          </ac:spMkLst>
        </pc:spChg>
        <pc:spChg chg="mod">
          <ac:chgData name="chethan kalyan" userId="c1370a218002e0be" providerId="LiveId" clId="{2D53C083-D1FA-4AFF-9038-BC477B0ABBA7}" dt="2024-11-07T08:41:53.151" v="4795"/>
          <ac:spMkLst>
            <pc:docMk/>
            <pc:sldMk cId="2517129262" sldId="285"/>
            <ac:spMk id="202" creationId="{3D323020-2CFD-4223-AB9F-FA8C2618B9D2}"/>
          </ac:spMkLst>
        </pc:spChg>
        <pc:spChg chg="mod">
          <ac:chgData name="chethan kalyan" userId="c1370a218002e0be" providerId="LiveId" clId="{2D53C083-D1FA-4AFF-9038-BC477B0ABBA7}" dt="2024-11-07T08:41:53.151" v="4795"/>
          <ac:spMkLst>
            <pc:docMk/>
            <pc:sldMk cId="2517129262" sldId="285"/>
            <ac:spMk id="203" creationId="{502E2800-93FA-9519-9EBC-8D2BA017BB21}"/>
          </ac:spMkLst>
        </pc:spChg>
        <pc:spChg chg="mod">
          <ac:chgData name="chethan kalyan" userId="c1370a218002e0be" providerId="LiveId" clId="{2D53C083-D1FA-4AFF-9038-BC477B0ABBA7}" dt="2024-11-07T08:41:53.151" v="4795"/>
          <ac:spMkLst>
            <pc:docMk/>
            <pc:sldMk cId="2517129262" sldId="285"/>
            <ac:spMk id="204" creationId="{508D5BBF-A272-F4E3-05B4-FB3E02CE57F9}"/>
          </ac:spMkLst>
        </pc:spChg>
        <pc:spChg chg="mod">
          <ac:chgData name="chethan kalyan" userId="c1370a218002e0be" providerId="LiveId" clId="{2D53C083-D1FA-4AFF-9038-BC477B0ABBA7}" dt="2024-11-07T08:41:53.151" v="4795"/>
          <ac:spMkLst>
            <pc:docMk/>
            <pc:sldMk cId="2517129262" sldId="285"/>
            <ac:spMk id="205" creationId="{495FEBB5-F30E-37E0-4F64-DE8DE6349297}"/>
          </ac:spMkLst>
        </pc:spChg>
        <pc:spChg chg="mod">
          <ac:chgData name="chethan kalyan" userId="c1370a218002e0be" providerId="LiveId" clId="{2D53C083-D1FA-4AFF-9038-BC477B0ABBA7}" dt="2024-11-07T08:41:53.151" v="4795"/>
          <ac:spMkLst>
            <pc:docMk/>
            <pc:sldMk cId="2517129262" sldId="285"/>
            <ac:spMk id="206" creationId="{F26B83B7-7FD7-B909-DCFB-82711190E2EC}"/>
          </ac:spMkLst>
        </pc:spChg>
        <pc:spChg chg="mod">
          <ac:chgData name="chethan kalyan" userId="c1370a218002e0be" providerId="LiveId" clId="{2D53C083-D1FA-4AFF-9038-BC477B0ABBA7}" dt="2024-11-07T08:41:53.151" v="4795"/>
          <ac:spMkLst>
            <pc:docMk/>
            <pc:sldMk cId="2517129262" sldId="285"/>
            <ac:spMk id="207" creationId="{A9D44C24-1C86-1641-9734-C8B7C0562244}"/>
          </ac:spMkLst>
        </pc:spChg>
        <pc:spChg chg="mod">
          <ac:chgData name="chethan kalyan" userId="c1370a218002e0be" providerId="LiveId" clId="{2D53C083-D1FA-4AFF-9038-BC477B0ABBA7}" dt="2024-11-07T08:41:53.151" v="4795"/>
          <ac:spMkLst>
            <pc:docMk/>
            <pc:sldMk cId="2517129262" sldId="285"/>
            <ac:spMk id="208" creationId="{074823D8-F14E-5D10-E5D3-68D7E580C186}"/>
          </ac:spMkLst>
        </pc:spChg>
        <pc:spChg chg="mod">
          <ac:chgData name="chethan kalyan" userId="c1370a218002e0be" providerId="LiveId" clId="{2D53C083-D1FA-4AFF-9038-BC477B0ABBA7}" dt="2024-11-07T08:41:53.151" v="4795"/>
          <ac:spMkLst>
            <pc:docMk/>
            <pc:sldMk cId="2517129262" sldId="285"/>
            <ac:spMk id="209" creationId="{97C96597-9BD3-1A96-F55E-4877ABB68D6F}"/>
          </ac:spMkLst>
        </pc:spChg>
        <pc:spChg chg="mod">
          <ac:chgData name="chethan kalyan" userId="c1370a218002e0be" providerId="LiveId" clId="{2D53C083-D1FA-4AFF-9038-BC477B0ABBA7}" dt="2024-11-07T08:41:53.151" v="4795"/>
          <ac:spMkLst>
            <pc:docMk/>
            <pc:sldMk cId="2517129262" sldId="285"/>
            <ac:spMk id="210" creationId="{40777169-AF07-90BD-FAA3-2B6B128FF0C6}"/>
          </ac:spMkLst>
        </pc:spChg>
        <pc:spChg chg="mod">
          <ac:chgData name="chethan kalyan" userId="c1370a218002e0be" providerId="LiveId" clId="{2D53C083-D1FA-4AFF-9038-BC477B0ABBA7}" dt="2024-11-07T08:41:53.151" v="4795"/>
          <ac:spMkLst>
            <pc:docMk/>
            <pc:sldMk cId="2517129262" sldId="285"/>
            <ac:spMk id="211" creationId="{CCEBBF86-D252-EB61-A191-343FC1C2C7F1}"/>
          </ac:spMkLst>
        </pc:spChg>
        <pc:spChg chg="mod">
          <ac:chgData name="chethan kalyan" userId="c1370a218002e0be" providerId="LiveId" clId="{2D53C083-D1FA-4AFF-9038-BC477B0ABBA7}" dt="2024-11-07T08:41:53.151" v="4795"/>
          <ac:spMkLst>
            <pc:docMk/>
            <pc:sldMk cId="2517129262" sldId="285"/>
            <ac:spMk id="212" creationId="{D10551F6-BE9D-0E38-8272-C9353620E456}"/>
          </ac:spMkLst>
        </pc:spChg>
        <pc:spChg chg="mod">
          <ac:chgData name="chethan kalyan" userId="c1370a218002e0be" providerId="LiveId" clId="{2D53C083-D1FA-4AFF-9038-BC477B0ABBA7}" dt="2024-11-07T08:41:53.151" v="4795"/>
          <ac:spMkLst>
            <pc:docMk/>
            <pc:sldMk cId="2517129262" sldId="285"/>
            <ac:spMk id="213" creationId="{F6E0BE41-C63B-4BC1-CE35-B7CF46A1D0DE}"/>
          </ac:spMkLst>
        </pc:spChg>
        <pc:spChg chg="mod">
          <ac:chgData name="chethan kalyan" userId="c1370a218002e0be" providerId="LiveId" clId="{2D53C083-D1FA-4AFF-9038-BC477B0ABBA7}" dt="2024-11-07T08:41:53.151" v="4795"/>
          <ac:spMkLst>
            <pc:docMk/>
            <pc:sldMk cId="2517129262" sldId="285"/>
            <ac:spMk id="214" creationId="{0FD80E2C-AEA9-6EDC-D8BC-6037D6655A23}"/>
          </ac:spMkLst>
        </pc:spChg>
        <pc:spChg chg="mod">
          <ac:chgData name="chethan kalyan" userId="c1370a218002e0be" providerId="LiveId" clId="{2D53C083-D1FA-4AFF-9038-BC477B0ABBA7}" dt="2024-11-07T08:41:53.151" v="4795"/>
          <ac:spMkLst>
            <pc:docMk/>
            <pc:sldMk cId="2517129262" sldId="285"/>
            <ac:spMk id="215" creationId="{60EB8CF9-25E1-D60C-3019-CD0F7F2EC9DE}"/>
          </ac:spMkLst>
        </pc:spChg>
        <pc:spChg chg="mod">
          <ac:chgData name="chethan kalyan" userId="c1370a218002e0be" providerId="LiveId" clId="{2D53C083-D1FA-4AFF-9038-BC477B0ABBA7}" dt="2024-11-07T08:41:53.151" v="4795"/>
          <ac:spMkLst>
            <pc:docMk/>
            <pc:sldMk cId="2517129262" sldId="285"/>
            <ac:spMk id="216" creationId="{A886B231-1F09-AF0C-1EA4-48CB87D1FDAB}"/>
          </ac:spMkLst>
        </pc:spChg>
        <pc:spChg chg="mod">
          <ac:chgData name="chethan kalyan" userId="c1370a218002e0be" providerId="LiveId" clId="{2D53C083-D1FA-4AFF-9038-BC477B0ABBA7}" dt="2024-11-07T08:41:53.151" v="4795"/>
          <ac:spMkLst>
            <pc:docMk/>
            <pc:sldMk cId="2517129262" sldId="285"/>
            <ac:spMk id="217" creationId="{FE065741-7265-4F60-5950-D27AC60E262D}"/>
          </ac:spMkLst>
        </pc:spChg>
        <pc:spChg chg="mod">
          <ac:chgData name="chethan kalyan" userId="c1370a218002e0be" providerId="LiveId" clId="{2D53C083-D1FA-4AFF-9038-BC477B0ABBA7}" dt="2024-11-07T08:41:53.151" v="4795"/>
          <ac:spMkLst>
            <pc:docMk/>
            <pc:sldMk cId="2517129262" sldId="285"/>
            <ac:spMk id="218" creationId="{12B8FA2E-9BD5-037F-4933-27BE6AFDC8FF}"/>
          </ac:spMkLst>
        </pc:spChg>
        <pc:spChg chg="mod">
          <ac:chgData name="chethan kalyan" userId="c1370a218002e0be" providerId="LiveId" clId="{2D53C083-D1FA-4AFF-9038-BC477B0ABBA7}" dt="2024-11-07T08:41:53.151" v="4795"/>
          <ac:spMkLst>
            <pc:docMk/>
            <pc:sldMk cId="2517129262" sldId="285"/>
            <ac:spMk id="219" creationId="{6530229E-1FB5-1578-BE6C-75300144F7EA}"/>
          </ac:spMkLst>
        </pc:spChg>
        <pc:spChg chg="mod">
          <ac:chgData name="chethan kalyan" userId="c1370a218002e0be" providerId="LiveId" clId="{2D53C083-D1FA-4AFF-9038-BC477B0ABBA7}" dt="2024-11-07T08:41:53.151" v="4795"/>
          <ac:spMkLst>
            <pc:docMk/>
            <pc:sldMk cId="2517129262" sldId="285"/>
            <ac:spMk id="220" creationId="{D143B2B1-1727-885C-68F3-80607758EDA5}"/>
          </ac:spMkLst>
        </pc:spChg>
        <pc:spChg chg="mod">
          <ac:chgData name="chethan kalyan" userId="c1370a218002e0be" providerId="LiveId" clId="{2D53C083-D1FA-4AFF-9038-BC477B0ABBA7}" dt="2024-11-07T08:41:53.151" v="4795"/>
          <ac:spMkLst>
            <pc:docMk/>
            <pc:sldMk cId="2517129262" sldId="285"/>
            <ac:spMk id="221" creationId="{9F5480A4-7E8A-B533-206C-2AF5F038DD66}"/>
          </ac:spMkLst>
        </pc:spChg>
        <pc:spChg chg="mod">
          <ac:chgData name="chethan kalyan" userId="c1370a218002e0be" providerId="LiveId" clId="{2D53C083-D1FA-4AFF-9038-BC477B0ABBA7}" dt="2024-11-07T08:41:53.151" v="4795"/>
          <ac:spMkLst>
            <pc:docMk/>
            <pc:sldMk cId="2517129262" sldId="285"/>
            <ac:spMk id="222" creationId="{6C00C79A-FB68-ED3E-340D-811C2AF34A76}"/>
          </ac:spMkLst>
        </pc:spChg>
        <pc:spChg chg="mod">
          <ac:chgData name="chethan kalyan" userId="c1370a218002e0be" providerId="LiveId" clId="{2D53C083-D1FA-4AFF-9038-BC477B0ABBA7}" dt="2024-11-07T08:41:53.151" v="4795"/>
          <ac:spMkLst>
            <pc:docMk/>
            <pc:sldMk cId="2517129262" sldId="285"/>
            <ac:spMk id="223" creationId="{93C01B42-AA40-5746-44C6-3B5E0BB4756B}"/>
          </ac:spMkLst>
        </pc:spChg>
        <pc:spChg chg="mod">
          <ac:chgData name="chethan kalyan" userId="c1370a218002e0be" providerId="LiveId" clId="{2D53C083-D1FA-4AFF-9038-BC477B0ABBA7}" dt="2024-11-07T08:41:53.151" v="4795"/>
          <ac:spMkLst>
            <pc:docMk/>
            <pc:sldMk cId="2517129262" sldId="285"/>
            <ac:spMk id="224" creationId="{FA3A46FE-4B1A-F376-9670-5081F3767DFD}"/>
          </ac:spMkLst>
        </pc:spChg>
        <pc:spChg chg="mod">
          <ac:chgData name="chethan kalyan" userId="c1370a218002e0be" providerId="LiveId" clId="{2D53C083-D1FA-4AFF-9038-BC477B0ABBA7}" dt="2024-11-07T08:41:53.151" v="4795"/>
          <ac:spMkLst>
            <pc:docMk/>
            <pc:sldMk cId="2517129262" sldId="285"/>
            <ac:spMk id="225" creationId="{8B17E451-84A9-97B3-5B30-E8B32A280401}"/>
          </ac:spMkLst>
        </pc:spChg>
        <pc:spChg chg="mod">
          <ac:chgData name="chethan kalyan" userId="c1370a218002e0be" providerId="LiveId" clId="{2D53C083-D1FA-4AFF-9038-BC477B0ABBA7}" dt="2024-11-07T08:41:53.151" v="4795"/>
          <ac:spMkLst>
            <pc:docMk/>
            <pc:sldMk cId="2517129262" sldId="285"/>
            <ac:spMk id="226" creationId="{EBEF41CF-E846-3269-E299-B5FEECB56151}"/>
          </ac:spMkLst>
        </pc:spChg>
        <pc:spChg chg="mod">
          <ac:chgData name="chethan kalyan" userId="c1370a218002e0be" providerId="LiveId" clId="{2D53C083-D1FA-4AFF-9038-BC477B0ABBA7}" dt="2024-11-07T08:41:53.151" v="4795"/>
          <ac:spMkLst>
            <pc:docMk/>
            <pc:sldMk cId="2517129262" sldId="285"/>
            <ac:spMk id="227" creationId="{82B4B237-8C30-B3BD-725C-A44FE4941774}"/>
          </ac:spMkLst>
        </pc:spChg>
        <pc:spChg chg="mod">
          <ac:chgData name="chethan kalyan" userId="c1370a218002e0be" providerId="LiveId" clId="{2D53C083-D1FA-4AFF-9038-BC477B0ABBA7}" dt="2024-11-07T08:41:53.151" v="4795"/>
          <ac:spMkLst>
            <pc:docMk/>
            <pc:sldMk cId="2517129262" sldId="285"/>
            <ac:spMk id="228" creationId="{DEF33396-C8FD-AE7C-35B6-71281D2D503D}"/>
          </ac:spMkLst>
        </pc:spChg>
        <pc:spChg chg="mod">
          <ac:chgData name="chethan kalyan" userId="c1370a218002e0be" providerId="LiveId" clId="{2D53C083-D1FA-4AFF-9038-BC477B0ABBA7}" dt="2024-11-07T08:41:53.151" v="4795"/>
          <ac:spMkLst>
            <pc:docMk/>
            <pc:sldMk cId="2517129262" sldId="285"/>
            <ac:spMk id="229" creationId="{2D04D6A9-C810-E561-62D0-9390FEC33A69}"/>
          </ac:spMkLst>
        </pc:spChg>
        <pc:spChg chg="mod">
          <ac:chgData name="chethan kalyan" userId="c1370a218002e0be" providerId="LiveId" clId="{2D53C083-D1FA-4AFF-9038-BC477B0ABBA7}" dt="2024-11-07T08:41:53.151" v="4795"/>
          <ac:spMkLst>
            <pc:docMk/>
            <pc:sldMk cId="2517129262" sldId="285"/>
            <ac:spMk id="230" creationId="{F39F2753-20AA-A64F-A43F-3A5B7335B70E}"/>
          </ac:spMkLst>
        </pc:spChg>
        <pc:spChg chg="mod">
          <ac:chgData name="chethan kalyan" userId="c1370a218002e0be" providerId="LiveId" clId="{2D53C083-D1FA-4AFF-9038-BC477B0ABBA7}" dt="2024-11-07T08:41:53.151" v="4795"/>
          <ac:spMkLst>
            <pc:docMk/>
            <pc:sldMk cId="2517129262" sldId="285"/>
            <ac:spMk id="231" creationId="{26F71CB0-F67F-EFC4-37EC-2E3235172BB1}"/>
          </ac:spMkLst>
        </pc:spChg>
        <pc:spChg chg="mod">
          <ac:chgData name="chethan kalyan" userId="c1370a218002e0be" providerId="LiveId" clId="{2D53C083-D1FA-4AFF-9038-BC477B0ABBA7}" dt="2024-11-07T08:41:53.151" v="4795"/>
          <ac:spMkLst>
            <pc:docMk/>
            <pc:sldMk cId="2517129262" sldId="285"/>
            <ac:spMk id="232" creationId="{B8C28C92-5EE7-DC58-D9E9-9A3199D35CC3}"/>
          </ac:spMkLst>
        </pc:spChg>
        <pc:spChg chg="mod">
          <ac:chgData name="chethan kalyan" userId="c1370a218002e0be" providerId="LiveId" clId="{2D53C083-D1FA-4AFF-9038-BC477B0ABBA7}" dt="2024-11-07T08:41:53.151" v="4795"/>
          <ac:spMkLst>
            <pc:docMk/>
            <pc:sldMk cId="2517129262" sldId="285"/>
            <ac:spMk id="233" creationId="{ACF657C4-F91A-1BE4-C105-761B4ED139C6}"/>
          </ac:spMkLst>
        </pc:spChg>
        <pc:spChg chg="mod">
          <ac:chgData name="chethan kalyan" userId="c1370a218002e0be" providerId="LiveId" clId="{2D53C083-D1FA-4AFF-9038-BC477B0ABBA7}" dt="2024-11-07T08:41:53.151" v="4795"/>
          <ac:spMkLst>
            <pc:docMk/>
            <pc:sldMk cId="2517129262" sldId="285"/>
            <ac:spMk id="234" creationId="{47CCA180-9AB3-60C3-8324-DFBE982AAE42}"/>
          </ac:spMkLst>
        </pc:spChg>
        <pc:spChg chg="mod">
          <ac:chgData name="chethan kalyan" userId="c1370a218002e0be" providerId="LiveId" clId="{2D53C083-D1FA-4AFF-9038-BC477B0ABBA7}" dt="2024-11-07T08:41:53.151" v="4795"/>
          <ac:spMkLst>
            <pc:docMk/>
            <pc:sldMk cId="2517129262" sldId="285"/>
            <ac:spMk id="235" creationId="{71666EB4-C86E-C921-85C9-8C50FABA125B}"/>
          </ac:spMkLst>
        </pc:spChg>
        <pc:spChg chg="mod">
          <ac:chgData name="chethan kalyan" userId="c1370a218002e0be" providerId="LiveId" clId="{2D53C083-D1FA-4AFF-9038-BC477B0ABBA7}" dt="2024-11-07T08:41:53.151" v="4795"/>
          <ac:spMkLst>
            <pc:docMk/>
            <pc:sldMk cId="2517129262" sldId="285"/>
            <ac:spMk id="236" creationId="{652AEB7D-8274-C5BC-4CF5-5324E11C1A09}"/>
          </ac:spMkLst>
        </pc:spChg>
        <pc:spChg chg="mod">
          <ac:chgData name="chethan kalyan" userId="c1370a218002e0be" providerId="LiveId" clId="{2D53C083-D1FA-4AFF-9038-BC477B0ABBA7}" dt="2024-11-07T08:41:53.151" v="4795"/>
          <ac:spMkLst>
            <pc:docMk/>
            <pc:sldMk cId="2517129262" sldId="285"/>
            <ac:spMk id="237" creationId="{1B8D1863-4410-2136-18D0-EF5E8C10B6E9}"/>
          </ac:spMkLst>
        </pc:spChg>
        <pc:spChg chg="mod">
          <ac:chgData name="chethan kalyan" userId="c1370a218002e0be" providerId="LiveId" clId="{2D53C083-D1FA-4AFF-9038-BC477B0ABBA7}" dt="2024-11-07T08:41:53.151" v="4795"/>
          <ac:spMkLst>
            <pc:docMk/>
            <pc:sldMk cId="2517129262" sldId="285"/>
            <ac:spMk id="238" creationId="{2C32F1D6-8C48-A8AD-8FAE-111182EB83B8}"/>
          </ac:spMkLst>
        </pc:spChg>
        <pc:spChg chg="mod">
          <ac:chgData name="chethan kalyan" userId="c1370a218002e0be" providerId="LiveId" clId="{2D53C083-D1FA-4AFF-9038-BC477B0ABBA7}" dt="2024-11-07T08:41:53.151" v="4795"/>
          <ac:spMkLst>
            <pc:docMk/>
            <pc:sldMk cId="2517129262" sldId="285"/>
            <ac:spMk id="239" creationId="{1DE85541-4842-C485-08E3-D67491F6E2B6}"/>
          </ac:spMkLst>
        </pc:spChg>
        <pc:spChg chg="mod">
          <ac:chgData name="chethan kalyan" userId="c1370a218002e0be" providerId="LiveId" clId="{2D53C083-D1FA-4AFF-9038-BC477B0ABBA7}" dt="2024-11-07T08:41:53.151" v="4795"/>
          <ac:spMkLst>
            <pc:docMk/>
            <pc:sldMk cId="2517129262" sldId="285"/>
            <ac:spMk id="240" creationId="{7189D776-2B42-F453-4D3C-09CF5D26506D}"/>
          </ac:spMkLst>
        </pc:spChg>
        <pc:spChg chg="mod">
          <ac:chgData name="chethan kalyan" userId="c1370a218002e0be" providerId="LiveId" clId="{2D53C083-D1FA-4AFF-9038-BC477B0ABBA7}" dt="2024-11-07T08:41:53.151" v="4795"/>
          <ac:spMkLst>
            <pc:docMk/>
            <pc:sldMk cId="2517129262" sldId="285"/>
            <ac:spMk id="241" creationId="{22AAD517-985A-539F-7652-6A47FCDEBF75}"/>
          </ac:spMkLst>
        </pc:spChg>
        <pc:spChg chg="mod">
          <ac:chgData name="chethan kalyan" userId="c1370a218002e0be" providerId="LiveId" clId="{2D53C083-D1FA-4AFF-9038-BC477B0ABBA7}" dt="2024-11-07T08:41:53.151" v="4795"/>
          <ac:spMkLst>
            <pc:docMk/>
            <pc:sldMk cId="2517129262" sldId="285"/>
            <ac:spMk id="242" creationId="{20A3FCF6-207F-9597-8808-466F12A19C83}"/>
          </ac:spMkLst>
        </pc:spChg>
        <pc:spChg chg="mod">
          <ac:chgData name="chethan kalyan" userId="c1370a218002e0be" providerId="LiveId" clId="{2D53C083-D1FA-4AFF-9038-BC477B0ABBA7}" dt="2024-11-07T08:41:53.151" v="4795"/>
          <ac:spMkLst>
            <pc:docMk/>
            <pc:sldMk cId="2517129262" sldId="285"/>
            <ac:spMk id="243" creationId="{BF275646-BF17-27F7-1F15-35657B2C8CE6}"/>
          </ac:spMkLst>
        </pc:spChg>
        <pc:spChg chg="mod">
          <ac:chgData name="chethan kalyan" userId="c1370a218002e0be" providerId="LiveId" clId="{2D53C083-D1FA-4AFF-9038-BC477B0ABBA7}" dt="2024-11-07T08:41:53.151" v="4795"/>
          <ac:spMkLst>
            <pc:docMk/>
            <pc:sldMk cId="2517129262" sldId="285"/>
            <ac:spMk id="244" creationId="{C5EFDDBA-3147-90B6-1D69-94FA5028D0B7}"/>
          </ac:spMkLst>
        </pc:spChg>
        <pc:spChg chg="mod">
          <ac:chgData name="chethan kalyan" userId="c1370a218002e0be" providerId="LiveId" clId="{2D53C083-D1FA-4AFF-9038-BC477B0ABBA7}" dt="2024-11-07T08:41:53.151" v="4795"/>
          <ac:spMkLst>
            <pc:docMk/>
            <pc:sldMk cId="2517129262" sldId="285"/>
            <ac:spMk id="245" creationId="{FC2A6530-0B42-5F32-3F41-6BA3264D43EE}"/>
          </ac:spMkLst>
        </pc:spChg>
        <pc:spChg chg="mod">
          <ac:chgData name="chethan kalyan" userId="c1370a218002e0be" providerId="LiveId" clId="{2D53C083-D1FA-4AFF-9038-BC477B0ABBA7}" dt="2024-11-07T08:41:53.151" v="4795"/>
          <ac:spMkLst>
            <pc:docMk/>
            <pc:sldMk cId="2517129262" sldId="285"/>
            <ac:spMk id="246" creationId="{2CBB2B58-DEF7-99F3-CF7D-B662C94C97F0}"/>
          </ac:spMkLst>
        </pc:spChg>
        <pc:spChg chg="mod">
          <ac:chgData name="chethan kalyan" userId="c1370a218002e0be" providerId="LiveId" clId="{2D53C083-D1FA-4AFF-9038-BC477B0ABBA7}" dt="2024-11-07T08:41:53.151" v="4795"/>
          <ac:spMkLst>
            <pc:docMk/>
            <pc:sldMk cId="2517129262" sldId="285"/>
            <ac:spMk id="247" creationId="{0F0EC93C-7ABC-FC63-EE58-B2046E7B9170}"/>
          </ac:spMkLst>
        </pc:spChg>
        <pc:spChg chg="mod">
          <ac:chgData name="chethan kalyan" userId="c1370a218002e0be" providerId="LiveId" clId="{2D53C083-D1FA-4AFF-9038-BC477B0ABBA7}" dt="2024-11-07T08:41:53.151" v="4795"/>
          <ac:spMkLst>
            <pc:docMk/>
            <pc:sldMk cId="2517129262" sldId="285"/>
            <ac:spMk id="248" creationId="{43DD3531-CF21-C44D-853D-5DFBA296C80C}"/>
          </ac:spMkLst>
        </pc:spChg>
        <pc:spChg chg="mod">
          <ac:chgData name="chethan kalyan" userId="c1370a218002e0be" providerId="LiveId" clId="{2D53C083-D1FA-4AFF-9038-BC477B0ABBA7}" dt="2024-11-07T08:41:53.151" v="4795"/>
          <ac:spMkLst>
            <pc:docMk/>
            <pc:sldMk cId="2517129262" sldId="285"/>
            <ac:spMk id="249" creationId="{A38CDDBA-8962-4B14-4656-A01059D04842}"/>
          </ac:spMkLst>
        </pc:spChg>
        <pc:spChg chg="mod">
          <ac:chgData name="chethan kalyan" userId="c1370a218002e0be" providerId="LiveId" clId="{2D53C083-D1FA-4AFF-9038-BC477B0ABBA7}" dt="2024-11-07T08:41:53.151" v="4795"/>
          <ac:spMkLst>
            <pc:docMk/>
            <pc:sldMk cId="2517129262" sldId="285"/>
            <ac:spMk id="250" creationId="{E2DD8DA9-520D-62B5-6129-2B651E06F5A9}"/>
          </ac:spMkLst>
        </pc:spChg>
        <pc:spChg chg="mod">
          <ac:chgData name="chethan kalyan" userId="c1370a218002e0be" providerId="LiveId" clId="{2D53C083-D1FA-4AFF-9038-BC477B0ABBA7}" dt="2024-11-07T08:41:53.151" v="4795"/>
          <ac:spMkLst>
            <pc:docMk/>
            <pc:sldMk cId="2517129262" sldId="285"/>
            <ac:spMk id="251" creationId="{5CF23287-3B8E-091A-1EBD-42AD54C617C3}"/>
          </ac:spMkLst>
        </pc:spChg>
        <pc:spChg chg="mod">
          <ac:chgData name="chethan kalyan" userId="c1370a218002e0be" providerId="LiveId" clId="{2D53C083-D1FA-4AFF-9038-BC477B0ABBA7}" dt="2024-11-07T08:41:53.151" v="4795"/>
          <ac:spMkLst>
            <pc:docMk/>
            <pc:sldMk cId="2517129262" sldId="285"/>
            <ac:spMk id="252" creationId="{9DFEAF7A-61E4-B5F9-FFE0-5ADD82D5706A}"/>
          </ac:spMkLst>
        </pc:spChg>
        <pc:spChg chg="mod">
          <ac:chgData name="chethan kalyan" userId="c1370a218002e0be" providerId="LiveId" clId="{2D53C083-D1FA-4AFF-9038-BC477B0ABBA7}" dt="2024-11-07T08:41:53.151" v="4795"/>
          <ac:spMkLst>
            <pc:docMk/>
            <pc:sldMk cId="2517129262" sldId="285"/>
            <ac:spMk id="253" creationId="{1850886A-1A6B-61FD-9F8C-C91C5BB761EE}"/>
          </ac:spMkLst>
        </pc:spChg>
        <pc:spChg chg="mod">
          <ac:chgData name="chethan kalyan" userId="c1370a218002e0be" providerId="LiveId" clId="{2D53C083-D1FA-4AFF-9038-BC477B0ABBA7}" dt="2024-11-07T08:41:53.151" v="4795"/>
          <ac:spMkLst>
            <pc:docMk/>
            <pc:sldMk cId="2517129262" sldId="285"/>
            <ac:spMk id="254" creationId="{1C2AA834-92F3-AD58-73A3-B99A62B82863}"/>
          </ac:spMkLst>
        </pc:spChg>
        <pc:spChg chg="mod">
          <ac:chgData name="chethan kalyan" userId="c1370a218002e0be" providerId="LiveId" clId="{2D53C083-D1FA-4AFF-9038-BC477B0ABBA7}" dt="2024-11-07T08:41:53.151" v="4795"/>
          <ac:spMkLst>
            <pc:docMk/>
            <pc:sldMk cId="2517129262" sldId="285"/>
            <ac:spMk id="255" creationId="{0C67B20E-9B85-2A0C-F307-1E2780459EFA}"/>
          </ac:spMkLst>
        </pc:spChg>
        <pc:spChg chg="mod">
          <ac:chgData name="chethan kalyan" userId="c1370a218002e0be" providerId="LiveId" clId="{2D53C083-D1FA-4AFF-9038-BC477B0ABBA7}" dt="2024-11-07T08:41:53.151" v="4795"/>
          <ac:spMkLst>
            <pc:docMk/>
            <pc:sldMk cId="2517129262" sldId="285"/>
            <ac:spMk id="256" creationId="{5FA6B9E6-8A51-A05B-5C40-1170D95FBA3B}"/>
          </ac:spMkLst>
        </pc:spChg>
        <pc:spChg chg="mod">
          <ac:chgData name="chethan kalyan" userId="c1370a218002e0be" providerId="LiveId" clId="{2D53C083-D1FA-4AFF-9038-BC477B0ABBA7}" dt="2024-11-07T08:41:53.151" v="4795"/>
          <ac:spMkLst>
            <pc:docMk/>
            <pc:sldMk cId="2517129262" sldId="285"/>
            <ac:spMk id="257" creationId="{CBF63119-33C1-C138-E01D-959BBE20417E}"/>
          </ac:spMkLst>
        </pc:spChg>
        <pc:spChg chg="mod">
          <ac:chgData name="chethan kalyan" userId="c1370a218002e0be" providerId="LiveId" clId="{2D53C083-D1FA-4AFF-9038-BC477B0ABBA7}" dt="2024-11-07T08:41:53.151" v="4795"/>
          <ac:spMkLst>
            <pc:docMk/>
            <pc:sldMk cId="2517129262" sldId="285"/>
            <ac:spMk id="258" creationId="{07F52F64-EA92-7F43-BF92-13237BA9AD7F}"/>
          </ac:spMkLst>
        </pc:spChg>
        <pc:spChg chg="mod">
          <ac:chgData name="chethan kalyan" userId="c1370a218002e0be" providerId="LiveId" clId="{2D53C083-D1FA-4AFF-9038-BC477B0ABBA7}" dt="2024-11-07T08:41:53.151" v="4795"/>
          <ac:spMkLst>
            <pc:docMk/>
            <pc:sldMk cId="2517129262" sldId="285"/>
            <ac:spMk id="259" creationId="{BEF9D7BA-6C6E-667A-D223-23CE630CA137}"/>
          </ac:spMkLst>
        </pc:spChg>
        <pc:spChg chg="mod">
          <ac:chgData name="chethan kalyan" userId="c1370a218002e0be" providerId="LiveId" clId="{2D53C083-D1FA-4AFF-9038-BC477B0ABBA7}" dt="2024-11-07T08:41:53.151" v="4795"/>
          <ac:spMkLst>
            <pc:docMk/>
            <pc:sldMk cId="2517129262" sldId="285"/>
            <ac:spMk id="260" creationId="{92E3CB85-19EC-6595-4316-DEF4745629CF}"/>
          </ac:spMkLst>
        </pc:spChg>
        <pc:spChg chg="mod">
          <ac:chgData name="chethan kalyan" userId="c1370a218002e0be" providerId="LiveId" clId="{2D53C083-D1FA-4AFF-9038-BC477B0ABBA7}" dt="2024-11-07T08:41:53.151" v="4795"/>
          <ac:spMkLst>
            <pc:docMk/>
            <pc:sldMk cId="2517129262" sldId="285"/>
            <ac:spMk id="261" creationId="{E3DCFAA1-62B2-2401-DD63-024C6347A680}"/>
          </ac:spMkLst>
        </pc:spChg>
        <pc:spChg chg="mod">
          <ac:chgData name="chethan kalyan" userId="c1370a218002e0be" providerId="LiveId" clId="{2D53C083-D1FA-4AFF-9038-BC477B0ABBA7}" dt="2024-11-07T08:41:53.151" v="4795"/>
          <ac:spMkLst>
            <pc:docMk/>
            <pc:sldMk cId="2517129262" sldId="285"/>
            <ac:spMk id="262" creationId="{E3166A74-AFDA-5705-41D1-6B392FB85C44}"/>
          </ac:spMkLst>
        </pc:spChg>
        <pc:spChg chg="mod">
          <ac:chgData name="chethan kalyan" userId="c1370a218002e0be" providerId="LiveId" clId="{2D53C083-D1FA-4AFF-9038-BC477B0ABBA7}" dt="2024-11-07T08:41:53.151" v="4795"/>
          <ac:spMkLst>
            <pc:docMk/>
            <pc:sldMk cId="2517129262" sldId="285"/>
            <ac:spMk id="263" creationId="{A4B27559-F341-2DCF-FB7E-5BF99DC186C3}"/>
          </ac:spMkLst>
        </pc:spChg>
        <pc:spChg chg="mod">
          <ac:chgData name="chethan kalyan" userId="c1370a218002e0be" providerId="LiveId" clId="{2D53C083-D1FA-4AFF-9038-BC477B0ABBA7}" dt="2024-11-07T08:41:53.151" v="4795"/>
          <ac:spMkLst>
            <pc:docMk/>
            <pc:sldMk cId="2517129262" sldId="285"/>
            <ac:spMk id="264" creationId="{B857B3FD-F295-26DF-B531-8F5C14385F99}"/>
          </ac:spMkLst>
        </pc:spChg>
        <pc:spChg chg="mod">
          <ac:chgData name="chethan kalyan" userId="c1370a218002e0be" providerId="LiveId" clId="{2D53C083-D1FA-4AFF-9038-BC477B0ABBA7}" dt="2024-11-07T08:41:53.151" v="4795"/>
          <ac:spMkLst>
            <pc:docMk/>
            <pc:sldMk cId="2517129262" sldId="285"/>
            <ac:spMk id="265" creationId="{B224EF38-65A7-67CB-66D9-964313A82B0F}"/>
          </ac:spMkLst>
        </pc:spChg>
        <pc:spChg chg="mod">
          <ac:chgData name="chethan kalyan" userId="c1370a218002e0be" providerId="LiveId" clId="{2D53C083-D1FA-4AFF-9038-BC477B0ABBA7}" dt="2024-11-07T08:41:53.151" v="4795"/>
          <ac:spMkLst>
            <pc:docMk/>
            <pc:sldMk cId="2517129262" sldId="285"/>
            <ac:spMk id="266" creationId="{10E1F62B-8725-2AEB-8B0D-788B51C01A32}"/>
          </ac:spMkLst>
        </pc:spChg>
        <pc:spChg chg="mod">
          <ac:chgData name="chethan kalyan" userId="c1370a218002e0be" providerId="LiveId" clId="{2D53C083-D1FA-4AFF-9038-BC477B0ABBA7}" dt="2024-11-07T08:41:53.151" v="4795"/>
          <ac:spMkLst>
            <pc:docMk/>
            <pc:sldMk cId="2517129262" sldId="285"/>
            <ac:spMk id="267" creationId="{0B384704-DDCB-45CC-F4C4-9466CE6B7958}"/>
          </ac:spMkLst>
        </pc:spChg>
        <pc:spChg chg="mod">
          <ac:chgData name="chethan kalyan" userId="c1370a218002e0be" providerId="LiveId" clId="{2D53C083-D1FA-4AFF-9038-BC477B0ABBA7}" dt="2024-11-07T08:41:53.151" v="4795"/>
          <ac:spMkLst>
            <pc:docMk/>
            <pc:sldMk cId="2517129262" sldId="285"/>
            <ac:spMk id="268" creationId="{25F626C2-036A-28C5-03F7-1D009309F5D2}"/>
          </ac:spMkLst>
        </pc:spChg>
        <pc:spChg chg="mod">
          <ac:chgData name="chethan kalyan" userId="c1370a218002e0be" providerId="LiveId" clId="{2D53C083-D1FA-4AFF-9038-BC477B0ABBA7}" dt="2024-11-07T08:41:53.151" v="4795"/>
          <ac:spMkLst>
            <pc:docMk/>
            <pc:sldMk cId="2517129262" sldId="285"/>
            <ac:spMk id="269" creationId="{A5330BD2-52FC-6317-5781-6DB77B689A5C}"/>
          </ac:spMkLst>
        </pc:spChg>
        <pc:spChg chg="mod">
          <ac:chgData name="chethan kalyan" userId="c1370a218002e0be" providerId="LiveId" clId="{2D53C083-D1FA-4AFF-9038-BC477B0ABBA7}" dt="2024-11-07T08:41:53.151" v="4795"/>
          <ac:spMkLst>
            <pc:docMk/>
            <pc:sldMk cId="2517129262" sldId="285"/>
            <ac:spMk id="270" creationId="{4CABF9A4-A7D9-8E57-708C-9D8F576BA593}"/>
          </ac:spMkLst>
        </pc:spChg>
        <pc:spChg chg="mod">
          <ac:chgData name="chethan kalyan" userId="c1370a218002e0be" providerId="LiveId" clId="{2D53C083-D1FA-4AFF-9038-BC477B0ABBA7}" dt="2024-11-07T08:41:53.151" v="4795"/>
          <ac:spMkLst>
            <pc:docMk/>
            <pc:sldMk cId="2517129262" sldId="285"/>
            <ac:spMk id="271" creationId="{5D05DAED-4F4B-09B2-A81A-32BA4AFA9622}"/>
          </ac:spMkLst>
        </pc:spChg>
        <pc:spChg chg="mod">
          <ac:chgData name="chethan kalyan" userId="c1370a218002e0be" providerId="LiveId" clId="{2D53C083-D1FA-4AFF-9038-BC477B0ABBA7}" dt="2024-11-07T08:41:53.151" v="4795"/>
          <ac:spMkLst>
            <pc:docMk/>
            <pc:sldMk cId="2517129262" sldId="285"/>
            <ac:spMk id="272" creationId="{BFE21A46-CB63-844D-2AA7-097237D0CA4C}"/>
          </ac:spMkLst>
        </pc:spChg>
        <pc:spChg chg="mod">
          <ac:chgData name="chethan kalyan" userId="c1370a218002e0be" providerId="LiveId" clId="{2D53C083-D1FA-4AFF-9038-BC477B0ABBA7}" dt="2024-11-07T08:41:53.151" v="4795"/>
          <ac:spMkLst>
            <pc:docMk/>
            <pc:sldMk cId="2517129262" sldId="285"/>
            <ac:spMk id="273" creationId="{E021DDD9-6180-BDB4-D08D-29A66D52387A}"/>
          </ac:spMkLst>
        </pc:spChg>
        <pc:spChg chg="mod">
          <ac:chgData name="chethan kalyan" userId="c1370a218002e0be" providerId="LiveId" clId="{2D53C083-D1FA-4AFF-9038-BC477B0ABBA7}" dt="2024-11-07T08:41:53.151" v="4795"/>
          <ac:spMkLst>
            <pc:docMk/>
            <pc:sldMk cId="2517129262" sldId="285"/>
            <ac:spMk id="274" creationId="{3A580301-6FC4-B1AE-B7AF-1E8CC571FCDA}"/>
          </ac:spMkLst>
        </pc:spChg>
        <pc:spChg chg="mod">
          <ac:chgData name="chethan kalyan" userId="c1370a218002e0be" providerId="LiveId" clId="{2D53C083-D1FA-4AFF-9038-BC477B0ABBA7}" dt="2024-11-07T08:41:53.151" v="4795"/>
          <ac:spMkLst>
            <pc:docMk/>
            <pc:sldMk cId="2517129262" sldId="285"/>
            <ac:spMk id="275" creationId="{1724A6F2-9E5A-B068-44C3-0912B02F62BA}"/>
          </ac:spMkLst>
        </pc:spChg>
        <pc:spChg chg="mod">
          <ac:chgData name="chethan kalyan" userId="c1370a218002e0be" providerId="LiveId" clId="{2D53C083-D1FA-4AFF-9038-BC477B0ABBA7}" dt="2024-11-07T08:41:53.151" v="4795"/>
          <ac:spMkLst>
            <pc:docMk/>
            <pc:sldMk cId="2517129262" sldId="285"/>
            <ac:spMk id="276" creationId="{33AC02F1-6082-CA75-365B-00500CC8867D}"/>
          </ac:spMkLst>
        </pc:spChg>
        <pc:spChg chg="mod">
          <ac:chgData name="chethan kalyan" userId="c1370a218002e0be" providerId="LiveId" clId="{2D53C083-D1FA-4AFF-9038-BC477B0ABBA7}" dt="2024-11-07T08:41:53.151" v="4795"/>
          <ac:spMkLst>
            <pc:docMk/>
            <pc:sldMk cId="2517129262" sldId="285"/>
            <ac:spMk id="277" creationId="{B4EAAE02-8775-BBA6-93CA-7E7E381D336F}"/>
          </ac:spMkLst>
        </pc:spChg>
        <pc:spChg chg="mod">
          <ac:chgData name="chethan kalyan" userId="c1370a218002e0be" providerId="LiveId" clId="{2D53C083-D1FA-4AFF-9038-BC477B0ABBA7}" dt="2024-11-07T08:41:53.151" v="4795"/>
          <ac:spMkLst>
            <pc:docMk/>
            <pc:sldMk cId="2517129262" sldId="285"/>
            <ac:spMk id="278" creationId="{D592AA5F-25CD-27D1-80D8-589676C4F8D1}"/>
          </ac:spMkLst>
        </pc:spChg>
        <pc:spChg chg="mod">
          <ac:chgData name="chethan kalyan" userId="c1370a218002e0be" providerId="LiveId" clId="{2D53C083-D1FA-4AFF-9038-BC477B0ABBA7}" dt="2024-11-07T08:41:53.151" v="4795"/>
          <ac:spMkLst>
            <pc:docMk/>
            <pc:sldMk cId="2517129262" sldId="285"/>
            <ac:spMk id="279" creationId="{6E9EA856-988F-72B5-8861-1B1CE3196727}"/>
          </ac:spMkLst>
        </pc:spChg>
        <pc:spChg chg="mod">
          <ac:chgData name="chethan kalyan" userId="c1370a218002e0be" providerId="LiveId" clId="{2D53C083-D1FA-4AFF-9038-BC477B0ABBA7}" dt="2024-11-07T08:41:53.151" v="4795"/>
          <ac:spMkLst>
            <pc:docMk/>
            <pc:sldMk cId="2517129262" sldId="285"/>
            <ac:spMk id="280" creationId="{69D8824D-8802-D1EA-E93E-B44FEE6F1CDF}"/>
          </ac:spMkLst>
        </pc:spChg>
        <pc:spChg chg="mod">
          <ac:chgData name="chethan kalyan" userId="c1370a218002e0be" providerId="LiveId" clId="{2D53C083-D1FA-4AFF-9038-BC477B0ABBA7}" dt="2024-11-07T08:41:53.151" v="4795"/>
          <ac:spMkLst>
            <pc:docMk/>
            <pc:sldMk cId="2517129262" sldId="285"/>
            <ac:spMk id="281" creationId="{7FB21FEB-1B5A-373F-190A-293801B23A0B}"/>
          </ac:spMkLst>
        </pc:spChg>
        <pc:spChg chg="mod">
          <ac:chgData name="chethan kalyan" userId="c1370a218002e0be" providerId="LiveId" clId="{2D53C083-D1FA-4AFF-9038-BC477B0ABBA7}" dt="2024-11-07T08:41:53.151" v="4795"/>
          <ac:spMkLst>
            <pc:docMk/>
            <pc:sldMk cId="2517129262" sldId="285"/>
            <ac:spMk id="282" creationId="{E18AAF33-3E63-5A3D-8D5F-620C3DB092DD}"/>
          </ac:spMkLst>
        </pc:spChg>
        <pc:spChg chg="mod">
          <ac:chgData name="chethan kalyan" userId="c1370a218002e0be" providerId="LiveId" clId="{2D53C083-D1FA-4AFF-9038-BC477B0ABBA7}" dt="2024-11-07T08:41:53.151" v="4795"/>
          <ac:spMkLst>
            <pc:docMk/>
            <pc:sldMk cId="2517129262" sldId="285"/>
            <ac:spMk id="283" creationId="{75B1ABC0-B564-E12A-9B07-2E498FC623F4}"/>
          </ac:spMkLst>
        </pc:spChg>
        <pc:spChg chg="mod">
          <ac:chgData name="chethan kalyan" userId="c1370a218002e0be" providerId="LiveId" clId="{2D53C083-D1FA-4AFF-9038-BC477B0ABBA7}" dt="2024-11-07T08:41:53.151" v="4795"/>
          <ac:spMkLst>
            <pc:docMk/>
            <pc:sldMk cId="2517129262" sldId="285"/>
            <ac:spMk id="284" creationId="{72E065B8-5057-A188-E39F-79D75C489EA1}"/>
          </ac:spMkLst>
        </pc:spChg>
        <pc:spChg chg="mod">
          <ac:chgData name="chethan kalyan" userId="c1370a218002e0be" providerId="LiveId" clId="{2D53C083-D1FA-4AFF-9038-BC477B0ABBA7}" dt="2024-11-07T08:41:53.151" v="4795"/>
          <ac:spMkLst>
            <pc:docMk/>
            <pc:sldMk cId="2517129262" sldId="285"/>
            <ac:spMk id="285" creationId="{E48C5533-008E-2C39-FF83-165E0813A6DD}"/>
          </ac:spMkLst>
        </pc:spChg>
        <pc:spChg chg="mod">
          <ac:chgData name="chethan kalyan" userId="c1370a218002e0be" providerId="LiveId" clId="{2D53C083-D1FA-4AFF-9038-BC477B0ABBA7}" dt="2024-11-07T08:41:53.151" v="4795"/>
          <ac:spMkLst>
            <pc:docMk/>
            <pc:sldMk cId="2517129262" sldId="285"/>
            <ac:spMk id="286" creationId="{37BE3C0F-C5E0-95C0-3533-0B0A62061EEE}"/>
          </ac:spMkLst>
        </pc:spChg>
        <pc:spChg chg="mod">
          <ac:chgData name="chethan kalyan" userId="c1370a218002e0be" providerId="LiveId" clId="{2D53C083-D1FA-4AFF-9038-BC477B0ABBA7}" dt="2024-11-07T08:41:53.151" v="4795"/>
          <ac:spMkLst>
            <pc:docMk/>
            <pc:sldMk cId="2517129262" sldId="285"/>
            <ac:spMk id="287" creationId="{BD28D1A1-2991-F5CD-28C1-44DD40182C2D}"/>
          </ac:spMkLst>
        </pc:spChg>
        <pc:spChg chg="mod">
          <ac:chgData name="chethan kalyan" userId="c1370a218002e0be" providerId="LiveId" clId="{2D53C083-D1FA-4AFF-9038-BC477B0ABBA7}" dt="2024-11-07T08:41:53.151" v="4795"/>
          <ac:spMkLst>
            <pc:docMk/>
            <pc:sldMk cId="2517129262" sldId="285"/>
            <ac:spMk id="288" creationId="{BC521868-D441-76E6-ADBE-1C2659810229}"/>
          </ac:spMkLst>
        </pc:spChg>
        <pc:spChg chg="mod">
          <ac:chgData name="chethan kalyan" userId="c1370a218002e0be" providerId="LiveId" clId="{2D53C083-D1FA-4AFF-9038-BC477B0ABBA7}" dt="2024-11-07T08:41:53.151" v="4795"/>
          <ac:spMkLst>
            <pc:docMk/>
            <pc:sldMk cId="2517129262" sldId="285"/>
            <ac:spMk id="289" creationId="{B50C7DBE-68A8-22F1-8133-27FB960F9BF4}"/>
          </ac:spMkLst>
        </pc:spChg>
        <pc:spChg chg="mod">
          <ac:chgData name="chethan kalyan" userId="c1370a218002e0be" providerId="LiveId" clId="{2D53C083-D1FA-4AFF-9038-BC477B0ABBA7}" dt="2024-11-07T08:41:53.151" v="4795"/>
          <ac:spMkLst>
            <pc:docMk/>
            <pc:sldMk cId="2517129262" sldId="285"/>
            <ac:spMk id="290" creationId="{9FB4CD55-34C6-C0A2-23D6-3998C31489A0}"/>
          </ac:spMkLst>
        </pc:spChg>
        <pc:spChg chg="mod">
          <ac:chgData name="chethan kalyan" userId="c1370a218002e0be" providerId="LiveId" clId="{2D53C083-D1FA-4AFF-9038-BC477B0ABBA7}" dt="2024-11-07T08:41:53.151" v="4795"/>
          <ac:spMkLst>
            <pc:docMk/>
            <pc:sldMk cId="2517129262" sldId="285"/>
            <ac:spMk id="291" creationId="{28EA9B1A-D638-F334-803A-EC13A0415BB5}"/>
          </ac:spMkLst>
        </pc:spChg>
        <pc:spChg chg="mod">
          <ac:chgData name="chethan kalyan" userId="c1370a218002e0be" providerId="LiveId" clId="{2D53C083-D1FA-4AFF-9038-BC477B0ABBA7}" dt="2024-11-07T08:41:53.151" v="4795"/>
          <ac:spMkLst>
            <pc:docMk/>
            <pc:sldMk cId="2517129262" sldId="285"/>
            <ac:spMk id="292" creationId="{5D3A615F-AC52-83B9-3205-73C759AB2F9F}"/>
          </ac:spMkLst>
        </pc:spChg>
        <pc:spChg chg="mod">
          <ac:chgData name="chethan kalyan" userId="c1370a218002e0be" providerId="LiveId" clId="{2D53C083-D1FA-4AFF-9038-BC477B0ABBA7}" dt="2024-11-07T08:41:53.151" v="4795"/>
          <ac:spMkLst>
            <pc:docMk/>
            <pc:sldMk cId="2517129262" sldId="285"/>
            <ac:spMk id="293" creationId="{23FEFA20-1D76-ED4B-267C-31F754BD075F}"/>
          </ac:spMkLst>
        </pc:spChg>
        <pc:spChg chg="mod">
          <ac:chgData name="chethan kalyan" userId="c1370a218002e0be" providerId="LiveId" clId="{2D53C083-D1FA-4AFF-9038-BC477B0ABBA7}" dt="2024-11-07T08:41:53.151" v="4795"/>
          <ac:spMkLst>
            <pc:docMk/>
            <pc:sldMk cId="2517129262" sldId="285"/>
            <ac:spMk id="294" creationId="{C35025A4-3E19-BCF2-777A-2C7D6E6DF87D}"/>
          </ac:spMkLst>
        </pc:spChg>
        <pc:spChg chg="mod">
          <ac:chgData name="chethan kalyan" userId="c1370a218002e0be" providerId="LiveId" clId="{2D53C083-D1FA-4AFF-9038-BC477B0ABBA7}" dt="2024-11-07T08:41:53.151" v="4795"/>
          <ac:spMkLst>
            <pc:docMk/>
            <pc:sldMk cId="2517129262" sldId="285"/>
            <ac:spMk id="295" creationId="{CD7CC050-C3BB-1F93-D95E-36737DA4307E}"/>
          </ac:spMkLst>
        </pc:spChg>
        <pc:spChg chg="mod">
          <ac:chgData name="chethan kalyan" userId="c1370a218002e0be" providerId="LiveId" clId="{2D53C083-D1FA-4AFF-9038-BC477B0ABBA7}" dt="2024-11-07T08:41:53.151" v="4795"/>
          <ac:spMkLst>
            <pc:docMk/>
            <pc:sldMk cId="2517129262" sldId="285"/>
            <ac:spMk id="296" creationId="{64E8DE24-284A-3120-0D3C-DB1DA34FC0B3}"/>
          </ac:spMkLst>
        </pc:spChg>
        <pc:spChg chg="mod">
          <ac:chgData name="chethan kalyan" userId="c1370a218002e0be" providerId="LiveId" clId="{2D53C083-D1FA-4AFF-9038-BC477B0ABBA7}" dt="2024-11-07T08:41:53.151" v="4795"/>
          <ac:spMkLst>
            <pc:docMk/>
            <pc:sldMk cId="2517129262" sldId="285"/>
            <ac:spMk id="297" creationId="{0829D673-543E-2BFA-CBD8-D36F1251AFB0}"/>
          </ac:spMkLst>
        </pc:spChg>
        <pc:spChg chg="mod">
          <ac:chgData name="chethan kalyan" userId="c1370a218002e0be" providerId="LiveId" clId="{2D53C083-D1FA-4AFF-9038-BC477B0ABBA7}" dt="2024-11-07T08:41:53.151" v="4795"/>
          <ac:spMkLst>
            <pc:docMk/>
            <pc:sldMk cId="2517129262" sldId="285"/>
            <ac:spMk id="298" creationId="{F4562649-8BA5-5678-A577-BAE81CC8A654}"/>
          </ac:spMkLst>
        </pc:spChg>
        <pc:spChg chg="mod">
          <ac:chgData name="chethan kalyan" userId="c1370a218002e0be" providerId="LiveId" clId="{2D53C083-D1FA-4AFF-9038-BC477B0ABBA7}" dt="2024-11-07T08:41:53.151" v="4795"/>
          <ac:spMkLst>
            <pc:docMk/>
            <pc:sldMk cId="2517129262" sldId="285"/>
            <ac:spMk id="299" creationId="{2108E5E4-980F-339E-D8BF-02BB9A5A1108}"/>
          </ac:spMkLst>
        </pc:spChg>
        <pc:spChg chg="mod">
          <ac:chgData name="chethan kalyan" userId="c1370a218002e0be" providerId="LiveId" clId="{2D53C083-D1FA-4AFF-9038-BC477B0ABBA7}" dt="2024-11-07T08:41:53.151" v="4795"/>
          <ac:spMkLst>
            <pc:docMk/>
            <pc:sldMk cId="2517129262" sldId="285"/>
            <ac:spMk id="300" creationId="{EFDF5473-6710-5B1A-D687-A6E711F8FD94}"/>
          </ac:spMkLst>
        </pc:spChg>
        <pc:spChg chg="mod">
          <ac:chgData name="chethan kalyan" userId="c1370a218002e0be" providerId="LiveId" clId="{2D53C083-D1FA-4AFF-9038-BC477B0ABBA7}" dt="2024-11-07T08:41:53.151" v="4795"/>
          <ac:spMkLst>
            <pc:docMk/>
            <pc:sldMk cId="2517129262" sldId="285"/>
            <ac:spMk id="301" creationId="{7D9DEF38-05A8-EE22-77D5-B4589FFF37A8}"/>
          </ac:spMkLst>
        </pc:spChg>
        <pc:spChg chg="mod">
          <ac:chgData name="chethan kalyan" userId="c1370a218002e0be" providerId="LiveId" clId="{2D53C083-D1FA-4AFF-9038-BC477B0ABBA7}" dt="2024-11-07T08:41:53.151" v="4795"/>
          <ac:spMkLst>
            <pc:docMk/>
            <pc:sldMk cId="2517129262" sldId="285"/>
            <ac:spMk id="302" creationId="{3660CD11-6CC8-B435-0393-140A2379FD1A}"/>
          </ac:spMkLst>
        </pc:spChg>
        <pc:spChg chg="mod">
          <ac:chgData name="chethan kalyan" userId="c1370a218002e0be" providerId="LiveId" clId="{2D53C083-D1FA-4AFF-9038-BC477B0ABBA7}" dt="2024-11-07T08:41:53.151" v="4795"/>
          <ac:spMkLst>
            <pc:docMk/>
            <pc:sldMk cId="2517129262" sldId="285"/>
            <ac:spMk id="303" creationId="{987BCA0C-0F50-BBD7-7CD2-09D6ED7D4303}"/>
          </ac:spMkLst>
        </pc:spChg>
        <pc:spChg chg="mod">
          <ac:chgData name="chethan kalyan" userId="c1370a218002e0be" providerId="LiveId" clId="{2D53C083-D1FA-4AFF-9038-BC477B0ABBA7}" dt="2024-11-07T08:41:53.151" v="4795"/>
          <ac:spMkLst>
            <pc:docMk/>
            <pc:sldMk cId="2517129262" sldId="285"/>
            <ac:spMk id="304" creationId="{DCA88347-8DFD-33E6-BC1A-8A8ADD83F9E8}"/>
          </ac:spMkLst>
        </pc:spChg>
        <pc:spChg chg="mod">
          <ac:chgData name="chethan kalyan" userId="c1370a218002e0be" providerId="LiveId" clId="{2D53C083-D1FA-4AFF-9038-BC477B0ABBA7}" dt="2024-11-07T08:41:53.151" v="4795"/>
          <ac:spMkLst>
            <pc:docMk/>
            <pc:sldMk cId="2517129262" sldId="285"/>
            <ac:spMk id="305" creationId="{CE674BC4-E490-D551-B084-DD30BD019ABC}"/>
          </ac:spMkLst>
        </pc:spChg>
        <pc:spChg chg="mod">
          <ac:chgData name="chethan kalyan" userId="c1370a218002e0be" providerId="LiveId" clId="{2D53C083-D1FA-4AFF-9038-BC477B0ABBA7}" dt="2024-11-07T08:41:53.151" v="4795"/>
          <ac:spMkLst>
            <pc:docMk/>
            <pc:sldMk cId="2517129262" sldId="285"/>
            <ac:spMk id="306" creationId="{5F168231-2E2B-36AB-6BD3-6816C2A073B7}"/>
          </ac:spMkLst>
        </pc:spChg>
        <pc:spChg chg="mod">
          <ac:chgData name="chethan kalyan" userId="c1370a218002e0be" providerId="LiveId" clId="{2D53C083-D1FA-4AFF-9038-BC477B0ABBA7}" dt="2024-11-07T08:41:53.151" v="4795"/>
          <ac:spMkLst>
            <pc:docMk/>
            <pc:sldMk cId="2517129262" sldId="285"/>
            <ac:spMk id="307" creationId="{4740A9A5-6375-1818-E769-1DEB2F05C750}"/>
          </ac:spMkLst>
        </pc:spChg>
        <pc:spChg chg="mod">
          <ac:chgData name="chethan kalyan" userId="c1370a218002e0be" providerId="LiveId" clId="{2D53C083-D1FA-4AFF-9038-BC477B0ABBA7}" dt="2024-11-07T08:41:53.151" v="4795"/>
          <ac:spMkLst>
            <pc:docMk/>
            <pc:sldMk cId="2517129262" sldId="285"/>
            <ac:spMk id="308" creationId="{DAC5B757-A7E7-E2D9-C65E-081B883D9A45}"/>
          </ac:spMkLst>
        </pc:spChg>
        <pc:spChg chg="mod">
          <ac:chgData name="chethan kalyan" userId="c1370a218002e0be" providerId="LiveId" clId="{2D53C083-D1FA-4AFF-9038-BC477B0ABBA7}" dt="2024-11-07T08:41:53.151" v="4795"/>
          <ac:spMkLst>
            <pc:docMk/>
            <pc:sldMk cId="2517129262" sldId="285"/>
            <ac:spMk id="309" creationId="{C1140CC4-5EBD-6759-3851-62E3CA3BF90C}"/>
          </ac:spMkLst>
        </pc:spChg>
        <pc:spChg chg="mod">
          <ac:chgData name="chethan kalyan" userId="c1370a218002e0be" providerId="LiveId" clId="{2D53C083-D1FA-4AFF-9038-BC477B0ABBA7}" dt="2024-11-07T08:41:53.151" v="4795"/>
          <ac:spMkLst>
            <pc:docMk/>
            <pc:sldMk cId="2517129262" sldId="285"/>
            <ac:spMk id="310" creationId="{1153FB74-1648-C7F3-AF2C-9940E5264F7C}"/>
          </ac:spMkLst>
        </pc:spChg>
        <pc:spChg chg="mod">
          <ac:chgData name="chethan kalyan" userId="c1370a218002e0be" providerId="LiveId" clId="{2D53C083-D1FA-4AFF-9038-BC477B0ABBA7}" dt="2024-11-07T08:41:53.151" v="4795"/>
          <ac:spMkLst>
            <pc:docMk/>
            <pc:sldMk cId="2517129262" sldId="285"/>
            <ac:spMk id="311" creationId="{246C64EE-FADE-6648-8AB4-B8C027EA45D8}"/>
          </ac:spMkLst>
        </pc:spChg>
        <pc:spChg chg="mod">
          <ac:chgData name="chethan kalyan" userId="c1370a218002e0be" providerId="LiveId" clId="{2D53C083-D1FA-4AFF-9038-BC477B0ABBA7}" dt="2024-11-07T08:41:53.151" v="4795"/>
          <ac:spMkLst>
            <pc:docMk/>
            <pc:sldMk cId="2517129262" sldId="285"/>
            <ac:spMk id="312" creationId="{8A56CDBA-EAA8-5CE0-C74C-5DE862559D40}"/>
          </ac:spMkLst>
        </pc:spChg>
        <pc:spChg chg="mod">
          <ac:chgData name="chethan kalyan" userId="c1370a218002e0be" providerId="LiveId" clId="{2D53C083-D1FA-4AFF-9038-BC477B0ABBA7}" dt="2024-11-07T08:41:53.151" v="4795"/>
          <ac:spMkLst>
            <pc:docMk/>
            <pc:sldMk cId="2517129262" sldId="285"/>
            <ac:spMk id="313" creationId="{2D7A3DAD-C5F1-5B1F-7C4F-E1D6DDF1FB7C}"/>
          </ac:spMkLst>
        </pc:spChg>
        <pc:spChg chg="mod">
          <ac:chgData name="chethan kalyan" userId="c1370a218002e0be" providerId="LiveId" clId="{2D53C083-D1FA-4AFF-9038-BC477B0ABBA7}" dt="2024-11-07T08:41:53.151" v="4795"/>
          <ac:spMkLst>
            <pc:docMk/>
            <pc:sldMk cId="2517129262" sldId="285"/>
            <ac:spMk id="314" creationId="{250B90E3-7842-1C41-F472-261A5689004A}"/>
          </ac:spMkLst>
        </pc:spChg>
        <pc:spChg chg="mod">
          <ac:chgData name="chethan kalyan" userId="c1370a218002e0be" providerId="LiveId" clId="{2D53C083-D1FA-4AFF-9038-BC477B0ABBA7}" dt="2024-11-07T08:41:53.151" v="4795"/>
          <ac:spMkLst>
            <pc:docMk/>
            <pc:sldMk cId="2517129262" sldId="285"/>
            <ac:spMk id="315" creationId="{CF4F0684-245A-166F-BE05-448BDE258496}"/>
          </ac:spMkLst>
        </pc:spChg>
        <pc:spChg chg="mod">
          <ac:chgData name="chethan kalyan" userId="c1370a218002e0be" providerId="LiveId" clId="{2D53C083-D1FA-4AFF-9038-BC477B0ABBA7}" dt="2024-11-07T08:41:53.151" v="4795"/>
          <ac:spMkLst>
            <pc:docMk/>
            <pc:sldMk cId="2517129262" sldId="285"/>
            <ac:spMk id="316" creationId="{6F138DC3-2801-1B80-1CAE-35976062E068}"/>
          </ac:spMkLst>
        </pc:spChg>
        <pc:spChg chg="mod">
          <ac:chgData name="chethan kalyan" userId="c1370a218002e0be" providerId="LiveId" clId="{2D53C083-D1FA-4AFF-9038-BC477B0ABBA7}" dt="2024-11-07T08:41:53.151" v="4795"/>
          <ac:spMkLst>
            <pc:docMk/>
            <pc:sldMk cId="2517129262" sldId="285"/>
            <ac:spMk id="317" creationId="{6E02F9E4-B861-936D-51CB-0BBD725176EE}"/>
          </ac:spMkLst>
        </pc:spChg>
        <pc:spChg chg="mod">
          <ac:chgData name="chethan kalyan" userId="c1370a218002e0be" providerId="LiveId" clId="{2D53C083-D1FA-4AFF-9038-BC477B0ABBA7}" dt="2024-11-07T08:41:53.151" v="4795"/>
          <ac:spMkLst>
            <pc:docMk/>
            <pc:sldMk cId="2517129262" sldId="285"/>
            <ac:spMk id="318" creationId="{9E720CBA-C667-2427-EAD2-451DD074DFD5}"/>
          </ac:spMkLst>
        </pc:spChg>
        <pc:spChg chg="mod">
          <ac:chgData name="chethan kalyan" userId="c1370a218002e0be" providerId="LiveId" clId="{2D53C083-D1FA-4AFF-9038-BC477B0ABBA7}" dt="2024-11-07T08:41:53.151" v="4795"/>
          <ac:spMkLst>
            <pc:docMk/>
            <pc:sldMk cId="2517129262" sldId="285"/>
            <ac:spMk id="319" creationId="{BC4B6F33-9EC4-0AC0-DA8E-1BD0FAD28C31}"/>
          </ac:spMkLst>
        </pc:spChg>
        <pc:spChg chg="mod">
          <ac:chgData name="chethan kalyan" userId="c1370a218002e0be" providerId="LiveId" clId="{2D53C083-D1FA-4AFF-9038-BC477B0ABBA7}" dt="2024-11-07T08:41:53.151" v="4795"/>
          <ac:spMkLst>
            <pc:docMk/>
            <pc:sldMk cId="2517129262" sldId="285"/>
            <ac:spMk id="320" creationId="{791A0516-DD21-7275-68FE-11B4211C5829}"/>
          </ac:spMkLst>
        </pc:spChg>
        <pc:spChg chg="mod">
          <ac:chgData name="chethan kalyan" userId="c1370a218002e0be" providerId="LiveId" clId="{2D53C083-D1FA-4AFF-9038-BC477B0ABBA7}" dt="2024-11-07T08:41:53.151" v="4795"/>
          <ac:spMkLst>
            <pc:docMk/>
            <pc:sldMk cId="2517129262" sldId="285"/>
            <ac:spMk id="321" creationId="{FB8CCFC7-74F3-EE0B-B6E6-5B9D5C81463A}"/>
          </ac:spMkLst>
        </pc:spChg>
        <pc:spChg chg="mod">
          <ac:chgData name="chethan kalyan" userId="c1370a218002e0be" providerId="LiveId" clId="{2D53C083-D1FA-4AFF-9038-BC477B0ABBA7}" dt="2024-11-07T08:41:53.151" v="4795"/>
          <ac:spMkLst>
            <pc:docMk/>
            <pc:sldMk cId="2517129262" sldId="285"/>
            <ac:spMk id="322" creationId="{8B02FBC2-7C7A-568F-7246-2FFF7C6E550B}"/>
          </ac:spMkLst>
        </pc:spChg>
        <pc:spChg chg="mod">
          <ac:chgData name="chethan kalyan" userId="c1370a218002e0be" providerId="LiveId" clId="{2D53C083-D1FA-4AFF-9038-BC477B0ABBA7}" dt="2024-11-07T08:41:53.151" v="4795"/>
          <ac:spMkLst>
            <pc:docMk/>
            <pc:sldMk cId="2517129262" sldId="285"/>
            <ac:spMk id="323" creationId="{EFAE4C6E-72A3-5208-C127-F5C26F88B03E}"/>
          </ac:spMkLst>
        </pc:spChg>
        <pc:spChg chg="mod">
          <ac:chgData name="chethan kalyan" userId="c1370a218002e0be" providerId="LiveId" clId="{2D53C083-D1FA-4AFF-9038-BC477B0ABBA7}" dt="2024-11-07T08:41:53.151" v="4795"/>
          <ac:spMkLst>
            <pc:docMk/>
            <pc:sldMk cId="2517129262" sldId="285"/>
            <ac:spMk id="324" creationId="{B5AEF4D8-B90F-E4D7-2F35-B2AE0C699D0E}"/>
          </ac:spMkLst>
        </pc:spChg>
        <pc:spChg chg="mod">
          <ac:chgData name="chethan kalyan" userId="c1370a218002e0be" providerId="LiveId" clId="{2D53C083-D1FA-4AFF-9038-BC477B0ABBA7}" dt="2024-11-07T08:41:53.151" v="4795"/>
          <ac:spMkLst>
            <pc:docMk/>
            <pc:sldMk cId="2517129262" sldId="285"/>
            <ac:spMk id="325" creationId="{5160A080-AD08-3BDF-B2E1-AD1433559ED6}"/>
          </ac:spMkLst>
        </pc:spChg>
        <pc:spChg chg="mod">
          <ac:chgData name="chethan kalyan" userId="c1370a218002e0be" providerId="LiveId" clId="{2D53C083-D1FA-4AFF-9038-BC477B0ABBA7}" dt="2024-11-07T08:41:53.151" v="4795"/>
          <ac:spMkLst>
            <pc:docMk/>
            <pc:sldMk cId="2517129262" sldId="285"/>
            <ac:spMk id="326" creationId="{E57407D8-285D-1B17-9D6F-76A6CD49A920}"/>
          </ac:spMkLst>
        </pc:spChg>
        <pc:spChg chg="mod">
          <ac:chgData name="chethan kalyan" userId="c1370a218002e0be" providerId="LiveId" clId="{2D53C083-D1FA-4AFF-9038-BC477B0ABBA7}" dt="2024-11-07T08:41:53.151" v="4795"/>
          <ac:spMkLst>
            <pc:docMk/>
            <pc:sldMk cId="2517129262" sldId="285"/>
            <ac:spMk id="327" creationId="{1F994C9B-DD26-B8AC-89C5-B46732B31460}"/>
          </ac:spMkLst>
        </pc:spChg>
        <pc:spChg chg="mod">
          <ac:chgData name="chethan kalyan" userId="c1370a218002e0be" providerId="LiveId" clId="{2D53C083-D1FA-4AFF-9038-BC477B0ABBA7}" dt="2024-11-07T08:41:53.151" v="4795"/>
          <ac:spMkLst>
            <pc:docMk/>
            <pc:sldMk cId="2517129262" sldId="285"/>
            <ac:spMk id="328" creationId="{2CF66EEF-5B4E-6FCE-0863-06DE7548BA82}"/>
          </ac:spMkLst>
        </pc:spChg>
        <pc:spChg chg="mod">
          <ac:chgData name="chethan kalyan" userId="c1370a218002e0be" providerId="LiveId" clId="{2D53C083-D1FA-4AFF-9038-BC477B0ABBA7}" dt="2024-11-07T08:41:53.151" v="4795"/>
          <ac:spMkLst>
            <pc:docMk/>
            <pc:sldMk cId="2517129262" sldId="285"/>
            <ac:spMk id="329" creationId="{3D81D78D-A2AE-68D4-8994-8278F413CA47}"/>
          </ac:spMkLst>
        </pc:spChg>
        <pc:spChg chg="mod">
          <ac:chgData name="chethan kalyan" userId="c1370a218002e0be" providerId="LiveId" clId="{2D53C083-D1FA-4AFF-9038-BC477B0ABBA7}" dt="2024-11-07T08:41:53.151" v="4795"/>
          <ac:spMkLst>
            <pc:docMk/>
            <pc:sldMk cId="2517129262" sldId="285"/>
            <ac:spMk id="330" creationId="{255D4AB9-F1CF-DB2C-FFE9-B110DB48AF82}"/>
          </ac:spMkLst>
        </pc:spChg>
        <pc:spChg chg="mod">
          <ac:chgData name="chethan kalyan" userId="c1370a218002e0be" providerId="LiveId" clId="{2D53C083-D1FA-4AFF-9038-BC477B0ABBA7}" dt="2024-11-07T08:41:53.151" v="4795"/>
          <ac:spMkLst>
            <pc:docMk/>
            <pc:sldMk cId="2517129262" sldId="285"/>
            <ac:spMk id="331" creationId="{69DB677E-9852-2A1B-6FC3-2A46E4948A4A}"/>
          </ac:spMkLst>
        </pc:spChg>
        <pc:spChg chg="mod">
          <ac:chgData name="chethan kalyan" userId="c1370a218002e0be" providerId="LiveId" clId="{2D53C083-D1FA-4AFF-9038-BC477B0ABBA7}" dt="2024-11-07T08:41:53.151" v="4795"/>
          <ac:spMkLst>
            <pc:docMk/>
            <pc:sldMk cId="2517129262" sldId="285"/>
            <ac:spMk id="332" creationId="{30C48C35-12DE-A0B6-5460-747479C179C9}"/>
          </ac:spMkLst>
        </pc:spChg>
        <pc:spChg chg="mod">
          <ac:chgData name="chethan kalyan" userId="c1370a218002e0be" providerId="LiveId" clId="{2D53C083-D1FA-4AFF-9038-BC477B0ABBA7}" dt="2024-11-07T08:41:53.151" v="4795"/>
          <ac:spMkLst>
            <pc:docMk/>
            <pc:sldMk cId="2517129262" sldId="285"/>
            <ac:spMk id="333" creationId="{4D549032-DD34-1955-B2F9-37138015D9C4}"/>
          </ac:spMkLst>
        </pc:spChg>
        <pc:spChg chg="mod">
          <ac:chgData name="chethan kalyan" userId="c1370a218002e0be" providerId="LiveId" clId="{2D53C083-D1FA-4AFF-9038-BC477B0ABBA7}" dt="2024-11-07T08:41:53.151" v="4795"/>
          <ac:spMkLst>
            <pc:docMk/>
            <pc:sldMk cId="2517129262" sldId="285"/>
            <ac:spMk id="334" creationId="{44CF0652-AE13-DD52-8793-71F5D92E8817}"/>
          </ac:spMkLst>
        </pc:spChg>
        <pc:spChg chg="mod">
          <ac:chgData name="chethan kalyan" userId="c1370a218002e0be" providerId="LiveId" clId="{2D53C083-D1FA-4AFF-9038-BC477B0ABBA7}" dt="2024-11-07T08:41:53.151" v="4795"/>
          <ac:spMkLst>
            <pc:docMk/>
            <pc:sldMk cId="2517129262" sldId="285"/>
            <ac:spMk id="335" creationId="{9DF39BD7-A446-49B4-DD28-3DF1B90FE4C1}"/>
          </ac:spMkLst>
        </pc:spChg>
        <pc:spChg chg="mod">
          <ac:chgData name="chethan kalyan" userId="c1370a218002e0be" providerId="LiveId" clId="{2D53C083-D1FA-4AFF-9038-BC477B0ABBA7}" dt="2024-11-07T08:41:53.151" v="4795"/>
          <ac:spMkLst>
            <pc:docMk/>
            <pc:sldMk cId="2517129262" sldId="285"/>
            <ac:spMk id="336" creationId="{0FBEEE7B-A8A8-C7C9-676C-D93D2527CE34}"/>
          </ac:spMkLst>
        </pc:spChg>
        <pc:spChg chg="mod">
          <ac:chgData name="chethan kalyan" userId="c1370a218002e0be" providerId="LiveId" clId="{2D53C083-D1FA-4AFF-9038-BC477B0ABBA7}" dt="2024-11-07T08:41:53.151" v="4795"/>
          <ac:spMkLst>
            <pc:docMk/>
            <pc:sldMk cId="2517129262" sldId="285"/>
            <ac:spMk id="337" creationId="{40475705-21B2-0646-128F-24C4124E33DC}"/>
          </ac:spMkLst>
        </pc:spChg>
        <pc:spChg chg="mod">
          <ac:chgData name="chethan kalyan" userId="c1370a218002e0be" providerId="LiveId" clId="{2D53C083-D1FA-4AFF-9038-BC477B0ABBA7}" dt="2024-11-07T08:41:53.151" v="4795"/>
          <ac:spMkLst>
            <pc:docMk/>
            <pc:sldMk cId="2517129262" sldId="285"/>
            <ac:spMk id="338" creationId="{32AD825D-6D46-F457-C89A-68C02DB6FC03}"/>
          </ac:spMkLst>
        </pc:spChg>
        <pc:spChg chg="mod">
          <ac:chgData name="chethan kalyan" userId="c1370a218002e0be" providerId="LiveId" clId="{2D53C083-D1FA-4AFF-9038-BC477B0ABBA7}" dt="2024-11-07T08:41:53.151" v="4795"/>
          <ac:spMkLst>
            <pc:docMk/>
            <pc:sldMk cId="2517129262" sldId="285"/>
            <ac:spMk id="339" creationId="{BC6D943F-A9AC-B3F6-5A9D-67CDCBF6DCA2}"/>
          </ac:spMkLst>
        </pc:spChg>
        <pc:spChg chg="mod">
          <ac:chgData name="chethan kalyan" userId="c1370a218002e0be" providerId="LiveId" clId="{2D53C083-D1FA-4AFF-9038-BC477B0ABBA7}" dt="2024-11-07T08:41:53.151" v="4795"/>
          <ac:spMkLst>
            <pc:docMk/>
            <pc:sldMk cId="2517129262" sldId="285"/>
            <ac:spMk id="340" creationId="{9C96D4FC-41C7-BCA0-7242-29FA29CDB506}"/>
          </ac:spMkLst>
        </pc:spChg>
        <pc:spChg chg="mod">
          <ac:chgData name="chethan kalyan" userId="c1370a218002e0be" providerId="LiveId" clId="{2D53C083-D1FA-4AFF-9038-BC477B0ABBA7}" dt="2024-11-07T08:41:53.151" v="4795"/>
          <ac:spMkLst>
            <pc:docMk/>
            <pc:sldMk cId="2517129262" sldId="285"/>
            <ac:spMk id="341" creationId="{790AE674-AD56-0BA9-F5CC-8A550C39E71A}"/>
          </ac:spMkLst>
        </pc:spChg>
        <pc:spChg chg="mod">
          <ac:chgData name="chethan kalyan" userId="c1370a218002e0be" providerId="LiveId" clId="{2D53C083-D1FA-4AFF-9038-BC477B0ABBA7}" dt="2024-11-07T08:41:53.151" v="4795"/>
          <ac:spMkLst>
            <pc:docMk/>
            <pc:sldMk cId="2517129262" sldId="285"/>
            <ac:spMk id="342" creationId="{BCF7FD84-73BC-7E9D-6D97-4CD231631978}"/>
          </ac:spMkLst>
        </pc:spChg>
        <pc:spChg chg="mod">
          <ac:chgData name="chethan kalyan" userId="c1370a218002e0be" providerId="LiveId" clId="{2D53C083-D1FA-4AFF-9038-BC477B0ABBA7}" dt="2024-11-07T08:41:53.151" v="4795"/>
          <ac:spMkLst>
            <pc:docMk/>
            <pc:sldMk cId="2517129262" sldId="285"/>
            <ac:spMk id="343" creationId="{52F46362-E0DC-2C78-369E-464221FB1B4C}"/>
          </ac:spMkLst>
        </pc:spChg>
        <pc:spChg chg="mod">
          <ac:chgData name="chethan kalyan" userId="c1370a218002e0be" providerId="LiveId" clId="{2D53C083-D1FA-4AFF-9038-BC477B0ABBA7}" dt="2024-11-07T08:41:53.151" v="4795"/>
          <ac:spMkLst>
            <pc:docMk/>
            <pc:sldMk cId="2517129262" sldId="285"/>
            <ac:spMk id="344" creationId="{9EB2414E-9A05-249D-41AE-6966C51E827A}"/>
          </ac:spMkLst>
        </pc:spChg>
        <pc:spChg chg="mod">
          <ac:chgData name="chethan kalyan" userId="c1370a218002e0be" providerId="LiveId" clId="{2D53C083-D1FA-4AFF-9038-BC477B0ABBA7}" dt="2024-11-07T08:41:53.151" v="4795"/>
          <ac:spMkLst>
            <pc:docMk/>
            <pc:sldMk cId="2517129262" sldId="285"/>
            <ac:spMk id="345" creationId="{30F19002-BC0D-5CC9-BCDE-FB65D29F5BD8}"/>
          </ac:spMkLst>
        </pc:spChg>
        <pc:spChg chg="mod">
          <ac:chgData name="chethan kalyan" userId="c1370a218002e0be" providerId="LiveId" clId="{2D53C083-D1FA-4AFF-9038-BC477B0ABBA7}" dt="2024-11-07T08:41:53.151" v="4795"/>
          <ac:spMkLst>
            <pc:docMk/>
            <pc:sldMk cId="2517129262" sldId="285"/>
            <ac:spMk id="346" creationId="{C56B779D-6EEB-8E4C-EE3A-454D674B7DD5}"/>
          </ac:spMkLst>
        </pc:spChg>
        <pc:grpChg chg="add mod">
          <ac:chgData name="chethan kalyan" userId="c1370a218002e0be" providerId="LiveId" clId="{2D53C083-D1FA-4AFF-9038-BC477B0ABBA7}" dt="2024-11-07T08:41:59.370" v="4796" actId="1076"/>
          <ac:grpSpMkLst>
            <pc:docMk/>
            <pc:sldMk cId="2517129262" sldId="285"/>
            <ac:grpSpMk id="2" creationId="{C7D58BC5-2079-F203-2B1D-B09E9D98B84C}"/>
          </ac:grpSpMkLst>
        </pc:grpChg>
        <pc:grpChg chg="mod">
          <ac:chgData name="chethan kalyan" userId="c1370a218002e0be" providerId="LiveId" clId="{2D53C083-D1FA-4AFF-9038-BC477B0ABBA7}" dt="2024-11-07T08:41:53.151" v="4795"/>
          <ac:grpSpMkLst>
            <pc:docMk/>
            <pc:sldMk cId="2517129262" sldId="285"/>
            <ac:grpSpMk id="5" creationId="{B12ED304-36BD-B257-3E8F-D877DAF2A5CE}"/>
          </ac:grpSpMkLst>
        </pc:grpChg>
        <pc:grpChg chg="mod">
          <ac:chgData name="chethan kalyan" userId="c1370a218002e0be" providerId="LiveId" clId="{2D53C083-D1FA-4AFF-9038-BC477B0ABBA7}" dt="2024-11-07T08:41:53.151" v="4795"/>
          <ac:grpSpMkLst>
            <pc:docMk/>
            <pc:sldMk cId="2517129262" sldId="285"/>
            <ac:grpSpMk id="7" creationId="{E98E9590-82B7-EBC2-2EE7-7A23A2F5352E}"/>
          </ac:grpSpMkLst>
        </pc:grpChg>
        <pc:picChg chg="add mod">
          <ac:chgData name="chethan kalyan" userId="c1370a218002e0be" providerId="LiveId" clId="{2D53C083-D1FA-4AFF-9038-BC477B0ABBA7}" dt="2024-11-07T07:21:58.633" v="4145"/>
          <ac:picMkLst>
            <pc:docMk/>
            <pc:sldMk cId="2517129262" sldId="285"/>
            <ac:picMk id="4" creationId="{C4B5FCCF-F4E9-E7FB-99A9-7ADEC0031722}"/>
          </ac:picMkLst>
        </pc:picChg>
        <pc:picChg chg="add mod">
          <ac:chgData name="chethan kalyan" userId="c1370a218002e0be" providerId="LiveId" clId="{2D53C083-D1FA-4AFF-9038-BC477B0ABBA7}" dt="2024-11-07T16:44:12.651" v="4933" actId="14861"/>
          <ac:picMkLst>
            <pc:docMk/>
            <pc:sldMk cId="2517129262" sldId="285"/>
            <ac:picMk id="6" creationId="{5FFA2726-0503-36A4-4047-CC488AD59A96}"/>
          </ac:picMkLst>
        </pc:picChg>
      </pc:sldChg>
      <pc:sldChg chg="addSp modSp new mod">
        <pc:chgData name="chethan kalyan" userId="c1370a218002e0be" providerId="LiveId" clId="{2D53C083-D1FA-4AFF-9038-BC477B0ABBA7}" dt="2024-11-07T16:49:59.462" v="4957" actId="14861"/>
        <pc:sldMkLst>
          <pc:docMk/>
          <pc:sldMk cId="4245225542" sldId="286"/>
        </pc:sldMkLst>
        <pc:spChg chg="mod">
          <ac:chgData name="chethan kalyan" userId="c1370a218002e0be" providerId="LiveId" clId="{2D53C083-D1FA-4AFF-9038-BC477B0ABBA7}" dt="2024-11-07T08:53:04.399" v="4851"/>
          <ac:spMkLst>
            <pc:docMk/>
            <pc:sldMk cId="4245225542" sldId="286"/>
            <ac:spMk id="7" creationId="{3E5B0A31-D27F-FB8E-942D-0A2A65A17CE0}"/>
          </ac:spMkLst>
        </pc:spChg>
        <pc:spChg chg="mod">
          <ac:chgData name="chethan kalyan" userId="c1370a218002e0be" providerId="LiveId" clId="{2D53C083-D1FA-4AFF-9038-BC477B0ABBA7}" dt="2024-11-07T08:53:04.399" v="4851"/>
          <ac:spMkLst>
            <pc:docMk/>
            <pc:sldMk cId="4245225542" sldId="286"/>
            <ac:spMk id="8" creationId="{86ED5743-03D9-975F-E5EA-5AED60D01289}"/>
          </ac:spMkLst>
        </pc:spChg>
        <pc:spChg chg="mod">
          <ac:chgData name="chethan kalyan" userId="c1370a218002e0be" providerId="LiveId" clId="{2D53C083-D1FA-4AFF-9038-BC477B0ABBA7}" dt="2024-11-07T08:53:04.399" v="4851"/>
          <ac:spMkLst>
            <pc:docMk/>
            <pc:sldMk cId="4245225542" sldId="286"/>
            <ac:spMk id="9" creationId="{8EFFE34D-4E7D-99F0-C508-2D944583C0A4}"/>
          </ac:spMkLst>
        </pc:spChg>
        <pc:spChg chg="mod">
          <ac:chgData name="chethan kalyan" userId="c1370a218002e0be" providerId="LiveId" clId="{2D53C083-D1FA-4AFF-9038-BC477B0ABBA7}" dt="2024-11-07T08:53:04.399" v="4851"/>
          <ac:spMkLst>
            <pc:docMk/>
            <pc:sldMk cId="4245225542" sldId="286"/>
            <ac:spMk id="10" creationId="{954874B9-9AF9-826D-35A8-E24DF0D14CD5}"/>
          </ac:spMkLst>
        </pc:spChg>
        <pc:spChg chg="mod">
          <ac:chgData name="chethan kalyan" userId="c1370a218002e0be" providerId="LiveId" clId="{2D53C083-D1FA-4AFF-9038-BC477B0ABBA7}" dt="2024-11-07T08:53:04.399" v="4851"/>
          <ac:spMkLst>
            <pc:docMk/>
            <pc:sldMk cId="4245225542" sldId="286"/>
            <ac:spMk id="11" creationId="{055EE6CA-75FD-E22B-3A5B-B045706D0D3B}"/>
          </ac:spMkLst>
        </pc:spChg>
        <pc:spChg chg="mod">
          <ac:chgData name="chethan kalyan" userId="c1370a218002e0be" providerId="LiveId" clId="{2D53C083-D1FA-4AFF-9038-BC477B0ABBA7}" dt="2024-11-07T08:53:04.399" v="4851"/>
          <ac:spMkLst>
            <pc:docMk/>
            <pc:sldMk cId="4245225542" sldId="286"/>
            <ac:spMk id="12" creationId="{13646CF2-A0C2-2F05-02F4-A9483BBF2026}"/>
          </ac:spMkLst>
        </pc:spChg>
        <pc:spChg chg="mod">
          <ac:chgData name="chethan kalyan" userId="c1370a218002e0be" providerId="LiveId" clId="{2D53C083-D1FA-4AFF-9038-BC477B0ABBA7}" dt="2024-11-07T08:53:04.399" v="4851"/>
          <ac:spMkLst>
            <pc:docMk/>
            <pc:sldMk cId="4245225542" sldId="286"/>
            <ac:spMk id="13" creationId="{BD1A8206-EE00-107A-B1CC-631F814EBADF}"/>
          </ac:spMkLst>
        </pc:spChg>
        <pc:spChg chg="mod">
          <ac:chgData name="chethan kalyan" userId="c1370a218002e0be" providerId="LiveId" clId="{2D53C083-D1FA-4AFF-9038-BC477B0ABBA7}" dt="2024-11-07T08:53:04.399" v="4851"/>
          <ac:spMkLst>
            <pc:docMk/>
            <pc:sldMk cId="4245225542" sldId="286"/>
            <ac:spMk id="14" creationId="{495139D3-B5E8-C224-8237-9AB63DCA537E}"/>
          </ac:spMkLst>
        </pc:spChg>
        <pc:spChg chg="mod">
          <ac:chgData name="chethan kalyan" userId="c1370a218002e0be" providerId="LiveId" clId="{2D53C083-D1FA-4AFF-9038-BC477B0ABBA7}" dt="2024-11-07T08:53:04.399" v="4851"/>
          <ac:spMkLst>
            <pc:docMk/>
            <pc:sldMk cId="4245225542" sldId="286"/>
            <ac:spMk id="15" creationId="{1F402960-D775-98C3-42B0-EDBB79BCA548}"/>
          </ac:spMkLst>
        </pc:spChg>
        <pc:spChg chg="mod">
          <ac:chgData name="chethan kalyan" userId="c1370a218002e0be" providerId="LiveId" clId="{2D53C083-D1FA-4AFF-9038-BC477B0ABBA7}" dt="2024-11-07T08:53:04.399" v="4851"/>
          <ac:spMkLst>
            <pc:docMk/>
            <pc:sldMk cId="4245225542" sldId="286"/>
            <ac:spMk id="16" creationId="{F27F77AB-E846-C71A-BB8F-47E8A518FC11}"/>
          </ac:spMkLst>
        </pc:spChg>
        <pc:spChg chg="mod">
          <ac:chgData name="chethan kalyan" userId="c1370a218002e0be" providerId="LiveId" clId="{2D53C083-D1FA-4AFF-9038-BC477B0ABBA7}" dt="2024-11-07T08:53:04.399" v="4851"/>
          <ac:spMkLst>
            <pc:docMk/>
            <pc:sldMk cId="4245225542" sldId="286"/>
            <ac:spMk id="17" creationId="{453F0D38-3A21-05A2-1665-66FBCD92979E}"/>
          </ac:spMkLst>
        </pc:spChg>
        <pc:spChg chg="mod">
          <ac:chgData name="chethan kalyan" userId="c1370a218002e0be" providerId="LiveId" clId="{2D53C083-D1FA-4AFF-9038-BC477B0ABBA7}" dt="2024-11-07T08:53:04.399" v="4851"/>
          <ac:spMkLst>
            <pc:docMk/>
            <pc:sldMk cId="4245225542" sldId="286"/>
            <ac:spMk id="18" creationId="{5712DF1D-E06D-14D9-C718-DE1753229F03}"/>
          </ac:spMkLst>
        </pc:spChg>
        <pc:spChg chg="mod">
          <ac:chgData name="chethan kalyan" userId="c1370a218002e0be" providerId="LiveId" clId="{2D53C083-D1FA-4AFF-9038-BC477B0ABBA7}" dt="2024-11-07T08:53:04.399" v="4851"/>
          <ac:spMkLst>
            <pc:docMk/>
            <pc:sldMk cId="4245225542" sldId="286"/>
            <ac:spMk id="19" creationId="{FFB61CC8-2BDD-AAEA-BF36-5DE009D24FFE}"/>
          </ac:spMkLst>
        </pc:spChg>
        <pc:spChg chg="mod">
          <ac:chgData name="chethan kalyan" userId="c1370a218002e0be" providerId="LiveId" clId="{2D53C083-D1FA-4AFF-9038-BC477B0ABBA7}" dt="2024-11-07T08:53:04.399" v="4851"/>
          <ac:spMkLst>
            <pc:docMk/>
            <pc:sldMk cId="4245225542" sldId="286"/>
            <ac:spMk id="20" creationId="{C894FAFE-9CEC-48EB-27BA-51E9B8419F3D}"/>
          </ac:spMkLst>
        </pc:spChg>
        <pc:spChg chg="mod">
          <ac:chgData name="chethan kalyan" userId="c1370a218002e0be" providerId="LiveId" clId="{2D53C083-D1FA-4AFF-9038-BC477B0ABBA7}" dt="2024-11-07T08:53:04.399" v="4851"/>
          <ac:spMkLst>
            <pc:docMk/>
            <pc:sldMk cId="4245225542" sldId="286"/>
            <ac:spMk id="21" creationId="{45ECDBF1-9D23-1A50-0BCF-D34851436C6D}"/>
          </ac:spMkLst>
        </pc:spChg>
        <pc:spChg chg="mod">
          <ac:chgData name="chethan kalyan" userId="c1370a218002e0be" providerId="LiveId" clId="{2D53C083-D1FA-4AFF-9038-BC477B0ABBA7}" dt="2024-11-07T08:53:04.399" v="4851"/>
          <ac:spMkLst>
            <pc:docMk/>
            <pc:sldMk cId="4245225542" sldId="286"/>
            <ac:spMk id="22" creationId="{A3FB641B-3273-6C3D-2426-E310A5E189EE}"/>
          </ac:spMkLst>
        </pc:spChg>
        <pc:spChg chg="mod">
          <ac:chgData name="chethan kalyan" userId="c1370a218002e0be" providerId="LiveId" clId="{2D53C083-D1FA-4AFF-9038-BC477B0ABBA7}" dt="2024-11-07T08:53:04.399" v="4851"/>
          <ac:spMkLst>
            <pc:docMk/>
            <pc:sldMk cId="4245225542" sldId="286"/>
            <ac:spMk id="23" creationId="{D1B16420-2270-F970-DF79-387AB528810E}"/>
          </ac:spMkLst>
        </pc:spChg>
        <pc:spChg chg="mod">
          <ac:chgData name="chethan kalyan" userId="c1370a218002e0be" providerId="LiveId" clId="{2D53C083-D1FA-4AFF-9038-BC477B0ABBA7}" dt="2024-11-07T08:53:04.399" v="4851"/>
          <ac:spMkLst>
            <pc:docMk/>
            <pc:sldMk cId="4245225542" sldId="286"/>
            <ac:spMk id="24" creationId="{210ACA0B-C774-CD29-E72E-265A25122535}"/>
          </ac:spMkLst>
        </pc:spChg>
        <pc:spChg chg="mod">
          <ac:chgData name="chethan kalyan" userId="c1370a218002e0be" providerId="LiveId" clId="{2D53C083-D1FA-4AFF-9038-BC477B0ABBA7}" dt="2024-11-07T08:53:04.399" v="4851"/>
          <ac:spMkLst>
            <pc:docMk/>
            <pc:sldMk cId="4245225542" sldId="286"/>
            <ac:spMk id="25" creationId="{CBDA1C12-AED0-D294-5DF3-9C03EA8DC5E8}"/>
          </ac:spMkLst>
        </pc:spChg>
        <pc:spChg chg="mod">
          <ac:chgData name="chethan kalyan" userId="c1370a218002e0be" providerId="LiveId" clId="{2D53C083-D1FA-4AFF-9038-BC477B0ABBA7}" dt="2024-11-07T08:53:04.399" v="4851"/>
          <ac:spMkLst>
            <pc:docMk/>
            <pc:sldMk cId="4245225542" sldId="286"/>
            <ac:spMk id="26" creationId="{5A1A6743-A671-92C9-C189-055EDE4CC676}"/>
          </ac:spMkLst>
        </pc:spChg>
        <pc:spChg chg="mod">
          <ac:chgData name="chethan kalyan" userId="c1370a218002e0be" providerId="LiveId" clId="{2D53C083-D1FA-4AFF-9038-BC477B0ABBA7}" dt="2024-11-07T08:53:04.399" v="4851"/>
          <ac:spMkLst>
            <pc:docMk/>
            <pc:sldMk cId="4245225542" sldId="286"/>
            <ac:spMk id="27" creationId="{8FF30413-4DD0-EF6C-FF13-91DE85969BCD}"/>
          </ac:spMkLst>
        </pc:spChg>
        <pc:spChg chg="mod">
          <ac:chgData name="chethan kalyan" userId="c1370a218002e0be" providerId="LiveId" clId="{2D53C083-D1FA-4AFF-9038-BC477B0ABBA7}" dt="2024-11-07T08:53:04.399" v="4851"/>
          <ac:spMkLst>
            <pc:docMk/>
            <pc:sldMk cId="4245225542" sldId="286"/>
            <ac:spMk id="28" creationId="{0BAAA409-7413-FA57-9505-7010BB3AAC61}"/>
          </ac:spMkLst>
        </pc:spChg>
        <pc:spChg chg="mod">
          <ac:chgData name="chethan kalyan" userId="c1370a218002e0be" providerId="LiveId" clId="{2D53C083-D1FA-4AFF-9038-BC477B0ABBA7}" dt="2024-11-07T08:53:04.399" v="4851"/>
          <ac:spMkLst>
            <pc:docMk/>
            <pc:sldMk cId="4245225542" sldId="286"/>
            <ac:spMk id="29" creationId="{CA677E0E-B31B-3076-7571-4D8F46AA3539}"/>
          </ac:spMkLst>
        </pc:spChg>
        <pc:spChg chg="mod">
          <ac:chgData name="chethan kalyan" userId="c1370a218002e0be" providerId="LiveId" clId="{2D53C083-D1FA-4AFF-9038-BC477B0ABBA7}" dt="2024-11-07T08:53:04.399" v="4851"/>
          <ac:spMkLst>
            <pc:docMk/>
            <pc:sldMk cId="4245225542" sldId="286"/>
            <ac:spMk id="30" creationId="{842286C1-63D2-0F0E-638B-0E918C90669A}"/>
          </ac:spMkLst>
        </pc:spChg>
        <pc:spChg chg="mod">
          <ac:chgData name="chethan kalyan" userId="c1370a218002e0be" providerId="LiveId" clId="{2D53C083-D1FA-4AFF-9038-BC477B0ABBA7}" dt="2024-11-07T08:53:04.399" v="4851"/>
          <ac:spMkLst>
            <pc:docMk/>
            <pc:sldMk cId="4245225542" sldId="286"/>
            <ac:spMk id="31" creationId="{9C61B8D8-B799-BDAB-2395-BC08A54F7F3F}"/>
          </ac:spMkLst>
        </pc:spChg>
        <pc:spChg chg="mod">
          <ac:chgData name="chethan kalyan" userId="c1370a218002e0be" providerId="LiveId" clId="{2D53C083-D1FA-4AFF-9038-BC477B0ABBA7}" dt="2024-11-07T08:53:04.399" v="4851"/>
          <ac:spMkLst>
            <pc:docMk/>
            <pc:sldMk cId="4245225542" sldId="286"/>
            <ac:spMk id="32" creationId="{3D387E8A-D5E3-63BD-3251-06A512CCD1DA}"/>
          </ac:spMkLst>
        </pc:spChg>
        <pc:spChg chg="mod">
          <ac:chgData name="chethan kalyan" userId="c1370a218002e0be" providerId="LiveId" clId="{2D53C083-D1FA-4AFF-9038-BC477B0ABBA7}" dt="2024-11-07T08:53:04.399" v="4851"/>
          <ac:spMkLst>
            <pc:docMk/>
            <pc:sldMk cId="4245225542" sldId="286"/>
            <ac:spMk id="33" creationId="{643D577C-0AC0-4E79-4162-754877CA056A}"/>
          </ac:spMkLst>
        </pc:spChg>
        <pc:spChg chg="mod">
          <ac:chgData name="chethan kalyan" userId="c1370a218002e0be" providerId="LiveId" clId="{2D53C083-D1FA-4AFF-9038-BC477B0ABBA7}" dt="2024-11-07T08:53:04.399" v="4851"/>
          <ac:spMkLst>
            <pc:docMk/>
            <pc:sldMk cId="4245225542" sldId="286"/>
            <ac:spMk id="34" creationId="{C40263DF-A4FF-1589-717F-5D13EE536A59}"/>
          </ac:spMkLst>
        </pc:spChg>
        <pc:spChg chg="mod">
          <ac:chgData name="chethan kalyan" userId="c1370a218002e0be" providerId="LiveId" clId="{2D53C083-D1FA-4AFF-9038-BC477B0ABBA7}" dt="2024-11-07T08:53:04.399" v="4851"/>
          <ac:spMkLst>
            <pc:docMk/>
            <pc:sldMk cId="4245225542" sldId="286"/>
            <ac:spMk id="35" creationId="{4674A5A4-7DCA-02F9-1921-6CB45C650C79}"/>
          </ac:spMkLst>
        </pc:spChg>
        <pc:spChg chg="mod">
          <ac:chgData name="chethan kalyan" userId="c1370a218002e0be" providerId="LiveId" clId="{2D53C083-D1FA-4AFF-9038-BC477B0ABBA7}" dt="2024-11-07T08:53:04.399" v="4851"/>
          <ac:spMkLst>
            <pc:docMk/>
            <pc:sldMk cId="4245225542" sldId="286"/>
            <ac:spMk id="36" creationId="{EC8BF5BA-6E33-E2A6-677A-C3F9657E5B03}"/>
          </ac:spMkLst>
        </pc:spChg>
        <pc:spChg chg="mod">
          <ac:chgData name="chethan kalyan" userId="c1370a218002e0be" providerId="LiveId" clId="{2D53C083-D1FA-4AFF-9038-BC477B0ABBA7}" dt="2024-11-07T08:53:04.399" v="4851"/>
          <ac:spMkLst>
            <pc:docMk/>
            <pc:sldMk cId="4245225542" sldId="286"/>
            <ac:spMk id="37" creationId="{CD35AF7E-1355-927F-018E-6139346763D7}"/>
          </ac:spMkLst>
        </pc:spChg>
        <pc:spChg chg="mod">
          <ac:chgData name="chethan kalyan" userId="c1370a218002e0be" providerId="LiveId" clId="{2D53C083-D1FA-4AFF-9038-BC477B0ABBA7}" dt="2024-11-07T08:53:04.399" v="4851"/>
          <ac:spMkLst>
            <pc:docMk/>
            <pc:sldMk cId="4245225542" sldId="286"/>
            <ac:spMk id="38" creationId="{41EF9B3A-5F8D-013A-5144-60BB9C41065F}"/>
          </ac:spMkLst>
        </pc:spChg>
        <pc:spChg chg="mod">
          <ac:chgData name="chethan kalyan" userId="c1370a218002e0be" providerId="LiveId" clId="{2D53C083-D1FA-4AFF-9038-BC477B0ABBA7}" dt="2024-11-07T08:53:04.399" v="4851"/>
          <ac:spMkLst>
            <pc:docMk/>
            <pc:sldMk cId="4245225542" sldId="286"/>
            <ac:spMk id="39" creationId="{1843FAD1-3536-F019-4F4E-D4630EB66226}"/>
          </ac:spMkLst>
        </pc:spChg>
        <pc:spChg chg="mod">
          <ac:chgData name="chethan kalyan" userId="c1370a218002e0be" providerId="LiveId" clId="{2D53C083-D1FA-4AFF-9038-BC477B0ABBA7}" dt="2024-11-07T08:53:04.399" v="4851"/>
          <ac:spMkLst>
            <pc:docMk/>
            <pc:sldMk cId="4245225542" sldId="286"/>
            <ac:spMk id="40" creationId="{0FBBE579-060C-99F5-956B-D5714BC53F87}"/>
          </ac:spMkLst>
        </pc:spChg>
        <pc:spChg chg="mod">
          <ac:chgData name="chethan kalyan" userId="c1370a218002e0be" providerId="LiveId" clId="{2D53C083-D1FA-4AFF-9038-BC477B0ABBA7}" dt="2024-11-07T08:53:04.399" v="4851"/>
          <ac:spMkLst>
            <pc:docMk/>
            <pc:sldMk cId="4245225542" sldId="286"/>
            <ac:spMk id="41" creationId="{DA8632E2-7733-1931-2EE0-F9218584B735}"/>
          </ac:spMkLst>
        </pc:spChg>
        <pc:spChg chg="mod">
          <ac:chgData name="chethan kalyan" userId="c1370a218002e0be" providerId="LiveId" clId="{2D53C083-D1FA-4AFF-9038-BC477B0ABBA7}" dt="2024-11-07T08:53:04.399" v="4851"/>
          <ac:spMkLst>
            <pc:docMk/>
            <pc:sldMk cId="4245225542" sldId="286"/>
            <ac:spMk id="42" creationId="{33058137-3A10-C894-5717-044DD73A51CA}"/>
          </ac:spMkLst>
        </pc:spChg>
        <pc:spChg chg="mod">
          <ac:chgData name="chethan kalyan" userId="c1370a218002e0be" providerId="LiveId" clId="{2D53C083-D1FA-4AFF-9038-BC477B0ABBA7}" dt="2024-11-07T08:53:04.399" v="4851"/>
          <ac:spMkLst>
            <pc:docMk/>
            <pc:sldMk cId="4245225542" sldId="286"/>
            <ac:spMk id="43" creationId="{D59DADEB-C959-9D04-C857-04BD5FE8B42A}"/>
          </ac:spMkLst>
        </pc:spChg>
        <pc:spChg chg="mod">
          <ac:chgData name="chethan kalyan" userId="c1370a218002e0be" providerId="LiveId" clId="{2D53C083-D1FA-4AFF-9038-BC477B0ABBA7}" dt="2024-11-07T08:53:04.399" v="4851"/>
          <ac:spMkLst>
            <pc:docMk/>
            <pc:sldMk cId="4245225542" sldId="286"/>
            <ac:spMk id="44" creationId="{D378A2A0-A302-CC3F-49BD-6AB5929B516E}"/>
          </ac:spMkLst>
        </pc:spChg>
        <pc:spChg chg="mod">
          <ac:chgData name="chethan kalyan" userId="c1370a218002e0be" providerId="LiveId" clId="{2D53C083-D1FA-4AFF-9038-BC477B0ABBA7}" dt="2024-11-07T08:53:04.399" v="4851"/>
          <ac:spMkLst>
            <pc:docMk/>
            <pc:sldMk cId="4245225542" sldId="286"/>
            <ac:spMk id="45" creationId="{00EA5698-4CA9-27A6-4316-98FE51483A51}"/>
          </ac:spMkLst>
        </pc:spChg>
        <pc:spChg chg="mod">
          <ac:chgData name="chethan kalyan" userId="c1370a218002e0be" providerId="LiveId" clId="{2D53C083-D1FA-4AFF-9038-BC477B0ABBA7}" dt="2024-11-07T08:53:04.399" v="4851"/>
          <ac:spMkLst>
            <pc:docMk/>
            <pc:sldMk cId="4245225542" sldId="286"/>
            <ac:spMk id="46" creationId="{15906BDC-442B-037A-A2F0-2F82455C9D23}"/>
          </ac:spMkLst>
        </pc:spChg>
        <pc:spChg chg="mod">
          <ac:chgData name="chethan kalyan" userId="c1370a218002e0be" providerId="LiveId" clId="{2D53C083-D1FA-4AFF-9038-BC477B0ABBA7}" dt="2024-11-07T08:53:04.399" v="4851"/>
          <ac:spMkLst>
            <pc:docMk/>
            <pc:sldMk cId="4245225542" sldId="286"/>
            <ac:spMk id="47" creationId="{5655D027-3363-969F-63B0-4B4C7380C577}"/>
          </ac:spMkLst>
        </pc:spChg>
        <pc:spChg chg="mod">
          <ac:chgData name="chethan kalyan" userId="c1370a218002e0be" providerId="LiveId" clId="{2D53C083-D1FA-4AFF-9038-BC477B0ABBA7}" dt="2024-11-07T08:53:04.399" v="4851"/>
          <ac:spMkLst>
            <pc:docMk/>
            <pc:sldMk cId="4245225542" sldId="286"/>
            <ac:spMk id="48" creationId="{FE2453D7-8C09-C135-9293-1E303D624BCC}"/>
          </ac:spMkLst>
        </pc:spChg>
        <pc:spChg chg="mod">
          <ac:chgData name="chethan kalyan" userId="c1370a218002e0be" providerId="LiveId" clId="{2D53C083-D1FA-4AFF-9038-BC477B0ABBA7}" dt="2024-11-07T08:53:04.399" v="4851"/>
          <ac:spMkLst>
            <pc:docMk/>
            <pc:sldMk cId="4245225542" sldId="286"/>
            <ac:spMk id="49" creationId="{BD85DFE9-B6D6-33ED-BFCB-DC6855506DAB}"/>
          </ac:spMkLst>
        </pc:spChg>
        <pc:spChg chg="mod">
          <ac:chgData name="chethan kalyan" userId="c1370a218002e0be" providerId="LiveId" clId="{2D53C083-D1FA-4AFF-9038-BC477B0ABBA7}" dt="2024-11-07T08:53:04.399" v="4851"/>
          <ac:spMkLst>
            <pc:docMk/>
            <pc:sldMk cId="4245225542" sldId="286"/>
            <ac:spMk id="50" creationId="{82EB1166-7AC4-5D03-9768-28BBFD38BDC2}"/>
          </ac:spMkLst>
        </pc:spChg>
        <pc:spChg chg="mod">
          <ac:chgData name="chethan kalyan" userId="c1370a218002e0be" providerId="LiveId" clId="{2D53C083-D1FA-4AFF-9038-BC477B0ABBA7}" dt="2024-11-07T08:53:04.399" v="4851"/>
          <ac:spMkLst>
            <pc:docMk/>
            <pc:sldMk cId="4245225542" sldId="286"/>
            <ac:spMk id="51" creationId="{9018D3DC-011C-8F9F-818E-82B8E626C483}"/>
          </ac:spMkLst>
        </pc:spChg>
        <pc:spChg chg="mod">
          <ac:chgData name="chethan kalyan" userId="c1370a218002e0be" providerId="LiveId" clId="{2D53C083-D1FA-4AFF-9038-BC477B0ABBA7}" dt="2024-11-07T08:53:04.399" v="4851"/>
          <ac:spMkLst>
            <pc:docMk/>
            <pc:sldMk cId="4245225542" sldId="286"/>
            <ac:spMk id="52" creationId="{B96FDF23-3A1C-C0B3-861A-29F95AA5407A}"/>
          </ac:spMkLst>
        </pc:spChg>
        <pc:spChg chg="mod">
          <ac:chgData name="chethan kalyan" userId="c1370a218002e0be" providerId="LiveId" clId="{2D53C083-D1FA-4AFF-9038-BC477B0ABBA7}" dt="2024-11-07T08:53:04.399" v="4851"/>
          <ac:spMkLst>
            <pc:docMk/>
            <pc:sldMk cId="4245225542" sldId="286"/>
            <ac:spMk id="53" creationId="{68D54339-618A-CD42-D15E-3C20ED75AC6B}"/>
          </ac:spMkLst>
        </pc:spChg>
        <pc:spChg chg="mod">
          <ac:chgData name="chethan kalyan" userId="c1370a218002e0be" providerId="LiveId" clId="{2D53C083-D1FA-4AFF-9038-BC477B0ABBA7}" dt="2024-11-07T08:53:04.399" v="4851"/>
          <ac:spMkLst>
            <pc:docMk/>
            <pc:sldMk cId="4245225542" sldId="286"/>
            <ac:spMk id="54" creationId="{CAFB9431-31CB-84DD-AD34-856BC711A050}"/>
          </ac:spMkLst>
        </pc:spChg>
        <pc:spChg chg="mod">
          <ac:chgData name="chethan kalyan" userId="c1370a218002e0be" providerId="LiveId" clId="{2D53C083-D1FA-4AFF-9038-BC477B0ABBA7}" dt="2024-11-07T08:53:04.399" v="4851"/>
          <ac:spMkLst>
            <pc:docMk/>
            <pc:sldMk cId="4245225542" sldId="286"/>
            <ac:spMk id="55" creationId="{F8B5A027-296F-DAE8-D858-DF511051AA23}"/>
          </ac:spMkLst>
        </pc:spChg>
        <pc:spChg chg="mod">
          <ac:chgData name="chethan kalyan" userId="c1370a218002e0be" providerId="LiveId" clId="{2D53C083-D1FA-4AFF-9038-BC477B0ABBA7}" dt="2024-11-07T08:53:04.399" v="4851"/>
          <ac:spMkLst>
            <pc:docMk/>
            <pc:sldMk cId="4245225542" sldId="286"/>
            <ac:spMk id="56" creationId="{5341CC52-31E1-EA01-C4EE-17EDBD4ACCD6}"/>
          </ac:spMkLst>
        </pc:spChg>
        <pc:spChg chg="mod">
          <ac:chgData name="chethan kalyan" userId="c1370a218002e0be" providerId="LiveId" clId="{2D53C083-D1FA-4AFF-9038-BC477B0ABBA7}" dt="2024-11-07T08:53:04.399" v="4851"/>
          <ac:spMkLst>
            <pc:docMk/>
            <pc:sldMk cId="4245225542" sldId="286"/>
            <ac:spMk id="57" creationId="{DABA1310-D03F-C079-310C-276385B532BC}"/>
          </ac:spMkLst>
        </pc:spChg>
        <pc:spChg chg="mod">
          <ac:chgData name="chethan kalyan" userId="c1370a218002e0be" providerId="LiveId" clId="{2D53C083-D1FA-4AFF-9038-BC477B0ABBA7}" dt="2024-11-07T08:53:04.399" v="4851"/>
          <ac:spMkLst>
            <pc:docMk/>
            <pc:sldMk cId="4245225542" sldId="286"/>
            <ac:spMk id="58" creationId="{1200079F-C80F-1E6A-59B8-E2B18A92E62D}"/>
          </ac:spMkLst>
        </pc:spChg>
        <pc:spChg chg="mod">
          <ac:chgData name="chethan kalyan" userId="c1370a218002e0be" providerId="LiveId" clId="{2D53C083-D1FA-4AFF-9038-BC477B0ABBA7}" dt="2024-11-07T08:53:04.399" v="4851"/>
          <ac:spMkLst>
            <pc:docMk/>
            <pc:sldMk cId="4245225542" sldId="286"/>
            <ac:spMk id="59" creationId="{5FF834EB-6C61-44AA-6BBD-F02A89F1673F}"/>
          </ac:spMkLst>
        </pc:spChg>
        <pc:spChg chg="mod">
          <ac:chgData name="chethan kalyan" userId="c1370a218002e0be" providerId="LiveId" clId="{2D53C083-D1FA-4AFF-9038-BC477B0ABBA7}" dt="2024-11-07T08:53:04.399" v="4851"/>
          <ac:spMkLst>
            <pc:docMk/>
            <pc:sldMk cId="4245225542" sldId="286"/>
            <ac:spMk id="60" creationId="{736B6BF5-58EE-4E3E-8A92-EAE774050105}"/>
          </ac:spMkLst>
        </pc:spChg>
        <pc:spChg chg="mod">
          <ac:chgData name="chethan kalyan" userId="c1370a218002e0be" providerId="LiveId" clId="{2D53C083-D1FA-4AFF-9038-BC477B0ABBA7}" dt="2024-11-07T08:53:04.399" v="4851"/>
          <ac:spMkLst>
            <pc:docMk/>
            <pc:sldMk cId="4245225542" sldId="286"/>
            <ac:spMk id="61" creationId="{D8C40030-DD19-0126-AB22-D86769B810EB}"/>
          </ac:spMkLst>
        </pc:spChg>
        <pc:spChg chg="mod">
          <ac:chgData name="chethan kalyan" userId="c1370a218002e0be" providerId="LiveId" clId="{2D53C083-D1FA-4AFF-9038-BC477B0ABBA7}" dt="2024-11-07T08:53:04.399" v="4851"/>
          <ac:spMkLst>
            <pc:docMk/>
            <pc:sldMk cId="4245225542" sldId="286"/>
            <ac:spMk id="62" creationId="{784AC5A1-BF9D-4891-CF48-29431F1F5669}"/>
          </ac:spMkLst>
        </pc:spChg>
        <pc:spChg chg="mod">
          <ac:chgData name="chethan kalyan" userId="c1370a218002e0be" providerId="LiveId" clId="{2D53C083-D1FA-4AFF-9038-BC477B0ABBA7}" dt="2024-11-07T08:53:04.399" v="4851"/>
          <ac:spMkLst>
            <pc:docMk/>
            <pc:sldMk cId="4245225542" sldId="286"/>
            <ac:spMk id="63" creationId="{3D08E4D8-1C93-BD6D-2235-F43E0B2CB189}"/>
          </ac:spMkLst>
        </pc:spChg>
        <pc:spChg chg="mod">
          <ac:chgData name="chethan kalyan" userId="c1370a218002e0be" providerId="LiveId" clId="{2D53C083-D1FA-4AFF-9038-BC477B0ABBA7}" dt="2024-11-07T08:53:04.399" v="4851"/>
          <ac:spMkLst>
            <pc:docMk/>
            <pc:sldMk cId="4245225542" sldId="286"/>
            <ac:spMk id="64" creationId="{352AE27F-184C-45BF-73FF-00F148DCB928}"/>
          </ac:spMkLst>
        </pc:spChg>
        <pc:spChg chg="mod">
          <ac:chgData name="chethan kalyan" userId="c1370a218002e0be" providerId="LiveId" clId="{2D53C083-D1FA-4AFF-9038-BC477B0ABBA7}" dt="2024-11-07T08:53:04.399" v="4851"/>
          <ac:spMkLst>
            <pc:docMk/>
            <pc:sldMk cId="4245225542" sldId="286"/>
            <ac:spMk id="65" creationId="{B535F1BE-A7CF-86A1-334B-230FC78EFD3B}"/>
          </ac:spMkLst>
        </pc:spChg>
        <pc:spChg chg="mod">
          <ac:chgData name="chethan kalyan" userId="c1370a218002e0be" providerId="LiveId" clId="{2D53C083-D1FA-4AFF-9038-BC477B0ABBA7}" dt="2024-11-07T08:53:04.399" v="4851"/>
          <ac:spMkLst>
            <pc:docMk/>
            <pc:sldMk cId="4245225542" sldId="286"/>
            <ac:spMk id="66" creationId="{278634FD-C87B-BFA2-C355-6E16E42B0002}"/>
          </ac:spMkLst>
        </pc:spChg>
        <pc:spChg chg="mod">
          <ac:chgData name="chethan kalyan" userId="c1370a218002e0be" providerId="LiveId" clId="{2D53C083-D1FA-4AFF-9038-BC477B0ABBA7}" dt="2024-11-07T08:53:04.399" v="4851"/>
          <ac:spMkLst>
            <pc:docMk/>
            <pc:sldMk cId="4245225542" sldId="286"/>
            <ac:spMk id="67" creationId="{8114ABFA-C00C-04A1-63AB-82652E1CE38D}"/>
          </ac:spMkLst>
        </pc:spChg>
        <pc:spChg chg="mod">
          <ac:chgData name="chethan kalyan" userId="c1370a218002e0be" providerId="LiveId" clId="{2D53C083-D1FA-4AFF-9038-BC477B0ABBA7}" dt="2024-11-07T08:53:04.399" v="4851"/>
          <ac:spMkLst>
            <pc:docMk/>
            <pc:sldMk cId="4245225542" sldId="286"/>
            <ac:spMk id="68" creationId="{EA768BB8-CF86-1A71-43CF-FA9E8D08AD06}"/>
          </ac:spMkLst>
        </pc:spChg>
        <pc:spChg chg="mod">
          <ac:chgData name="chethan kalyan" userId="c1370a218002e0be" providerId="LiveId" clId="{2D53C083-D1FA-4AFF-9038-BC477B0ABBA7}" dt="2024-11-07T08:53:04.399" v="4851"/>
          <ac:spMkLst>
            <pc:docMk/>
            <pc:sldMk cId="4245225542" sldId="286"/>
            <ac:spMk id="69" creationId="{26D5FEC1-11B9-C6D6-44B4-A39B900C080E}"/>
          </ac:spMkLst>
        </pc:spChg>
        <pc:spChg chg="mod">
          <ac:chgData name="chethan kalyan" userId="c1370a218002e0be" providerId="LiveId" clId="{2D53C083-D1FA-4AFF-9038-BC477B0ABBA7}" dt="2024-11-07T08:53:04.399" v="4851"/>
          <ac:spMkLst>
            <pc:docMk/>
            <pc:sldMk cId="4245225542" sldId="286"/>
            <ac:spMk id="70" creationId="{A69DC6CF-670C-914D-7497-4F947DCC5096}"/>
          </ac:spMkLst>
        </pc:spChg>
        <pc:spChg chg="mod">
          <ac:chgData name="chethan kalyan" userId="c1370a218002e0be" providerId="LiveId" clId="{2D53C083-D1FA-4AFF-9038-BC477B0ABBA7}" dt="2024-11-07T08:53:04.399" v="4851"/>
          <ac:spMkLst>
            <pc:docMk/>
            <pc:sldMk cId="4245225542" sldId="286"/>
            <ac:spMk id="71" creationId="{3B2A2E41-F1F6-A39D-A735-62BF8FE1C499}"/>
          </ac:spMkLst>
        </pc:spChg>
        <pc:spChg chg="mod">
          <ac:chgData name="chethan kalyan" userId="c1370a218002e0be" providerId="LiveId" clId="{2D53C083-D1FA-4AFF-9038-BC477B0ABBA7}" dt="2024-11-07T08:53:04.399" v="4851"/>
          <ac:spMkLst>
            <pc:docMk/>
            <pc:sldMk cId="4245225542" sldId="286"/>
            <ac:spMk id="72" creationId="{540D58F0-E420-8865-1422-2918FC3EC903}"/>
          </ac:spMkLst>
        </pc:spChg>
        <pc:spChg chg="mod">
          <ac:chgData name="chethan kalyan" userId="c1370a218002e0be" providerId="LiveId" clId="{2D53C083-D1FA-4AFF-9038-BC477B0ABBA7}" dt="2024-11-07T08:53:04.399" v="4851"/>
          <ac:spMkLst>
            <pc:docMk/>
            <pc:sldMk cId="4245225542" sldId="286"/>
            <ac:spMk id="73" creationId="{5EBF0F68-4720-917F-2A45-52BB06C338FF}"/>
          </ac:spMkLst>
        </pc:spChg>
        <pc:spChg chg="mod">
          <ac:chgData name="chethan kalyan" userId="c1370a218002e0be" providerId="LiveId" clId="{2D53C083-D1FA-4AFF-9038-BC477B0ABBA7}" dt="2024-11-07T08:53:04.399" v="4851"/>
          <ac:spMkLst>
            <pc:docMk/>
            <pc:sldMk cId="4245225542" sldId="286"/>
            <ac:spMk id="74" creationId="{C587E541-954E-AC96-C951-1D7B9C933195}"/>
          </ac:spMkLst>
        </pc:spChg>
        <pc:spChg chg="mod">
          <ac:chgData name="chethan kalyan" userId="c1370a218002e0be" providerId="LiveId" clId="{2D53C083-D1FA-4AFF-9038-BC477B0ABBA7}" dt="2024-11-07T08:53:04.399" v="4851"/>
          <ac:spMkLst>
            <pc:docMk/>
            <pc:sldMk cId="4245225542" sldId="286"/>
            <ac:spMk id="75" creationId="{C6D2E71A-1111-7320-6D38-A0A2083597E3}"/>
          </ac:spMkLst>
        </pc:spChg>
        <pc:spChg chg="mod">
          <ac:chgData name="chethan kalyan" userId="c1370a218002e0be" providerId="LiveId" clId="{2D53C083-D1FA-4AFF-9038-BC477B0ABBA7}" dt="2024-11-07T08:53:04.399" v="4851"/>
          <ac:spMkLst>
            <pc:docMk/>
            <pc:sldMk cId="4245225542" sldId="286"/>
            <ac:spMk id="76" creationId="{0E2A3309-0B06-23C1-92F7-0AA47386E103}"/>
          </ac:spMkLst>
        </pc:spChg>
        <pc:spChg chg="mod">
          <ac:chgData name="chethan kalyan" userId="c1370a218002e0be" providerId="LiveId" clId="{2D53C083-D1FA-4AFF-9038-BC477B0ABBA7}" dt="2024-11-07T08:53:04.399" v="4851"/>
          <ac:spMkLst>
            <pc:docMk/>
            <pc:sldMk cId="4245225542" sldId="286"/>
            <ac:spMk id="77" creationId="{333014F3-BC22-2A73-01DA-78EE6FFA280E}"/>
          </ac:spMkLst>
        </pc:spChg>
        <pc:spChg chg="mod">
          <ac:chgData name="chethan kalyan" userId="c1370a218002e0be" providerId="LiveId" clId="{2D53C083-D1FA-4AFF-9038-BC477B0ABBA7}" dt="2024-11-07T08:53:04.399" v="4851"/>
          <ac:spMkLst>
            <pc:docMk/>
            <pc:sldMk cId="4245225542" sldId="286"/>
            <ac:spMk id="78" creationId="{FEB6B7D6-238E-8853-6AB7-69CA5115D587}"/>
          </ac:spMkLst>
        </pc:spChg>
        <pc:spChg chg="mod">
          <ac:chgData name="chethan kalyan" userId="c1370a218002e0be" providerId="LiveId" clId="{2D53C083-D1FA-4AFF-9038-BC477B0ABBA7}" dt="2024-11-07T08:53:04.399" v="4851"/>
          <ac:spMkLst>
            <pc:docMk/>
            <pc:sldMk cId="4245225542" sldId="286"/>
            <ac:spMk id="79" creationId="{3D74354F-011D-D09F-9A5F-1904253414BF}"/>
          </ac:spMkLst>
        </pc:spChg>
        <pc:spChg chg="mod">
          <ac:chgData name="chethan kalyan" userId="c1370a218002e0be" providerId="LiveId" clId="{2D53C083-D1FA-4AFF-9038-BC477B0ABBA7}" dt="2024-11-07T08:53:04.399" v="4851"/>
          <ac:spMkLst>
            <pc:docMk/>
            <pc:sldMk cId="4245225542" sldId="286"/>
            <ac:spMk id="80" creationId="{FC35C40A-3C66-CBDF-5278-60BB6F8CEB4F}"/>
          </ac:spMkLst>
        </pc:spChg>
        <pc:spChg chg="mod">
          <ac:chgData name="chethan kalyan" userId="c1370a218002e0be" providerId="LiveId" clId="{2D53C083-D1FA-4AFF-9038-BC477B0ABBA7}" dt="2024-11-07T08:53:04.399" v="4851"/>
          <ac:spMkLst>
            <pc:docMk/>
            <pc:sldMk cId="4245225542" sldId="286"/>
            <ac:spMk id="81" creationId="{41EA8655-2E62-F066-8019-A045CBD5CB0C}"/>
          </ac:spMkLst>
        </pc:spChg>
        <pc:spChg chg="mod">
          <ac:chgData name="chethan kalyan" userId="c1370a218002e0be" providerId="LiveId" clId="{2D53C083-D1FA-4AFF-9038-BC477B0ABBA7}" dt="2024-11-07T08:53:04.399" v="4851"/>
          <ac:spMkLst>
            <pc:docMk/>
            <pc:sldMk cId="4245225542" sldId="286"/>
            <ac:spMk id="82" creationId="{1318250A-222E-E0A9-ED1F-01AEF16EBB16}"/>
          </ac:spMkLst>
        </pc:spChg>
        <pc:spChg chg="mod">
          <ac:chgData name="chethan kalyan" userId="c1370a218002e0be" providerId="LiveId" clId="{2D53C083-D1FA-4AFF-9038-BC477B0ABBA7}" dt="2024-11-07T08:53:04.399" v="4851"/>
          <ac:spMkLst>
            <pc:docMk/>
            <pc:sldMk cId="4245225542" sldId="286"/>
            <ac:spMk id="83" creationId="{F6D2D7EE-968A-22DD-BD31-D36C0E6FF6AD}"/>
          </ac:spMkLst>
        </pc:spChg>
        <pc:spChg chg="mod">
          <ac:chgData name="chethan kalyan" userId="c1370a218002e0be" providerId="LiveId" clId="{2D53C083-D1FA-4AFF-9038-BC477B0ABBA7}" dt="2024-11-07T08:53:04.399" v="4851"/>
          <ac:spMkLst>
            <pc:docMk/>
            <pc:sldMk cId="4245225542" sldId="286"/>
            <ac:spMk id="84" creationId="{5C4AF69D-D95E-0441-7FF6-0CCE1EDCA33C}"/>
          </ac:spMkLst>
        </pc:spChg>
        <pc:spChg chg="mod">
          <ac:chgData name="chethan kalyan" userId="c1370a218002e0be" providerId="LiveId" clId="{2D53C083-D1FA-4AFF-9038-BC477B0ABBA7}" dt="2024-11-07T08:53:04.399" v="4851"/>
          <ac:spMkLst>
            <pc:docMk/>
            <pc:sldMk cId="4245225542" sldId="286"/>
            <ac:spMk id="85" creationId="{A9EC6AEC-86B2-B9C2-D7A4-3172B739C80C}"/>
          </ac:spMkLst>
        </pc:spChg>
        <pc:spChg chg="mod">
          <ac:chgData name="chethan kalyan" userId="c1370a218002e0be" providerId="LiveId" clId="{2D53C083-D1FA-4AFF-9038-BC477B0ABBA7}" dt="2024-11-07T08:53:04.399" v="4851"/>
          <ac:spMkLst>
            <pc:docMk/>
            <pc:sldMk cId="4245225542" sldId="286"/>
            <ac:spMk id="86" creationId="{43CB56B7-9B95-C181-835A-A9657D64D2B6}"/>
          </ac:spMkLst>
        </pc:spChg>
        <pc:spChg chg="mod">
          <ac:chgData name="chethan kalyan" userId="c1370a218002e0be" providerId="LiveId" clId="{2D53C083-D1FA-4AFF-9038-BC477B0ABBA7}" dt="2024-11-07T08:53:04.399" v="4851"/>
          <ac:spMkLst>
            <pc:docMk/>
            <pc:sldMk cId="4245225542" sldId="286"/>
            <ac:spMk id="87" creationId="{A566204C-5E9D-B094-CF06-7D60D4EC5127}"/>
          </ac:spMkLst>
        </pc:spChg>
        <pc:spChg chg="mod">
          <ac:chgData name="chethan kalyan" userId="c1370a218002e0be" providerId="LiveId" clId="{2D53C083-D1FA-4AFF-9038-BC477B0ABBA7}" dt="2024-11-07T08:53:04.399" v="4851"/>
          <ac:spMkLst>
            <pc:docMk/>
            <pc:sldMk cId="4245225542" sldId="286"/>
            <ac:spMk id="88" creationId="{7B82AA63-C3C4-CBA0-12A9-CA7C154A20D8}"/>
          </ac:spMkLst>
        </pc:spChg>
        <pc:spChg chg="mod">
          <ac:chgData name="chethan kalyan" userId="c1370a218002e0be" providerId="LiveId" clId="{2D53C083-D1FA-4AFF-9038-BC477B0ABBA7}" dt="2024-11-07T08:53:04.399" v="4851"/>
          <ac:spMkLst>
            <pc:docMk/>
            <pc:sldMk cId="4245225542" sldId="286"/>
            <ac:spMk id="89" creationId="{0A4538E7-A3CE-781F-689B-A927210F20A3}"/>
          </ac:spMkLst>
        </pc:spChg>
        <pc:spChg chg="mod">
          <ac:chgData name="chethan kalyan" userId="c1370a218002e0be" providerId="LiveId" clId="{2D53C083-D1FA-4AFF-9038-BC477B0ABBA7}" dt="2024-11-07T08:53:04.399" v="4851"/>
          <ac:spMkLst>
            <pc:docMk/>
            <pc:sldMk cId="4245225542" sldId="286"/>
            <ac:spMk id="90" creationId="{C365D88A-4415-C6F5-A703-883B89661F4E}"/>
          </ac:spMkLst>
        </pc:spChg>
        <pc:spChg chg="mod">
          <ac:chgData name="chethan kalyan" userId="c1370a218002e0be" providerId="LiveId" clId="{2D53C083-D1FA-4AFF-9038-BC477B0ABBA7}" dt="2024-11-07T08:53:04.399" v="4851"/>
          <ac:spMkLst>
            <pc:docMk/>
            <pc:sldMk cId="4245225542" sldId="286"/>
            <ac:spMk id="91" creationId="{CB52AFC9-8047-F293-55A0-617934392B3D}"/>
          </ac:spMkLst>
        </pc:spChg>
        <pc:spChg chg="mod">
          <ac:chgData name="chethan kalyan" userId="c1370a218002e0be" providerId="LiveId" clId="{2D53C083-D1FA-4AFF-9038-BC477B0ABBA7}" dt="2024-11-07T08:53:04.399" v="4851"/>
          <ac:spMkLst>
            <pc:docMk/>
            <pc:sldMk cId="4245225542" sldId="286"/>
            <ac:spMk id="92" creationId="{F94B3056-CCCB-BCD8-DF05-B6028D6648A6}"/>
          </ac:spMkLst>
        </pc:spChg>
        <pc:spChg chg="mod">
          <ac:chgData name="chethan kalyan" userId="c1370a218002e0be" providerId="LiveId" clId="{2D53C083-D1FA-4AFF-9038-BC477B0ABBA7}" dt="2024-11-07T08:53:04.399" v="4851"/>
          <ac:spMkLst>
            <pc:docMk/>
            <pc:sldMk cId="4245225542" sldId="286"/>
            <ac:spMk id="93" creationId="{B3E403D3-3A3E-A150-6E53-5BE110E12251}"/>
          </ac:spMkLst>
        </pc:spChg>
        <pc:spChg chg="mod">
          <ac:chgData name="chethan kalyan" userId="c1370a218002e0be" providerId="LiveId" clId="{2D53C083-D1FA-4AFF-9038-BC477B0ABBA7}" dt="2024-11-07T08:53:04.399" v="4851"/>
          <ac:spMkLst>
            <pc:docMk/>
            <pc:sldMk cId="4245225542" sldId="286"/>
            <ac:spMk id="94" creationId="{010202D9-FA8D-43F1-B758-2B3D635A2646}"/>
          </ac:spMkLst>
        </pc:spChg>
        <pc:spChg chg="mod">
          <ac:chgData name="chethan kalyan" userId="c1370a218002e0be" providerId="LiveId" clId="{2D53C083-D1FA-4AFF-9038-BC477B0ABBA7}" dt="2024-11-07T08:53:04.399" v="4851"/>
          <ac:spMkLst>
            <pc:docMk/>
            <pc:sldMk cId="4245225542" sldId="286"/>
            <ac:spMk id="95" creationId="{7D1AA495-B3AC-BE1B-0648-EA0E3767CA5C}"/>
          </ac:spMkLst>
        </pc:spChg>
        <pc:spChg chg="mod">
          <ac:chgData name="chethan kalyan" userId="c1370a218002e0be" providerId="LiveId" clId="{2D53C083-D1FA-4AFF-9038-BC477B0ABBA7}" dt="2024-11-07T08:53:04.399" v="4851"/>
          <ac:spMkLst>
            <pc:docMk/>
            <pc:sldMk cId="4245225542" sldId="286"/>
            <ac:spMk id="96" creationId="{F2AFA493-C944-2931-32B1-C4481DA221E5}"/>
          </ac:spMkLst>
        </pc:spChg>
        <pc:spChg chg="mod">
          <ac:chgData name="chethan kalyan" userId="c1370a218002e0be" providerId="LiveId" clId="{2D53C083-D1FA-4AFF-9038-BC477B0ABBA7}" dt="2024-11-07T08:53:04.399" v="4851"/>
          <ac:spMkLst>
            <pc:docMk/>
            <pc:sldMk cId="4245225542" sldId="286"/>
            <ac:spMk id="97" creationId="{D77BBDCF-1EE8-DD0D-24DF-D6ADC1D5713A}"/>
          </ac:spMkLst>
        </pc:spChg>
        <pc:spChg chg="mod">
          <ac:chgData name="chethan kalyan" userId="c1370a218002e0be" providerId="LiveId" clId="{2D53C083-D1FA-4AFF-9038-BC477B0ABBA7}" dt="2024-11-07T08:53:04.399" v="4851"/>
          <ac:spMkLst>
            <pc:docMk/>
            <pc:sldMk cId="4245225542" sldId="286"/>
            <ac:spMk id="98" creationId="{F2F56A98-9DF0-0165-4912-3A66BEA157C0}"/>
          </ac:spMkLst>
        </pc:spChg>
        <pc:spChg chg="mod">
          <ac:chgData name="chethan kalyan" userId="c1370a218002e0be" providerId="LiveId" clId="{2D53C083-D1FA-4AFF-9038-BC477B0ABBA7}" dt="2024-11-07T08:53:04.399" v="4851"/>
          <ac:spMkLst>
            <pc:docMk/>
            <pc:sldMk cId="4245225542" sldId="286"/>
            <ac:spMk id="99" creationId="{36EBAACB-AD7D-4A9D-42D1-EB0253F2AAEC}"/>
          </ac:spMkLst>
        </pc:spChg>
        <pc:spChg chg="mod">
          <ac:chgData name="chethan kalyan" userId="c1370a218002e0be" providerId="LiveId" clId="{2D53C083-D1FA-4AFF-9038-BC477B0ABBA7}" dt="2024-11-07T08:53:04.399" v="4851"/>
          <ac:spMkLst>
            <pc:docMk/>
            <pc:sldMk cId="4245225542" sldId="286"/>
            <ac:spMk id="100" creationId="{84D08798-D316-4922-2A8F-3DFEEEA7E1C0}"/>
          </ac:spMkLst>
        </pc:spChg>
        <pc:spChg chg="mod">
          <ac:chgData name="chethan kalyan" userId="c1370a218002e0be" providerId="LiveId" clId="{2D53C083-D1FA-4AFF-9038-BC477B0ABBA7}" dt="2024-11-07T08:53:04.399" v="4851"/>
          <ac:spMkLst>
            <pc:docMk/>
            <pc:sldMk cId="4245225542" sldId="286"/>
            <ac:spMk id="101" creationId="{0CAA31DB-0EBE-4309-692F-87F240FC5682}"/>
          </ac:spMkLst>
        </pc:spChg>
        <pc:spChg chg="mod">
          <ac:chgData name="chethan kalyan" userId="c1370a218002e0be" providerId="LiveId" clId="{2D53C083-D1FA-4AFF-9038-BC477B0ABBA7}" dt="2024-11-07T08:53:04.399" v="4851"/>
          <ac:spMkLst>
            <pc:docMk/>
            <pc:sldMk cId="4245225542" sldId="286"/>
            <ac:spMk id="102" creationId="{9543597A-052F-38B8-77F3-455C07BBEC13}"/>
          </ac:spMkLst>
        </pc:spChg>
        <pc:spChg chg="mod">
          <ac:chgData name="chethan kalyan" userId="c1370a218002e0be" providerId="LiveId" clId="{2D53C083-D1FA-4AFF-9038-BC477B0ABBA7}" dt="2024-11-07T08:53:04.399" v="4851"/>
          <ac:spMkLst>
            <pc:docMk/>
            <pc:sldMk cId="4245225542" sldId="286"/>
            <ac:spMk id="103" creationId="{29F7E10E-D60F-890B-C456-85831A885C0F}"/>
          </ac:spMkLst>
        </pc:spChg>
        <pc:spChg chg="mod">
          <ac:chgData name="chethan kalyan" userId="c1370a218002e0be" providerId="LiveId" clId="{2D53C083-D1FA-4AFF-9038-BC477B0ABBA7}" dt="2024-11-07T08:53:04.399" v="4851"/>
          <ac:spMkLst>
            <pc:docMk/>
            <pc:sldMk cId="4245225542" sldId="286"/>
            <ac:spMk id="104" creationId="{B7CBA05D-8351-AE1C-74CF-B03F1CF07010}"/>
          </ac:spMkLst>
        </pc:spChg>
        <pc:spChg chg="mod">
          <ac:chgData name="chethan kalyan" userId="c1370a218002e0be" providerId="LiveId" clId="{2D53C083-D1FA-4AFF-9038-BC477B0ABBA7}" dt="2024-11-07T08:53:04.399" v="4851"/>
          <ac:spMkLst>
            <pc:docMk/>
            <pc:sldMk cId="4245225542" sldId="286"/>
            <ac:spMk id="105" creationId="{0EB15A2E-0334-1FDC-E0AC-26B7AB7FA991}"/>
          </ac:spMkLst>
        </pc:spChg>
        <pc:spChg chg="mod">
          <ac:chgData name="chethan kalyan" userId="c1370a218002e0be" providerId="LiveId" clId="{2D53C083-D1FA-4AFF-9038-BC477B0ABBA7}" dt="2024-11-07T08:53:04.399" v="4851"/>
          <ac:spMkLst>
            <pc:docMk/>
            <pc:sldMk cId="4245225542" sldId="286"/>
            <ac:spMk id="106" creationId="{B3C71525-2306-3336-E10E-DBB89ADF46D1}"/>
          </ac:spMkLst>
        </pc:spChg>
        <pc:spChg chg="mod">
          <ac:chgData name="chethan kalyan" userId="c1370a218002e0be" providerId="LiveId" clId="{2D53C083-D1FA-4AFF-9038-BC477B0ABBA7}" dt="2024-11-07T08:53:04.399" v="4851"/>
          <ac:spMkLst>
            <pc:docMk/>
            <pc:sldMk cId="4245225542" sldId="286"/>
            <ac:spMk id="107" creationId="{6569766A-DD83-95D9-279D-A83DF19888D7}"/>
          </ac:spMkLst>
        </pc:spChg>
        <pc:spChg chg="mod">
          <ac:chgData name="chethan kalyan" userId="c1370a218002e0be" providerId="LiveId" clId="{2D53C083-D1FA-4AFF-9038-BC477B0ABBA7}" dt="2024-11-07T08:53:04.399" v="4851"/>
          <ac:spMkLst>
            <pc:docMk/>
            <pc:sldMk cId="4245225542" sldId="286"/>
            <ac:spMk id="108" creationId="{4E9DBCE5-4B2E-635E-6ADC-1A71306BBC3F}"/>
          </ac:spMkLst>
        </pc:spChg>
        <pc:spChg chg="mod">
          <ac:chgData name="chethan kalyan" userId="c1370a218002e0be" providerId="LiveId" clId="{2D53C083-D1FA-4AFF-9038-BC477B0ABBA7}" dt="2024-11-07T08:53:04.399" v="4851"/>
          <ac:spMkLst>
            <pc:docMk/>
            <pc:sldMk cId="4245225542" sldId="286"/>
            <ac:spMk id="109" creationId="{7DF293F7-6779-8D8C-FE98-5249A032EE38}"/>
          </ac:spMkLst>
        </pc:spChg>
        <pc:spChg chg="mod">
          <ac:chgData name="chethan kalyan" userId="c1370a218002e0be" providerId="LiveId" clId="{2D53C083-D1FA-4AFF-9038-BC477B0ABBA7}" dt="2024-11-07T08:53:04.399" v="4851"/>
          <ac:spMkLst>
            <pc:docMk/>
            <pc:sldMk cId="4245225542" sldId="286"/>
            <ac:spMk id="110" creationId="{AE5579F3-9BA8-904F-0C18-F5EFB16256FE}"/>
          </ac:spMkLst>
        </pc:spChg>
        <pc:spChg chg="mod">
          <ac:chgData name="chethan kalyan" userId="c1370a218002e0be" providerId="LiveId" clId="{2D53C083-D1FA-4AFF-9038-BC477B0ABBA7}" dt="2024-11-07T08:53:04.399" v="4851"/>
          <ac:spMkLst>
            <pc:docMk/>
            <pc:sldMk cId="4245225542" sldId="286"/>
            <ac:spMk id="111" creationId="{00098E4B-7B66-B86E-DE71-4ABD74CB9017}"/>
          </ac:spMkLst>
        </pc:spChg>
        <pc:spChg chg="mod">
          <ac:chgData name="chethan kalyan" userId="c1370a218002e0be" providerId="LiveId" clId="{2D53C083-D1FA-4AFF-9038-BC477B0ABBA7}" dt="2024-11-07T08:53:04.399" v="4851"/>
          <ac:spMkLst>
            <pc:docMk/>
            <pc:sldMk cId="4245225542" sldId="286"/>
            <ac:spMk id="112" creationId="{028483CB-E024-BF07-C864-2181AC62F3FA}"/>
          </ac:spMkLst>
        </pc:spChg>
        <pc:spChg chg="mod">
          <ac:chgData name="chethan kalyan" userId="c1370a218002e0be" providerId="LiveId" clId="{2D53C083-D1FA-4AFF-9038-BC477B0ABBA7}" dt="2024-11-07T08:53:04.399" v="4851"/>
          <ac:spMkLst>
            <pc:docMk/>
            <pc:sldMk cId="4245225542" sldId="286"/>
            <ac:spMk id="113" creationId="{E7D0FF1A-3971-F437-37CA-73929F932B37}"/>
          </ac:spMkLst>
        </pc:spChg>
        <pc:spChg chg="mod">
          <ac:chgData name="chethan kalyan" userId="c1370a218002e0be" providerId="LiveId" clId="{2D53C083-D1FA-4AFF-9038-BC477B0ABBA7}" dt="2024-11-07T08:53:04.399" v="4851"/>
          <ac:spMkLst>
            <pc:docMk/>
            <pc:sldMk cId="4245225542" sldId="286"/>
            <ac:spMk id="114" creationId="{C6893E6B-FF17-BA5A-09B5-8A1D9C8D33ED}"/>
          </ac:spMkLst>
        </pc:spChg>
        <pc:spChg chg="mod">
          <ac:chgData name="chethan kalyan" userId="c1370a218002e0be" providerId="LiveId" clId="{2D53C083-D1FA-4AFF-9038-BC477B0ABBA7}" dt="2024-11-07T08:53:04.399" v="4851"/>
          <ac:spMkLst>
            <pc:docMk/>
            <pc:sldMk cId="4245225542" sldId="286"/>
            <ac:spMk id="115" creationId="{544E85DA-C8A6-96B8-2BAA-F2732D056FCC}"/>
          </ac:spMkLst>
        </pc:spChg>
        <pc:spChg chg="mod">
          <ac:chgData name="chethan kalyan" userId="c1370a218002e0be" providerId="LiveId" clId="{2D53C083-D1FA-4AFF-9038-BC477B0ABBA7}" dt="2024-11-07T08:53:04.399" v="4851"/>
          <ac:spMkLst>
            <pc:docMk/>
            <pc:sldMk cId="4245225542" sldId="286"/>
            <ac:spMk id="116" creationId="{E312AEC1-1A83-069B-6BB7-FB7981FFC428}"/>
          </ac:spMkLst>
        </pc:spChg>
        <pc:spChg chg="mod">
          <ac:chgData name="chethan kalyan" userId="c1370a218002e0be" providerId="LiveId" clId="{2D53C083-D1FA-4AFF-9038-BC477B0ABBA7}" dt="2024-11-07T08:53:04.399" v="4851"/>
          <ac:spMkLst>
            <pc:docMk/>
            <pc:sldMk cId="4245225542" sldId="286"/>
            <ac:spMk id="117" creationId="{4DC4DE9D-8FF7-9D51-9EDC-701A8428BB30}"/>
          </ac:spMkLst>
        </pc:spChg>
        <pc:spChg chg="mod">
          <ac:chgData name="chethan kalyan" userId="c1370a218002e0be" providerId="LiveId" clId="{2D53C083-D1FA-4AFF-9038-BC477B0ABBA7}" dt="2024-11-07T08:53:04.399" v="4851"/>
          <ac:spMkLst>
            <pc:docMk/>
            <pc:sldMk cId="4245225542" sldId="286"/>
            <ac:spMk id="118" creationId="{2F0AB24C-0157-5508-8B6B-E8686CFE990E}"/>
          </ac:spMkLst>
        </pc:spChg>
        <pc:spChg chg="mod">
          <ac:chgData name="chethan kalyan" userId="c1370a218002e0be" providerId="LiveId" clId="{2D53C083-D1FA-4AFF-9038-BC477B0ABBA7}" dt="2024-11-07T08:53:04.399" v="4851"/>
          <ac:spMkLst>
            <pc:docMk/>
            <pc:sldMk cId="4245225542" sldId="286"/>
            <ac:spMk id="119" creationId="{7985658D-7C24-8707-57D3-3D08222A81F7}"/>
          </ac:spMkLst>
        </pc:spChg>
        <pc:spChg chg="mod">
          <ac:chgData name="chethan kalyan" userId="c1370a218002e0be" providerId="LiveId" clId="{2D53C083-D1FA-4AFF-9038-BC477B0ABBA7}" dt="2024-11-07T08:53:04.399" v="4851"/>
          <ac:spMkLst>
            <pc:docMk/>
            <pc:sldMk cId="4245225542" sldId="286"/>
            <ac:spMk id="120" creationId="{E1581BAA-3EE6-2EF3-CE0D-C8D12120E478}"/>
          </ac:spMkLst>
        </pc:spChg>
        <pc:spChg chg="mod">
          <ac:chgData name="chethan kalyan" userId="c1370a218002e0be" providerId="LiveId" clId="{2D53C083-D1FA-4AFF-9038-BC477B0ABBA7}" dt="2024-11-07T08:53:04.399" v="4851"/>
          <ac:spMkLst>
            <pc:docMk/>
            <pc:sldMk cId="4245225542" sldId="286"/>
            <ac:spMk id="121" creationId="{12522172-0528-5C9F-E1DC-4713288035A6}"/>
          </ac:spMkLst>
        </pc:spChg>
        <pc:spChg chg="mod">
          <ac:chgData name="chethan kalyan" userId="c1370a218002e0be" providerId="LiveId" clId="{2D53C083-D1FA-4AFF-9038-BC477B0ABBA7}" dt="2024-11-07T08:53:04.399" v="4851"/>
          <ac:spMkLst>
            <pc:docMk/>
            <pc:sldMk cId="4245225542" sldId="286"/>
            <ac:spMk id="122" creationId="{235D006B-A2D8-73D3-5665-C74CB988701E}"/>
          </ac:spMkLst>
        </pc:spChg>
        <pc:spChg chg="mod">
          <ac:chgData name="chethan kalyan" userId="c1370a218002e0be" providerId="LiveId" clId="{2D53C083-D1FA-4AFF-9038-BC477B0ABBA7}" dt="2024-11-07T08:53:04.399" v="4851"/>
          <ac:spMkLst>
            <pc:docMk/>
            <pc:sldMk cId="4245225542" sldId="286"/>
            <ac:spMk id="123" creationId="{9C0EB025-898E-F61B-7059-2652E77D3EE4}"/>
          </ac:spMkLst>
        </pc:spChg>
        <pc:spChg chg="mod">
          <ac:chgData name="chethan kalyan" userId="c1370a218002e0be" providerId="LiveId" clId="{2D53C083-D1FA-4AFF-9038-BC477B0ABBA7}" dt="2024-11-07T08:53:04.399" v="4851"/>
          <ac:spMkLst>
            <pc:docMk/>
            <pc:sldMk cId="4245225542" sldId="286"/>
            <ac:spMk id="124" creationId="{FCCDAA31-A10F-147F-B2F4-49B48D75A4BB}"/>
          </ac:spMkLst>
        </pc:spChg>
        <pc:spChg chg="mod">
          <ac:chgData name="chethan kalyan" userId="c1370a218002e0be" providerId="LiveId" clId="{2D53C083-D1FA-4AFF-9038-BC477B0ABBA7}" dt="2024-11-07T08:53:04.399" v="4851"/>
          <ac:spMkLst>
            <pc:docMk/>
            <pc:sldMk cId="4245225542" sldId="286"/>
            <ac:spMk id="125" creationId="{ADF846FE-28B7-3483-F083-865EFA9AF11B}"/>
          </ac:spMkLst>
        </pc:spChg>
        <pc:spChg chg="mod">
          <ac:chgData name="chethan kalyan" userId="c1370a218002e0be" providerId="LiveId" clId="{2D53C083-D1FA-4AFF-9038-BC477B0ABBA7}" dt="2024-11-07T08:53:04.399" v="4851"/>
          <ac:spMkLst>
            <pc:docMk/>
            <pc:sldMk cId="4245225542" sldId="286"/>
            <ac:spMk id="126" creationId="{91E905F3-EC30-F52A-D382-F19495C28BB8}"/>
          </ac:spMkLst>
        </pc:spChg>
        <pc:spChg chg="mod">
          <ac:chgData name="chethan kalyan" userId="c1370a218002e0be" providerId="LiveId" clId="{2D53C083-D1FA-4AFF-9038-BC477B0ABBA7}" dt="2024-11-07T08:53:04.399" v="4851"/>
          <ac:spMkLst>
            <pc:docMk/>
            <pc:sldMk cId="4245225542" sldId="286"/>
            <ac:spMk id="127" creationId="{98E30D3A-3B52-E921-9C7F-2C46E36F940F}"/>
          </ac:spMkLst>
        </pc:spChg>
        <pc:spChg chg="mod">
          <ac:chgData name="chethan kalyan" userId="c1370a218002e0be" providerId="LiveId" clId="{2D53C083-D1FA-4AFF-9038-BC477B0ABBA7}" dt="2024-11-07T08:53:04.399" v="4851"/>
          <ac:spMkLst>
            <pc:docMk/>
            <pc:sldMk cId="4245225542" sldId="286"/>
            <ac:spMk id="128" creationId="{8F377080-A111-F2F9-7066-A3B2DBD5DE64}"/>
          </ac:spMkLst>
        </pc:spChg>
        <pc:spChg chg="mod">
          <ac:chgData name="chethan kalyan" userId="c1370a218002e0be" providerId="LiveId" clId="{2D53C083-D1FA-4AFF-9038-BC477B0ABBA7}" dt="2024-11-07T08:53:04.399" v="4851"/>
          <ac:spMkLst>
            <pc:docMk/>
            <pc:sldMk cId="4245225542" sldId="286"/>
            <ac:spMk id="129" creationId="{D41DC449-99EC-F62F-6BE2-DEC0C744D573}"/>
          </ac:spMkLst>
        </pc:spChg>
        <pc:spChg chg="mod">
          <ac:chgData name="chethan kalyan" userId="c1370a218002e0be" providerId="LiveId" clId="{2D53C083-D1FA-4AFF-9038-BC477B0ABBA7}" dt="2024-11-07T08:53:04.399" v="4851"/>
          <ac:spMkLst>
            <pc:docMk/>
            <pc:sldMk cId="4245225542" sldId="286"/>
            <ac:spMk id="130" creationId="{21F1EA9E-5D33-13B8-E5E8-21F6E0086982}"/>
          </ac:spMkLst>
        </pc:spChg>
        <pc:spChg chg="mod">
          <ac:chgData name="chethan kalyan" userId="c1370a218002e0be" providerId="LiveId" clId="{2D53C083-D1FA-4AFF-9038-BC477B0ABBA7}" dt="2024-11-07T08:53:04.399" v="4851"/>
          <ac:spMkLst>
            <pc:docMk/>
            <pc:sldMk cId="4245225542" sldId="286"/>
            <ac:spMk id="131" creationId="{53B2DA93-5B13-BC5C-64D8-1F72C8D352C1}"/>
          </ac:spMkLst>
        </pc:spChg>
        <pc:spChg chg="mod">
          <ac:chgData name="chethan kalyan" userId="c1370a218002e0be" providerId="LiveId" clId="{2D53C083-D1FA-4AFF-9038-BC477B0ABBA7}" dt="2024-11-07T08:53:04.399" v="4851"/>
          <ac:spMkLst>
            <pc:docMk/>
            <pc:sldMk cId="4245225542" sldId="286"/>
            <ac:spMk id="132" creationId="{80D314DE-91FE-321B-3107-4E507A827B89}"/>
          </ac:spMkLst>
        </pc:spChg>
        <pc:spChg chg="mod">
          <ac:chgData name="chethan kalyan" userId="c1370a218002e0be" providerId="LiveId" clId="{2D53C083-D1FA-4AFF-9038-BC477B0ABBA7}" dt="2024-11-07T08:53:04.399" v="4851"/>
          <ac:spMkLst>
            <pc:docMk/>
            <pc:sldMk cId="4245225542" sldId="286"/>
            <ac:spMk id="133" creationId="{FDC9AB4E-01BF-5889-9506-7F9CA3725FB6}"/>
          </ac:spMkLst>
        </pc:spChg>
        <pc:spChg chg="mod">
          <ac:chgData name="chethan kalyan" userId="c1370a218002e0be" providerId="LiveId" clId="{2D53C083-D1FA-4AFF-9038-BC477B0ABBA7}" dt="2024-11-07T08:53:04.399" v="4851"/>
          <ac:spMkLst>
            <pc:docMk/>
            <pc:sldMk cId="4245225542" sldId="286"/>
            <ac:spMk id="134" creationId="{A53B7619-76CA-A999-D80D-CF34BB7F87FD}"/>
          </ac:spMkLst>
        </pc:spChg>
        <pc:spChg chg="mod">
          <ac:chgData name="chethan kalyan" userId="c1370a218002e0be" providerId="LiveId" clId="{2D53C083-D1FA-4AFF-9038-BC477B0ABBA7}" dt="2024-11-07T08:53:04.399" v="4851"/>
          <ac:spMkLst>
            <pc:docMk/>
            <pc:sldMk cId="4245225542" sldId="286"/>
            <ac:spMk id="135" creationId="{6BDDAE73-F8FD-A3DA-D23D-5BF8666C6143}"/>
          </ac:spMkLst>
        </pc:spChg>
        <pc:spChg chg="mod">
          <ac:chgData name="chethan kalyan" userId="c1370a218002e0be" providerId="LiveId" clId="{2D53C083-D1FA-4AFF-9038-BC477B0ABBA7}" dt="2024-11-07T08:53:04.399" v="4851"/>
          <ac:spMkLst>
            <pc:docMk/>
            <pc:sldMk cId="4245225542" sldId="286"/>
            <ac:spMk id="136" creationId="{E830FBA1-6220-37CC-DC42-CCAB6E06D94D}"/>
          </ac:spMkLst>
        </pc:spChg>
        <pc:spChg chg="mod">
          <ac:chgData name="chethan kalyan" userId="c1370a218002e0be" providerId="LiveId" clId="{2D53C083-D1FA-4AFF-9038-BC477B0ABBA7}" dt="2024-11-07T08:53:04.399" v="4851"/>
          <ac:spMkLst>
            <pc:docMk/>
            <pc:sldMk cId="4245225542" sldId="286"/>
            <ac:spMk id="137" creationId="{B59343E3-B0E9-F2B2-7534-B62BD2F29FCB}"/>
          </ac:spMkLst>
        </pc:spChg>
        <pc:spChg chg="mod">
          <ac:chgData name="chethan kalyan" userId="c1370a218002e0be" providerId="LiveId" clId="{2D53C083-D1FA-4AFF-9038-BC477B0ABBA7}" dt="2024-11-07T08:53:04.399" v="4851"/>
          <ac:spMkLst>
            <pc:docMk/>
            <pc:sldMk cId="4245225542" sldId="286"/>
            <ac:spMk id="138" creationId="{6F07F10A-70D0-3A3B-3C0C-DC982C7A3A94}"/>
          </ac:spMkLst>
        </pc:spChg>
        <pc:spChg chg="mod">
          <ac:chgData name="chethan kalyan" userId="c1370a218002e0be" providerId="LiveId" clId="{2D53C083-D1FA-4AFF-9038-BC477B0ABBA7}" dt="2024-11-07T08:53:04.399" v="4851"/>
          <ac:spMkLst>
            <pc:docMk/>
            <pc:sldMk cId="4245225542" sldId="286"/>
            <ac:spMk id="139" creationId="{34510C58-3B51-67A9-5BC7-F48578329A23}"/>
          </ac:spMkLst>
        </pc:spChg>
        <pc:spChg chg="mod">
          <ac:chgData name="chethan kalyan" userId="c1370a218002e0be" providerId="LiveId" clId="{2D53C083-D1FA-4AFF-9038-BC477B0ABBA7}" dt="2024-11-07T08:53:04.399" v="4851"/>
          <ac:spMkLst>
            <pc:docMk/>
            <pc:sldMk cId="4245225542" sldId="286"/>
            <ac:spMk id="140" creationId="{9C128645-97CD-7BB5-7E69-3C585F286C3F}"/>
          </ac:spMkLst>
        </pc:spChg>
        <pc:spChg chg="mod">
          <ac:chgData name="chethan kalyan" userId="c1370a218002e0be" providerId="LiveId" clId="{2D53C083-D1FA-4AFF-9038-BC477B0ABBA7}" dt="2024-11-07T08:53:04.399" v="4851"/>
          <ac:spMkLst>
            <pc:docMk/>
            <pc:sldMk cId="4245225542" sldId="286"/>
            <ac:spMk id="141" creationId="{43550499-41A0-312B-C30E-700843A6A127}"/>
          </ac:spMkLst>
        </pc:spChg>
        <pc:spChg chg="mod">
          <ac:chgData name="chethan kalyan" userId="c1370a218002e0be" providerId="LiveId" clId="{2D53C083-D1FA-4AFF-9038-BC477B0ABBA7}" dt="2024-11-07T08:53:04.399" v="4851"/>
          <ac:spMkLst>
            <pc:docMk/>
            <pc:sldMk cId="4245225542" sldId="286"/>
            <ac:spMk id="142" creationId="{B90636F7-5810-E0BB-EA15-BDA1D2282E60}"/>
          </ac:spMkLst>
        </pc:spChg>
        <pc:spChg chg="mod">
          <ac:chgData name="chethan kalyan" userId="c1370a218002e0be" providerId="LiveId" clId="{2D53C083-D1FA-4AFF-9038-BC477B0ABBA7}" dt="2024-11-07T08:53:04.399" v="4851"/>
          <ac:spMkLst>
            <pc:docMk/>
            <pc:sldMk cId="4245225542" sldId="286"/>
            <ac:spMk id="143" creationId="{DC3CFA9A-8E6E-D711-1737-77EE1A481309}"/>
          </ac:spMkLst>
        </pc:spChg>
        <pc:spChg chg="mod">
          <ac:chgData name="chethan kalyan" userId="c1370a218002e0be" providerId="LiveId" clId="{2D53C083-D1FA-4AFF-9038-BC477B0ABBA7}" dt="2024-11-07T08:53:04.399" v="4851"/>
          <ac:spMkLst>
            <pc:docMk/>
            <pc:sldMk cId="4245225542" sldId="286"/>
            <ac:spMk id="144" creationId="{96253259-5B47-BA97-3F5A-7C809AE212B2}"/>
          </ac:spMkLst>
        </pc:spChg>
        <pc:spChg chg="mod">
          <ac:chgData name="chethan kalyan" userId="c1370a218002e0be" providerId="LiveId" clId="{2D53C083-D1FA-4AFF-9038-BC477B0ABBA7}" dt="2024-11-07T08:53:04.399" v="4851"/>
          <ac:spMkLst>
            <pc:docMk/>
            <pc:sldMk cId="4245225542" sldId="286"/>
            <ac:spMk id="145" creationId="{5C7ADDF3-2C62-F0D6-8AA0-BDC2298A5EA2}"/>
          </ac:spMkLst>
        </pc:spChg>
        <pc:spChg chg="mod">
          <ac:chgData name="chethan kalyan" userId="c1370a218002e0be" providerId="LiveId" clId="{2D53C083-D1FA-4AFF-9038-BC477B0ABBA7}" dt="2024-11-07T08:53:04.399" v="4851"/>
          <ac:spMkLst>
            <pc:docMk/>
            <pc:sldMk cId="4245225542" sldId="286"/>
            <ac:spMk id="146" creationId="{8FD7E977-DC38-A066-5E14-663A091830CC}"/>
          </ac:spMkLst>
        </pc:spChg>
        <pc:spChg chg="mod">
          <ac:chgData name="chethan kalyan" userId="c1370a218002e0be" providerId="LiveId" clId="{2D53C083-D1FA-4AFF-9038-BC477B0ABBA7}" dt="2024-11-07T08:53:04.399" v="4851"/>
          <ac:spMkLst>
            <pc:docMk/>
            <pc:sldMk cId="4245225542" sldId="286"/>
            <ac:spMk id="147" creationId="{36671916-B9FC-EEE8-1DF7-9C5E8A5CF9B4}"/>
          </ac:spMkLst>
        </pc:spChg>
        <pc:spChg chg="mod">
          <ac:chgData name="chethan kalyan" userId="c1370a218002e0be" providerId="LiveId" clId="{2D53C083-D1FA-4AFF-9038-BC477B0ABBA7}" dt="2024-11-07T08:53:04.399" v="4851"/>
          <ac:spMkLst>
            <pc:docMk/>
            <pc:sldMk cId="4245225542" sldId="286"/>
            <ac:spMk id="148" creationId="{FD1DA255-5567-3D36-1046-828E258556B0}"/>
          </ac:spMkLst>
        </pc:spChg>
        <pc:spChg chg="mod">
          <ac:chgData name="chethan kalyan" userId="c1370a218002e0be" providerId="LiveId" clId="{2D53C083-D1FA-4AFF-9038-BC477B0ABBA7}" dt="2024-11-07T08:53:04.399" v="4851"/>
          <ac:spMkLst>
            <pc:docMk/>
            <pc:sldMk cId="4245225542" sldId="286"/>
            <ac:spMk id="149" creationId="{7C8C9A4E-8D72-23A4-3434-9D06F2BE90C1}"/>
          </ac:spMkLst>
        </pc:spChg>
        <pc:spChg chg="mod">
          <ac:chgData name="chethan kalyan" userId="c1370a218002e0be" providerId="LiveId" clId="{2D53C083-D1FA-4AFF-9038-BC477B0ABBA7}" dt="2024-11-07T08:53:04.399" v="4851"/>
          <ac:spMkLst>
            <pc:docMk/>
            <pc:sldMk cId="4245225542" sldId="286"/>
            <ac:spMk id="150" creationId="{A5DA1E4A-9F79-29BC-ADE3-D7734818297F}"/>
          </ac:spMkLst>
        </pc:spChg>
        <pc:spChg chg="mod">
          <ac:chgData name="chethan kalyan" userId="c1370a218002e0be" providerId="LiveId" clId="{2D53C083-D1FA-4AFF-9038-BC477B0ABBA7}" dt="2024-11-07T08:53:04.399" v="4851"/>
          <ac:spMkLst>
            <pc:docMk/>
            <pc:sldMk cId="4245225542" sldId="286"/>
            <ac:spMk id="151" creationId="{F3016A67-E065-9BC9-06EE-D696D02F92F7}"/>
          </ac:spMkLst>
        </pc:spChg>
        <pc:spChg chg="mod">
          <ac:chgData name="chethan kalyan" userId="c1370a218002e0be" providerId="LiveId" clId="{2D53C083-D1FA-4AFF-9038-BC477B0ABBA7}" dt="2024-11-07T08:53:04.399" v="4851"/>
          <ac:spMkLst>
            <pc:docMk/>
            <pc:sldMk cId="4245225542" sldId="286"/>
            <ac:spMk id="152" creationId="{794B93D6-790C-0E43-C3A7-303DFC99159A}"/>
          </ac:spMkLst>
        </pc:spChg>
        <pc:spChg chg="mod">
          <ac:chgData name="chethan kalyan" userId="c1370a218002e0be" providerId="LiveId" clId="{2D53C083-D1FA-4AFF-9038-BC477B0ABBA7}" dt="2024-11-07T08:53:04.399" v="4851"/>
          <ac:spMkLst>
            <pc:docMk/>
            <pc:sldMk cId="4245225542" sldId="286"/>
            <ac:spMk id="153" creationId="{615ED647-5F09-972E-C33D-6332E032AC5A}"/>
          </ac:spMkLst>
        </pc:spChg>
        <pc:spChg chg="mod">
          <ac:chgData name="chethan kalyan" userId="c1370a218002e0be" providerId="LiveId" clId="{2D53C083-D1FA-4AFF-9038-BC477B0ABBA7}" dt="2024-11-07T08:53:04.399" v="4851"/>
          <ac:spMkLst>
            <pc:docMk/>
            <pc:sldMk cId="4245225542" sldId="286"/>
            <ac:spMk id="154" creationId="{A70948D6-E8F7-51B9-E6DB-7808DC0064E1}"/>
          </ac:spMkLst>
        </pc:spChg>
        <pc:spChg chg="mod">
          <ac:chgData name="chethan kalyan" userId="c1370a218002e0be" providerId="LiveId" clId="{2D53C083-D1FA-4AFF-9038-BC477B0ABBA7}" dt="2024-11-07T08:53:04.399" v="4851"/>
          <ac:spMkLst>
            <pc:docMk/>
            <pc:sldMk cId="4245225542" sldId="286"/>
            <ac:spMk id="155" creationId="{6ECF781B-67C9-832E-A7BF-DBF18ADF01C8}"/>
          </ac:spMkLst>
        </pc:spChg>
        <pc:spChg chg="mod">
          <ac:chgData name="chethan kalyan" userId="c1370a218002e0be" providerId="LiveId" clId="{2D53C083-D1FA-4AFF-9038-BC477B0ABBA7}" dt="2024-11-07T08:53:04.399" v="4851"/>
          <ac:spMkLst>
            <pc:docMk/>
            <pc:sldMk cId="4245225542" sldId="286"/>
            <ac:spMk id="156" creationId="{855C2F39-807E-27E7-4959-FC4EEDA036EE}"/>
          </ac:spMkLst>
        </pc:spChg>
        <pc:spChg chg="mod">
          <ac:chgData name="chethan kalyan" userId="c1370a218002e0be" providerId="LiveId" clId="{2D53C083-D1FA-4AFF-9038-BC477B0ABBA7}" dt="2024-11-07T08:53:04.399" v="4851"/>
          <ac:spMkLst>
            <pc:docMk/>
            <pc:sldMk cId="4245225542" sldId="286"/>
            <ac:spMk id="157" creationId="{F4749A54-B06F-50A3-C465-423A6C821CCC}"/>
          </ac:spMkLst>
        </pc:spChg>
        <pc:spChg chg="mod">
          <ac:chgData name="chethan kalyan" userId="c1370a218002e0be" providerId="LiveId" clId="{2D53C083-D1FA-4AFF-9038-BC477B0ABBA7}" dt="2024-11-07T08:53:04.399" v="4851"/>
          <ac:spMkLst>
            <pc:docMk/>
            <pc:sldMk cId="4245225542" sldId="286"/>
            <ac:spMk id="158" creationId="{C6595527-2C97-9182-F8BE-45D2033FEDE9}"/>
          </ac:spMkLst>
        </pc:spChg>
        <pc:spChg chg="mod">
          <ac:chgData name="chethan kalyan" userId="c1370a218002e0be" providerId="LiveId" clId="{2D53C083-D1FA-4AFF-9038-BC477B0ABBA7}" dt="2024-11-07T08:53:04.399" v="4851"/>
          <ac:spMkLst>
            <pc:docMk/>
            <pc:sldMk cId="4245225542" sldId="286"/>
            <ac:spMk id="159" creationId="{9C0285F3-D95E-4B94-0355-A5C7ED805810}"/>
          </ac:spMkLst>
        </pc:spChg>
        <pc:spChg chg="mod">
          <ac:chgData name="chethan kalyan" userId="c1370a218002e0be" providerId="LiveId" clId="{2D53C083-D1FA-4AFF-9038-BC477B0ABBA7}" dt="2024-11-07T08:53:04.399" v="4851"/>
          <ac:spMkLst>
            <pc:docMk/>
            <pc:sldMk cId="4245225542" sldId="286"/>
            <ac:spMk id="160" creationId="{69C1233B-4D47-9DF9-3D66-F54D50606950}"/>
          </ac:spMkLst>
        </pc:spChg>
        <pc:spChg chg="mod">
          <ac:chgData name="chethan kalyan" userId="c1370a218002e0be" providerId="LiveId" clId="{2D53C083-D1FA-4AFF-9038-BC477B0ABBA7}" dt="2024-11-07T08:53:04.399" v="4851"/>
          <ac:spMkLst>
            <pc:docMk/>
            <pc:sldMk cId="4245225542" sldId="286"/>
            <ac:spMk id="161" creationId="{8FE93C9F-8ADA-E735-4B8B-02506692C79C}"/>
          </ac:spMkLst>
        </pc:spChg>
        <pc:spChg chg="mod">
          <ac:chgData name="chethan kalyan" userId="c1370a218002e0be" providerId="LiveId" clId="{2D53C083-D1FA-4AFF-9038-BC477B0ABBA7}" dt="2024-11-07T08:53:04.399" v="4851"/>
          <ac:spMkLst>
            <pc:docMk/>
            <pc:sldMk cId="4245225542" sldId="286"/>
            <ac:spMk id="162" creationId="{6C23EE77-52C5-5BC9-B634-0A76C5AF880D}"/>
          </ac:spMkLst>
        </pc:spChg>
        <pc:spChg chg="mod">
          <ac:chgData name="chethan kalyan" userId="c1370a218002e0be" providerId="LiveId" clId="{2D53C083-D1FA-4AFF-9038-BC477B0ABBA7}" dt="2024-11-07T08:53:04.399" v="4851"/>
          <ac:spMkLst>
            <pc:docMk/>
            <pc:sldMk cId="4245225542" sldId="286"/>
            <ac:spMk id="163" creationId="{1A5E023B-4B1C-EFE8-81AF-558CF2EA66E0}"/>
          </ac:spMkLst>
        </pc:spChg>
        <pc:spChg chg="mod">
          <ac:chgData name="chethan kalyan" userId="c1370a218002e0be" providerId="LiveId" clId="{2D53C083-D1FA-4AFF-9038-BC477B0ABBA7}" dt="2024-11-07T08:53:04.399" v="4851"/>
          <ac:spMkLst>
            <pc:docMk/>
            <pc:sldMk cId="4245225542" sldId="286"/>
            <ac:spMk id="164" creationId="{699280CB-3EF7-12EC-4A21-27BA81E84A61}"/>
          </ac:spMkLst>
        </pc:spChg>
        <pc:spChg chg="mod">
          <ac:chgData name="chethan kalyan" userId="c1370a218002e0be" providerId="LiveId" clId="{2D53C083-D1FA-4AFF-9038-BC477B0ABBA7}" dt="2024-11-07T08:53:04.399" v="4851"/>
          <ac:spMkLst>
            <pc:docMk/>
            <pc:sldMk cId="4245225542" sldId="286"/>
            <ac:spMk id="165" creationId="{DE1B4EEB-2441-9E6D-137A-4E389826B1FB}"/>
          </ac:spMkLst>
        </pc:spChg>
        <pc:spChg chg="mod">
          <ac:chgData name="chethan kalyan" userId="c1370a218002e0be" providerId="LiveId" clId="{2D53C083-D1FA-4AFF-9038-BC477B0ABBA7}" dt="2024-11-07T08:53:04.399" v="4851"/>
          <ac:spMkLst>
            <pc:docMk/>
            <pc:sldMk cId="4245225542" sldId="286"/>
            <ac:spMk id="166" creationId="{2DEB6864-14D6-BA59-EDFE-2257AB9623A8}"/>
          </ac:spMkLst>
        </pc:spChg>
        <pc:spChg chg="mod">
          <ac:chgData name="chethan kalyan" userId="c1370a218002e0be" providerId="LiveId" clId="{2D53C083-D1FA-4AFF-9038-BC477B0ABBA7}" dt="2024-11-07T08:53:04.399" v="4851"/>
          <ac:spMkLst>
            <pc:docMk/>
            <pc:sldMk cId="4245225542" sldId="286"/>
            <ac:spMk id="167" creationId="{0EF12EB8-1EC1-D06C-C177-F5F9418DE06A}"/>
          </ac:spMkLst>
        </pc:spChg>
        <pc:spChg chg="mod">
          <ac:chgData name="chethan kalyan" userId="c1370a218002e0be" providerId="LiveId" clId="{2D53C083-D1FA-4AFF-9038-BC477B0ABBA7}" dt="2024-11-07T08:53:04.399" v="4851"/>
          <ac:spMkLst>
            <pc:docMk/>
            <pc:sldMk cId="4245225542" sldId="286"/>
            <ac:spMk id="168" creationId="{8DC052A1-42DB-095D-3D66-16EA78869DF2}"/>
          </ac:spMkLst>
        </pc:spChg>
        <pc:spChg chg="mod">
          <ac:chgData name="chethan kalyan" userId="c1370a218002e0be" providerId="LiveId" clId="{2D53C083-D1FA-4AFF-9038-BC477B0ABBA7}" dt="2024-11-07T08:53:04.399" v="4851"/>
          <ac:spMkLst>
            <pc:docMk/>
            <pc:sldMk cId="4245225542" sldId="286"/>
            <ac:spMk id="169" creationId="{052E998F-05D9-C7E0-CBF4-FFB4AB556B36}"/>
          </ac:spMkLst>
        </pc:spChg>
        <pc:spChg chg="mod">
          <ac:chgData name="chethan kalyan" userId="c1370a218002e0be" providerId="LiveId" clId="{2D53C083-D1FA-4AFF-9038-BC477B0ABBA7}" dt="2024-11-07T08:53:04.399" v="4851"/>
          <ac:spMkLst>
            <pc:docMk/>
            <pc:sldMk cId="4245225542" sldId="286"/>
            <ac:spMk id="170" creationId="{480AA3FE-EEFF-C9D2-2134-2F49D0ACC997}"/>
          </ac:spMkLst>
        </pc:spChg>
        <pc:spChg chg="mod">
          <ac:chgData name="chethan kalyan" userId="c1370a218002e0be" providerId="LiveId" clId="{2D53C083-D1FA-4AFF-9038-BC477B0ABBA7}" dt="2024-11-07T08:53:04.399" v="4851"/>
          <ac:spMkLst>
            <pc:docMk/>
            <pc:sldMk cId="4245225542" sldId="286"/>
            <ac:spMk id="171" creationId="{3FC67D4C-C717-4D0E-8DD5-3DC696EFA34C}"/>
          </ac:spMkLst>
        </pc:spChg>
        <pc:spChg chg="mod">
          <ac:chgData name="chethan kalyan" userId="c1370a218002e0be" providerId="LiveId" clId="{2D53C083-D1FA-4AFF-9038-BC477B0ABBA7}" dt="2024-11-07T08:53:04.399" v="4851"/>
          <ac:spMkLst>
            <pc:docMk/>
            <pc:sldMk cId="4245225542" sldId="286"/>
            <ac:spMk id="172" creationId="{8882D3A5-425D-F59C-02C5-2792C3E28F06}"/>
          </ac:spMkLst>
        </pc:spChg>
        <pc:spChg chg="mod">
          <ac:chgData name="chethan kalyan" userId="c1370a218002e0be" providerId="LiveId" clId="{2D53C083-D1FA-4AFF-9038-BC477B0ABBA7}" dt="2024-11-07T08:53:04.399" v="4851"/>
          <ac:spMkLst>
            <pc:docMk/>
            <pc:sldMk cId="4245225542" sldId="286"/>
            <ac:spMk id="173" creationId="{4EB2FEA1-79CB-85C6-5881-D2DC614FF80C}"/>
          </ac:spMkLst>
        </pc:spChg>
        <pc:spChg chg="mod">
          <ac:chgData name="chethan kalyan" userId="c1370a218002e0be" providerId="LiveId" clId="{2D53C083-D1FA-4AFF-9038-BC477B0ABBA7}" dt="2024-11-07T08:53:04.399" v="4851"/>
          <ac:spMkLst>
            <pc:docMk/>
            <pc:sldMk cId="4245225542" sldId="286"/>
            <ac:spMk id="174" creationId="{16346F6E-E5EE-0842-C5BE-4BAA0C263783}"/>
          </ac:spMkLst>
        </pc:spChg>
        <pc:spChg chg="mod">
          <ac:chgData name="chethan kalyan" userId="c1370a218002e0be" providerId="LiveId" clId="{2D53C083-D1FA-4AFF-9038-BC477B0ABBA7}" dt="2024-11-07T08:53:04.399" v="4851"/>
          <ac:spMkLst>
            <pc:docMk/>
            <pc:sldMk cId="4245225542" sldId="286"/>
            <ac:spMk id="175" creationId="{18EC6A48-D29E-513E-8DE8-09679E83D673}"/>
          </ac:spMkLst>
        </pc:spChg>
        <pc:spChg chg="mod">
          <ac:chgData name="chethan kalyan" userId="c1370a218002e0be" providerId="LiveId" clId="{2D53C083-D1FA-4AFF-9038-BC477B0ABBA7}" dt="2024-11-07T08:53:04.399" v="4851"/>
          <ac:spMkLst>
            <pc:docMk/>
            <pc:sldMk cId="4245225542" sldId="286"/>
            <ac:spMk id="176" creationId="{7BBFDA4B-56F6-0355-A96D-A0444FE68E5A}"/>
          </ac:spMkLst>
        </pc:spChg>
        <pc:spChg chg="mod">
          <ac:chgData name="chethan kalyan" userId="c1370a218002e0be" providerId="LiveId" clId="{2D53C083-D1FA-4AFF-9038-BC477B0ABBA7}" dt="2024-11-07T08:53:04.399" v="4851"/>
          <ac:spMkLst>
            <pc:docMk/>
            <pc:sldMk cId="4245225542" sldId="286"/>
            <ac:spMk id="177" creationId="{EF44373A-851C-F712-E5FC-6530A3367991}"/>
          </ac:spMkLst>
        </pc:spChg>
        <pc:spChg chg="mod">
          <ac:chgData name="chethan kalyan" userId="c1370a218002e0be" providerId="LiveId" clId="{2D53C083-D1FA-4AFF-9038-BC477B0ABBA7}" dt="2024-11-07T08:53:04.399" v="4851"/>
          <ac:spMkLst>
            <pc:docMk/>
            <pc:sldMk cId="4245225542" sldId="286"/>
            <ac:spMk id="178" creationId="{789C2C93-6E31-5220-44A7-162A9A76C2F9}"/>
          </ac:spMkLst>
        </pc:spChg>
        <pc:spChg chg="mod">
          <ac:chgData name="chethan kalyan" userId="c1370a218002e0be" providerId="LiveId" clId="{2D53C083-D1FA-4AFF-9038-BC477B0ABBA7}" dt="2024-11-07T08:53:04.399" v="4851"/>
          <ac:spMkLst>
            <pc:docMk/>
            <pc:sldMk cId="4245225542" sldId="286"/>
            <ac:spMk id="179" creationId="{5E5A89D7-91B8-5AFB-5EAB-200596495839}"/>
          </ac:spMkLst>
        </pc:spChg>
        <pc:spChg chg="mod">
          <ac:chgData name="chethan kalyan" userId="c1370a218002e0be" providerId="LiveId" clId="{2D53C083-D1FA-4AFF-9038-BC477B0ABBA7}" dt="2024-11-07T08:53:04.399" v="4851"/>
          <ac:spMkLst>
            <pc:docMk/>
            <pc:sldMk cId="4245225542" sldId="286"/>
            <ac:spMk id="180" creationId="{DB7FD1DD-797C-66FA-D5AD-BDE766D5F6BC}"/>
          </ac:spMkLst>
        </pc:spChg>
        <pc:spChg chg="mod">
          <ac:chgData name="chethan kalyan" userId="c1370a218002e0be" providerId="LiveId" clId="{2D53C083-D1FA-4AFF-9038-BC477B0ABBA7}" dt="2024-11-07T08:53:04.399" v="4851"/>
          <ac:spMkLst>
            <pc:docMk/>
            <pc:sldMk cId="4245225542" sldId="286"/>
            <ac:spMk id="181" creationId="{F46B3967-FFF8-CD91-CE6B-AFDF3752BD52}"/>
          </ac:spMkLst>
        </pc:spChg>
        <pc:spChg chg="mod">
          <ac:chgData name="chethan kalyan" userId="c1370a218002e0be" providerId="LiveId" clId="{2D53C083-D1FA-4AFF-9038-BC477B0ABBA7}" dt="2024-11-07T08:53:04.399" v="4851"/>
          <ac:spMkLst>
            <pc:docMk/>
            <pc:sldMk cId="4245225542" sldId="286"/>
            <ac:spMk id="182" creationId="{C1853FCE-BD68-C3E9-AF60-5F0791895F33}"/>
          </ac:spMkLst>
        </pc:spChg>
        <pc:spChg chg="mod">
          <ac:chgData name="chethan kalyan" userId="c1370a218002e0be" providerId="LiveId" clId="{2D53C083-D1FA-4AFF-9038-BC477B0ABBA7}" dt="2024-11-07T08:53:04.399" v="4851"/>
          <ac:spMkLst>
            <pc:docMk/>
            <pc:sldMk cId="4245225542" sldId="286"/>
            <ac:spMk id="183" creationId="{43349C54-10B8-611F-9FC1-6826B7E86A67}"/>
          </ac:spMkLst>
        </pc:spChg>
        <pc:spChg chg="mod">
          <ac:chgData name="chethan kalyan" userId="c1370a218002e0be" providerId="LiveId" clId="{2D53C083-D1FA-4AFF-9038-BC477B0ABBA7}" dt="2024-11-07T08:53:04.399" v="4851"/>
          <ac:spMkLst>
            <pc:docMk/>
            <pc:sldMk cId="4245225542" sldId="286"/>
            <ac:spMk id="184" creationId="{6421DF8C-FF48-7AFB-613F-DAFCE35354AA}"/>
          </ac:spMkLst>
        </pc:spChg>
        <pc:spChg chg="mod">
          <ac:chgData name="chethan kalyan" userId="c1370a218002e0be" providerId="LiveId" clId="{2D53C083-D1FA-4AFF-9038-BC477B0ABBA7}" dt="2024-11-07T08:53:04.399" v="4851"/>
          <ac:spMkLst>
            <pc:docMk/>
            <pc:sldMk cId="4245225542" sldId="286"/>
            <ac:spMk id="185" creationId="{E9015DDB-13D1-BF98-6492-42CFBC97189E}"/>
          </ac:spMkLst>
        </pc:spChg>
        <pc:spChg chg="mod">
          <ac:chgData name="chethan kalyan" userId="c1370a218002e0be" providerId="LiveId" clId="{2D53C083-D1FA-4AFF-9038-BC477B0ABBA7}" dt="2024-11-07T08:53:04.399" v="4851"/>
          <ac:spMkLst>
            <pc:docMk/>
            <pc:sldMk cId="4245225542" sldId="286"/>
            <ac:spMk id="186" creationId="{C678CE6B-E695-8CEC-9087-0A970880FA0B}"/>
          </ac:spMkLst>
        </pc:spChg>
        <pc:spChg chg="mod">
          <ac:chgData name="chethan kalyan" userId="c1370a218002e0be" providerId="LiveId" clId="{2D53C083-D1FA-4AFF-9038-BC477B0ABBA7}" dt="2024-11-07T08:53:04.399" v="4851"/>
          <ac:spMkLst>
            <pc:docMk/>
            <pc:sldMk cId="4245225542" sldId="286"/>
            <ac:spMk id="187" creationId="{2C8E865F-E433-0DE7-DC60-2FC8A22393AA}"/>
          </ac:spMkLst>
        </pc:spChg>
        <pc:spChg chg="mod">
          <ac:chgData name="chethan kalyan" userId="c1370a218002e0be" providerId="LiveId" clId="{2D53C083-D1FA-4AFF-9038-BC477B0ABBA7}" dt="2024-11-07T08:53:04.399" v="4851"/>
          <ac:spMkLst>
            <pc:docMk/>
            <pc:sldMk cId="4245225542" sldId="286"/>
            <ac:spMk id="188" creationId="{FFCA8094-166C-9889-E933-88E388EC9F81}"/>
          </ac:spMkLst>
        </pc:spChg>
        <pc:spChg chg="mod">
          <ac:chgData name="chethan kalyan" userId="c1370a218002e0be" providerId="LiveId" clId="{2D53C083-D1FA-4AFF-9038-BC477B0ABBA7}" dt="2024-11-07T08:53:04.399" v="4851"/>
          <ac:spMkLst>
            <pc:docMk/>
            <pc:sldMk cId="4245225542" sldId="286"/>
            <ac:spMk id="189" creationId="{971F26AE-B9D7-7876-ACAF-4C402571AE53}"/>
          </ac:spMkLst>
        </pc:spChg>
        <pc:spChg chg="mod">
          <ac:chgData name="chethan kalyan" userId="c1370a218002e0be" providerId="LiveId" clId="{2D53C083-D1FA-4AFF-9038-BC477B0ABBA7}" dt="2024-11-07T08:53:04.399" v="4851"/>
          <ac:spMkLst>
            <pc:docMk/>
            <pc:sldMk cId="4245225542" sldId="286"/>
            <ac:spMk id="190" creationId="{1AC04B45-FC8F-2811-0AC5-0858885F6149}"/>
          </ac:spMkLst>
        </pc:spChg>
        <pc:spChg chg="mod">
          <ac:chgData name="chethan kalyan" userId="c1370a218002e0be" providerId="LiveId" clId="{2D53C083-D1FA-4AFF-9038-BC477B0ABBA7}" dt="2024-11-07T08:53:04.399" v="4851"/>
          <ac:spMkLst>
            <pc:docMk/>
            <pc:sldMk cId="4245225542" sldId="286"/>
            <ac:spMk id="191" creationId="{A731171B-DDC5-8D31-892B-CBEBE22C9215}"/>
          </ac:spMkLst>
        </pc:spChg>
        <pc:spChg chg="mod">
          <ac:chgData name="chethan kalyan" userId="c1370a218002e0be" providerId="LiveId" clId="{2D53C083-D1FA-4AFF-9038-BC477B0ABBA7}" dt="2024-11-07T08:53:04.399" v="4851"/>
          <ac:spMkLst>
            <pc:docMk/>
            <pc:sldMk cId="4245225542" sldId="286"/>
            <ac:spMk id="192" creationId="{3CF887C9-AB9B-4991-272D-B5C6341C8CDA}"/>
          </ac:spMkLst>
        </pc:spChg>
        <pc:spChg chg="mod">
          <ac:chgData name="chethan kalyan" userId="c1370a218002e0be" providerId="LiveId" clId="{2D53C083-D1FA-4AFF-9038-BC477B0ABBA7}" dt="2024-11-07T08:53:04.399" v="4851"/>
          <ac:spMkLst>
            <pc:docMk/>
            <pc:sldMk cId="4245225542" sldId="286"/>
            <ac:spMk id="193" creationId="{10E454A2-C85C-3472-3B0D-8D9F6FE240F7}"/>
          </ac:spMkLst>
        </pc:spChg>
        <pc:spChg chg="mod">
          <ac:chgData name="chethan kalyan" userId="c1370a218002e0be" providerId="LiveId" clId="{2D53C083-D1FA-4AFF-9038-BC477B0ABBA7}" dt="2024-11-07T08:53:04.399" v="4851"/>
          <ac:spMkLst>
            <pc:docMk/>
            <pc:sldMk cId="4245225542" sldId="286"/>
            <ac:spMk id="194" creationId="{B8F284FD-456B-0B8C-7C42-28D5E3BF70BB}"/>
          </ac:spMkLst>
        </pc:spChg>
        <pc:spChg chg="mod">
          <ac:chgData name="chethan kalyan" userId="c1370a218002e0be" providerId="LiveId" clId="{2D53C083-D1FA-4AFF-9038-BC477B0ABBA7}" dt="2024-11-07T08:53:04.399" v="4851"/>
          <ac:spMkLst>
            <pc:docMk/>
            <pc:sldMk cId="4245225542" sldId="286"/>
            <ac:spMk id="195" creationId="{459FDD17-9F40-C43F-8187-3452779EBCC6}"/>
          </ac:spMkLst>
        </pc:spChg>
        <pc:spChg chg="mod">
          <ac:chgData name="chethan kalyan" userId="c1370a218002e0be" providerId="LiveId" clId="{2D53C083-D1FA-4AFF-9038-BC477B0ABBA7}" dt="2024-11-07T08:53:04.399" v="4851"/>
          <ac:spMkLst>
            <pc:docMk/>
            <pc:sldMk cId="4245225542" sldId="286"/>
            <ac:spMk id="196" creationId="{59B14CDF-93D1-A934-9C03-5708633A7CAC}"/>
          </ac:spMkLst>
        </pc:spChg>
        <pc:spChg chg="mod">
          <ac:chgData name="chethan kalyan" userId="c1370a218002e0be" providerId="LiveId" clId="{2D53C083-D1FA-4AFF-9038-BC477B0ABBA7}" dt="2024-11-07T08:53:04.399" v="4851"/>
          <ac:spMkLst>
            <pc:docMk/>
            <pc:sldMk cId="4245225542" sldId="286"/>
            <ac:spMk id="197" creationId="{0CEAB785-DACB-B6C5-E69F-6B39B2A83415}"/>
          </ac:spMkLst>
        </pc:spChg>
        <pc:spChg chg="mod">
          <ac:chgData name="chethan kalyan" userId="c1370a218002e0be" providerId="LiveId" clId="{2D53C083-D1FA-4AFF-9038-BC477B0ABBA7}" dt="2024-11-07T08:53:04.399" v="4851"/>
          <ac:spMkLst>
            <pc:docMk/>
            <pc:sldMk cId="4245225542" sldId="286"/>
            <ac:spMk id="198" creationId="{CB82F318-2FB2-3682-C1C4-0B1137BDCDC6}"/>
          </ac:spMkLst>
        </pc:spChg>
        <pc:spChg chg="mod">
          <ac:chgData name="chethan kalyan" userId="c1370a218002e0be" providerId="LiveId" clId="{2D53C083-D1FA-4AFF-9038-BC477B0ABBA7}" dt="2024-11-07T08:53:04.399" v="4851"/>
          <ac:spMkLst>
            <pc:docMk/>
            <pc:sldMk cId="4245225542" sldId="286"/>
            <ac:spMk id="199" creationId="{79A10966-1C42-9C38-F7DF-47CAA8EFDAE8}"/>
          </ac:spMkLst>
        </pc:spChg>
        <pc:spChg chg="mod">
          <ac:chgData name="chethan kalyan" userId="c1370a218002e0be" providerId="LiveId" clId="{2D53C083-D1FA-4AFF-9038-BC477B0ABBA7}" dt="2024-11-07T08:53:04.399" v="4851"/>
          <ac:spMkLst>
            <pc:docMk/>
            <pc:sldMk cId="4245225542" sldId="286"/>
            <ac:spMk id="200" creationId="{B0A82381-8BB2-AC38-59B5-6324D609BD79}"/>
          </ac:spMkLst>
        </pc:spChg>
        <pc:spChg chg="mod">
          <ac:chgData name="chethan kalyan" userId="c1370a218002e0be" providerId="LiveId" clId="{2D53C083-D1FA-4AFF-9038-BC477B0ABBA7}" dt="2024-11-07T08:53:04.399" v="4851"/>
          <ac:spMkLst>
            <pc:docMk/>
            <pc:sldMk cId="4245225542" sldId="286"/>
            <ac:spMk id="201" creationId="{A6A45A7B-F0F7-7E18-0F7F-CAAB2D8ACDFD}"/>
          </ac:spMkLst>
        </pc:spChg>
        <pc:spChg chg="mod">
          <ac:chgData name="chethan kalyan" userId="c1370a218002e0be" providerId="LiveId" clId="{2D53C083-D1FA-4AFF-9038-BC477B0ABBA7}" dt="2024-11-07T08:53:04.399" v="4851"/>
          <ac:spMkLst>
            <pc:docMk/>
            <pc:sldMk cId="4245225542" sldId="286"/>
            <ac:spMk id="202" creationId="{A9D4EF28-8D75-91CD-4629-81B061AC3985}"/>
          </ac:spMkLst>
        </pc:spChg>
        <pc:spChg chg="mod">
          <ac:chgData name="chethan kalyan" userId="c1370a218002e0be" providerId="LiveId" clId="{2D53C083-D1FA-4AFF-9038-BC477B0ABBA7}" dt="2024-11-07T08:53:04.399" v="4851"/>
          <ac:spMkLst>
            <pc:docMk/>
            <pc:sldMk cId="4245225542" sldId="286"/>
            <ac:spMk id="203" creationId="{A8AC6DF0-C690-D6C0-086D-9B59AD07D617}"/>
          </ac:spMkLst>
        </pc:spChg>
        <pc:spChg chg="mod">
          <ac:chgData name="chethan kalyan" userId="c1370a218002e0be" providerId="LiveId" clId="{2D53C083-D1FA-4AFF-9038-BC477B0ABBA7}" dt="2024-11-07T08:53:04.399" v="4851"/>
          <ac:spMkLst>
            <pc:docMk/>
            <pc:sldMk cId="4245225542" sldId="286"/>
            <ac:spMk id="204" creationId="{DAFD217F-1B38-377F-6268-16F6522E39E9}"/>
          </ac:spMkLst>
        </pc:spChg>
        <pc:spChg chg="mod">
          <ac:chgData name="chethan kalyan" userId="c1370a218002e0be" providerId="LiveId" clId="{2D53C083-D1FA-4AFF-9038-BC477B0ABBA7}" dt="2024-11-07T08:53:04.399" v="4851"/>
          <ac:spMkLst>
            <pc:docMk/>
            <pc:sldMk cId="4245225542" sldId="286"/>
            <ac:spMk id="205" creationId="{C4DD91D8-5F09-5DA2-ABBD-657EC2AF5681}"/>
          </ac:spMkLst>
        </pc:spChg>
        <pc:spChg chg="mod">
          <ac:chgData name="chethan kalyan" userId="c1370a218002e0be" providerId="LiveId" clId="{2D53C083-D1FA-4AFF-9038-BC477B0ABBA7}" dt="2024-11-07T08:53:04.399" v="4851"/>
          <ac:spMkLst>
            <pc:docMk/>
            <pc:sldMk cId="4245225542" sldId="286"/>
            <ac:spMk id="206" creationId="{FD40C20A-C208-8E42-3255-EDBE87D2B298}"/>
          </ac:spMkLst>
        </pc:spChg>
        <pc:spChg chg="mod">
          <ac:chgData name="chethan kalyan" userId="c1370a218002e0be" providerId="LiveId" clId="{2D53C083-D1FA-4AFF-9038-BC477B0ABBA7}" dt="2024-11-07T08:53:04.399" v="4851"/>
          <ac:spMkLst>
            <pc:docMk/>
            <pc:sldMk cId="4245225542" sldId="286"/>
            <ac:spMk id="207" creationId="{B6D14BF6-10BC-3370-31BC-0DBC8AA8F9F5}"/>
          </ac:spMkLst>
        </pc:spChg>
        <pc:spChg chg="mod">
          <ac:chgData name="chethan kalyan" userId="c1370a218002e0be" providerId="LiveId" clId="{2D53C083-D1FA-4AFF-9038-BC477B0ABBA7}" dt="2024-11-07T08:53:04.399" v="4851"/>
          <ac:spMkLst>
            <pc:docMk/>
            <pc:sldMk cId="4245225542" sldId="286"/>
            <ac:spMk id="208" creationId="{057EED91-41CD-4AA9-3A6C-6A2FE211254F}"/>
          </ac:spMkLst>
        </pc:spChg>
        <pc:spChg chg="mod">
          <ac:chgData name="chethan kalyan" userId="c1370a218002e0be" providerId="LiveId" clId="{2D53C083-D1FA-4AFF-9038-BC477B0ABBA7}" dt="2024-11-07T08:53:04.399" v="4851"/>
          <ac:spMkLst>
            <pc:docMk/>
            <pc:sldMk cId="4245225542" sldId="286"/>
            <ac:spMk id="209" creationId="{274CEA59-377D-6DA4-1F44-65997E9EA601}"/>
          </ac:spMkLst>
        </pc:spChg>
        <pc:spChg chg="mod">
          <ac:chgData name="chethan kalyan" userId="c1370a218002e0be" providerId="LiveId" clId="{2D53C083-D1FA-4AFF-9038-BC477B0ABBA7}" dt="2024-11-07T08:53:04.399" v="4851"/>
          <ac:spMkLst>
            <pc:docMk/>
            <pc:sldMk cId="4245225542" sldId="286"/>
            <ac:spMk id="210" creationId="{512F924B-5601-3267-E00A-EB347C9C780B}"/>
          </ac:spMkLst>
        </pc:spChg>
        <pc:spChg chg="mod">
          <ac:chgData name="chethan kalyan" userId="c1370a218002e0be" providerId="LiveId" clId="{2D53C083-D1FA-4AFF-9038-BC477B0ABBA7}" dt="2024-11-07T08:53:04.399" v="4851"/>
          <ac:spMkLst>
            <pc:docMk/>
            <pc:sldMk cId="4245225542" sldId="286"/>
            <ac:spMk id="211" creationId="{E8A14351-2DF3-539B-47E0-A28CD2E01D98}"/>
          </ac:spMkLst>
        </pc:spChg>
        <pc:spChg chg="mod">
          <ac:chgData name="chethan kalyan" userId="c1370a218002e0be" providerId="LiveId" clId="{2D53C083-D1FA-4AFF-9038-BC477B0ABBA7}" dt="2024-11-07T08:53:04.399" v="4851"/>
          <ac:spMkLst>
            <pc:docMk/>
            <pc:sldMk cId="4245225542" sldId="286"/>
            <ac:spMk id="212" creationId="{1CF45564-4380-90FD-7E0B-6E4B4FC37368}"/>
          </ac:spMkLst>
        </pc:spChg>
        <pc:spChg chg="mod">
          <ac:chgData name="chethan kalyan" userId="c1370a218002e0be" providerId="LiveId" clId="{2D53C083-D1FA-4AFF-9038-BC477B0ABBA7}" dt="2024-11-07T08:53:04.399" v="4851"/>
          <ac:spMkLst>
            <pc:docMk/>
            <pc:sldMk cId="4245225542" sldId="286"/>
            <ac:spMk id="213" creationId="{D98CCE2D-910A-A688-7D0E-2AD257179756}"/>
          </ac:spMkLst>
        </pc:spChg>
        <pc:spChg chg="mod">
          <ac:chgData name="chethan kalyan" userId="c1370a218002e0be" providerId="LiveId" clId="{2D53C083-D1FA-4AFF-9038-BC477B0ABBA7}" dt="2024-11-07T08:53:04.399" v="4851"/>
          <ac:spMkLst>
            <pc:docMk/>
            <pc:sldMk cId="4245225542" sldId="286"/>
            <ac:spMk id="214" creationId="{0A7F6C25-7FB2-6AEA-BB3B-BB67E3499090}"/>
          </ac:spMkLst>
        </pc:spChg>
        <pc:spChg chg="mod">
          <ac:chgData name="chethan kalyan" userId="c1370a218002e0be" providerId="LiveId" clId="{2D53C083-D1FA-4AFF-9038-BC477B0ABBA7}" dt="2024-11-07T08:53:04.399" v="4851"/>
          <ac:spMkLst>
            <pc:docMk/>
            <pc:sldMk cId="4245225542" sldId="286"/>
            <ac:spMk id="215" creationId="{611C99A6-2578-C580-6D02-6B541AAB340C}"/>
          </ac:spMkLst>
        </pc:spChg>
        <pc:spChg chg="mod">
          <ac:chgData name="chethan kalyan" userId="c1370a218002e0be" providerId="LiveId" clId="{2D53C083-D1FA-4AFF-9038-BC477B0ABBA7}" dt="2024-11-07T08:53:04.399" v="4851"/>
          <ac:spMkLst>
            <pc:docMk/>
            <pc:sldMk cId="4245225542" sldId="286"/>
            <ac:spMk id="216" creationId="{FAD83E98-AAB6-A178-C349-1FF62C3F3DFC}"/>
          </ac:spMkLst>
        </pc:spChg>
        <pc:spChg chg="mod">
          <ac:chgData name="chethan kalyan" userId="c1370a218002e0be" providerId="LiveId" clId="{2D53C083-D1FA-4AFF-9038-BC477B0ABBA7}" dt="2024-11-07T08:53:04.399" v="4851"/>
          <ac:spMkLst>
            <pc:docMk/>
            <pc:sldMk cId="4245225542" sldId="286"/>
            <ac:spMk id="217" creationId="{D12E303D-AF9A-769D-FDC8-CBAEF6D3D620}"/>
          </ac:spMkLst>
        </pc:spChg>
        <pc:spChg chg="mod">
          <ac:chgData name="chethan kalyan" userId="c1370a218002e0be" providerId="LiveId" clId="{2D53C083-D1FA-4AFF-9038-BC477B0ABBA7}" dt="2024-11-07T08:53:04.399" v="4851"/>
          <ac:spMkLst>
            <pc:docMk/>
            <pc:sldMk cId="4245225542" sldId="286"/>
            <ac:spMk id="218" creationId="{B5FEDFB8-CE5B-7E96-6C84-73017999B5E9}"/>
          </ac:spMkLst>
        </pc:spChg>
        <pc:spChg chg="mod">
          <ac:chgData name="chethan kalyan" userId="c1370a218002e0be" providerId="LiveId" clId="{2D53C083-D1FA-4AFF-9038-BC477B0ABBA7}" dt="2024-11-07T08:53:04.399" v="4851"/>
          <ac:spMkLst>
            <pc:docMk/>
            <pc:sldMk cId="4245225542" sldId="286"/>
            <ac:spMk id="219" creationId="{C57BE5FD-FAE4-34DF-FAEB-2F97AE254823}"/>
          </ac:spMkLst>
        </pc:spChg>
        <pc:spChg chg="mod">
          <ac:chgData name="chethan kalyan" userId="c1370a218002e0be" providerId="LiveId" clId="{2D53C083-D1FA-4AFF-9038-BC477B0ABBA7}" dt="2024-11-07T08:53:04.399" v="4851"/>
          <ac:spMkLst>
            <pc:docMk/>
            <pc:sldMk cId="4245225542" sldId="286"/>
            <ac:spMk id="220" creationId="{5C56888B-0210-3800-FA69-AEA9EFBB9309}"/>
          </ac:spMkLst>
        </pc:spChg>
        <pc:spChg chg="mod">
          <ac:chgData name="chethan kalyan" userId="c1370a218002e0be" providerId="LiveId" clId="{2D53C083-D1FA-4AFF-9038-BC477B0ABBA7}" dt="2024-11-07T08:53:04.399" v="4851"/>
          <ac:spMkLst>
            <pc:docMk/>
            <pc:sldMk cId="4245225542" sldId="286"/>
            <ac:spMk id="221" creationId="{36CA8175-0733-6B0E-8FC4-F0E5B63C37D5}"/>
          </ac:spMkLst>
        </pc:spChg>
        <pc:spChg chg="mod">
          <ac:chgData name="chethan kalyan" userId="c1370a218002e0be" providerId="LiveId" clId="{2D53C083-D1FA-4AFF-9038-BC477B0ABBA7}" dt="2024-11-07T08:53:04.399" v="4851"/>
          <ac:spMkLst>
            <pc:docMk/>
            <pc:sldMk cId="4245225542" sldId="286"/>
            <ac:spMk id="222" creationId="{885D222D-1843-061D-D0BD-34D3A82832D4}"/>
          </ac:spMkLst>
        </pc:spChg>
        <pc:spChg chg="mod">
          <ac:chgData name="chethan kalyan" userId="c1370a218002e0be" providerId="LiveId" clId="{2D53C083-D1FA-4AFF-9038-BC477B0ABBA7}" dt="2024-11-07T08:53:04.399" v="4851"/>
          <ac:spMkLst>
            <pc:docMk/>
            <pc:sldMk cId="4245225542" sldId="286"/>
            <ac:spMk id="223" creationId="{EB7F0AD3-70A2-14E2-0D60-96F6FF94392E}"/>
          </ac:spMkLst>
        </pc:spChg>
        <pc:spChg chg="mod">
          <ac:chgData name="chethan kalyan" userId="c1370a218002e0be" providerId="LiveId" clId="{2D53C083-D1FA-4AFF-9038-BC477B0ABBA7}" dt="2024-11-07T08:53:04.399" v="4851"/>
          <ac:spMkLst>
            <pc:docMk/>
            <pc:sldMk cId="4245225542" sldId="286"/>
            <ac:spMk id="224" creationId="{9690B8AE-CDD4-CC10-51EE-DE7AC6B55353}"/>
          </ac:spMkLst>
        </pc:spChg>
        <pc:spChg chg="mod">
          <ac:chgData name="chethan kalyan" userId="c1370a218002e0be" providerId="LiveId" clId="{2D53C083-D1FA-4AFF-9038-BC477B0ABBA7}" dt="2024-11-07T08:53:04.399" v="4851"/>
          <ac:spMkLst>
            <pc:docMk/>
            <pc:sldMk cId="4245225542" sldId="286"/>
            <ac:spMk id="225" creationId="{236DECEE-F82F-AA84-0B36-E9ADB6762C0E}"/>
          </ac:spMkLst>
        </pc:spChg>
        <pc:spChg chg="mod">
          <ac:chgData name="chethan kalyan" userId="c1370a218002e0be" providerId="LiveId" clId="{2D53C083-D1FA-4AFF-9038-BC477B0ABBA7}" dt="2024-11-07T08:53:04.399" v="4851"/>
          <ac:spMkLst>
            <pc:docMk/>
            <pc:sldMk cId="4245225542" sldId="286"/>
            <ac:spMk id="226" creationId="{80E037F6-CDE3-21D6-08C1-7DBF642D35A6}"/>
          </ac:spMkLst>
        </pc:spChg>
        <pc:spChg chg="mod">
          <ac:chgData name="chethan kalyan" userId="c1370a218002e0be" providerId="LiveId" clId="{2D53C083-D1FA-4AFF-9038-BC477B0ABBA7}" dt="2024-11-07T08:53:04.399" v="4851"/>
          <ac:spMkLst>
            <pc:docMk/>
            <pc:sldMk cId="4245225542" sldId="286"/>
            <ac:spMk id="227" creationId="{4D251183-4B0F-65FC-07BA-8C96909A4AA7}"/>
          </ac:spMkLst>
        </pc:spChg>
        <pc:spChg chg="mod">
          <ac:chgData name="chethan kalyan" userId="c1370a218002e0be" providerId="LiveId" clId="{2D53C083-D1FA-4AFF-9038-BC477B0ABBA7}" dt="2024-11-07T08:53:04.399" v="4851"/>
          <ac:spMkLst>
            <pc:docMk/>
            <pc:sldMk cId="4245225542" sldId="286"/>
            <ac:spMk id="228" creationId="{5C2FA122-0F30-2529-012A-6279DF2B1C3F}"/>
          </ac:spMkLst>
        </pc:spChg>
        <pc:spChg chg="mod">
          <ac:chgData name="chethan kalyan" userId="c1370a218002e0be" providerId="LiveId" clId="{2D53C083-D1FA-4AFF-9038-BC477B0ABBA7}" dt="2024-11-07T08:53:04.399" v="4851"/>
          <ac:spMkLst>
            <pc:docMk/>
            <pc:sldMk cId="4245225542" sldId="286"/>
            <ac:spMk id="229" creationId="{CD1B8F82-9C0D-05E7-069B-9D422BEC95A7}"/>
          </ac:spMkLst>
        </pc:spChg>
        <pc:spChg chg="mod">
          <ac:chgData name="chethan kalyan" userId="c1370a218002e0be" providerId="LiveId" clId="{2D53C083-D1FA-4AFF-9038-BC477B0ABBA7}" dt="2024-11-07T08:53:04.399" v="4851"/>
          <ac:spMkLst>
            <pc:docMk/>
            <pc:sldMk cId="4245225542" sldId="286"/>
            <ac:spMk id="230" creationId="{6933EB8F-5ABF-AC03-0369-A7BA6E93D164}"/>
          </ac:spMkLst>
        </pc:spChg>
        <pc:spChg chg="mod">
          <ac:chgData name="chethan kalyan" userId="c1370a218002e0be" providerId="LiveId" clId="{2D53C083-D1FA-4AFF-9038-BC477B0ABBA7}" dt="2024-11-07T08:53:04.399" v="4851"/>
          <ac:spMkLst>
            <pc:docMk/>
            <pc:sldMk cId="4245225542" sldId="286"/>
            <ac:spMk id="231" creationId="{9F6DC423-1491-0AA3-0F2D-6FB86F75EC6E}"/>
          </ac:spMkLst>
        </pc:spChg>
        <pc:spChg chg="mod">
          <ac:chgData name="chethan kalyan" userId="c1370a218002e0be" providerId="LiveId" clId="{2D53C083-D1FA-4AFF-9038-BC477B0ABBA7}" dt="2024-11-07T08:53:04.399" v="4851"/>
          <ac:spMkLst>
            <pc:docMk/>
            <pc:sldMk cId="4245225542" sldId="286"/>
            <ac:spMk id="232" creationId="{9C5D878D-AD4A-34F6-25E0-F78F10E9E54C}"/>
          </ac:spMkLst>
        </pc:spChg>
        <pc:spChg chg="mod">
          <ac:chgData name="chethan kalyan" userId="c1370a218002e0be" providerId="LiveId" clId="{2D53C083-D1FA-4AFF-9038-BC477B0ABBA7}" dt="2024-11-07T08:53:04.399" v="4851"/>
          <ac:spMkLst>
            <pc:docMk/>
            <pc:sldMk cId="4245225542" sldId="286"/>
            <ac:spMk id="233" creationId="{635586C2-6BC6-8B2A-179D-91548ED3AF7F}"/>
          </ac:spMkLst>
        </pc:spChg>
        <pc:spChg chg="mod">
          <ac:chgData name="chethan kalyan" userId="c1370a218002e0be" providerId="LiveId" clId="{2D53C083-D1FA-4AFF-9038-BC477B0ABBA7}" dt="2024-11-07T08:53:04.399" v="4851"/>
          <ac:spMkLst>
            <pc:docMk/>
            <pc:sldMk cId="4245225542" sldId="286"/>
            <ac:spMk id="234" creationId="{580419ED-D5C2-93DA-AC87-F1EDF43CCAB3}"/>
          </ac:spMkLst>
        </pc:spChg>
        <pc:spChg chg="mod">
          <ac:chgData name="chethan kalyan" userId="c1370a218002e0be" providerId="LiveId" clId="{2D53C083-D1FA-4AFF-9038-BC477B0ABBA7}" dt="2024-11-07T08:53:04.399" v="4851"/>
          <ac:spMkLst>
            <pc:docMk/>
            <pc:sldMk cId="4245225542" sldId="286"/>
            <ac:spMk id="235" creationId="{FAD80AF4-FA95-6BF2-C11B-8C21F99F81EE}"/>
          </ac:spMkLst>
        </pc:spChg>
        <pc:spChg chg="mod">
          <ac:chgData name="chethan kalyan" userId="c1370a218002e0be" providerId="LiveId" clId="{2D53C083-D1FA-4AFF-9038-BC477B0ABBA7}" dt="2024-11-07T08:53:04.399" v="4851"/>
          <ac:spMkLst>
            <pc:docMk/>
            <pc:sldMk cId="4245225542" sldId="286"/>
            <ac:spMk id="236" creationId="{02709732-EBE7-ACDF-2B6F-50683F97F358}"/>
          </ac:spMkLst>
        </pc:spChg>
        <pc:spChg chg="mod">
          <ac:chgData name="chethan kalyan" userId="c1370a218002e0be" providerId="LiveId" clId="{2D53C083-D1FA-4AFF-9038-BC477B0ABBA7}" dt="2024-11-07T08:53:04.399" v="4851"/>
          <ac:spMkLst>
            <pc:docMk/>
            <pc:sldMk cId="4245225542" sldId="286"/>
            <ac:spMk id="237" creationId="{3D4BC44D-7494-D0BE-68C7-BD60B55D9848}"/>
          </ac:spMkLst>
        </pc:spChg>
        <pc:spChg chg="mod">
          <ac:chgData name="chethan kalyan" userId="c1370a218002e0be" providerId="LiveId" clId="{2D53C083-D1FA-4AFF-9038-BC477B0ABBA7}" dt="2024-11-07T08:53:04.399" v="4851"/>
          <ac:spMkLst>
            <pc:docMk/>
            <pc:sldMk cId="4245225542" sldId="286"/>
            <ac:spMk id="238" creationId="{E889352C-0B7B-A7D1-BCF5-639D89CE7346}"/>
          </ac:spMkLst>
        </pc:spChg>
        <pc:spChg chg="mod">
          <ac:chgData name="chethan kalyan" userId="c1370a218002e0be" providerId="LiveId" clId="{2D53C083-D1FA-4AFF-9038-BC477B0ABBA7}" dt="2024-11-07T08:53:04.399" v="4851"/>
          <ac:spMkLst>
            <pc:docMk/>
            <pc:sldMk cId="4245225542" sldId="286"/>
            <ac:spMk id="239" creationId="{41A6CA64-C9B3-E51D-FB44-0D6BDA205401}"/>
          </ac:spMkLst>
        </pc:spChg>
        <pc:spChg chg="mod">
          <ac:chgData name="chethan kalyan" userId="c1370a218002e0be" providerId="LiveId" clId="{2D53C083-D1FA-4AFF-9038-BC477B0ABBA7}" dt="2024-11-07T08:53:04.399" v="4851"/>
          <ac:spMkLst>
            <pc:docMk/>
            <pc:sldMk cId="4245225542" sldId="286"/>
            <ac:spMk id="240" creationId="{DFD242DE-B41C-54CC-7030-B90FDD3941FB}"/>
          </ac:spMkLst>
        </pc:spChg>
        <pc:spChg chg="mod">
          <ac:chgData name="chethan kalyan" userId="c1370a218002e0be" providerId="LiveId" clId="{2D53C083-D1FA-4AFF-9038-BC477B0ABBA7}" dt="2024-11-07T08:53:04.399" v="4851"/>
          <ac:spMkLst>
            <pc:docMk/>
            <pc:sldMk cId="4245225542" sldId="286"/>
            <ac:spMk id="241" creationId="{EA6FAD62-B4C6-14D7-7B8E-D358EFED248F}"/>
          </ac:spMkLst>
        </pc:spChg>
        <pc:spChg chg="mod">
          <ac:chgData name="chethan kalyan" userId="c1370a218002e0be" providerId="LiveId" clId="{2D53C083-D1FA-4AFF-9038-BC477B0ABBA7}" dt="2024-11-07T08:53:04.399" v="4851"/>
          <ac:spMkLst>
            <pc:docMk/>
            <pc:sldMk cId="4245225542" sldId="286"/>
            <ac:spMk id="242" creationId="{B8B7D631-E280-6BCE-B7BD-426B93405C32}"/>
          </ac:spMkLst>
        </pc:spChg>
        <pc:spChg chg="mod">
          <ac:chgData name="chethan kalyan" userId="c1370a218002e0be" providerId="LiveId" clId="{2D53C083-D1FA-4AFF-9038-BC477B0ABBA7}" dt="2024-11-07T08:53:04.399" v="4851"/>
          <ac:spMkLst>
            <pc:docMk/>
            <pc:sldMk cId="4245225542" sldId="286"/>
            <ac:spMk id="243" creationId="{4FCD3776-4296-5306-235C-8A31FB76C0C7}"/>
          </ac:spMkLst>
        </pc:spChg>
        <pc:spChg chg="mod">
          <ac:chgData name="chethan kalyan" userId="c1370a218002e0be" providerId="LiveId" clId="{2D53C083-D1FA-4AFF-9038-BC477B0ABBA7}" dt="2024-11-07T08:53:04.399" v="4851"/>
          <ac:spMkLst>
            <pc:docMk/>
            <pc:sldMk cId="4245225542" sldId="286"/>
            <ac:spMk id="244" creationId="{832B7CBA-989C-B164-6D1E-C11867923A56}"/>
          </ac:spMkLst>
        </pc:spChg>
        <pc:spChg chg="mod">
          <ac:chgData name="chethan kalyan" userId="c1370a218002e0be" providerId="LiveId" clId="{2D53C083-D1FA-4AFF-9038-BC477B0ABBA7}" dt="2024-11-07T08:53:04.399" v="4851"/>
          <ac:spMkLst>
            <pc:docMk/>
            <pc:sldMk cId="4245225542" sldId="286"/>
            <ac:spMk id="245" creationId="{E8950774-EAB9-376A-3A90-D589D444BB1C}"/>
          </ac:spMkLst>
        </pc:spChg>
        <pc:spChg chg="mod">
          <ac:chgData name="chethan kalyan" userId="c1370a218002e0be" providerId="LiveId" clId="{2D53C083-D1FA-4AFF-9038-BC477B0ABBA7}" dt="2024-11-07T08:53:04.399" v="4851"/>
          <ac:spMkLst>
            <pc:docMk/>
            <pc:sldMk cId="4245225542" sldId="286"/>
            <ac:spMk id="246" creationId="{F062D6F2-9654-EFFC-2931-A43F2B454369}"/>
          </ac:spMkLst>
        </pc:spChg>
        <pc:spChg chg="mod">
          <ac:chgData name="chethan kalyan" userId="c1370a218002e0be" providerId="LiveId" clId="{2D53C083-D1FA-4AFF-9038-BC477B0ABBA7}" dt="2024-11-07T08:53:04.399" v="4851"/>
          <ac:spMkLst>
            <pc:docMk/>
            <pc:sldMk cId="4245225542" sldId="286"/>
            <ac:spMk id="247" creationId="{5FE510AA-49B5-CB6B-8950-ED951FC54DE1}"/>
          </ac:spMkLst>
        </pc:spChg>
        <pc:spChg chg="mod">
          <ac:chgData name="chethan kalyan" userId="c1370a218002e0be" providerId="LiveId" clId="{2D53C083-D1FA-4AFF-9038-BC477B0ABBA7}" dt="2024-11-07T08:53:04.399" v="4851"/>
          <ac:spMkLst>
            <pc:docMk/>
            <pc:sldMk cId="4245225542" sldId="286"/>
            <ac:spMk id="248" creationId="{5AB99406-3310-4D44-87DA-63F315C9EA2E}"/>
          </ac:spMkLst>
        </pc:spChg>
        <pc:spChg chg="mod">
          <ac:chgData name="chethan kalyan" userId="c1370a218002e0be" providerId="LiveId" clId="{2D53C083-D1FA-4AFF-9038-BC477B0ABBA7}" dt="2024-11-07T08:53:04.399" v="4851"/>
          <ac:spMkLst>
            <pc:docMk/>
            <pc:sldMk cId="4245225542" sldId="286"/>
            <ac:spMk id="249" creationId="{DA05594C-2E04-448C-7205-FD49D8FC013E}"/>
          </ac:spMkLst>
        </pc:spChg>
        <pc:spChg chg="mod">
          <ac:chgData name="chethan kalyan" userId="c1370a218002e0be" providerId="LiveId" clId="{2D53C083-D1FA-4AFF-9038-BC477B0ABBA7}" dt="2024-11-07T08:53:04.399" v="4851"/>
          <ac:spMkLst>
            <pc:docMk/>
            <pc:sldMk cId="4245225542" sldId="286"/>
            <ac:spMk id="250" creationId="{EDFDDB33-AB89-15A3-41A6-40C0320F6E81}"/>
          </ac:spMkLst>
        </pc:spChg>
        <pc:spChg chg="mod">
          <ac:chgData name="chethan kalyan" userId="c1370a218002e0be" providerId="LiveId" clId="{2D53C083-D1FA-4AFF-9038-BC477B0ABBA7}" dt="2024-11-07T08:53:04.399" v="4851"/>
          <ac:spMkLst>
            <pc:docMk/>
            <pc:sldMk cId="4245225542" sldId="286"/>
            <ac:spMk id="251" creationId="{BC3F62C5-EECB-74F0-ECE7-7BAC19900512}"/>
          </ac:spMkLst>
        </pc:spChg>
        <pc:spChg chg="mod">
          <ac:chgData name="chethan kalyan" userId="c1370a218002e0be" providerId="LiveId" clId="{2D53C083-D1FA-4AFF-9038-BC477B0ABBA7}" dt="2024-11-07T08:53:04.399" v="4851"/>
          <ac:spMkLst>
            <pc:docMk/>
            <pc:sldMk cId="4245225542" sldId="286"/>
            <ac:spMk id="252" creationId="{1C2E7FEC-7D8D-8E79-8E46-17B7D4CCFE7B}"/>
          </ac:spMkLst>
        </pc:spChg>
        <pc:spChg chg="mod">
          <ac:chgData name="chethan kalyan" userId="c1370a218002e0be" providerId="LiveId" clId="{2D53C083-D1FA-4AFF-9038-BC477B0ABBA7}" dt="2024-11-07T08:53:04.399" v="4851"/>
          <ac:spMkLst>
            <pc:docMk/>
            <pc:sldMk cId="4245225542" sldId="286"/>
            <ac:spMk id="253" creationId="{338B2740-0120-5EF3-1C54-21526B35ADE5}"/>
          </ac:spMkLst>
        </pc:spChg>
        <pc:spChg chg="mod">
          <ac:chgData name="chethan kalyan" userId="c1370a218002e0be" providerId="LiveId" clId="{2D53C083-D1FA-4AFF-9038-BC477B0ABBA7}" dt="2024-11-07T08:53:04.399" v="4851"/>
          <ac:spMkLst>
            <pc:docMk/>
            <pc:sldMk cId="4245225542" sldId="286"/>
            <ac:spMk id="254" creationId="{A3AA17E5-FD82-99AF-6442-B792B1797075}"/>
          </ac:spMkLst>
        </pc:spChg>
        <pc:spChg chg="mod">
          <ac:chgData name="chethan kalyan" userId="c1370a218002e0be" providerId="LiveId" clId="{2D53C083-D1FA-4AFF-9038-BC477B0ABBA7}" dt="2024-11-07T08:53:04.399" v="4851"/>
          <ac:spMkLst>
            <pc:docMk/>
            <pc:sldMk cId="4245225542" sldId="286"/>
            <ac:spMk id="255" creationId="{DD6377D6-1F09-2959-7BA4-B17ACE7E9623}"/>
          </ac:spMkLst>
        </pc:spChg>
        <pc:spChg chg="mod">
          <ac:chgData name="chethan kalyan" userId="c1370a218002e0be" providerId="LiveId" clId="{2D53C083-D1FA-4AFF-9038-BC477B0ABBA7}" dt="2024-11-07T08:53:04.399" v="4851"/>
          <ac:spMkLst>
            <pc:docMk/>
            <pc:sldMk cId="4245225542" sldId="286"/>
            <ac:spMk id="256" creationId="{D48A2A10-989B-46D1-397B-7A8EE46FE144}"/>
          </ac:spMkLst>
        </pc:spChg>
        <pc:spChg chg="mod">
          <ac:chgData name="chethan kalyan" userId="c1370a218002e0be" providerId="LiveId" clId="{2D53C083-D1FA-4AFF-9038-BC477B0ABBA7}" dt="2024-11-07T08:53:04.399" v="4851"/>
          <ac:spMkLst>
            <pc:docMk/>
            <pc:sldMk cId="4245225542" sldId="286"/>
            <ac:spMk id="257" creationId="{116BE416-2C85-1FA8-1782-B990DD214A7D}"/>
          </ac:spMkLst>
        </pc:spChg>
        <pc:spChg chg="mod">
          <ac:chgData name="chethan kalyan" userId="c1370a218002e0be" providerId="LiveId" clId="{2D53C083-D1FA-4AFF-9038-BC477B0ABBA7}" dt="2024-11-07T08:53:04.399" v="4851"/>
          <ac:spMkLst>
            <pc:docMk/>
            <pc:sldMk cId="4245225542" sldId="286"/>
            <ac:spMk id="258" creationId="{C4043B91-2442-7828-B607-BB536C958CDD}"/>
          </ac:spMkLst>
        </pc:spChg>
        <pc:spChg chg="mod">
          <ac:chgData name="chethan kalyan" userId="c1370a218002e0be" providerId="LiveId" clId="{2D53C083-D1FA-4AFF-9038-BC477B0ABBA7}" dt="2024-11-07T08:53:04.399" v="4851"/>
          <ac:spMkLst>
            <pc:docMk/>
            <pc:sldMk cId="4245225542" sldId="286"/>
            <ac:spMk id="259" creationId="{280AE3DF-A358-861C-EAD6-E54836AB3D6C}"/>
          </ac:spMkLst>
        </pc:spChg>
        <pc:spChg chg="mod">
          <ac:chgData name="chethan kalyan" userId="c1370a218002e0be" providerId="LiveId" clId="{2D53C083-D1FA-4AFF-9038-BC477B0ABBA7}" dt="2024-11-07T08:53:04.399" v="4851"/>
          <ac:spMkLst>
            <pc:docMk/>
            <pc:sldMk cId="4245225542" sldId="286"/>
            <ac:spMk id="260" creationId="{44CE8865-C4AE-09C5-A7FC-4B080C873F2B}"/>
          </ac:spMkLst>
        </pc:spChg>
        <pc:spChg chg="mod">
          <ac:chgData name="chethan kalyan" userId="c1370a218002e0be" providerId="LiveId" clId="{2D53C083-D1FA-4AFF-9038-BC477B0ABBA7}" dt="2024-11-07T08:53:04.399" v="4851"/>
          <ac:spMkLst>
            <pc:docMk/>
            <pc:sldMk cId="4245225542" sldId="286"/>
            <ac:spMk id="261" creationId="{FAF223B8-D408-CBA8-5E29-AB8D6107A7C1}"/>
          </ac:spMkLst>
        </pc:spChg>
        <pc:spChg chg="mod">
          <ac:chgData name="chethan kalyan" userId="c1370a218002e0be" providerId="LiveId" clId="{2D53C083-D1FA-4AFF-9038-BC477B0ABBA7}" dt="2024-11-07T08:53:04.399" v="4851"/>
          <ac:spMkLst>
            <pc:docMk/>
            <pc:sldMk cId="4245225542" sldId="286"/>
            <ac:spMk id="262" creationId="{EA21DC10-8525-535A-721A-EBCEFF22E09D}"/>
          </ac:spMkLst>
        </pc:spChg>
        <pc:spChg chg="mod">
          <ac:chgData name="chethan kalyan" userId="c1370a218002e0be" providerId="LiveId" clId="{2D53C083-D1FA-4AFF-9038-BC477B0ABBA7}" dt="2024-11-07T08:53:04.399" v="4851"/>
          <ac:spMkLst>
            <pc:docMk/>
            <pc:sldMk cId="4245225542" sldId="286"/>
            <ac:spMk id="263" creationId="{80AF594D-B401-5F9C-AA2D-C1A31BCB461D}"/>
          </ac:spMkLst>
        </pc:spChg>
        <pc:spChg chg="mod">
          <ac:chgData name="chethan kalyan" userId="c1370a218002e0be" providerId="LiveId" clId="{2D53C083-D1FA-4AFF-9038-BC477B0ABBA7}" dt="2024-11-07T08:53:04.399" v="4851"/>
          <ac:spMkLst>
            <pc:docMk/>
            <pc:sldMk cId="4245225542" sldId="286"/>
            <ac:spMk id="264" creationId="{2EA27763-3EBF-D9CD-93F7-E1C812B4C94D}"/>
          </ac:spMkLst>
        </pc:spChg>
        <pc:spChg chg="mod">
          <ac:chgData name="chethan kalyan" userId="c1370a218002e0be" providerId="LiveId" clId="{2D53C083-D1FA-4AFF-9038-BC477B0ABBA7}" dt="2024-11-07T08:53:04.399" v="4851"/>
          <ac:spMkLst>
            <pc:docMk/>
            <pc:sldMk cId="4245225542" sldId="286"/>
            <ac:spMk id="265" creationId="{8F277EAF-0439-4E50-819D-975B37BA92DB}"/>
          </ac:spMkLst>
        </pc:spChg>
        <pc:spChg chg="mod">
          <ac:chgData name="chethan kalyan" userId="c1370a218002e0be" providerId="LiveId" clId="{2D53C083-D1FA-4AFF-9038-BC477B0ABBA7}" dt="2024-11-07T08:53:04.399" v="4851"/>
          <ac:spMkLst>
            <pc:docMk/>
            <pc:sldMk cId="4245225542" sldId="286"/>
            <ac:spMk id="266" creationId="{2DB89559-C754-EB66-F96B-812B2A98553C}"/>
          </ac:spMkLst>
        </pc:spChg>
        <pc:spChg chg="mod">
          <ac:chgData name="chethan kalyan" userId="c1370a218002e0be" providerId="LiveId" clId="{2D53C083-D1FA-4AFF-9038-BC477B0ABBA7}" dt="2024-11-07T08:53:04.399" v="4851"/>
          <ac:spMkLst>
            <pc:docMk/>
            <pc:sldMk cId="4245225542" sldId="286"/>
            <ac:spMk id="267" creationId="{4DC3130B-D46C-F960-ACF7-88CFB161B37C}"/>
          </ac:spMkLst>
        </pc:spChg>
        <pc:spChg chg="mod">
          <ac:chgData name="chethan kalyan" userId="c1370a218002e0be" providerId="LiveId" clId="{2D53C083-D1FA-4AFF-9038-BC477B0ABBA7}" dt="2024-11-07T08:53:04.399" v="4851"/>
          <ac:spMkLst>
            <pc:docMk/>
            <pc:sldMk cId="4245225542" sldId="286"/>
            <ac:spMk id="268" creationId="{75C9D94F-A55C-1769-B077-7892199EBD3A}"/>
          </ac:spMkLst>
        </pc:spChg>
        <pc:spChg chg="mod">
          <ac:chgData name="chethan kalyan" userId="c1370a218002e0be" providerId="LiveId" clId="{2D53C083-D1FA-4AFF-9038-BC477B0ABBA7}" dt="2024-11-07T08:53:04.399" v="4851"/>
          <ac:spMkLst>
            <pc:docMk/>
            <pc:sldMk cId="4245225542" sldId="286"/>
            <ac:spMk id="269" creationId="{19330166-84DC-E368-F398-10B45072C165}"/>
          </ac:spMkLst>
        </pc:spChg>
        <pc:spChg chg="mod">
          <ac:chgData name="chethan kalyan" userId="c1370a218002e0be" providerId="LiveId" clId="{2D53C083-D1FA-4AFF-9038-BC477B0ABBA7}" dt="2024-11-07T08:53:04.399" v="4851"/>
          <ac:spMkLst>
            <pc:docMk/>
            <pc:sldMk cId="4245225542" sldId="286"/>
            <ac:spMk id="270" creationId="{D2A1F8F9-F6F9-8D1E-8C9C-446B862BE96F}"/>
          </ac:spMkLst>
        </pc:spChg>
        <pc:spChg chg="mod">
          <ac:chgData name="chethan kalyan" userId="c1370a218002e0be" providerId="LiveId" clId="{2D53C083-D1FA-4AFF-9038-BC477B0ABBA7}" dt="2024-11-07T08:53:04.399" v="4851"/>
          <ac:spMkLst>
            <pc:docMk/>
            <pc:sldMk cId="4245225542" sldId="286"/>
            <ac:spMk id="271" creationId="{7FBDD2F3-A034-AAB6-5BE2-886EFC593D0A}"/>
          </ac:spMkLst>
        </pc:spChg>
        <pc:spChg chg="mod">
          <ac:chgData name="chethan kalyan" userId="c1370a218002e0be" providerId="LiveId" clId="{2D53C083-D1FA-4AFF-9038-BC477B0ABBA7}" dt="2024-11-07T08:53:04.399" v="4851"/>
          <ac:spMkLst>
            <pc:docMk/>
            <pc:sldMk cId="4245225542" sldId="286"/>
            <ac:spMk id="272" creationId="{58611D02-68E2-5B71-F433-63564C7760E1}"/>
          </ac:spMkLst>
        </pc:spChg>
        <pc:spChg chg="mod">
          <ac:chgData name="chethan kalyan" userId="c1370a218002e0be" providerId="LiveId" clId="{2D53C083-D1FA-4AFF-9038-BC477B0ABBA7}" dt="2024-11-07T08:53:04.399" v="4851"/>
          <ac:spMkLst>
            <pc:docMk/>
            <pc:sldMk cId="4245225542" sldId="286"/>
            <ac:spMk id="273" creationId="{8BA08ED8-C12D-4AC5-2739-5B40D188EBC0}"/>
          </ac:spMkLst>
        </pc:spChg>
        <pc:spChg chg="mod">
          <ac:chgData name="chethan kalyan" userId="c1370a218002e0be" providerId="LiveId" clId="{2D53C083-D1FA-4AFF-9038-BC477B0ABBA7}" dt="2024-11-07T08:53:04.399" v="4851"/>
          <ac:spMkLst>
            <pc:docMk/>
            <pc:sldMk cId="4245225542" sldId="286"/>
            <ac:spMk id="274" creationId="{7379256D-57E8-1465-06A1-E8787D733788}"/>
          </ac:spMkLst>
        </pc:spChg>
        <pc:spChg chg="mod">
          <ac:chgData name="chethan kalyan" userId="c1370a218002e0be" providerId="LiveId" clId="{2D53C083-D1FA-4AFF-9038-BC477B0ABBA7}" dt="2024-11-07T08:53:04.399" v="4851"/>
          <ac:spMkLst>
            <pc:docMk/>
            <pc:sldMk cId="4245225542" sldId="286"/>
            <ac:spMk id="275" creationId="{4C9FA0E9-EBC8-262A-D059-02230455D5E5}"/>
          </ac:spMkLst>
        </pc:spChg>
        <pc:spChg chg="mod">
          <ac:chgData name="chethan kalyan" userId="c1370a218002e0be" providerId="LiveId" clId="{2D53C083-D1FA-4AFF-9038-BC477B0ABBA7}" dt="2024-11-07T08:53:04.399" v="4851"/>
          <ac:spMkLst>
            <pc:docMk/>
            <pc:sldMk cId="4245225542" sldId="286"/>
            <ac:spMk id="276" creationId="{913F5CB1-9686-9093-912D-ED1F8EFAED22}"/>
          </ac:spMkLst>
        </pc:spChg>
        <pc:spChg chg="mod">
          <ac:chgData name="chethan kalyan" userId="c1370a218002e0be" providerId="LiveId" clId="{2D53C083-D1FA-4AFF-9038-BC477B0ABBA7}" dt="2024-11-07T08:53:04.399" v="4851"/>
          <ac:spMkLst>
            <pc:docMk/>
            <pc:sldMk cId="4245225542" sldId="286"/>
            <ac:spMk id="277" creationId="{95C06612-5852-FA48-8AFF-13265FB213A4}"/>
          </ac:spMkLst>
        </pc:spChg>
        <pc:spChg chg="mod">
          <ac:chgData name="chethan kalyan" userId="c1370a218002e0be" providerId="LiveId" clId="{2D53C083-D1FA-4AFF-9038-BC477B0ABBA7}" dt="2024-11-07T08:53:04.399" v="4851"/>
          <ac:spMkLst>
            <pc:docMk/>
            <pc:sldMk cId="4245225542" sldId="286"/>
            <ac:spMk id="278" creationId="{3187C4B0-60E5-7D6E-BACA-6E98C8374012}"/>
          </ac:spMkLst>
        </pc:spChg>
        <pc:spChg chg="mod">
          <ac:chgData name="chethan kalyan" userId="c1370a218002e0be" providerId="LiveId" clId="{2D53C083-D1FA-4AFF-9038-BC477B0ABBA7}" dt="2024-11-07T08:53:04.399" v="4851"/>
          <ac:spMkLst>
            <pc:docMk/>
            <pc:sldMk cId="4245225542" sldId="286"/>
            <ac:spMk id="279" creationId="{08E8B938-FF30-9DA8-A7E6-ECDAC91671AC}"/>
          </ac:spMkLst>
        </pc:spChg>
        <pc:spChg chg="mod">
          <ac:chgData name="chethan kalyan" userId="c1370a218002e0be" providerId="LiveId" clId="{2D53C083-D1FA-4AFF-9038-BC477B0ABBA7}" dt="2024-11-07T08:53:04.399" v="4851"/>
          <ac:spMkLst>
            <pc:docMk/>
            <pc:sldMk cId="4245225542" sldId="286"/>
            <ac:spMk id="280" creationId="{710146F6-A910-3C7F-2564-5CAA1523C638}"/>
          </ac:spMkLst>
        </pc:spChg>
        <pc:spChg chg="mod">
          <ac:chgData name="chethan kalyan" userId="c1370a218002e0be" providerId="LiveId" clId="{2D53C083-D1FA-4AFF-9038-BC477B0ABBA7}" dt="2024-11-07T08:53:04.399" v="4851"/>
          <ac:spMkLst>
            <pc:docMk/>
            <pc:sldMk cId="4245225542" sldId="286"/>
            <ac:spMk id="281" creationId="{C8DC98F1-6820-A175-E7CB-8367F02ACEA1}"/>
          </ac:spMkLst>
        </pc:spChg>
        <pc:spChg chg="mod">
          <ac:chgData name="chethan kalyan" userId="c1370a218002e0be" providerId="LiveId" clId="{2D53C083-D1FA-4AFF-9038-BC477B0ABBA7}" dt="2024-11-07T08:53:04.399" v="4851"/>
          <ac:spMkLst>
            <pc:docMk/>
            <pc:sldMk cId="4245225542" sldId="286"/>
            <ac:spMk id="282" creationId="{88135326-6DE8-709B-EB32-E789C21168FC}"/>
          </ac:spMkLst>
        </pc:spChg>
        <pc:spChg chg="mod">
          <ac:chgData name="chethan kalyan" userId="c1370a218002e0be" providerId="LiveId" clId="{2D53C083-D1FA-4AFF-9038-BC477B0ABBA7}" dt="2024-11-07T08:53:04.399" v="4851"/>
          <ac:spMkLst>
            <pc:docMk/>
            <pc:sldMk cId="4245225542" sldId="286"/>
            <ac:spMk id="283" creationId="{22A2F9F4-D168-C6A8-98D4-41949B4F2BF8}"/>
          </ac:spMkLst>
        </pc:spChg>
        <pc:spChg chg="mod">
          <ac:chgData name="chethan kalyan" userId="c1370a218002e0be" providerId="LiveId" clId="{2D53C083-D1FA-4AFF-9038-BC477B0ABBA7}" dt="2024-11-07T08:53:04.399" v="4851"/>
          <ac:spMkLst>
            <pc:docMk/>
            <pc:sldMk cId="4245225542" sldId="286"/>
            <ac:spMk id="284" creationId="{0B15E811-7A07-299D-6CB6-8F43CEE67F40}"/>
          </ac:spMkLst>
        </pc:spChg>
        <pc:spChg chg="mod">
          <ac:chgData name="chethan kalyan" userId="c1370a218002e0be" providerId="LiveId" clId="{2D53C083-D1FA-4AFF-9038-BC477B0ABBA7}" dt="2024-11-07T08:53:04.399" v="4851"/>
          <ac:spMkLst>
            <pc:docMk/>
            <pc:sldMk cId="4245225542" sldId="286"/>
            <ac:spMk id="285" creationId="{1B8CD3FE-897E-EAC0-C0F9-48EBC95499FD}"/>
          </ac:spMkLst>
        </pc:spChg>
        <pc:spChg chg="mod">
          <ac:chgData name="chethan kalyan" userId="c1370a218002e0be" providerId="LiveId" clId="{2D53C083-D1FA-4AFF-9038-BC477B0ABBA7}" dt="2024-11-07T08:53:04.399" v="4851"/>
          <ac:spMkLst>
            <pc:docMk/>
            <pc:sldMk cId="4245225542" sldId="286"/>
            <ac:spMk id="286" creationId="{864D217B-1E49-A528-1655-AE0C580F7288}"/>
          </ac:spMkLst>
        </pc:spChg>
        <pc:spChg chg="mod">
          <ac:chgData name="chethan kalyan" userId="c1370a218002e0be" providerId="LiveId" clId="{2D53C083-D1FA-4AFF-9038-BC477B0ABBA7}" dt="2024-11-07T08:53:04.399" v="4851"/>
          <ac:spMkLst>
            <pc:docMk/>
            <pc:sldMk cId="4245225542" sldId="286"/>
            <ac:spMk id="287" creationId="{E9FEB38B-F964-13E4-536F-35DC6EED1C7E}"/>
          </ac:spMkLst>
        </pc:spChg>
        <pc:spChg chg="mod">
          <ac:chgData name="chethan kalyan" userId="c1370a218002e0be" providerId="LiveId" clId="{2D53C083-D1FA-4AFF-9038-BC477B0ABBA7}" dt="2024-11-07T08:53:04.399" v="4851"/>
          <ac:spMkLst>
            <pc:docMk/>
            <pc:sldMk cId="4245225542" sldId="286"/>
            <ac:spMk id="288" creationId="{CC0E9221-DDFB-5A18-4720-56727281E5FC}"/>
          </ac:spMkLst>
        </pc:spChg>
        <pc:spChg chg="mod">
          <ac:chgData name="chethan kalyan" userId="c1370a218002e0be" providerId="LiveId" clId="{2D53C083-D1FA-4AFF-9038-BC477B0ABBA7}" dt="2024-11-07T08:53:04.399" v="4851"/>
          <ac:spMkLst>
            <pc:docMk/>
            <pc:sldMk cId="4245225542" sldId="286"/>
            <ac:spMk id="289" creationId="{CFBA60CE-E97D-39B8-2488-B8A87C0687D2}"/>
          </ac:spMkLst>
        </pc:spChg>
        <pc:spChg chg="mod">
          <ac:chgData name="chethan kalyan" userId="c1370a218002e0be" providerId="LiveId" clId="{2D53C083-D1FA-4AFF-9038-BC477B0ABBA7}" dt="2024-11-07T08:53:04.399" v="4851"/>
          <ac:spMkLst>
            <pc:docMk/>
            <pc:sldMk cId="4245225542" sldId="286"/>
            <ac:spMk id="290" creationId="{6BED8895-8E89-8D92-95F2-E340CEC38A90}"/>
          </ac:spMkLst>
        </pc:spChg>
        <pc:spChg chg="mod">
          <ac:chgData name="chethan kalyan" userId="c1370a218002e0be" providerId="LiveId" clId="{2D53C083-D1FA-4AFF-9038-BC477B0ABBA7}" dt="2024-11-07T08:53:04.399" v="4851"/>
          <ac:spMkLst>
            <pc:docMk/>
            <pc:sldMk cId="4245225542" sldId="286"/>
            <ac:spMk id="291" creationId="{470BAC98-FCD8-FDEF-1556-675B4AD70F27}"/>
          </ac:spMkLst>
        </pc:spChg>
        <pc:spChg chg="mod">
          <ac:chgData name="chethan kalyan" userId="c1370a218002e0be" providerId="LiveId" clId="{2D53C083-D1FA-4AFF-9038-BC477B0ABBA7}" dt="2024-11-07T08:53:04.399" v="4851"/>
          <ac:spMkLst>
            <pc:docMk/>
            <pc:sldMk cId="4245225542" sldId="286"/>
            <ac:spMk id="292" creationId="{26E0BAC7-4CFC-2DC2-B8E1-D9A4966F3A45}"/>
          </ac:spMkLst>
        </pc:spChg>
        <pc:spChg chg="mod">
          <ac:chgData name="chethan kalyan" userId="c1370a218002e0be" providerId="LiveId" clId="{2D53C083-D1FA-4AFF-9038-BC477B0ABBA7}" dt="2024-11-07T08:53:04.399" v="4851"/>
          <ac:spMkLst>
            <pc:docMk/>
            <pc:sldMk cId="4245225542" sldId="286"/>
            <ac:spMk id="293" creationId="{BA41BF0D-073D-B289-C8DF-F7B1290161EA}"/>
          </ac:spMkLst>
        </pc:spChg>
        <pc:spChg chg="mod">
          <ac:chgData name="chethan kalyan" userId="c1370a218002e0be" providerId="LiveId" clId="{2D53C083-D1FA-4AFF-9038-BC477B0ABBA7}" dt="2024-11-07T08:53:04.399" v="4851"/>
          <ac:spMkLst>
            <pc:docMk/>
            <pc:sldMk cId="4245225542" sldId="286"/>
            <ac:spMk id="294" creationId="{E94A3FD7-7CAB-72E1-0AC8-D1273486BE20}"/>
          </ac:spMkLst>
        </pc:spChg>
        <pc:spChg chg="mod">
          <ac:chgData name="chethan kalyan" userId="c1370a218002e0be" providerId="LiveId" clId="{2D53C083-D1FA-4AFF-9038-BC477B0ABBA7}" dt="2024-11-07T08:53:04.399" v="4851"/>
          <ac:spMkLst>
            <pc:docMk/>
            <pc:sldMk cId="4245225542" sldId="286"/>
            <ac:spMk id="295" creationId="{EB5FED7A-2D92-5DD6-0280-303C18882557}"/>
          </ac:spMkLst>
        </pc:spChg>
        <pc:spChg chg="mod">
          <ac:chgData name="chethan kalyan" userId="c1370a218002e0be" providerId="LiveId" clId="{2D53C083-D1FA-4AFF-9038-BC477B0ABBA7}" dt="2024-11-07T08:53:04.399" v="4851"/>
          <ac:spMkLst>
            <pc:docMk/>
            <pc:sldMk cId="4245225542" sldId="286"/>
            <ac:spMk id="296" creationId="{C5A8FAEB-01D0-3923-1D83-675A30E135EF}"/>
          </ac:spMkLst>
        </pc:spChg>
        <pc:spChg chg="mod">
          <ac:chgData name="chethan kalyan" userId="c1370a218002e0be" providerId="LiveId" clId="{2D53C083-D1FA-4AFF-9038-BC477B0ABBA7}" dt="2024-11-07T08:53:04.399" v="4851"/>
          <ac:spMkLst>
            <pc:docMk/>
            <pc:sldMk cId="4245225542" sldId="286"/>
            <ac:spMk id="297" creationId="{7FDC24FA-E4E8-7DB2-76AA-60BA1BC1F730}"/>
          </ac:spMkLst>
        </pc:spChg>
        <pc:spChg chg="mod">
          <ac:chgData name="chethan kalyan" userId="c1370a218002e0be" providerId="LiveId" clId="{2D53C083-D1FA-4AFF-9038-BC477B0ABBA7}" dt="2024-11-07T08:53:04.399" v="4851"/>
          <ac:spMkLst>
            <pc:docMk/>
            <pc:sldMk cId="4245225542" sldId="286"/>
            <ac:spMk id="298" creationId="{C7B80687-6844-461C-893B-78226B2C1378}"/>
          </ac:spMkLst>
        </pc:spChg>
        <pc:spChg chg="mod">
          <ac:chgData name="chethan kalyan" userId="c1370a218002e0be" providerId="LiveId" clId="{2D53C083-D1FA-4AFF-9038-BC477B0ABBA7}" dt="2024-11-07T08:53:04.399" v="4851"/>
          <ac:spMkLst>
            <pc:docMk/>
            <pc:sldMk cId="4245225542" sldId="286"/>
            <ac:spMk id="299" creationId="{041BBD28-7063-A1F3-4CE0-06A7947BF106}"/>
          </ac:spMkLst>
        </pc:spChg>
        <pc:spChg chg="mod">
          <ac:chgData name="chethan kalyan" userId="c1370a218002e0be" providerId="LiveId" clId="{2D53C083-D1FA-4AFF-9038-BC477B0ABBA7}" dt="2024-11-07T08:53:04.399" v="4851"/>
          <ac:spMkLst>
            <pc:docMk/>
            <pc:sldMk cId="4245225542" sldId="286"/>
            <ac:spMk id="300" creationId="{588C9344-0A33-99B2-C6C8-24D252C4645B}"/>
          </ac:spMkLst>
        </pc:spChg>
        <pc:spChg chg="mod">
          <ac:chgData name="chethan kalyan" userId="c1370a218002e0be" providerId="LiveId" clId="{2D53C083-D1FA-4AFF-9038-BC477B0ABBA7}" dt="2024-11-07T08:53:04.399" v="4851"/>
          <ac:spMkLst>
            <pc:docMk/>
            <pc:sldMk cId="4245225542" sldId="286"/>
            <ac:spMk id="301" creationId="{96F9B1C1-D01D-4456-47D9-486E207A4D8C}"/>
          </ac:spMkLst>
        </pc:spChg>
        <pc:spChg chg="mod">
          <ac:chgData name="chethan kalyan" userId="c1370a218002e0be" providerId="LiveId" clId="{2D53C083-D1FA-4AFF-9038-BC477B0ABBA7}" dt="2024-11-07T08:53:04.399" v="4851"/>
          <ac:spMkLst>
            <pc:docMk/>
            <pc:sldMk cId="4245225542" sldId="286"/>
            <ac:spMk id="302" creationId="{9E927AC2-A288-8A82-2058-8D6DE2F27851}"/>
          </ac:spMkLst>
        </pc:spChg>
        <pc:spChg chg="mod">
          <ac:chgData name="chethan kalyan" userId="c1370a218002e0be" providerId="LiveId" clId="{2D53C083-D1FA-4AFF-9038-BC477B0ABBA7}" dt="2024-11-07T08:53:04.399" v="4851"/>
          <ac:spMkLst>
            <pc:docMk/>
            <pc:sldMk cId="4245225542" sldId="286"/>
            <ac:spMk id="303" creationId="{601352ED-0AC1-49F0-87E8-F78C93C2A9D4}"/>
          </ac:spMkLst>
        </pc:spChg>
        <pc:spChg chg="mod">
          <ac:chgData name="chethan kalyan" userId="c1370a218002e0be" providerId="LiveId" clId="{2D53C083-D1FA-4AFF-9038-BC477B0ABBA7}" dt="2024-11-07T08:53:04.399" v="4851"/>
          <ac:spMkLst>
            <pc:docMk/>
            <pc:sldMk cId="4245225542" sldId="286"/>
            <ac:spMk id="304" creationId="{DB8F1721-EA10-954E-F84F-2B6440D07467}"/>
          </ac:spMkLst>
        </pc:spChg>
        <pc:spChg chg="mod">
          <ac:chgData name="chethan kalyan" userId="c1370a218002e0be" providerId="LiveId" clId="{2D53C083-D1FA-4AFF-9038-BC477B0ABBA7}" dt="2024-11-07T08:53:04.399" v="4851"/>
          <ac:spMkLst>
            <pc:docMk/>
            <pc:sldMk cId="4245225542" sldId="286"/>
            <ac:spMk id="305" creationId="{818B7038-E4CC-0B4F-0B87-30572F2EA5BE}"/>
          </ac:spMkLst>
        </pc:spChg>
        <pc:spChg chg="mod">
          <ac:chgData name="chethan kalyan" userId="c1370a218002e0be" providerId="LiveId" clId="{2D53C083-D1FA-4AFF-9038-BC477B0ABBA7}" dt="2024-11-07T08:53:04.399" v="4851"/>
          <ac:spMkLst>
            <pc:docMk/>
            <pc:sldMk cId="4245225542" sldId="286"/>
            <ac:spMk id="306" creationId="{910D7207-6EC5-5572-C690-5C0BD32602F0}"/>
          </ac:spMkLst>
        </pc:spChg>
        <pc:spChg chg="mod">
          <ac:chgData name="chethan kalyan" userId="c1370a218002e0be" providerId="LiveId" clId="{2D53C083-D1FA-4AFF-9038-BC477B0ABBA7}" dt="2024-11-07T08:53:04.399" v="4851"/>
          <ac:spMkLst>
            <pc:docMk/>
            <pc:sldMk cId="4245225542" sldId="286"/>
            <ac:spMk id="307" creationId="{BE4321AC-F4A1-2A3B-572C-1CD1DBC23A4F}"/>
          </ac:spMkLst>
        </pc:spChg>
        <pc:spChg chg="mod">
          <ac:chgData name="chethan kalyan" userId="c1370a218002e0be" providerId="LiveId" clId="{2D53C083-D1FA-4AFF-9038-BC477B0ABBA7}" dt="2024-11-07T08:53:04.399" v="4851"/>
          <ac:spMkLst>
            <pc:docMk/>
            <pc:sldMk cId="4245225542" sldId="286"/>
            <ac:spMk id="308" creationId="{E376B1B8-9F2A-6AC4-E8B1-1F8B1754884C}"/>
          </ac:spMkLst>
        </pc:spChg>
        <pc:spChg chg="mod">
          <ac:chgData name="chethan kalyan" userId="c1370a218002e0be" providerId="LiveId" clId="{2D53C083-D1FA-4AFF-9038-BC477B0ABBA7}" dt="2024-11-07T08:53:04.399" v="4851"/>
          <ac:spMkLst>
            <pc:docMk/>
            <pc:sldMk cId="4245225542" sldId="286"/>
            <ac:spMk id="309" creationId="{59B29E70-FF16-34F1-2685-53E3A8E264DF}"/>
          </ac:spMkLst>
        </pc:spChg>
        <pc:spChg chg="mod">
          <ac:chgData name="chethan kalyan" userId="c1370a218002e0be" providerId="LiveId" clId="{2D53C083-D1FA-4AFF-9038-BC477B0ABBA7}" dt="2024-11-07T08:53:04.399" v="4851"/>
          <ac:spMkLst>
            <pc:docMk/>
            <pc:sldMk cId="4245225542" sldId="286"/>
            <ac:spMk id="310" creationId="{40EEA09E-922A-2F86-E299-74FC2DDE771D}"/>
          </ac:spMkLst>
        </pc:spChg>
        <pc:spChg chg="mod">
          <ac:chgData name="chethan kalyan" userId="c1370a218002e0be" providerId="LiveId" clId="{2D53C083-D1FA-4AFF-9038-BC477B0ABBA7}" dt="2024-11-07T08:53:04.399" v="4851"/>
          <ac:spMkLst>
            <pc:docMk/>
            <pc:sldMk cId="4245225542" sldId="286"/>
            <ac:spMk id="311" creationId="{EB1D9C34-BE6B-44BE-F6D5-6F742D1A7617}"/>
          </ac:spMkLst>
        </pc:spChg>
        <pc:spChg chg="mod">
          <ac:chgData name="chethan kalyan" userId="c1370a218002e0be" providerId="LiveId" clId="{2D53C083-D1FA-4AFF-9038-BC477B0ABBA7}" dt="2024-11-07T08:53:04.399" v="4851"/>
          <ac:spMkLst>
            <pc:docMk/>
            <pc:sldMk cId="4245225542" sldId="286"/>
            <ac:spMk id="312" creationId="{205E3988-3F43-9A5D-47E5-02D24C32BF3A}"/>
          </ac:spMkLst>
        </pc:spChg>
        <pc:spChg chg="mod">
          <ac:chgData name="chethan kalyan" userId="c1370a218002e0be" providerId="LiveId" clId="{2D53C083-D1FA-4AFF-9038-BC477B0ABBA7}" dt="2024-11-07T08:53:04.399" v="4851"/>
          <ac:spMkLst>
            <pc:docMk/>
            <pc:sldMk cId="4245225542" sldId="286"/>
            <ac:spMk id="313" creationId="{EE628E95-B60A-4968-461D-C79FA97AB96C}"/>
          </ac:spMkLst>
        </pc:spChg>
        <pc:spChg chg="mod">
          <ac:chgData name="chethan kalyan" userId="c1370a218002e0be" providerId="LiveId" clId="{2D53C083-D1FA-4AFF-9038-BC477B0ABBA7}" dt="2024-11-07T08:53:04.399" v="4851"/>
          <ac:spMkLst>
            <pc:docMk/>
            <pc:sldMk cId="4245225542" sldId="286"/>
            <ac:spMk id="314" creationId="{85DEAD2F-70AE-57F1-ECAC-584CAE67C96D}"/>
          </ac:spMkLst>
        </pc:spChg>
        <pc:spChg chg="mod">
          <ac:chgData name="chethan kalyan" userId="c1370a218002e0be" providerId="LiveId" clId="{2D53C083-D1FA-4AFF-9038-BC477B0ABBA7}" dt="2024-11-07T08:53:04.399" v="4851"/>
          <ac:spMkLst>
            <pc:docMk/>
            <pc:sldMk cId="4245225542" sldId="286"/>
            <ac:spMk id="315" creationId="{BFF271AD-E18E-5FEC-69D0-11880DA9CE12}"/>
          </ac:spMkLst>
        </pc:spChg>
        <pc:spChg chg="mod">
          <ac:chgData name="chethan kalyan" userId="c1370a218002e0be" providerId="LiveId" clId="{2D53C083-D1FA-4AFF-9038-BC477B0ABBA7}" dt="2024-11-07T08:53:04.399" v="4851"/>
          <ac:spMkLst>
            <pc:docMk/>
            <pc:sldMk cId="4245225542" sldId="286"/>
            <ac:spMk id="316" creationId="{15452BB4-F5B1-A54C-9802-2668CB40153E}"/>
          </ac:spMkLst>
        </pc:spChg>
        <pc:spChg chg="mod">
          <ac:chgData name="chethan kalyan" userId="c1370a218002e0be" providerId="LiveId" clId="{2D53C083-D1FA-4AFF-9038-BC477B0ABBA7}" dt="2024-11-07T08:53:04.399" v="4851"/>
          <ac:spMkLst>
            <pc:docMk/>
            <pc:sldMk cId="4245225542" sldId="286"/>
            <ac:spMk id="317" creationId="{303F288F-E372-4A6A-A27A-B8940E35334A}"/>
          </ac:spMkLst>
        </pc:spChg>
        <pc:spChg chg="mod">
          <ac:chgData name="chethan kalyan" userId="c1370a218002e0be" providerId="LiveId" clId="{2D53C083-D1FA-4AFF-9038-BC477B0ABBA7}" dt="2024-11-07T08:53:04.399" v="4851"/>
          <ac:spMkLst>
            <pc:docMk/>
            <pc:sldMk cId="4245225542" sldId="286"/>
            <ac:spMk id="318" creationId="{13D1F5C3-2C25-F901-F0BA-0363F543216C}"/>
          </ac:spMkLst>
        </pc:spChg>
        <pc:spChg chg="mod">
          <ac:chgData name="chethan kalyan" userId="c1370a218002e0be" providerId="LiveId" clId="{2D53C083-D1FA-4AFF-9038-BC477B0ABBA7}" dt="2024-11-07T08:53:04.399" v="4851"/>
          <ac:spMkLst>
            <pc:docMk/>
            <pc:sldMk cId="4245225542" sldId="286"/>
            <ac:spMk id="319" creationId="{78AD4294-3FE6-831D-3BF9-005263766EEF}"/>
          </ac:spMkLst>
        </pc:spChg>
        <pc:spChg chg="mod">
          <ac:chgData name="chethan kalyan" userId="c1370a218002e0be" providerId="LiveId" clId="{2D53C083-D1FA-4AFF-9038-BC477B0ABBA7}" dt="2024-11-07T08:53:04.399" v="4851"/>
          <ac:spMkLst>
            <pc:docMk/>
            <pc:sldMk cId="4245225542" sldId="286"/>
            <ac:spMk id="320" creationId="{2BFEBE83-0471-8625-3986-CB77A97FFF22}"/>
          </ac:spMkLst>
        </pc:spChg>
        <pc:spChg chg="mod">
          <ac:chgData name="chethan kalyan" userId="c1370a218002e0be" providerId="LiveId" clId="{2D53C083-D1FA-4AFF-9038-BC477B0ABBA7}" dt="2024-11-07T08:53:04.399" v="4851"/>
          <ac:spMkLst>
            <pc:docMk/>
            <pc:sldMk cId="4245225542" sldId="286"/>
            <ac:spMk id="321" creationId="{AE9B98C3-82F2-A1CD-28C3-146A3C728A47}"/>
          </ac:spMkLst>
        </pc:spChg>
        <pc:spChg chg="mod">
          <ac:chgData name="chethan kalyan" userId="c1370a218002e0be" providerId="LiveId" clId="{2D53C083-D1FA-4AFF-9038-BC477B0ABBA7}" dt="2024-11-07T08:53:04.399" v="4851"/>
          <ac:spMkLst>
            <pc:docMk/>
            <pc:sldMk cId="4245225542" sldId="286"/>
            <ac:spMk id="322" creationId="{F39A2E79-236B-A43F-9BB8-8C8BA489B407}"/>
          </ac:spMkLst>
        </pc:spChg>
        <pc:spChg chg="mod">
          <ac:chgData name="chethan kalyan" userId="c1370a218002e0be" providerId="LiveId" clId="{2D53C083-D1FA-4AFF-9038-BC477B0ABBA7}" dt="2024-11-07T08:53:04.399" v="4851"/>
          <ac:spMkLst>
            <pc:docMk/>
            <pc:sldMk cId="4245225542" sldId="286"/>
            <ac:spMk id="323" creationId="{F56F3E80-4688-41DA-1690-3EFE975DB91D}"/>
          </ac:spMkLst>
        </pc:spChg>
        <pc:spChg chg="mod">
          <ac:chgData name="chethan kalyan" userId="c1370a218002e0be" providerId="LiveId" clId="{2D53C083-D1FA-4AFF-9038-BC477B0ABBA7}" dt="2024-11-07T08:53:04.399" v="4851"/>
          <ac:spMkLst>
            <pc:docMk/>
            <pc:sldMk cId="4245225542" sldId="286"/>
            <ac:spMk id="324" creationId="{A215FB44-B7E6-3F68-6FB5-52E9A3358CCF}"/>
          </ac:spMkLst>
        </pc:spChg>
        <pc:spChg chg="mod">
          <ac:chgData name="chethan kalyan" userId="c1370a218002e0be" providerId="LiveId" clId="{2D53C083-D1FA-4AFF-9038-BC477B0ABBA7}" dt="2024-11-07T08:53:04.399" v="4851"/>
          <ac:spMkLst>
            <pc:docMk/>
            <pc:sldMk cId="4245225542" sldId="286"/>
            <ac:spMk id="325" creationId="{55E22FDC-5CF3-0E7F-A3AB-F55592E59C2A}"/>
          </ac:spMkLst>
        </pc:spChg>
        <pc:spChg chg="mod">
          <ac:chgData name="chethan kalyan" userId="c1370a218002e0be" providerId="LiveId" clId="{2D53C083-D1FA-4AFF-9038-BC477B0ABBA7}" dt="2024-11-07T08:53:04.399" v="4851"/>
          <ac:spMkLst>
            <pc:docMk/>
            <pc:sldMk cId="4245225542" sldId="286"/>
            <ac:spMk id="326" creationId="{7EED168D-B9B3-D7C4-5099-523AA3307EA1}"/>
          </ac:spMkLst>
        </pc:spChg>
        <pc:spChg chg="mod">
          <ac:chgData name="chethan kalyan" userId="c1370a218002e0be" providerId="LiveId" clId="{2D53C083-D1FA-4AFF-9038-BC477B0ABBA7}" dt="2024-11-07T08:53:04.399" v="4851"/>
          <ac:spMkLst>
            <pc:docMk/>
            <pc:sldMk cId="4245225542" sldId="286"/>
            <ac:spMk id="327" creationId="{B00AF5FA-2DC8-6F7E-A394-DD43FB7DB270}"/>
          </ac:spMkLst>
        </pc:spChg>
        <pc:spChg chg="mod">
          <ac:chgData name="chethan kalyan" userId="c1370a218002e0be" providerId="LiveId" clId="{2D53C083-D1FA-4AFF-9038-BC477B0ABBA7}" dt="2024-11-07T08:53:04.399" v="4851"/>
          <ac:spMkLst>
            <pc:docMk/>
            <pc:sldMk cId="4245225542" sldId="286"/>
            <ac:spMk id="328" creationId="{97F5685D-8319-8ED3-F5AD-3B2B7233CDA3}"/>
          </ac:spMkLst>
        </pc:spChg>
        <pc:spChg chg="mod">
          <ac:chgData name="chethan kalyan" userId="c1370a218002e0be" providerId="LiveId" clId="{2D53C083-D1FA-4AFF-9038-BC477B0ABBA7}" dt="2024-11-07T08:53:04.399" v="4851"/>
          <ac:spMkLst>
            <pc:docMk/>
            <pc:sldMk cId="4245225542" sldId="286"/>
            <ac:spMk id="329" creationId="{A0523CCF-FDC7-46B8-7E01-83CD031695AC}"/>
          </ac:spMkLst>
        </pc:spChg>
        <pc:spChg chg="mod">
          <ac:chgData name="chethan kalyan" userId="c1370a218002e0be" providerId="LiveId" clId="{2D53C083-D1FA-4AFF-9038-BC477B0ABBA7}" dt="2024-11-07T08:53:04.399" v="4851"/>
          <ac:spMkLst>
            <pc:docMk/>
            <pc:sldMk cId="4245225542" sldId="286"/>
            <ac:spMk id="330" creationId="{406F24BB-0B26-FEC3-2D10-F1D78723BB49}"/>
          </ac:spMkLst>
        </pc:spChg>
        <pc:spChg chg="mod">
          <ac:chgData name="chethan kalyan" userId="c1370a218002e0be" providerId="LiveId" clId="{2D53C083-D1FA-4AFF-9038-BC477B0ABBA7}" dt="2024-11-07T08:53:04.399" v="4851"/>
          <ac:spMkLst>
            <pc:docMk/>
            <pc:sldMk cId="4245225542" sldId="286"/>
            <ac:spMk id="331" creationId="{22235816-7C50-117A-60D8-5035228D84AA}"/>
          </ac:spMkLst>
        </pc:spChg>
        <pc:spChg chg="mod">
          <ac:chgData name="chethan kalyan" userId="c1370a218002e0be" providerId="LiveId" clId="{2D53C083-D1FA-4AFF-9038-BC477B0ABBA7}" dt="2024-11-07T08:53:04.399" v="4851"/>
          <ac:spMkLst>
            <pc:docMk/>
            <pc:sldMk cId="4245225542" sldId="286"/>
            <ac:spMk id="332" creationId="{0CA80C13-04FA-6BBC-EF9F-9D7AE4B75565}"/>
          </ac:spMkLst>
        </pc:spChg>
        <pc:spChg chg="mod">
          <ac:chgData name="chethan kalyan" userId="c1370a218002e0be" providerId="LiveId" clId="{2D53C083-D1FA-4AFF-9038-BC477B0ABBA7}" dt="2024-11-07T08:53:04.399" v="4851"/>
          <ac:spMkLst>
            <pc:docMk/>
            <pc:sldMk cId="4245225542" sldId="286"/>
            <ac:spMk id="333" creationId="{D4399A32-F1B8-A3BA-9F3B-CBA3C407445C}"/>
          </ac:spMkLst>
        </pc:spChg>
        <pc:spChg chg="mod">
          <ac:chgData name="chethan kalyan" userId="c1370a218002e0be" providerId="LiveId" clId="{2D53C083-D1FA-4AFF-9038-BC477B0ABBA7}" dt="2024-11-07T08:53:04.399" v="4851"/>
          <ac:spMkLst>
            <pc:docMk/>
            <pc:sldMk cId="4245225542" sldId="286"/>
            <ac:spMk id="334" creationId="{06F9922F-DC1D-5BF5-8CBE-C9B8350BB98B}"/>
          </ac:spMkLst>
        </pc:spChg>
        <pc:spChg chg="mod">
          <ac:chgData name="chethan kalyan" userId="c1370a218002e0be" providerId="LiveId" clId="{2D53C083-D1FA-4AFF-9038-BC477B0ABBA7}" dt="2024-11-07T08:53:04.399" v="4851"/>
          <ac:spMkLst>
            <pc:docMk/>
            <pc:sldMk cId="4245225542" sldId="286"/>
            <ac:spMk id="335" creationId="{820B00AF-D5E9-3BE2-D799-C2CB14F336B2}"/>
          </ac:spMkLst>
        </pc:spChg>
        <pc:spChg chg="mod">
          <ac:chgData name="chethan kalyan" userId="c1370a218002e0be" providerId="LiveId" clId="{2D53C083-D1FA-4AFF-9038-BC477B0ABBA7}" dt="2024-11-07T08:53:04.399" v="4851"/>
          <ac:spMkLst>
            <pc:docMk/>
            <pc:sldMk cId="4245225542" sldId="286"/>
            <ac:spMk id="336" creationId="{58887C7C-5986-3353-6390-98AF86AB28BC}"/>
          </ac:spMkLst>
        </pc:spChg>
        <pc:spChg chg="mod">
          <ac:chgData name="chethan kalyan" userId="c1370a218002e0be" providerId="LiveId" clId="{2D53C083-D1FA-4AFF-9038-BC477B0ABBA7}" dt="2024-11-07T08:53:04.399" v="4851"/>
          <ac:spMkLst>
            <pc:docMk/>
            <pc:sldMk cId="4245225542" sldId="286"/>
            <ac:spMk id="337" creationId="{49351E85-3E91-0899-EB1E-616E3FCD2976}"/>
          </ac:spMkLst>
        </pc:spChg>
        <pc:spChg chg="mod">
          <ac:chgData name="chethan kalyan" userId="c1370a218002e0be" providerId="LiveId" clId="{2D53C083-D1FA-4AFF-9038-BC477B0ABBA7}" dt="2024-11-07T08:53:04.399" v="4851"/>
          <ac:spMkLst>
            <pc:docMk/>
            <pc:sldMk cId="4245225542" sldId="286"/>
            <ac:spMk id="338" creationId="{C5A0E69F-2D66-AAF8-328C-8971C1D0404B}"/>
          </ac:spMkLst>
        </pc:spChg>
        <pc:spChg chg="mod">
          <ac:chgData name="chethan kalyan" userId="c1370a218002e0be" providerId="LiveId" clId="{2D53C083-D1FA-4AFF-9038-BC477B0ABBA7}" dt="2024-11-07T08:53:04.399" v="4851"/>
          <ac:spMkLst>
            <pc:docMk/>
            <pc:sldMk cId="4245225542" sldId="286"/>
            <ac:spMk id="339" creationId="{89229818-5857-AE1B-4790-7DC0C87F5885}"/>
          </ac:spMkLst>
        </pc:spChg>
        <pc:spChg chg="mod">
          <ac:chgData name="chethan kalyan" userId="c1370a218002e0be" providerId="LiveId" clId="{2D53C083-D1FA-4AFF-9038-BC477B0ABBA7}" dt="2024-11-07T08:53:04.399" v="4851"/>
          <ac:spMkLst>
            <pc:docMk/>
            <pc:sldMk cId="4245225542" sldId="286"/>
            <ac:spMk id="340" creationId="{4DF8F3BA-DD33-F013-24FD-BD9286206EC7}"/>
          </ac:spMkLst>
        </pc:spChg>
        <pc:spChg chg="mod">
          <ac:chgData name="chethan kalyan" userId="c1370a218002e0be" providerId="LiveId" clId="{2D53C083-D1FA-4AFF-9038-BC477B0ABBA7}" dt="2024-11-07T08:53:04.399" v="4851"/>
          <ac:spMkLst>
            <pc:docMk/>
            <pc:sldMk cId="4245225542" sldId="286"/>
            <ac:spMk id="341" creationId="{3A8D573B-A76C-EB85-DAA0-6B212EF55BAC}"/>
          </ac:spMkLst>
        </pc:spChg>
        <pc:spChg chg="mod">
          <ac:chgData name="chethan kalyan" userId="c1370a218002e0be" providerId="LiveId" clId="{2D53C083-D1FA-4AFF-9038-BC477B0ABBA7}" dt="2024-11-07T08:53:04.399" v="4851"/>
          <ac:spMkLst>
            <pc:docMk/>
            <pc:sldMk cId="4245225542" sldId="286"/>
            <ac:spMk id="342" creationId="{B941BDAA-EB7D-631A-D3E2-63851393557C}"/>
          </ac:spMkLst>
        </pc:spChg>
        <pc:spChg chg="mod">
          <ac:chgData name="chethan kalyan" userId="c1370a218002e0be" providerId="LiveId" clId="{2D53C083-D1FA-4AFF-9038-BC477B0ABBA7}" dt="2024-11-07T08:53:04.399" v="4851"/>
          <ac:spMkLst>
            <pc:docMk/>
            <pc:sldMk cId="4245225542" sldId="286"/>
            <ac:spMk id="343" creationId="{AA781011-5948-8096-8B19-0A12531F76A2}"/>
          </ac:spMkLst>
        </pc:spChg>
        <pc:spChg chg="mod">
          <ac:chgData name="chethan kalyan" userId="c1370a218002e0be" providerId="LiveId" clId="{2D53C083-D1FA-4AFF-9038-BC477B0ABBA7}" dt="2024-11-07T08:53:04.399" v="4851"/>
          <ac:spMkLst>
            <pc:docMk/>
            <pc:sldMk cId="4245225542" sldId="286"/>
            <ac:spMk id="344" creationId="{1AE77A49-4CF2-99C3-A46A-3DA5401BED13}"/>
          </ac:spMkLst>
        </pc:spChg>
        <pc:grpChg chg="add mod">
          <ac:chgData name="chethan kalyan" userId="c1370a218002e0be" providerId="LiveId" clId="{2D53C083-D1FA-4AFF-9038-BC477B0ABBA7}" dt="2024-11-07T08:53:04.399" v="4851"/>
          <ac:grpSpMkLst>
            <pc:docMk/>
            <pc:sldMk cId="4245225542" sldId="286"/>
            <ac:grpSpMk id="4" creationId="{3C946143-8F4A-7E84-77E2-ADE571C711D8}"/>
          </ac:grpSpMkLst>
        </pc:grpChg>
        <pc:grpChg chg="mod">
          <ac:chgData name="chethan kalyan" userId="c1370a218002e0be" providerId="LiveId" clId="{2D53C083-D1FA-4AFF-9038-BC477B0ABBA7}" dt="2024-11-07T08:53:04.399" v="4851"/>
          <ac:grpSpMkLst>
            <pc:docMk/>
            <pc:sldMk cId="4245225542" sldId="286"/>
            <ac:grpSpMk id="5" creationId="{26319756-BAD1-BF66-CC59-119561F88963}"/>
          </ac:grpSpMkLst>
        </pc:grpChg>
        <pc:grpChg chg="mod">
          <ac:chgData name="chethan kalyan" userId="c1370a218002e0be" providerId="LiveId" clId="{2D53C083-D1FA-4AFF-9038-BC477B0ABBA7}" dt="2024-11-07T08:53:04.399" v="4851"/>
          <ac:grpSpMkLst>
            <pc:docMk/>
            <pc:sldMk cId="4245225542" sldId="286"/>
            <ac:grpSpMk id="6" creationId="{030E737E-7A39-2791-8BF0-84EEB3524217}"/>
          </ac:grpSpMkLst>
        </pc:grpChg>
        <pc:picChg chg="add mod">
          <ac:chgData name="chethan kalyan" userId="c1370a218002e0be" providerId="LiveId" clId="{2D53C083-D1FA-4AFF-9038-BC477B0ABBA7}" dt="2024-11-07T16:49:59.462" v="4957" actId="14861"/>
          <ac:picMkLst>
            <pc:docMk/>
            <pc:sldMk cId="4245225542" sldId="286"/>
            <ac:picMk id="3" creationId="{B8D3804D-0997-96E8-4B7E-07EAAFFD4C74}"/>
          </ac:picMkLst>
        </pc:picChg>
        <pc:picChg chg="add mod">
          <ac:chgData name="chethan kalyan" userId="c1370a218002e0be" providerId="LiveId" clId="{2D53C083-D1FA-4AFF-9038-BC477B0ABBA7}" dt="2024-11-07T08:53:10.494" v="4852"/>
          <ac:picMkLst>
            <pc:docMk/>
            <pc:sldMk cId="4245225542" sldId="286"/>
            <ac:picMk id="345" creationId="{BED0209E-567B-B5C7-049A-A918CCE9363B}"/>
          </ac:picMkLst>
        </pc:picChg>
      </pc:sldChg>
      <pc:sldChg chg="addSp delSp modSp new mod">
        <pc:chgData name="chethan kalyan" userId="c1370a218002e0be" providerId="LiveId" clId="{2D53C083-D1FA-4AFF-9038-BC477B0ABBA7}" dt="2024-11-08T11:12:17.415" v="5663" actId="1076"/>
        <pc:sldMkLst>
          <pc:docMk/>
          <pc:sldMk cId="4008038784" sldId="287"/>
        </pc:sldMkLst>
        <pc:spChg chg="mod">
          <ac:chgData name="chethan kalyan" userId="c1370a218002e0be" providerId="LiveId" clId="{2D53C083-D1FA-4AFF-9038-BC477B0ABBA7}" dt="2024-11-08T10:08:34.353" v="4967"/>
          <ac:spMkLst>
            <pc:docMk/>
            <pc:sldMk cId="4008038784" sldId="287"/>
            <ac:spMk id="7" creationId="{5790AE43-A5E2-E217-97DC-C8CC1222A676}"/>
          </ac:spMkLst>
        </pc:spChg>
        <pc:spChg chg="mod">
          <ac:chgData name="chethan kalyan" userId="c1370a218002e0be" providerId="LiveId" clId="{2D53C083-D1FA-4AFF-9038-BC477B0ABBA7}" dt="2024-11-08T10:08:34.353" v="4967"/>
          <ac:spMkLst>
            <pc:docMk/>
            <pc:sldMk cId="4008038784" sldId="287"/>
            <ac:spMk id="8" creationId="{51D8A5BE-8AC1-5907-317E-3DF83B2EC557}"/>
          </ac:spMkLst>
        </pc:spChg>
        <pc:spChg chg="mod">
          <ac:chgData name="chethan kalyan" userId="c1370a218002e0be" providerId="LiveId" clId="{2D53C083-D1FA-4AFF-9038-BC477B0ABBA7}" dt="2024-11-08T10:08:34.353" v="4967"/>
          <ac:spMkLst>
            <pc:docMk/>
            <pc:sldMk cId="4008038784" sldId="287"/>
            <ac:spMk id="9" creationId="{57D10B7F-87C9-7672-994A-A1E180A027E8}"/>
          </ac:spMkLst>
        </pc:spChg>
        <pc:spChg chg="mod">
          <ac:chgData name="chethan kalyan" userId="c1370a218002e0be" providerId="LiveId" clId="{2D53C083-D1FA-4AFF-9038-BC477B0ABBA7}" dt="2024-11-08T10:08:34.353" v="4967"/>
          <ac:spMkLst>
            <pc:docMk/>
            <pc:sldMk cId="4008038784" sldId="287"/>
            <ac:spMk id="10" creationId="{DAB85F88-E471-1D42-6B83-38B785CB5F03}"/>
          </ac:spMkLst>
        </pc:spChg>
        <pc:spChg chg="mod">
          <ac:chgData name="chethan kalyan" userId="c1370a218002e0be" providerId="LiveId" clId="{2D53C083-D1FA-4AFF-9038-BC477B0ABBA7}" dt="2024-11-08T10:08:34.353" v="4967"/>
          <ac:spMkLst>
            <pc:docMk/>
            <pc:sldMk cId="4008038784" sldId="287"/>
            <ac:spMk id="11" creationId="{4A42CC86-34CD-D89E-21B5-AE644C7A6359}"/>
          </ac:spMkLst>
        </pc:spChg>
        <pc:spChg chg="mod">
          <ac:chgData name="chethan kalyan" userId="c1370a218002e0be" providerId="LiveId" clId="{2D53C083-D1FA-4AFF-9038-BC477B0ABBA7}" dt="2024-11-08T10:08:34.353" v="4967"/>
          <ac:spMkLst>
            <pc:docMk/>
            <pc:sldMk cId="4008038784" sldId="287"/>
            <ac:spMk id="12" creationId="{AAC8801D-9D14-C6E6-A39F-12472F95DE53}"/>
          </ac:spMkLst>
        </pc:spChg>
        <pc:spChg chg="mod">
          <ac:chgData name="chethan kalyan" userId="c1370a218002e0be" providerId="LiveId" clId="{2D53C083-D1FA-4AFF-9038-BC477B0ABBA7}" dt="2024-11-08T10:08:34.353" v="4967"/>
          <ac:spMkLst>
            <pc:docMk/>
            <pc:sldMk cId="4008038784" sldId="287"/>
            <ac:spMk id="13" creationId="{A75BDB54-BB09-DAC3-B00A-3B74AE96624F}"/>
          </ac:spMkLst>
        </pc:spChg>
        <pc:spChg chg="mod">
          <ac:chgData name="chethan kalyan" userId="c1370a218002e0be" providerId="LiveId" clId="{2D53C083-D1FA-4AFF-9038-BC477B0ABBA7}" dt="2024-11-08T10:08:34.353" v="4967"/>
          <ac:spMkLst>
            <pc:docMk/>
            <pc:sldMk cId="4008038784" sldId="287"/>
            <ac:spMk id="14" creationId="{DEE8A67E-E690-0D0E-85FA-F40B620754E8}"/>
          </ac:spMkLst>
        </pc:spChg>
        <pc:spChg chg="mod">
          <ac:chgData name="chethan kalyan" userId="c1370a218002e0be" providerId="LiveId" clId="{2D53C083-D1FA-4AFF-9038-BC477B0ABBA7}" dt="2024-11-08T10:08:34.353" v="4967"/>
          <ac:spMkLst>
            <pc:docMk/>
            <pc:sldMk cId="4008038784" sldId="287"/>
            <ac:spMk id="15" creationId="{48EA5412-B3FC-7213-646A-81E18332DB32}"/>
          </ac:spMkLst>
        </pc:spChg>
        <pc:spChg chg="mod">
          <ac:chgData name="chethan kalyan" userId="c1370a218002e0be" providerId="LiveId" clId="{2D53C083-D1FA-4AFF-9038-BC477B0ABBA7}" dt="2024-11-08T10:08:34.353" v="4967"/>
          <ac:spMkLst>
            <pc:docMk/>
            <pc:sldMk cId="4008038784" sldId="287"/>
            <ac:spMk id="16" creationId="{2BD0B180-E188-3601-E4EE-478948D25892}"/>
          </ac:spMkLst>
        </pc:spChg>
        <pc:spChg chg="mod">
          <ac:chgData name="chethan kalyan" userId="c1370a218002e0be" providerId="LiveId" clId="{2D53C083-D1FA-4AFF-9038-BC477B0ABBA7}" dt="2024-11-08T10:08:34.353" v="4967"/>
          <ac:spMkLst>
            <pc:docMk/>
            <pc:sldMk cId="4008038784" sldId="287"/>
            <ac:spMk id="17" creationId="{F3E7B8FB-5352-8CCF-12ED-3EAA5FA2B32A}"/>
          </ac:spMkLst>
        </pc:spChg>
        <pc:spChg chg="mod">
          <ac:chgData name="chethan kalyan" userId="c1370a218002e0be" providerId="LiveId" clId="{2D53C083-D1FA-4AFF-9038-BC477B0ABBA7}" dt="2024-11-08T10:08:34.353" v="4967"/>
          <ac:spMkLst>
            <pc:docMk/>
            <pc:sldMk cId="4008038784" sldId="287"/>
            <ac:spMk id="18" creationId="{447E7F75-3F6B-F877-235D-7F14C0CBDA8E}"/>
          </ac:spMkLst>
        </pc:spChg>
        <pc:spChg chg="mod">
          <ac:chgData name="chethan kalyan" userId="c1370a218002e0be" providerId="LiveId" clId="{2D53C083-D1FA-4AFF-9038-BC477B0ABBA7}" dt="2024-11-08T10:08:34.353" v="4967"/>
          <ac:spMkLst>
            <pc:docMk/>
            <pc:sldMk cId="4008038784" sldId="287"/>
            <ac:spMk id="19" creationId="{7BF7D64D-64F8-9104-080F-930056B15ABB}"/>
          </ac:spMkLst>
        </pc:spChg>
        <pc:spChg chg="mod">
          <ac:chgData name="chethan kalyan" userId="c1370a218002e0be" providerId="LiveId" clId="{2D53C083-D1FA-4AFF-9038-BC477B0ABBA7}" dt="2024-11-08T10:08:34.353" v="4967"/>
          <ac:spMkLst>
            <pc:docMk/>
            <pc:sldMk cId="4008038784" sldId="287"/>
            <ac:spMk id="20" creationId="{650326F6-FB46-BF1E-8CAF-50285F6D6168}"/>
          </ac:spMkLst>
        </pc:spChg>
        <pc:spChg chg="mod">
          <ac:chgData name="chethan kalyan" userId="c1370a218002e0be" providerId="LiveId" clId="{2D53C083-D1FA-4AFF-9038-BC477B0ABBA7}" dt="2024-11-08T10:08:34.353" v="4967"/>
          <ac:spMkLst>
            <pc:docMk/>
            <pc:sldMk cId="4008038784" sldId="287"/>
            <ac:spMk id="21" creationId="{93A553CD-7EE1-0A0D-A883-A3AC717FC00B}"/>
          </ac:spMkLst>
        </pc:spChg>
        <pc:spChg chg="mod">
          <ac:chgData name="chethan kalyan" userId="c1370a218002e0be" providerId="LiveId" clId="{2D53C083-D1FA-4AFF-9038-BC477B0ABBA7}" dt="2024-11-08T10:08:34.353" v="4967"/>
          <ac:spMkLst>
            <pc:docMk/>
            <pc:sldMk cId="4008038784" sldId="287"/>
            <ac:spMk id="22" creationId="{50BA476C-A9A3-8BAA-CCB7-5A480394D57C}"/>
          </ac:spMkLst>
        </pc:spChg>
        <pc:spChg chg="mod">
          <ac:chgData name="chethan kalyan" userId="c1370a218002e0be" providerId="LiveId" clId="{2D53C083-D1FA-4AFF-9038-BC477B0ABBA7}" dt="2024-11-08T10:08:34.353" v="4967"/>
          <ac:spMkLst>
            <pc:docMk/>
            <pc:sldMk cId="4008038784" sldId="287"/>
            <ac:spMk id="23" creationId="{8A065B08-2AF7-BCFB-E846-A9F96BF6867E}"/>
          </ac:spMkLst>
        </pc:spChg>
        <pc:spChg chg="mod">
          <ac:chgData name="chethan kalyan" userId="c1370a218002e0be" providerId="LiveId" clId="{2D53C083-D1FA-4AFF-9038-BC477B0ABBA7}" dt="2024-11-08T10:08:34.353" v="4967"/>
          <ac:spMkLst>
            <pc:docMk/>
            <pc:sldMk cId="4008038784" sldId="287"/>
            <ac:spMk id="24" creationId="{42677C35-87A1-1917-2A77-BF9E7CDD07EA}"/>
          </ac:spMkLst>
        </pc:spChg>
        <pc:spChg chg="mod">
          <ac:chgData name="chethan kalyan" userId="c1370a218002e0be" providerId="LiveId" clId="{2D53C083-D1FA-4AFF-9038-BC477B0ABBA7}" dt="2024-11-08T10:08:34.353" v="4967"/>
          <ac:spMkLst>
            <pc:docMk/>
            <pc:sldMk cId="4008038784" sldId="287"/>
            <ac:spMk id="25" creationId="{775EE109-C40F-C956-CFA7-E52D2DDBF377}"/>
          </ac:spMkLst>
        </pc:spChg>
        <pc:spChg chg="mod">
          <ac:chgData name="chethan kalyan" userId="c1370a218002e0be" providerId="LiveId" clId="{2D53C083-D1FA-4AFF-9038-BC477B0ABBA7}" dt="2024-11-08T10:08:34.353" v="4967"/>
          <ac:spMkLst>
            <pc:docMk/>
            <pc:sldMk cId="4008038784" sldId="287"/>
            <ac:spMk id="26" creationId="{9E1A83EB-FF37-8281-6AF3-94DF79BE95AD}"/>
          </ac:spMkLst>
        </pc:spChg>
        <pc:spChg chg="mod">
          <ac:chgData name="chethan kalyan" userId="c1370a218002e0be" providerId="LiveId" clId="{2D53C083-D1FA-4AFF-9038-BC477B0ABBA7}" dt="2024-11-08T10:08:34.353" v="4967"/>
          <ac:spMkLst>
            <pc:docMk/>
            <pc:sldMk cId="4008038784" sldId="287"/>
            <ac:spMk id="27" creationId="{6D70F0ED-0E45-C1C0-68BC-7E1CFD5757B3}"/>
          </ac:spMkLst>
        </pc:spChg>
        <pc:spChg chg="mod">
          <ac:chgData name="chethan kalyan" userId="c1370a218002e0be" providerId="LiveId" clId="{2D53C083-D1FA-4AFF-9038-BC477B0ABBA7}" dt="2024-11-08T10:08:34.353" v="4967"/>
          <ac:spMkLst>
            <pc:docMk/>
            <pc:sldMk cId="4008038784" sldId="287"/>
            <ac:spMk id="28" creationId="{342560D1-8AE8-8724-3AB1-73A73B6BC5AD}"/>
          </ac:spMkLst>
        </pc:spChg>
        <pc:spChg chg="mod">
          <ac:chgData name="chethan kalyan" userId="c1370a218002e0be" providerId="LiveId" clId="{2D53C083-D1FA-4AFF-9038-BC477B0ABBA7}" dt="2024-11-08T10:08:34.353" v="4967"/>
          <ac:spMkLst>
            <pc:docMk/>
            <pc:sldMk cId="4008038784" sldId="287"/>
            <ac:spMk id="29" creationId="{20AABE6F-6ECC-0DAA-88FA-7676D7A38AF3}"/>
          </ac:spMkLst>
        </pc:spChg>
        <pc:spChg chg="mod">
          <ac:chgData name="chethan kalyan" userId="c1370a218002e0be" providerId="LiveId" clId="{2D53C083-D1FA-4AFF-9038-BC477B0ABBA7}" dt="2024-11-08T10:08:34.353" v="4967"/>
          <ac:spMkLst>
            <pc:docMk/>
            <pc:sldMk cId="4008038784" sldId="287"/>
            <ac:spMk id="30" creationId="{D008572A-0EE2-AAA7-2D6D-0CD2262237A9}"/>
          </ac:spMkLst>
        </pc:spChg>
        <pc:spChg chg="mod">
          <ac:chgData name="chethan kalyan" userId="c1370a218002e0be" providerId="LiveId" clId="{2D53C083-D1FA-4AFF-9038-BC477B0ABBA7}" dt="2024-11-08T10:08:34.353" v="4967"/>
          <ac:spMkLst>
            <pc:docMk/>
            <pc:sldMk cId="4008038784" sldId="287"/>
            <ac:spMk id="31" creationId="{12A00904-443A-1A52-6F42-DE4835F61D9E}"/>
          </ac:spMkLst>
        </pc:spChg>
        <pc:spChg chg="mod">
          <ac:chgData name="chethan kalyan" userId="c1370a218002e0be" providerId="LiveId" clId="{2D53C083-D1FA-4AFF-9038-BC477B0ABBA7}" dt="2024-11-08T10:08:34.353" v="4967"/>
          <ac:spMkLst>
            <pc:docMk/>
            <pc:sldMk cId="4008038784" sldId="287"/>
            <ac:spMk id="32" creationId="{711C31E6-20BF-7F50-67F0-044C508FB1A7}"/>
          </ac:spMkLst>
        </pc:spChg>
        <pc:spChg chg="mod">
          <ac:chgData name="chethan kalyan" userId="c1370a218002e0be" providerId="LiveId" clId="{2D53C083-D1FA-4AFF-9038-BC477B0ABBA7}" dt="2024-11-08T10:08:34.353" v="4967"/>
          <ac:spMkLst>
            <pc:docMk/>
            <pc:sldMk cId="4008038784" sldId="287"/>
            <ac:spMk id="33" creationId="{60624AB3-FA3A-5B28-F61D-9E2A1EC71187}"/>
          </ac:spMkLst>
        </pc:spChg>
        <pc:spChg chg="mod">
          <ac:chgData name="chethan kalyan" userId="c1370a218002e0be" providerId="LiveId" clId="{2D53C083-D1FA-4AFF-9038-BC477B0ABBA7}" dt="2024-11-08T10:08:34.353" v="4967"/>
          <ac:spMkLst>
            <pc:docMk/>
            <pc:sldMk cId="4008038784" sldId="287"/>
            <ac:spMk id="34" creationId="{0EDEF6A5-8179-9CA4-4BC3-90295092DB92}"/>
          </ac:spMkLst>
        </pc:spChg>
        <pc:spChg chg="mod">
          <ac:chgData name="chethan kalyan" userId="c1370a218002e0be" providerId="LiveId" clId="{2D53C083-D1FA-4AFF-9038-BC477B0ABBA7}" dt="2024-11-08T10:08:34.353" v="4967"/>
          <ac:spMkLst>
            <pc:docMk/>
            <pc:sldMk cId="4008038784" sldId="287"/>
            <ac:spMk id="35" creationId="{437AF830-0D52-7AC1-F2B7-476886B803C5}"/>
          </ac:spMkLst>
        </pc:spChg>
        <pc:spChg chg="mod">
          <ac:chgData name="chethan kalyan" userId="c1370a218002e0be" providerId="LiveId" clId="{2D53C083-D1FA-4AFF-9038-BC477B0ABBA7}" dt="2024-11-08T10:08:34.353" v="4967"/>
          <ac:spMkLst>
            <pc:docMk/>
            <pc:sldMk cId="4008038784" sldId="287"/>
            <ac:spMk id="36" creationId="{8F4A9238-5BFA-290C-CE46-41195D9768DB}"/>
          </ac:spMkLst>
        </pc:spChg>
        <pc:spChg chg="mod">
          <ac:chgData name="chethan kalyan" userId="c1370a218002e0be" providerId="LiveId" clId="{2D53C083-D1FA-4AFF-9038-BC477B0ABBA7}" dt="2024-11-08T10:08:34.353" v="4967"/>
          <ac:spMkLst>
            <pc:docMk/>
            <pc:sldMk cId="4008038784" sldId="287"/>
            <ac:spMk id="37" creationId="{1290F655-CB44-A452-4225-9134FAA410EE}"/>
          </ac:spMkLst>
        </pc:spChg>
        <pc:spChg chg="mod">
          <ac:chgData name="chethan kalyan" userId="c1370a218002e0be" providerId="LiveId" clId="{2D53C083-D1FA-4AFF-9038-BC477B0ABBA7}" dt="2024-11-08T10:08:34.353" v="4967"/>
          <ac:spMkLst>
            <pc:docMk/>
            <pc:sldMk cId="4008038784" sldId="287"/>
            <ac:spMk id="38" creationId="{2F0C83D1-89CF-3A75-58B7-6A4DFEBC9A39}"/>
          </ac:spMkLst>
        </pc:spChg>
        <pc:spChg chg="mod">
          <ac:chgData name="chethan kalyan" userId="c1370a218002e0be" providerId="LiveId" clId="{2D53C083-D1FA-4AFF-9038-BC477B0ABBA7}" dt="2024-11-08T10:08:34.353" v="4967"/>
          <ac:spMkLst>
            <pc:docMk/>
            <pc:sldMk cId="4008038784" sldId="287"/>
            <ac:spMk id="39" creationId="{C383393A-D468-86B7-7853-4C9D68746E3F}"/>
          </ac:spMkLst>
        </pc:spChg>
        <pc:spChg chg="mod">
          <ac:chgData name="chethan kalyan" userId="c1370a218002e0be" providerId="LiveId" clId="{2D53C083-D1FA-4AFF-9038-BC477B0ABBA7}" dt="2024-11-08T10:08:34.353" v="4967"/>
          <ac:spMkLst>
            <pc:docMk/>
            <pc:sldMk cId="4008038784" sldId="287"/>
            <ac:spMk id="40" creationId="{44F1EDDF-6B9D-7067-53F1-380E286ACB17}"/>
          </ac:spMkLst>
        </pc:spChg>
        <pc:spChg chg="mod">
          <ac:chgData name="chethan kalyan" userId="c1370a218002e0be" providerId="LiveId" clId="{2D53C083-D1FA-4AFF-9038-BC477B0ABBA7}" dt="2024-11-08T10:08:34.353" v="4967"/>
          <ac:spMkLst>
            <pc:docMk/>
            <pc:sldMk cId="4008038784" sldId="287"/>
            <ac:spMk id="41" creationId="{93281C2C-1797-8E1B-DAB2-65382FBA558E}"/>
          </ac:spMkLst>
        </pc:spChg>
        <pc:spChg chg="mod">
          <ac:chgData name="chethan kalyan" userId="c1370a218002e0be" providerId="LiveId" clId="{2D53C083-D1FA-4AFF-9038-BC477B0ABBA7}" dt="2024-11-08T10:08:34.353" v="4967"/>
          <ac:spMkLst>
            <pc:docMk/>
            <pc:sldMk cId="4008038784" sldId="287"/>
            <ac:spMk id="42" creationId="{527D63D2-D183-73E9-3C91-45F6B76D2DDB}"/>
          </ac:spMkLst>
        </pc:spChg>
        <pc:spChg chg="mod">
          <ac:chgData name="chethan kalyan" userId="c1370a218002e0be" providerId="LiveId" clId="{2D53C083-D1FA-4AFF-9038-BC477B0ABBA7}" dt="2024-11-08T10:08:34.353" v="4967"/>
          <ac:spMkLst>
            <pc:docMk/>
            <pc:sldMk cId="4008038784" sldId="287"/>
            <ac:spMk id="43" creationId="{4E4D54BC-5A50-7557-37DA-CE9D9A92F041}"/>
          </ac:spMkLst>
        </pc:spChg>
        <pc:spChg chg="mod">
          <ac:chgData name="chethan kalyan" userId="c1370a218002e0be" providerId="LiveId" clId="{2D53C083-D1FA-4AFF-9038-BC477B0ABBA7}" dt="2024-11-08T10:08:34.353" v="4967"/>
          <ac:spMkLst>
            <pc:docMk/>
            <pc:sldMk cId="4008038784" sldId="287"/>
            <ac:spMk id="44" creationId="{283539A7-F92E-4C6B-8D62-3DF3F8771A4F}"/>
          </ac:spMkLst>
        </pc:spChg>
        <pc:spChg chg="mod">
          <ac:chgData name="chethan kalyan" userId="c1370a218002e0be" providerId="LiveId" clId="{2D53C083-D1FA-4AFF-9038-BC477B0ABBA7}" dt="2024-11-08T10:08:34.353" v="4967"/>
          <ac:spMkLst>
            <pc:docMk/>
            <pc:sldMk cId="4008038784" sldId="287"/>
            <ac:spMk id="45" creationId="{D871E300-07E7-6A27-4756-A083459D5B7E}"/>
          </ac:spMkLst>
        </pc:spChg>
        <pc:spChg chg="mod">
          <ac:chgData name="chethan kalyan" userId="c1370a218002e0be" providerId="LiveId" clId="{2D53C083-D1FA-4AFF-9038-BC477B0ABBA7}" dt="2024-11-08T10:08:34.353" v="4967"/>
          <ac:spMkLst>
            <pc:docMk/>
            <pc:sldMk cId="4008038784" sldId="287"/>
            <ac:spMk id="46" creationId="{31B50DBC-0B2C-04B2-1C85-0DC00C1BE221}"/>
          </ac:spMkLst>
        </pc:spChg>
        <pc:spChg chg="mod">
          <ac:chgData name="chethan kalyan" userId="c1370a218002e0be" providerId="LiveId" clId="{2D53C083-D1FA-4AFF-9038-BC477B0ABBA7}" dt="2024-11-08T10:08:34.353" v="4967"/>
          <ac:spMkLst>
            <pc:docMk/>
            <pc:sldMk cId="4008038784" sldId="287"/>
            <ac:spMk id="47" creationId="{E771FB42-1E63-8CCE-B799-8DE06215D5D7}"/>
          </ac:spMkLst>
        </pc:spChg>
        <pc:spChg chg="mod">
          <ac:chgData name="chethan kalyan" userId="c1370a218002e0be" providerId="LiveId" clId="{2D53C083-D1FA-4AFF-9038-BC477B0ABBA7}" dt="2024-11-08T10:08:34.353" v="4967"/>
          <ac:spMkLst>
            <pc:docMk/>
            <pc:sldMk cId="4008038784" sldId="287"/>
            <ac:spMk id="48" creationId="{96C66960-9EBE-3D63-4D4F-ABB7E9FDF11A}"/>
          </ac:spMkLst>
        </pc:spChg>
        <pc:spChg chg="mod">
          <ac:chgData name="chethan kalyan" userId="c1370a218002e0be" providerId="LiveId" clId="{2D53C083-D1FA-4AFF-9038-BC477B0ABBA7}" dt="2024-11-08T10:08:34.353" v="4967"/>
          <ac:spMkLst>
            <pc:docMk/>
            <pc:sldMk cId="4008038784" sldId="287"/>
            <ac:spMk id="49" creationId="{1F2B2DF0-E91E-E353-16E5-4BB8D3738781}"/>
          </ac:spMkLst>
        </pc:spChg>
        <pc:spChg chg="mod">
          <ac:chgData name="chethan kalyan" userId="c1370a218002e0be" providerId="LiveId" clId="{2D53C083-D1FA-4AFF-9038-BC477B0ABBA7}" dt="2024-11-08T10:08:34.353" v="4967"/>
          <ac:spMkLst>
            <pc:docMk/>
            <pc:sldMk cId="4008038784" sldId="287"/>
            <ac:spMk id="50" creationId="{2C164BD7-E71F-F1D9-A572-639BA7DC07D8}"/>
          </ac:spMkLst>
        </pc:spChg>
        <pc:spChg chg="mod">
          <ac:chgData name="chethan kalyan" userId="c1370a218002e0be" providerId="LiveId" clId="{2D53C083-D1FA-4AFF-9038-BC477B0ABBA7}" dt="2024-11-08T10:08:34.353" v="4967"/>
          <ac:spMkLst>
            <pc:docMk/>
            <pc:sldMk cId="4008038784" sldId="287"/>
            <ac:spMk id="51" creationId="{DE445CB7-E00E-29DF-92A9-EC88C897C8B9}"/>
          </ac:spMkLst>
        </pc:spChg>
        <pc:spChg chg="mod">
          <ac:chgData name="chethan kalyan" userId="c1370a218002e0be" providerId="LiveId" clId="{2D53C083-D1FA-4AFF-9038-BC477B0ABBA7}" dt="2024-11-08T10:08:34.353" v="4967"/>
          <ac:spMkLst>
            <pc:docMk/>
            <pc:sldMk cId="4008038784" sldId="287"/>
            <ac:spMk id="52" creationId="{7F8BAD71-B655-D188-A8D0-481F0368F250}"/>
          </ac:spMkLst>
        </pc:spChg>
        <pc:spChg chg="mod">
          <ac:chgData name="chethan kalyan" userId="c1370a218002e0be" providerId="LiveId" clId="{2D53C083-D1FA-4AFF-9038-BC477B0ABBA7}" dt="2024-11-08T10:08:34.353" v="4967"/>
          <ac:spMkLst>
            <pc:docMk/>
            <pc:sldMk cId="4008038784" sldId="287"/>
            <ac:spMk id="53" creationId="{00BEBD3A-4675-2E5E-3C64-3DEBD928FB70}"/>
          </ac:spMkLst>
        </pc:spChg>
        <pc:spChg chg="mod">
          <ac:chgData name="chethan kalyan" userId="c1370a218002e0be" providerId="LiveId" clId="{2D53C083-D1FA-4AFF-9038-BC477B0ABBA7}" dt="2024-11-08T10:08:34.353" v="4967"/>
          <ac:spMkLst>
            <pc:docMk/>
            <pc:sldMk cId="4008038784" sldId="287"/>
            <ac:spMk id="54" creationId="{4F8AF8CE-DA52-3174-DB53-548C6274775A}"/>
          </ac:spMkLst>
        </pc:spChg>
        <pc:spChg chg="mod">
          <ac:chgData name="chethan kalyan" userId="c1370a218002e0be" providerId="LiveId" clId="{2D53C083-D1FA-4AFF-9038-BC477B0ABBA7}" dt="2024-11-08T10:08:34.353" v="4967"/>
          <ac:spMkLst>
            <pc:docMk/>
            <pc:sldMk cId="4008038784" sldId="287"/>
            <ac:spMk id="55" creationId="{45735D1F-0DF4-68EA-9E20-02C9BC18FC0F}"/>
          </ac:spMkLst>
        </pc:spChg>
        <pc:spChg chg="mod">
          <ac:chgData name="chethan kalyan" userId="c1370a218002e0be" providerId="LiveId" clId="{2D53C083-D1FA-4AFF-9038-BC477B0ABBA7}" dt="2024-11-08T10:08:34.353" v="4967"/>
          <ac:spMkLst>
            <pc:docMk/>
            <pc:sldMk cId="4008038784" sldId="287"/>
            <ac:spMk id="56" creationId="{DE355E51-BE31-C4A3-04BB-4E61EFECA7CD}"/>
          </ac:spMkLst>
        </pc:spChg>
        <pc:spChg chg="mod">
          <ac:chgData name="chethan kalyan" userId="c1370a218002e0be" providerId="LiveId" clId="{2D53C083-D1FA-4AFF-9038-BC477B0ABBA7}" dt="2024-11-08T10:08:34.353" v="4967"/>
          <ac:spMkLst>
            <pc:docMk/>
            <pc:sldMk cId="4008038784" sldId="287"/>
            <ac:spMk id="57" creationId="{B13FC234-1BFA-35C7-6DDA-70583356241A}"/>
          </ac:spMkLst>
        </pc:spChg>
        <pc:spChg chg="mod">
          <ac:chgData name="chethan kalyan" userId="c1370a218002e0be" providerId="LiveId" clId="{2D53C083-D1FA-4AFF-9038-BC477B0ABBA7}" dt="2024-11-08T10:08:34.353" v="4967"/>
          <ac:spMkLst>
            <pc:docMk/>
            <pc:sldMk cId="4008038784" sldId="287"/>
            <ac:spMk id="58" creationId="{1D5C5351-3F24-2406-6F1B-00DED753A50E}"/>
          </ac:spMkLst>
        </pc:spChg>
        <pc:spChg chg="mod">
          <ac:chgData name="chethan kalyan" userId="c1370a218002e0be" providerId="LiveId" clId="{2D53C083-D1FA-4AFF-9038-BC477B0ABBA7}" dt="2024-11-08T10:08:34.353" v="4967"/>
          <ac:spMkLst>
            <pc:docMk/>
            <pc:sldMk cId="4008038784" sldId="287"/>
            <ac:spMk id="59" creationId="{9C099C38-8C51-4198-D30D-52FCDF9C01ED}"/>
          </ac:spMkLst>
        </pc:spChg>
        <pc:spChg chg="mod">
          <ac:chgData name="chethan kalyan" userId="c1370a218002e0be" providerId="LiveId" clId="{2D53C083-D1FA-4AFF-9038-BC477B0ABBA7}" dt="2024-11-08T10:08:34.353" v="4967"/>
          <ac:spMkLst>
            <pc:docMk/>
            <pc:sldMk cId="4008038784" sldId="287"/>
            <ac:spMk id="60" creationId="{8C3CA6DA-BAD6-331C-AA4D-3F3D5F2969CF}"/>
          </ac:spMkLst>
        </pc:spChg>
        <pc:spChg chg="mod">
          <ac:chgData name="chethan kalyan" userId="c1370a218002e0be" providerId="LiveId" clId="{2D53C083-D1FA-4AFF-9038-BC477B0ABBA7}" dt="2024-11-08T10:08:34.353" v="4967"/>
          <ac:spMkLst>
            <pc:docMk/>
            <pc:sldMk cId="4008038784" sldId="287"/>
            <ac:spMk id="61" creationId="{C952D19A-D70C-D321-05DF-85A981D249FC}"/>
          </ac:spMkLst>
        </pc:spChg>
        <pc:spChg chg="mod">
          <ac:chgData name="chethan kalyan" userId="c1370a218002e0be" providerId="LiveId" clId="{2D53C083-D1FA-4AFF-9038-BC477B0ABBA7}" dt="2024-11-08T10:08:34.353" v="4967"/>
          <ac:spMkLst>
            <pc:docMk/>
            <pc:sldMk cId="4008038784" sldId="287"/>
            <ac:spMk id="62" creationId="{396098AD-03AE-C875-1F03-A3FCDABABF99}"/>
          </ac:spMkLst>
        </pc:spChg>
        <pc:spChg chg="mod">
          <ac:chgData name="chethan kalyan" userId="c1370a218002e0be" providerId="LiveId" clId="{2D53C083-D1FA-4AFF-9038-BC477B0ABBA7}" dt="2024-11-08T10:08:34.353" v="4967"/>
          <ac:spMkLst>
            <pc:docMk/>
            <pc:sldMk cId="4008038784" sldId="287"/>
            <ac:spMk id="63" creationId="{15BC1DDF-844C-4FB4-1F49-BD46D3449E05}"/>
          </ac:spMkLst>
        </pc:spChg>
        <pc:spChg chg="mod">
          <ac:chgData name="chethan kalyan" userId="c1370a218002e0be" providerId="LiveId" clId="{2D53C083-D1FA-4AFF-9038-BC477B0ABBA7}" dt="2024-11-08T10:08:34.353" v="4967"/>
          <ac:spMkLst>
            <pc:docMk/>
            <pc:sldMk cId="4008038784" sldId="287"/>
            <ac:spMk id="64" creationId="{6E6D66D8-FCDF-69FB-452B-35CA6B1CF204}"/>
          </ac:spMkLst>
        </pc:spChg>
        <pc:spChg chg="mod">
          <ac:chgData name="chethan kalyan" userId="c1370a218002e0be" providerId="LiveId" clId="{2D53C083-D1FA-4AFF-9038-BC477B0ABBA7}" dt="2024-11-08T10:08:34.353" v="4967"/>
          <ac:spMkLst>
            <pc:docMk/>
            <pc:sldMk cId="4008038784" sldId="287"/>
            <ac:spMk id="65" creationId="{4DD007E9-07DA-8341-4341-0E33E4BACA05}"/>
          </ac:spMkLst>
        </pc:spChg>
        <pc:spChg chg="mod">
          <ac:chgData name="chethan kalyan" userId="c1370a218002e0be" providerId="LiveId" clId="{2D53C083-D1FA-4AFF-9038-BC477B0ABBA7}" dt="2024-11-08T10:08:34.353" v="4967"/>
          <ac:spMkLst>
            <pc:docMk/>
            <pc:sldMk cId="4008038784" sldId="287"/>
            <ac:spMk id="66" creationId="{F6F24A65-9BB2-EACA-2432-C266AD06E637}"/>
          </ac:spMkLst>
        </pc:spChg>
        <pc:spChg chg="mod">
          <ac:chgData name="chethan kalyan" userId="c1370a218002e0be" providerId="LiveId" clId="{2D53C083-D1FA-4AFF-9038-BC477B0ABBA7}" dt="2024-11-08T10:08:34.353" v="4967"/>
          <ac:spMkLst>
            <pc:docMk/>
            <pc:sldMk cId="4008038784" sldId="287"/>
            <ac:spMk id="67" creationId="{A43D3EDA-A52B-14FA-0EB7-D28F704785F7}"/>
          </ac:spMkLst>
        </pc:spChg>
        <pc:spChg chg="mod">
          <ac:chgData name="chethan kalyan" userId="c1370a218002e0be" providerId="LiveId" clId="{2D53C083-D1FA-4AFF-9038-BC477B0ABBA7}" dt="2024-11-08T10:08:34.353" v="4967"/>
          <ac:spMkLst>
            <pc:docMk/>
            <pc:sldMk cId="4008038784" sldId="287"/>
            <ac:spMk id="68" creationId="{BE83B610-441E-88B9-1348-1B6F57C370FD}"/>
          </ac:spMkLst>
        </pc:spChg>
        <pc:spChg chg="mod">
          <ac:chgData name="chethan kalyan" userId="c1370a218002e0be" providerId="LiveId" clId="{2D53C083-D1FA-4AFF-9038-BC477B0ABBA7}" dt="2024-11-08T10:08:34.353" v="4967"/>
          <ac:spMkLst>
            <pc:docMk/>
            <pc:sldMk cId="4008038784" sldId="287"/>
            <ac:spMk id="69" creationId="{1760A5C0-037D-BFC7-A60C-363DE94AD7FB}"/>
          </ac:spMkLst>
        </pc:spChg>
        <pc:spChg chg="mod">
          <ac:chgData name="chethan kalyan" userId="c1370a218002e0be" providerId="LiveId" clId="{2D53C083-D1FA-4AFF-9038-BC477B0ABBA7}" dt="2024-11-08T10:08:34.353" v="4967"/>
          <ac:spMkLst>
            <pc:docMk/>
            <pc:sldMk cId="4008038784" sldId="287"/>
            <ac:spMk id="70" creationId="{98E65435-656A-1665-6DEB-366977012D0F}"/>
          </ac:spMkLst>
        </pc:spChg>
        <pc:spChg chg="mod">
          <ac:chgData name="chethan kalyan" userId="c1370a218002e0be" providerId="LiveId" clId="{2D53C083-D1FA-4AFF-9038-BC477B0ABBA7}" dt="2024-11-08T10:08:34.353" v="4967"/>
          <ac:spMkLst>
            <pc:docMk/>
            <pc:sldMk cId="4008038784" sldId="287"/>
            <ac:spMk id="71" creationId="{7F24DACA-2CA7-CA42-49D2-88F584130AF3}"/>
          </ac:spMkLst>
        </pc:spChg>
        <pc:spChg chg="mod">
          <ac:chgData name="chethan kalyan" userId="c1370a218002e0be" providerId="LiveId" clId="{2D53C083-D1FA-4AFF-9038-BC477B0ABBA7}" dt="2024-11-08T10:08:34.353" v="4967"/>
          <ac:spMkLst>
            <pc:docMk/>
            <pc:sldMk cId="4008038784" sldId="287"/>
            <ac:spMk id="72" creationId="{CE0B0415-E37A-EBE2-5D37-4302FDDA173D}"/>
          </ac:spMkLst>
        </pc:spChg>
        <pc:spChg chg="mod">
          <ac:chgData name="chethan kalyan" userId="c1370a218002e0be" providerId="LiveId" clId="{2D53C083-D1FA-4AFF-9038-BC477B0ABBA7}" dt="2024-11-08T10:08:34.353" v="4967"/>
          <ac:spMkLst>
            <pc:docMk/>
            <pc:sldMk cId="4008038784" sldId="287"/>
            <ac:spMk id="73" creationId="{BE2EE0DB-EF9F-EC9E-385F-4006F66C6BF8}"/>
          </ac:spMkLst>
        </pc:spChg>
        <pc:spChg chg="mod">
          <ac:chgData name="chethan kalyan" userId="c1370a218002e0be" providerId="LiveId" clId="{2D53C083-D1FA-4AFF-9038-BC477B0ABBA7}" dt="2024-11-08T10:08:34.353" v="4967"/>
          <ac:spMkLst>
            <pc:docMk/>
            <pc:sldMk cId="4008038784" sldId="287"/>
            <ac:spMk id="74" creationId="{AE231E80-8385-4ED6-6428-4E1A37116FCA}"/>
          </ac:spMkLst>
        </pc:spChg>
        <pc:spChg chg="mod">
          <ac:chgData name="chethan kalyan" userId="c1370a218002e0be" providerId="LiveId" clId="{2D53C083-D1FA-4AFF-9038-BC477B0ABBA7}" dt="2024-11-08T10:08:34.353" v="4967"/>
          <ac:spMkLst>
            <pc:docMk/>
            <pc:sldMk cId="4008038784" sldId="287"/>
            <ac:spMk id="75" creationId="{E09512A0-C25D-7777-D6A7-2376773E99A1}"/>
          </ac:spMkLst>
        </pc:spChg>
        <pc:spChg chg="mod">
          <ac:chgData name="chethan kalyan" userId="c1370a218002e0be" providerId="LiveId" clId="{2D53C083-D1FA-4AFF-9038-BC477B0ABBA7}" dt="2024-11-08T10:08:34.353" v="4967"/>
          <ac:spMkLst>
            <pc:docMk/>
            <pc:sldMk cId="4008038784" sldId="287"/>
            <ac:spMk id="76" creationId="{230130CF-E7A7-2198-E46A-C85715D953EE}"/>
          </ac:spMkLst>
        </pc:spChg>
        <pc:spChg chg="mod">
          <ac:chgData name="chethan kalyan" userId="c1370a218002e0be" providerId="LiveId" clId="{2D53C083-D1FA-4AFF-9038-BC477B0ABBA7}" dt="2024-11-08T10:08:34.353" v="4967"/>
          <ac:spMkLst>
            <pc:docMk/>
            <pc:sldMk cId="4008038784" sldId="287"/>
            <ac:spMk id="77" creationId="{2DE5FEFD-DA24-3507-2720-61232633B3A1}"/>
          </ac:spMkLst>
        </pc:spChg>
        <pc:spChg chg="mod">
          <ac:chgData name="chethan kalyan" userId="c1370a218002e0be" providerId="LiveId" clId="{2D53C083-D1FA-4AFF-9038-BC477B0ABBA7}" dt="2024-11-08T10:08:34.353" v="4967"/>
          <ac:spMkLst>
            <pc:docMk/>
            <pc:sldMk cId="4008038784" sldId="287"/>
            <ac:spMk id="78" creationId="{26CF7C8F-B480-81F1-0160-F4883C945E0B}"/>
          </ac:spMkLst>
        </pc:spChg>
        <pc:spChg chg="mod">
          <ac:chgData name="chethan kalyan" userId="c1370a218002e0be" providerId="LiveId" clId="{2D53C083-D1FA-4AFF-9038-BC477B0ABBA7}" dt="2024-11-08T10:08:34.353" v="4967"/>
          <ac:spMkLst>
            <pc:docMk/>
            <pc:sldMk cId="4008038784" sldId="287"/>
            <ac:spMk id="79" creationId="{B202A3AB-7160-07DE-8EDE-9FD2BE50482C}"/>
          </ac:spMkLst>
        </pc:spChg>
        <pc:spChg chg="mod">
          <ac:chgData name="chethan kalyan" userId="c1370a218002e0be" providerId="LiveId" clId="{2D53C083-D1FA-4AFF-9038-BC477B0ABBA7}" dt="2024-11-08T10:08:34.353" v="4967"/>
          <ac:spMkLst>
            <pc:docMk/>
            <pc:sldMk cId="4008038784" sldId="287"/>
            <ac:spMk id="80" creationId="{C8B2A29D-5E60-7EEE-660E-B9D24CE51F3B}"/>
          </ac:spMkLst>
        </pc:spChg>
        <pc:spChg chg="mod">
          <ac:chgData name="chethan kalyan" userId="c1370a218002e0be" providerId="LiveId" clId="{2D53C083-D1FA-4AFF-9038-BC477B0ABBA7}" dt="2024-11-08T10:08:34.353" v="4967"/>
          <ac:spMkLst>
            <pc:docMk/>
            <pc:sldMk cId="4008038784" sldId="287"/>
            <ac:spMk id="81" creationId="{776B5A61-B339-8605-2CF7-CFA20B98DAF6}"/>
          </ac:spMkLst>
        </pc:spChg>
        <pc:spChg chg="mod">
          <ac:chgData name="chethan kalyan" userId="c1370a218002e0be" providerId="LiveId" clId="{2D53C083-D1FA-4AFF-9038-BC477B0ABBA7}" dt="2024-11-08T10:08:34.353" v="4967"/>
          <ac:spMkLst>
            <pc:docMk/>
            <pc:sldMk cId="4008038784" sldId="287"/>
            <ac:spMk id="82" creationId="{084AA57E-1743-593D-2CE0-438EBB896513}"/>
          </ac:spMkLst>
        </pc:spChg>
        <pc:spChg chg="mod">
          <ac:chgData name="chethan kalyan" userId="c1370a218002e0be" providerId="LiveId" clId="{2D53C083-D1FA-4AFF-9038-BC477B0ABBA7}" dt="2024-11-08T10:08:34.353" v="4967"/>
          <ac:spMkLst>
            <pc:docMk/>
            <pc:sldMk cId="4008038784" sldId="287"/>
            <ac:spMk id="83" creationId="{606E0B38-5E7E-5A23-0BE4-3ECD8B3BF182}"/>
          </ac:spMkLst>
        </pc:spChg>
        <pc:spChg chg="mod">
          <ac:chgData name="chethan kalyan" userId="c1370a218002e0be" providerId="LiveId" clId="{2D53C083-D1FA-4AFF-9038-BC477B0ABBA7}" dt="2024-11-08T10:08:34.353" v="4967"/>
          <ac:spMkLst>
            <pc:docMk/>
            <pc:sldMk cId="4008038784" sldId="287"/>
            <ac:spMk id="84" creationId="{FE43307B-AEA3-8F58-E3ED-3B68BCC6C433}"/>
          </ac:spMkLst>
        </pc:spChg>
        <pc:spChg chg="mod">
          <ac:chgData name="chethan kalyan" userId="c1370a218002e0be" providerId="LiveId" clId="{2D53C083-D1FA-4AFF-9038-BC477B0ABBA7}" dt="2024-11-08T10:08:34.353" v="4967"/>
          <ac:spMkLst>
            <pc:docMk/>
            <pc:sldMk cId="4008038784" sldId="287"/>
            <ac:spMk id="85" creationId="{55E33229-4CBB-5B4A-B1BA-3EBD3AADC3C2}"/>
          </ac:spMkLst>
        </pc:spChg>
        <pc:spChg chg="mod">
          <ac:chgData name="chethan kalyan" userId="c1370a218002e0be" providerId="LiveId" clId="{2D53C083-D1FA-4AFF-9038-BC477B0ABBA7}" dt="2024-11-08T10:08:34.353" v="4967"/>
          <ac:spMkLst>
            <pc:docMk/>
            <pc:sldMk cId="4008038784" sldId="287"/>
            <ac:spMk id="86" creationId="{559D0470-A7EE-3651-D712-BBFF4C21BD63}"/>
          </ac:spMkLst>
        </pc:spChg>
        <pc:spChg chg="mod">
          <ac:chgData name="chethan kalyan" userId="c1370a218002e0be" providerId="LiveId" clId="{2D53C083-D1FA-4AFF-9038-BC477B0ABBA7}" dt="2024-11-08T10:08:34.353" v="4967"/>
          <ac:spMkLst>
            <pc:docMk/>
            <pc:sldMk cId="4008038784" sldId="287"/>
            <ac:spMk id="87" creationId="{0976454E-7C39-297D-3AF9-FFD0F082043D}"/>
          </ac:spMkLst>
        </pc:spChg>
        <pc:spChg chg="mod">
          <ac:chgData name="chethan kalyan" userId="c1370a218002e0be" providerId="LiveId" clId="{2D53C083-D1FA-4AFF-9038-BC477B0ABBA7}" dt="2024-11-08T10:08:34.353" v="4967"/>
          <ac:spMkLst>
            <pc:docMk/>
            <pc:sldMk cId="4008038784" sldId="287"/>
            <ac:spMk id="88" creationId="{5803D74E-F66C-3AD8-2390-90FB0FDABB5C}"/>
          </ac:spMkLst>
        </pc:spChg>
        <pc:spChg chg="mod">
          <ac:chgData name="chethan kalyan" userId="c1370a218002e0be" providerId="LiveId" clId="{2D53C083-D1FA-4AFF-9038-BC477B0ABBA7}" dt="2024-11-08T10:08:34.353" v="4967"/>
          <ac:spMkLst>
            <pc:docMk/>
            <pc:sldMk cId="4008038784" sldId="287"/>
            <ac:spMk id="89" creationId="{665B57AF-403E-1FA3-FC64-FC0E758BE9D8}"/>
          </ac:spMkLst>
        </pc:spChg>
        <pc:spChg chg="mod">
          <ac:chgData name="chethan kalyan" userId="c1370a218002e0be" providerId="LiveId" clId="{2D53C083-D1FA-4AFF-9038-BC477B0ABBA7}" dt="2024-11-08T10:08:34.353" v="4967"/>
          <ac:spMkLst>
            <pc:docMk/>
            <pc:sldMk cId="4008038784" sldId="287"/>
            <ac:spMk id="90" creationId="{40D6E7D9-BDD2-DA91-77E5-C1FE3CDC9025}"/>
          </ac:spMkLst>
        </pc:spChg>
        <pc:spChg chg="mod">
          <ac:chgData name="chethan kalyan" userId="c1370a218002e0be" providerId="LiveId" clId="{2D53C083-D1FA-4AFF-9038-BC477B0ABBA7}" dt="2024-11-08T10:08:34.353" v="4967"/>
          <ac:spMkLst>
            <pc:docMk/>
            <pc:sldMk cId="4008038784" sldId="287"/>
            <ac:spMk id="91" creationId="{9A090680-ABA8-2852-9757-635DA8ED12EE}"/>
          </ac:spMkLst>
        </pc:spChg>
        <pc:spChg chg="mod">
          <ac:chgData name="chethan kalyan" userId="c1370a218002e0be" providerId="LiveId" clId="{2D53C083-D1FA-4AFF-9038-BC477B0ABBA7}" dt="2024-11-08T10:08:34.353" v="4967"/>
          <ac:spMkLst>
            <pc:docMk/>
            <pc:sldMk cId="4008038784" sldId="287"/>
            <ac:spMk id="92" creationId="{D80D645D-7A6F-9612-34AA-3AEF9B796F16}"/>
          </ac:spMkLst>
        </pc:spChg>
        <pc:spChg chg="mod">
          <ac:chgData name="chethan kalyan" userId="c1370a218002e0be" providerId="LiveId" clId="{2D53C083-D1FA-4AFF-9038-BC477B0ABBA7}" dt="2024-11-08T10:08:34.353" v="4967"/>
          <ac:spMkLst>
            <pc:docMk/>
            <pc:sldMk cId="4008038784" sldId="287"/>
            <ac:spMk id="93" creationId="{12E6701D-C262-33FA-B2F6-9DA1E1388510}"/>
          </ac:spMkLst>
        </pc:spChg>
        <pc:spChg chg="mod">
          <ac:chgData name="chethan kalyan" userId="c1370a218002e0be" providerId="LiveId" clId="{2D53C083-D1FA-4AFF-9038-BC477B0ABBA7}" dt="2024-11-08T10:08:34.353" v="4967"/>
          <ac:spMkLst>
            <pc:docMk/>
            <pc:sldMk cId="4008038784" sldId="287"/>
            <ac:spMk id="94" creationId="{C27B8364-25A9-B4CC-6A1C-57E703BD819A}"/>
          </ac:spMkLst>
        </pc:spChg>
        <pc:spChg chg="mod">
          <ac:chgData name="chethan kalyan" userId="c1370a218002e0be" providerId="LiveId" clId="{2D53C083-D1FA-4AFF-9038-BC477B0ABBA7}" dt="2024-11-08T10:08:34.353" v="4967"/>
          <ac:spMkLst>
            <pc:docMk/>
            <pc:sldMk cId="4008038784" sldId="287"/>
            <ac:spMk id="95" creationId="{F7D121CD-9E7C-696E-6A03-9600041CC770}"/>
          </ac:spMkLst>
        </pc:spChg>
        <pc:spChg chg="mod">
          <ac:chgData name="chethan kalyan" userId="c1370a218002e0be" providerId="LiveId" clId="{2D53C083-D1FA-4AFF-9038-BC477B0ABBA7}" dt="2024-11-08T10:08:34.353" v="4967"/>
          <ac:spMkLst>
            <pc:docMk/>
            <pc:sldMk cId="4008038784" sldId="287"/>
            <ac:spMk id="96" creationId="{83946658-5EED-0A8F-73E7-064EE01AD394}"/>
          </ac:spMkLst>
        </pc:spChg>
        <pc:spChg chg="mod">
          <ac:chgData name="chethan kalyan" userId="c1370a218002e0be" providerId="LiveId" clId="{2D53C083-D1FA-4AFF-9038-BC477B0ABBA7}" dt="2024-11-08T10:08:34.353" v="4967"/>
          <ac:spMkLst>
            <pc:docMk/>
            <pc:sldMk cId="4008038784" sldId="287"/>
            <ac:spMk id="97" creationId="{21E8A113-6D7E-F173-5E69-516C37AE69A8}"/>
          </ac:spMkLst>
        </pc:spChg>
        <pc:spChg chg="mod">
          <ac:chgData name="chethan kalyan" userId="c1370a218002e0be" providerId="LiveId" clId="{2D53C083-D1FA-4AFF-9038-BC477B0ABBA7}" dt="2024-11-08T10:08:34.353" v="4967"/>
          <ac:spMkLst>
            <pc:docMk/>
            <pc:sldMk cId="4008038784" sldId="287"/>
            <ac:spMk id="98" creationId="{3A063073-E3C7-5E91-ABC5-BC6DE5E31141}"/>
          </ac:spMkLst>
        </pc:spChg>
        <pc:spChg chg="mod">
          <ac:chgData name="chethan kalyan" userId="c1370a218002e0be" providerId="LiveId" clId="{2D53C083-D1FA-4AFF-9038-BC477B0ABBA7}" dt="2024-11-08T10:08:34.353" v="4967"/>
          <ac:spMkLst>
            <pc:docMk/>
            <pc:sldMk cId="4008038784" sldId="287"/>
            <ac:spMk id="99" creationId="{C7D11EFC-54A6-D23D-F830-C1282707A34A}"/>
          </ac:spMkLst>
        </pc:spChg>
        <pc:spChg chg="mod">
          <ac:chgData name="chethan kalyan" userId="c1370a218002e0be" providerId="LiveId" clId="{2D53C083-D1FA-4AFF-9038-BC477B0ABBA7}" dt="2024-11-08T10:08:34.353" v="4967"/>
          <ac:spMkLst>
            <pc:docMk/>
            <pc:sldMk cId="4008038784" sldId="287"/>
            <ac:spMk id="100" creationId="{7A52B364-027D-FB56-1C23-A4FA1FF2F849}"/>
          </ac:spMkLst>
        </pc:spChg>
        <pc:spChg chg="mod">
          <ac:chgData name="chethan kalyan" userId="c1370a218002e0be" providerId="LiveId" clId="{2D53C083-D1FA-4AFF-9038-BC477B0ABBA7}" dt="2024-11-08T10:08:34.353" v="4967"/>
          <ac:spMkLst>
            <pc:docMk/>
            <pc:sldMk cId="4008038784" sldId="287"/>
            <ac:spMk id="101" creationId="{F21F438E-70A6-9498-E42A-519450C71140}"/>
          </ac:spMkLst>
        </pc:spChg>
        <pc:spChg chg="mod">
          <ac:chgData name="chethan kalyan" userId="c1370a218002e0be" providerId="LiveId" clId="{2D53C083-D1FA-4AFF-9038-BC477B0ABBA7}" dt="2024-11-08T10:08:34.353" v="4967"/>
          <ac:spMkLst>
            <pc:docMk/>
            <pc:sldMk cId="4008038784" sldId="287"/>
            <ac:spMk id="102" creationId="{919C1DC1-1858-3490-A1CE-CA2CAA913B6C}"/>
          </ac:spMkLst>
        </pc:spChg>
        <pc:spChg chg="mod">
          <ac:chgData name="chethan kalyan" userId="c1370a218002e0be" providerId="LiveId" clId="{2D53C083-D1FA-4AFF-9038-BC477B0ABBA7}" dt="2024-11-08T10:08:34.353" v="4967"/>
          <ac:spMkLst>
            <pc:docMk/>
            <pc:sldMk cId="4008038784" sldId="287"/>
            <ac:spMk id="103" creationId="{5D542FF4-F8C4-3945-0D3A-B487626B57FE}"/>
          </ac:spMkLst>
        </pc:spChg>
        <pc:spChg chg="mod">
          <ac:chgData name="chethan kalyan" userId="c1370a218002e0be" providerId="LiveId" clId="{2D53C083-D1FA-4AFF-9038-BC477B0ABBA7}" dt="2024-11-08T10:08:34.353" v="4967"/>
          <ac:spMkLst>
            <pc:docMk/>
            <pc:sldMk cId="4008038784" sldId="287"/>
            <ac:spMk id="104" creationId="{4D1F0492-5FE0-3D63-6EB9-5C158DCC6879}"/>
          </ac:spMkLst>
        </pc:spChg>
        <pc:spChg chg="mod">
          <ac:chgData name="chethan kalyan" userId="c1370a218002e0be" providerId="LiveId" clId="{2D53C083-D1FA-4AFF-9038-BC477B0ABBA7}" dt="2024-11-08T10:08:34.353" v="4967"/>
          <ac:spMkLst>
            <pc:docMk/>
            <pc:sldMk cId="4008038784" sldId="287"/>
            <ac:spMk id="105" creationId="{BAC6D043-CF34-51B7-3E5D-FCE7C95FE15D}"/>
          </ac:spMkLst>
        </pc:spChg>
        <pc:spChg chg="mod">
          <ac:chgData name="chethan kalyan" userId="c1370a218002e0be" providerId="LiveId" clId="{2D53C083-D1FA-4AFF-9038-BC477B0ABBA7}" dt="2024-11-08T10:08:34.353" v="4967"/>
          <ac:spMkLst>
            <pc:docMk/>
            <pc:sldMk cId="4008038784" sldId="287"/>
            <ac:spMk id="106" creationId="{2902758D-83E3-B5B7-DE6B-36CC61EF7F58}"/>
          </ac:spMkLst>
        </pc:spChg>
        <pc:spChg chg="mod">
          <ac:chgData name="chethan kalyan" userId="c1370a218002e0be" providerId="LiveId" clId="{2D53C083-D1FA-4AFF-9038-BC477B0ABBA7}" dt="2024-11-08T10:08:34.353" v="4967"/>
          <ac:spMkLst>
            <pc:docMk/>
            <pc:sldMk cId="4008038784" sldId="287"/>
            <ac:spMk id="107" creationId="{33EADE7C-6121-9EEC-8A15-237B4DBE0788}"/>
          </ac:spMkLst>
        </pc:spChg>
        <pc:spChg chg="mod">
          <ac:chgData name="chethan kalyan" userId="c1370a218002e0be" providerId="LiveId" clId="{2D53C083-D1FA-4AFF-9038-BC477B0ABBA7}" dt="2024-11-08T10:08:34.353" v="4967"/>
          <ac:spMkLst>
            <pc:docMk/>
            <pc:sldMk cId="4008038784" sldId="287"/>
            <ac:spMk id="108" creationId="{E3A74FDD-3420-C9AA-5B70-EEC613ADBECB}"/>
          </ac:spMkLst>
        </pc:spChg>
        <pc:spChg chg="mod">
          <ac:chgData name="chethan kalyan" userId="c1370a218002e0be" providerId="LiveId" clId="{2D53C083-D1FA-4AFF-9038-BC477B0ABBA7}" dt="2024-11-08T10:08:34.353" v="4967"/>
          <ac:spMkLst>
            <pc:docMk/>
            <pc:sldMk cId="4008038784" sldId="287"/>
            <ac:spMk id="109" creationId="{1DA3F80D-5D08-5301-1D81-32820C5CC15E}"/>
          </ac:spMkLst>
        </pc:spChg>
        <pc:spChg chg="mod">
          <ac:chgData name="chethan kalyan" userId="c1370a218002e0be" providerId="LiveId" clId="{2D53C083-D1FA-4AFF-9038-BC477B0ABBA7}" dt="2024-11-08T10:08:34.353" v="4967"/>
          <ac:spMkLst>
            <pc:docMk/>
            <pc:sldMk cId="4008038784" sldId="287"/>
            <ac:spMk id="110" creationId="{68992376-BEC3-40B0-5AC3-932EDB0C5AA9}"/>
          </ac:spMkLst>
        </pc:spChg>
        <pc:spChg chg="mod">
          <ac:chgData name="chethan kalyan" userId="c1370a218002e0be" providerId="LiveId" clId="{2D53C083-D1FA-4AFF-9038-BC477B0ABBA7}" dt="2024-11-08T10:08:34.353" v="4967"/>
          <ac:spMkLst>
            <pc:docMk/>
            <pc:sldMk cId="4008038784" sldId="287"/>
            <ac:spMk id="111" creationId="{7F057C58-E212-F79C-5EBF-C01DD4EE54A3}"/>
          </ac:spMkLst>
        </pc:spChg>
        <pc:spChg chg="mod">
          <ac:chgData name="chethan kalyan" userId="c1370a218002e0be" providerId="LiveId" clId="{2D53C083-D1FA-4AFF-9038-BC477B0ABBA7}" dt="2024-11-08T10:08:34.353" v="4967"/>
          <ac:spMkLst>
            <pc:docMk/>
            <pc:sldMk cId="4008038784" sldId="287"/>
            <ac:spMk id="112" creationId="{67EA1182-13E2-63A9-B8D3-94F13D202B7D}"/>
          </ac:spMkLst>
        </pc:spChg>
        <pc:spChg chg="mod">
          <ac:chgData name="chethan kalyan" userId="c1370a218002e0be" providerId="LiveId" clId="{2D53C083-D1FA-4AFF-9038-BC477B0ABBA7}" dt="2024-11-08T10:08:34.353" v="4967"/>
          <ac:spMkLst>
            <pc:docMk/>
            <pc:sldMk cId="4008038784" sldId="287"/>
            <ac:spMk id="113" creationId="{75A9BC4C-687E-4DDC-8777-35E90BDF8088}"/>
          </ac:spMkLst>
        </pc:spChg>
        <pc:spChg chg="mod">
          <ac:chgData name="chethan kalyan" userId="c1370a218002e0be" providerId="LiveId" clId="{2D53C083-D1FA-4AFF-9038-BC477B0ABBA7}" dt="2024-11-08T10:08:34.353" v="4967"/>
          <ac:spMkLst>
            <pc:docMk/>
            <pc:sldMk cId="4008038784" sldId="287"/>
            <ac:spMk id="114" creationId="{CEDB8813-5594-B10B-6BC3-E7BE6ADD661A}"/>
          </ac:spMkLst>
        </pc:spChg>
        <pc:spChg chg="mod">
          <ac:chgData name="chethan kalyan" userId="c1370a218002e0be" providerId="LiveId" clId="{2D53C083-D1FA-4AFF-9038-BC477B0ABBA7}" dt="2024-11-08T10:08:34.353" v="4967"/>
          <ac:spMkLst>
            <pc:docMk/>
            <pc:sldMk cId="4008038784" sldId="287"/>
            <ac:spMk id="115" creationId="{DE0AED71-3982-E880-B250-2089B4063123}"/>
          </ac:spMkLst>
        </pc:spChg>
        <pc:spChg chg="mod">
          <ac:chgData name="chethan kalyan" userId="c1370a218002e0be" providerId="LiveId" clId="{2D53C083-D1FA-4AFF-9038-BC477B0ABBA7}" dt="2024-11-08T10:08:34.353" v="4967"/>
          <ac:spMkLst>
            <pc:docMk/>
            <pc:sldMk cId="4008038784" sldId="287"/>
            <ac:spMk id="116" creationId="{BAA7B812-81D7-1202-9120-A4C2E272BEFD}"/>
          </ac:spMkLst>
        </pc:spChg>
        <pc:spChg chg="mod">
          <ac:chgData name="chethan kalyan" userId="c1370a218002e0be" providerId="LiveId" clId="{2D53C083-D1FA-4AFF-9038-BC477B0ABBA7}" dt="2024-11-08T10:08:34.353" v="4967"/>
          <ac:spMkLst>
            <pc:docMk/>
            <pc:sldMk cId="4008038784" sldId="287"/>
            <ac:spMk id="117" creationId="{C3F3BFC2-547F-2CFE-F284-991188EC4735}"/>
          </ac:spMkLst>
        </pc:spChg>
        <pc:spChg chg="mod">
          <ac:chgData name="chethan kalyan" userId="c1370a218002e0be" providerId="LiveId" clId="{2D53C083-D1FA-4AFF-9038-BC477B0ABBA7}" dt="2024-11-08T10:08:34.353" v="4967"/>
          <ac:spMkLst>
            <pc:docMk/>
            <pc:sldMk cId="4008038784" sldId="287"/>
            <ac:spMk id="118" creationId="{DC1DBAF9-DA6E-C24B-EFFA-9C238E54E59D}"/>
          </ac:spMkLst>
        </pc:spChg>
        <pc:spChg chg="mod">
          <ac:chgData name="chethan kalyan" userId="c1370a218002e0be" providerId="LiveId" clId="{2D53C083-D1FA-4AFF-9038-BC477B0ABBA7}" dt="2024-11-08T10:08:34.353" v="4967"/>
          <ac:spMkLst>
            <pc:docMk/>
            <pc:sldMk cId="4008038784" sldId="287"/>
            <ac:spMk id="119" creationId="{207F35B5-A822-089E-3C8C-27A506F76326}"/>
          </ac:spMkLst>
        </pc:spChg>
        <pc:spChg chg="mod">
          <ac:chgData name="chethan kalyan" userId="c1370a218002e0be" providerId="LiveId" clId="{2D53C083-D1FA-4AFF-9038-BC477B0ABBA7}" dt="2024-11-08T10:08:34.353" v="4967"/>
          <ac:spMkLst>
            <pc:docMk/>
            <pc:sldMk cId="4008038784" sldId="287"/>
            <ac:spMk id="120" creationId="{16ED0DE7-D8CA-0C81-719A-654BA27FC56E}"/>
          </ac:spMkLst>
        </pc:spChg>
        <pc:spChg chg="mod">
          <ac:chgData name="chethan kalyan" userId="c1370a218002e0be" providerId="LiveId" clId="{2D53C083-D1FA-4AFF-9038-BC477B0ABBA7}" dt="2024-11-08T10:08:34.353" v="4967"/>
          <ac:spMkLst>
            <pc:docMk/>
            <pc:sldMk cId="4008038784" sldId="287"/>
            <ac:spMk id="121" creationId="{08CF68D8-5C59-03AD-61C3-7EBD4500E534}"/>
          </ac:spMkLst>
        </pc:spChg>
        <pc:spChg chg="mod">
          <ac:chgData name="chethan kalyan" userId="c1370a218002e0be" providerId="LiveId" clId="{2D53C083-D1FA-4AFF-9038-BC477B0ABBA7}" dt="2024-11-08T10:08:34.353" v="4967"/>
          <ac:spMkLst>
            <pc:docMk/>
            <pc:sldMk cId="4008038784" sldId="287"/>
            <ac:spMk id="122" creationId="{314F623B-7D27-847B-CB70-1494CA688BE4}"/>
          </ac:spMkLst>
        </pc:spChg>
        <pc:spChg chg="mod">
          <ac:chgData name="chethan kalyan" userId="c1370a218002e0be" providerId="LiveId" clId="{2D53C083-D1FA-4AFF-9038-BC477B0ABBA7}" dt="2024-11-08T10:08:34.353" v="4967"/>
          <ac:spMkLst>
            <pc:docMk/>
            <pc:sldMk cId="4008038784" sldId="287"/>
            <ac:spMk id="123" creationId="{981E689F-480E-3C7B-A2F4-7234567547A6}"/>
          </ac:spMkLst>
        </pc:spChg>
        <pc:spChg chg="mod">
          <ac:chgData name="chethan kalyan" userId="c1370a218002e0be" providerId="LiveId" clId="{2D53C083-D1FA-4AFF-9038-BC477B0ABBA7}" dt="2024-11-08T10:08:34.353" v="4967"/>
          <ac:spMkLst>
            <pc:docMk/>
            <pc:sldMk cId="4008038784" sldId="287"/>
            <ac:spMk id="124" creationId="{A267EAE9-F6B4-0648-5B4A-FE132D4EC33D}"/>
          </ac:spMkLst>
        </pc:spChg>
        <pc:spChg chg="mod">
          <ac:chgData name="chethan kalyan" userId="c1370a218002e0be" providerId="LiveId" clId="{2D53C083-D1FA-4AFF-9038-BC477B0ABBA7}" dt="2024-11-08T10:08:34.353" v="4967"/>
          <ac:spMkLst>
            <pc:docMk/>
            <pc:sldMk cId="4008038784" sldId="287"/>
            <ac:spMk id="125" creationId="{47F35F61-13DC-3FFF-B9E9-0F1A16B2CAB6}"/>
          </ac:spMkLst>
        </pc:spChg>
        <pc:spChg chg="mod">
          <ac:chgData name="chethan kalyan" userId="c1370a218002e0be" providerId="LiveId" clId="{2D53C083-D1FA-4AFF-9038-BC477B0ABBA7}" dt="2024-11-08T10:08:34.353" v="4967"/>
          <ac:spMkLst>
            <pc:docMk/>
            <pc:sldMk cId="4008038784" sldId="287"/>
            <ac:spMk id="126" creationId="{6B38D727-53D3-EA25-BCBB-475E2B7F78F7}"/>
          </ac:spMkLst>
        </pc:spChg>
        <pc:spChg chg="mod">
          <ac:chgData name="chethan kalyan" userId="c1370a218002e0be" providerId="LiveId" clId="{2D53C083-D1FA-4AFF-9038-BC477B0ABBA7}" dt="2024-11-08T10:08:34.353" v="4967"/>
          <ac:spMkLst>
            <pc:docMk/>
            <pc:sldMk cId="4008038784" sldId="287"/>
            <ac:spMk id="127" creationId="{447204A6-0C36-8D47-DFA2-8502DC3B06A4}"/>
          </ac:spMkLst>
        </pc:spChg>
        <pc:spChg chg="mod">
          <ac:chgData name="chethan kalyan" userId="c1370a218002e0be" providerId="LiveId" clId="{2D53C083-D1FA-4AFF-9038-BC477B0ABBA7}" dt="2024-11-08T10:08:34.353" v="4967"/>
          <ac:spMkLst>
            <pc:docMk/>
            <pc:sldMk cId="4008038784" sldId="287"/>
            <ac:spMk id="128" creationId="{49E61046-F4A6-BF53-1EF1-B5EEE9C0A666}"/>
          </ac:spMkLst>
        </pc:spChg>
        <pc:spChg chg="mod">
          <ac:chgData name="chethan kalyan" userId="c1370a218002e0be" providerId="LiveId" clId="{2D53C083-D1FA-4AFF-9038-BC477B0ABBA7}" dt="2024-11-08T10:08:34.353" v="4967"/>
          <ac:spMkLst>
            <pc:docMk/>
            <pc:sldMk cId="4008038784" sldId="287"/>
            <ac:spMk id="129" creationId="{58C845B2-60EC-503C-0CAB-3954329E18FE}"/>
          </ac:spMkLst>
        </pc:spChg>
        <pc:spChg chg="mod">
          <ac:chgData name="chethan kalyan" userId="c1370a218002e0be" providerId="LiveId" clId="{2D53C083-D1FA-4AFF-9038-BC477B0ABBA7}" dt="2024-11-08T10:08:34.353" v="4967"/>
          <ac:spMkLst>
            <pc:docMk/>
            <pc:sldMk cId="4008038784" sldId="287"/>
            <ac:spMk id="130" creationId="{9154851E-03D6-E7FA-4CE1-32FB81CDE1AE}"/>
          </ac:spMkLst>
        </pc:spChg>
        <pc:spChg chg="mod">
          <ac:chgData name="chethan kalyan" userId="c1370a218002e0be" providerId="LiveId" clId="{2D53C083-D1FA-4AFF-9038-BC477B0ABBA7}" dt="2024-11-08T10:08:34.353" v="4967"/>
          <ac:spMkLst>
            <pc:docMk/>
            <pc:sldMk cId="4008038784" sldId="287"/>
            <ac:spMk id="131" creationId="{89D65F97-0BDF-3839-B160-06D2EE2AF3CF}"/>
          </ac:spMkLst>
        </pc:spChg>
        <pc:spChg chg="mod">
          <ac:chgData name="chethan kalyan" userId="c1370a218002e0be" providerId="LiveId" clId="{2D53C083-D1FA-4AFF-9038-BC477B0ABBA7}" dt="2024-11-08T10:08:34.353" v="4967"/>
          <ac:spMkLst>
            <pc:docMk/>
            <pc:sldMk cId="4008038784" sldId="287"/>
            <ac:spMk id="132" creationId="{056FDB87-12E5-B6B1-350D-671D6E48C4F7}"/>
          </ac:spMkLst>
        </pc:spChg>
        <pc:spChg chg="mod">
          <ac:chgData name="chethan kalyan" userId="c1370a218002e0be" providerId="LiveId" clId="{2D53C083-D1FA-4AFF-9038-BC477B0ABBA7}" dt="2024-11-08T10:08:34.353" v="4967"/>
          <ac:spMkLst>
            <pc:docMk/>
            <pc:sldMk cId="4008038784" sldId="287"/>
            <ac:spMk id="133" creationId="{5B8A20F3-E767-D378-13BE-BBE1174BF259}"/>
          </ac:spMkLst>
        </pc:spChg>
        <pc:spChg chg="mod">
          <ac:chgData name="chethan kalyan" userId="c1370a218002e0be" providerId="LiveId" clId="{2D53C083-D1FA-4AFF-9038-BC477B0ABBA7}" dt="2024-11-08T10:08:34.353" v="4967"/>
          <ac:spMkLst>
            <pc:docMk/>
            <pc:sldMk cId="4008038784" sldId="287"/>
            <ac:spMk id="134" creationId="{A5268B81-07EF-DF1F-5D26-07A4ACE7380D}"/>
          </ac:spMkLst>
        </pc:spChg>
        <pc:spChg chg="mod">
          <ac:chgData name="chethan kalyan" userId="c1370a218002e0be" providerId="LiveId" clId="{2D53C083-D1FA-4AFF-9038-BC477B0ABBA7}" dt="2024-11-08T10:08:34.353" v="4967"/>
          <ac:spMkLst>
            <pc:docMk/>
            <pc:sldMk cId="4008038784" sldId="287"/>
            <ac:spMk id="135" creationId="{2EF7E825-62A2-E1BC-2EA1-A70E84084C6F}"/>
          </ac:spMkLst>
        </pc:spChg>
        <pc:spChg chg="mod">
          <ac:chgData name="chethan kalyan" userId="c1370a218002e0be" providerId="LiveId" clId="{2D53C083-D1FA-4AFF-9038-BC477B0ABBA7}" dt="2024-11-08T10:08:34.353" v="4967"/>
          <ac:spMkLst>
            <pc:docMk/>
            <pc:sldMk cId="4008038784" sldId="287"/>
            <ac:spMk id="136" creationId="{CE942BCE-3C71-4331-013B-D87E1316C13A}"/>
          </ac:spMkLst>
        </pc:spChg>
        <pc:spChg chg="mod">
          <ac:chgData name="chethan kalyan" userId="c1370a218002e0be" providerId="LiveId" clId="{2D53C083-D1FA-4AFF-9038-BC477B0ABBA7}" dt="2024-11-08T10:08:34.353" v="4967"/>
          <ac:spMkLst>
            <pc:docMk/>
            <pc:sldMk cId="4008038784" sldId="287"/>
            <ac:spMk id="137" creationId="{378DDA0E-85B8-04D8-D108-1AACA9DFC1F4}"/>
          </ac:spMkLst>
        </pc:spChg>
        <pc:spChg chg="mod">
          <ac:chgData name="chethan kalyan" userId="c1370a218002e0be" providerId="LiveId" clId="{2D53C083-D1FA-4AFF-9038-BC477B0ABBA7}" dt="2024-11-08T10:08:34.353" v="4967"/>
          <ac:spMkLst>
            <pc:docMk/>
            <pc:sldMk cId="4008038784" sldId="287"/>
            <ac:spMk id="138" creationId="{A8106DCA-E3EB-7619-BF3F-D1F6B8AE105B}"/>
          </ac:spMkLst>
        </pc:spChg>
        <pc:spChg chg="mod">
          <ac:chgData name="chethan kalyan" userId="c1370a218002e0be" providerId="LiveId" clId="{2D53C083-D1FA-4AFF-9038-BC477B0ABBA7}" dt="2024-11-08T10:08:34.353" v="4967"/>
          <ac:spMkLst>
            <pc:docMk/>
            <pc:sldMk cId="4008038784" sldId="287"/>
            <ac:spMk id="139" creationId="{6167E276-6A91-E134-0BCD-9DBDC557B4C5}"/>
          </ac:spMkLst>
        </pc:spChg>
        <pc:spChg chg="mod">
          <ac:chgData name="chethan kalyan" userId="c1370a218002e0be" providerId="LiveId" clId="{2D53C083-D1FA-4AFF-9038-BC477B0ABBA7}" dt="2024-11-08T10:08:34.353" v="4967"/>
          <ac:spMkLst>
            <pc:docMk/>
            <pc:sldMk cId="4008038784" sldId="287"/>
            <ac:spMk id="140" creationId="{27459514-043D-B1D0-C96B-8F7E7434F2BE}"/>
          </ac:spMkLst>
        </pc:spChg>
        <pc:spChg chg="mod">
          <ac:chgData name="chethan kalyan" userId="c1370a218002e0be" providerId="LiveId" clId="{2D53C083-D1FA-4AFF-9038-BC477B0ABBA7}" dt="2024-11-08T10:08:34.353" v="4967"/>
          <ac:spMkLst>
            <pc:docMk/>
            <pc:sldMk cId="4008038784" sldId="287"/>
            <ac:spMk id="141" creationId="{A32BF223-4894-88DB-1CDE-C1309B8B759B}"/>
          </ac:spMkLst>
        </pc:spChg>
        <pc:spChg chg="mod">
          <ac:chgData name="chethan kalyan" userId="c1370a218002e0be" providerId="LiveId" clId="{2D53C083-D1FA-4AFF-9038-BC477B0ABBA7}" dt="2024-11-08T10:08:34.353" v="4967"/>
          <ac:spMkLst>
            <pc:docMk/>
            <pc:sldMk cId="4008038784" sldId="287"/>
            <ac:spMk id="142" creationId="{82F1E188-FD41-AB78-0D71-D3FB8E6A0608}"/>
          </ac:spMkLst>
        </pc:spChg>
        <pc:spChg chg="mod">
          <ac:chgData name="chethan kalyan" userId="c1370a218002e0be" providerId="LiveId" clId="{2D53C083-D1FA-4AFF-9038-BC477B0ABBA7}" dt="2024-11-08T10:08:34.353" v="4967"/>
          <ac:spMkLst>
            <pc:docMk/>
            <pc:sldMk cId="4008038784" sldId="287"/>
            <ac:spMk id="143" creationId="{676E4342-5F94-B3BE-E213-466CB224CEB3}"/>
          </ac:spMkLst>
        </pc:spChg>
        <pc:spChg chg="mod">
          <ac:chgData name="chethan kalyan" userId="c1370a218002e0be" providerId="LiveId" clId="{2D53C083-D1FA-4AFF-9038-BC477B0ABBA7}" dt="2024-11-08T10:08:34.353" v="4967"/>
          <ac:spMkLst>
            <pc:docMk/>
            <pc:sldMk cId="4008038784" sldId="287"/>
            <ac:spMk id="144" creationId="{568F945C-A04E-092F-F606-52CDBCD5B114}"/>
          </ac:spMkLst>
        </pc:spChg>
        <pc:spChg chg="mod">
          <ac:chgData name="chethan kalyan" userId="c1370a218002e0be" providerId="LiveId" clId="{2D53C083-D1FA-4AFF-9038-BC477B0ABBA7}" dt="2024-11-08T10:08:34.353" v="4967"/>
          <ac:spMkLst>
            <pc:docMk/>
            <pc:sldMk cId="4008038784" sldId="287"/>
            <ac:spMk id="145" creationId="{E5113586-659C-7A63-AD82-32D4B8080B34}"/>
          </ac:spMkLst>
        </pc:spChg>
        <pc:spChg chg="mod">
          <ac:chgData name="chethan kalyan" userId="c1370a218002e0be" providerId="LiveId" clId="{2D53C083-D1FA-4AFF-9038-BC477B0ABBA7}" dt="2024-11-08T10:08:34.353" v="4967"/>
          <ac:spMkLst>
            <pc:docMk/>
            <pc:sldMk cId="4008038784" sldId="287"/>
            <ac:spMk id="146" creationId="{69A7890C-B843-272B-A639-C53943834EAA}"/>
          </ac:spMkLst>
        </pc:spChg>
        <pc:spChg chg="mod">
          <ac:chgData name="chethan kalyan" userId="c1370a218002e0be" providerId="LiveId" clId="{2D53C083-D1FA-4AFF-9038-BC477B0ABBA7}" dt="2024-11-08T10:08:34.353" v="4967"/>
          <ac:spMkLst>
            <pc:docMk/>
            <pc:sldMk cId="4008038784" sldId="287"/>
            <ac:spMk id="147" creationId="{6F7841AA-EAB0-2581-FBE4-AC6336222C80}"/>
          </ac:spMkLst>
        </pc:spChg>
        <pc:spChg chg="mod">
          <ac:chgData name="chethan kalyan" userId="c1370a218002e0be" providerId="LiveId" clId="{2D53C083-D1FA-4AFF-9038-BC477B0ABBA7}" dt="2024-11-08T10:08:34.353" v="4967"/>
          <ac:spMkLst>
            <pc:docMk/>
            <pc:sldMk cId="4008038784" sldId="287"/>
            <ac:spMk id="148" creationId="{BDF8E724-09EF-9D4D-6A15-A6D37E4F5BAB}"/>
          </ac:spMkLst>
        </pc:spChg>
        <pc:spChg chg="mod">
          <ac:chgData name="chethan kalyan" userId="c1370a218002e0be" providerId="LiveId" clId="{2D53C083-D1FA-4AFF-9038-BC477B0ABBA7}" dt="2024-11-08T10:08:34.353" v="4967"/>
          <ac:spMkLst>
            <pc:docMk/>
            <pc:sldMk cId="4008038784" sldId="287"/>
            <ac:spMk id="149" creationId="{F430764F-F3B2-A991-D3D7-865EB4AFD9B0}"/>
          </ac:spMkLst>
        </pc:spChg>
        <pc:spChg chg="mod">
          <ac:chgData name="chethan kalyan" userId="c1370a218002e0be" providerId="LiveId" clId="{2D53C083-D1FA-4AFF-9038-BC477B0ABBA7}" dt="2024-11-08T10:08:34.353" v="4967"/>
          <ac:spMkLst>
            <pc:docMk/>
            <pc:sldMk cId="4008038784" sldId="287"/>
            <ac:spMk id="150" creationId="{06B7A4CB-6927-9F60-E88F-82F28DEB4107}"/>
          </ac:spMkLst>
        </pc:spChg>
        <pc:spChg chg="mod">
          <ac:chgData name="chethan kalyan" userId="c1370a218002e0be" providerId="LiveId" clId="{2D53C083-D1FA-4AFF-9038-BC477B0ABBA7}" dt="2024-11-08T10:08:34.353" v="4967"/>
          <ac:spMkLst>
            <pc:docMk/>
            <pc:sldMk cId="4008038784" sldId="287"/>
            <ac:spMk id="151" creationId="{288F55C0-2F33-7F25-2FE3-D460EB42EE3A}"/>
          </ac:spMkLst>
        </pc:spChg>
        <pc:spChg chg="mod">
          <ac:chgData name="chethan kalyan" userId="c1370a218002e0be" providerId="LiveId" clId="{2D53C083-D1FA-4AFF-9038-BC477B0ABBA7}" dt="2024-11-08T10:08:34.353" v="4967"/>
          <ac:spMkLst>
            <pc:docMk/>
            <pc:sldMk cId="4008038784" sldId="287"/>
            <ac:spMk id="152" creationId="{747E8B44-D87C-69F3-7A50-A7D13A908F7C}"/>
          </ac:spMkLst>
        </pc:spChg>
        <pc:spChg chg="mod">
          <ac:chgData name="chethan kalyan" userId="c1370a218002e0be" providerId="LiveId" clId="{2D53C083-D1FA-4AFF-9038-BC477B0ABBA7}" dt="2024-11-08T10:08:34.353" v="4967"/>
          <ac:spMkLst>
            <pc:docMk/>
            <pc:sldMk cId="4008038784" sldId="287"/>
            <ac:spMk id="153" creationId="{12B8F6C2-438F-330B-6117-6183968D399B}"/>
          </ac:spMkLst>
        </pc:spChg>
        <pc:spChg chg="mod">
          <ac:chgData name="chethan kalyan" userId="c1370a218002e0be" providerId="LiveId" clId="{2D53C083-D1FA-4AFF-9038-BC477B0ABBA7}" dt="2024-11-08T10:08:34.353" v="4967"/>
          <ac:spMkLst>
            <pc:docMk/>
            <pc:sldMk cId="4008038784" sldId="287"/>
            <ac:spMk id="154" creationId="{DB06CAB8-D5BD-5FB8-C9DD-1EA52D13C662}"/>
          </ac:spMkLst>
        </pc:spChg>
        <pc:spChg chg="mod">
          <ac:chgData name="chethan kalyan" userId="c1370a218002e0be" providerId="LiveId" clId="{2D53C083-D1FA-4AFF-9038-BC477B0ABBA7}" dt="2024-11-08T10:08:34.353" v="4967"/>
          <ac:spMkLst>
            <pc:docMk/>
            <pc:sldMk cId="4008038784" sldId="287"/>
            <ac:spMk id="155" creationId="{53FFF116-B449-256A-781F-0218972C4774}"/>
          </ac:spMkLst>
        </pc:spChg>
        <pc:spChg chg="mod">
          <ac:chgData name="chethan kalyan" userId="c1370a218002e0be" providerId="LiveId" clId="{2D53C083-D1FA-4AFF-9038-BC477B0ABBA7}" dt="2024-11-08T10:08:34.353" v="4967"/>
          <ac:spMkLst>
            <pc:docMk/>
            <pc:sldMk cId="4008038784" sldId="287"/>
            <ac:spMk id="156" creationId="{A4D848AF-B0E9-E5C3-39AE-4F8E93B574BE}"/>
          </ac:spMkLst>
        </pc:spChg>
        <pc:spChg chg="mod">
          <ac:chgData name="chethan kalyan" userId="c1370a218002e0be" providerId="LiveId" clId="{2D53C083-D1FA-4AFF-9038-BC477B0ABBA7}" dt="2024-11-08T10:08:34.353" v="4967"/>
          <ac:spMkLst>
            <pc:docMk/>
            <pc:sldMk cId="4008038784" sldId="287"/>
            <ac:spMk id="157" creationId="{81FAD45B-ACF2-87F2-DDB0-6CD7EB4851F5}"/>
          </ac:spMkLst>
        </pc:spChg>
        <pc:spChg chg="mod">
          <ac:chgData name="chethan kalyan" userId="c1370a218002e0be" providerId="LiveId" clId="{2D53C083-D1FA-4AFF-9038-BC477B0ABBA7}" dt="2024-11-08T10:08:34.353" v="4967"/>
          <ac:spMkLst>
            <pc:docMk/>
            <pc:sldMk cId="4008038784" sldId="287"/>
            <ac:spMk id="158" creationId="{63E44FF4-CC49-0132-CEF8-300DFA4ED110}"/>
          </ac:spMkLst>
        </pc:spChg>
        <pc:spChg chg="mod">
          <ac:chgData name="chethan kalyan" userId="c1370a218002e0be" providerId="LiveId" clId="{2D53C083-D1FA-4AFF-9038-BC477B0ABBA7}" dt="2024-11-08T10:08:34.353" v="4967"/>
          <ac:spMkLst>
            <pc:docMk/>
            <pc:sldMk cId="4008038784" sldId="287"/>
            <ac:spMk id="159" creationId="{86E4B11B-9C1A-914F-8480-B9CD19AE1846}"/>
          </ac:spMkLst>
        </pc:spChg>
        <pc:spChg chg="mod">
          <ac:chgData name="chethan kalyan" userId="c1370a218002e0be" providerId="LiveId" clId="{2D53C083-D1FA-4AFF-9038-BC477B0ABBA7}" dt="2024-11-08T10:08:34.353" v="4967"/>
          <ac:spMkLst>
            <pc:docMk/>
            <pc:sldMk cId="4008038784" sldId="287"/>
            <ac:spMk id="160" creationId="{C664455B-BD41-E278-236C-086547D6B2D0}"/>
          </ac:spMkLst>
        </pc:spChg>
        <pc:spChg chg="mod">
          <ac:chgData name="chethan kalyan" userId="c1370a218002e0be" providerId="LiveId" clId="{2D53C083-D1FA-4AFF-9038-BC477B0ABBA7}" dt="2024-11-08T10:08:34.353" v="4967"/>
          <ac:spMkLst>
            <pc:docMk/>
            <pc:sldMk cId="4008038784" sldId="287"/>
            <ac:spMk id="161" creationId="{374BE520-ADD6-7729-252E-99B2DB6001B7}"/>
          </ac:spMkLst>
        </pc:spChg>
        <pc:spChg chg="mod">
          <ac:chgData name="chethan kalyan" userId="c1370a218002e0be" providerId="LiveId" clId="{2D53C083-D1FA-4AFF-9038-BC477B0ABBA7}" dt="2024-11-08T10:08:34.353" v="4967"/>
          <ac:spMkLst>
            <pc:docMk/>
            <pc:sldMk cId="4008038784" sldId="287"/>
            <ac:spMk id="162" creationId="{BE1C4A56-8F87-3427-7B26-7BE7BF5E55F1}"/>
          </ac:spMkLst>
        </pc:spChg>
        <pc:spChg chg="mod">
          <ac:chgData name="chethan kalyan" userId="c1370a218002e0be" providerId="LiveId" clId="{2D53C083-D1FA-4AFF-9038-BC477B0ABBA7}" dt="2024-11-08T10:08:34.353" v="4967"/>
          <ac:spMkLst>
            <pc:docMk/>
            <pc:sldMk cId="4008038784" sldId="287"/>
            <ac:spMk id="163" creationId="{A945D2B9-965A-0624-411B-4D6A33684F81}"/>
          </ac:spMkLst>
        </pc:spChg>
        <pc:spChg chg="mod">
          <ac:chgData name="chethan kalyan" userId="c1370a218002e0be" providerId="LiveId" clId="{2D53C083-D1FA-4AFF-9038-BC477B0ABBA7}" dt="2024-11-08T10:08:34.353" v="4967"/>
          <ac:spMkLst>
            <pc:docMk/>
            <pc:sldMk cId="4008038784" sldId="287"/>
            <ac:spMk id="164" creationId="{5FCC0C5D-911C-B7DF-3F6F-1CC9550AD88E}"/>
          </ac:spMkLst>
        </pc:spChg>
        <pc:spChg chg="mod">
          <ac:chgData name="chethan kalyan" userId="c1370a218002e0be" providerId="LiveId" clId="{2D53C083-D1FA-4AFF-9038-BC477B0ABBA7}" dt="2024-11-08T10:08:34.353" v="4967"/>
          <ac:spMkLst>
            <pc:docMk/>
            <pc:sldMk cId="4008038784" sldId="287"/>
            <ac:spMk id="165" creationId="{722BE059-A4CD-8387-81E8-32C5F198459B}"/>
          </ac:spMkLst>
        </pc:spChg>
        <pc:spChg chg="mod">
          <ac:chgData name="chethan kalyan" userId="c1370a218002e0be" providerId="LiveId" clId="{2D53C083-D1FA-4AFF-9038-BC477B0ABBA7}" dt="2024-11-08T10:08:34.353" v="4967"/>
          <ac:spMkLst>
            <pc:docMk/>
            <pc:sldMk cId="4008038784" sldId="287"/>
            <ac:spMk id="166" creationId="{5D1C20E4-471F-7FF8-1B7E-8F5537EAB7A6}"/>
          </ac:spMkLst>
        </pc:spChg>
        <pc:spChg chg="mod">
          <ac:chgData name="chethan kalyan" userId="c1370a218002e0be" providerId="LiveId" clId="{2D53C083-D1FA-4AFF-9038-BC477B0ABBA7}" dt="2024-11-08T10:08:34.353" v="4967"/>
          <ac:spMkLst>
            <pc:docMk/>
            <pc:sldMk cId="4008038784" sldId="287"/>
            <ac:spMk id="167" creationId="{BC8CB518-EC10-CD9C-9F98-04CE4F22B0F7}"/>
          </ac:spMkLst>
        </pc:spChg>
        <pc:spChg chg="mod">
          <ac:chgData name="chethan kalyan" userId="c1370a218002e0be" providerId="LiveId" clId="{2D53C083-D1FA-4AFF-9038-BC477B0ABBA7}" dt="2024-11-08T10:08:34.353" v="4967"/>
          <ac:spMkLst>
            <pc:docMk/>
            <pc:sldMk cId="4008038784" sldId="287"/>
            <ac:spMk id="168" creationId="{23056A2B-5CA7-179A-278A-F30A9FC2CDF6}"/>
          </ac:spMkLst>
        </pc:spChg>
        <pc:spChg chg="mod">
          <ac:chgData name="chethan kalyan" userId="c1370a218002e0be" providerId="LiveId" clId="{2D53C083-D1FA-4AFF-9038-BC477B0ABBA7}" dt="2024-11-08T10:08:34.353" v="4967"/>
          <ac:spMkLst>
            <pc:docMk/>
            <pc:sldMk cId="4008038784" sldId="287"/>
            <ac:spMk id="169" creationId="{11A47B26-1D6E-B682-DD66-A6E9828E775F}"/>
          </ac:spMkLst>
        </pc:spChg>
        <pc:spChg chg="mod">
          <ac:chgData name="chethan kalyan" userId="c1370a218002e0be" providerId="LiveId" clId="{2D53C083-D1FA-4AFF-9038-BC477B0ABBA7}" dt="2024-11-08T10:08:34.353" v="4967"/>
          <ac:spMkLst>
            <pc:docMk/>
            <pc:sldMk cId="4008038784" sldId="287"/>
            <ac:spMk id="170" creationId="{E4372325-FA1A-409B-5325-D760065DA0DC}"/>
          </ac:spMkLst>
        </pc:spChg>
        <pc:spChg chg="mod">
          <ac:chgData name="chethan kalyan" userId="c1370a218002e0be" providerId="LiveId" clId="{2D53C083-D1FA-4AFF-9038-BC477B0ABBA7}" dt="2024-11-08T10:08:34.353" v="4967"/>
          <ac:spMkLst>
            <pc:docMk/>
            <pc:sldMk cId="4008038784" sldId="287"/>
            <ac:spMk id="171" creationId="{2FB6EF51-A644-AEEE-23D6-B2D22A8546B8}"/>
          </ac:spMkLst>
        </pc:spChg>
        <pc:spChg chg="mod">
          <ac:chgData name="chethan kalyan" userId="c1370a218002e0be" providerId="LiveId" clId="{2D53C083-D1FA-4AFF-9038-BC477B0ABBA7}" dt="2024-11-08T10:08:34.353" v="4967"/>
          <ac:spMkLst>
            <pc:docMk/>
            <pc:sldMk cId="4008038784" sldId="287"/>
            <ac:spMk id="172" creationId="{93B6ED7F-9E6B-C9BB-D3BA-51BCE33A7DC5}"/>
          </ac:spMkLst>
        </pc:spChg>
        <pc:spChg chg="mod">
          <ac:chgData name="chethan kalyan" userId="c1370a218002e0be" providerId="LiveId" clId="{2D53C083-D1FA-4AFF-9038-BC477B0ABBA7}" dt="2024-11-08T10:08:34.353" v="4967"/>
          <ac:spMkLst>
            <pc:docMk/>
            <pc:sldMk cId="4008038784" sldId="287"/>
            <ac:spMk id="173" creationId="{1A3553E4-3A3B-4B86-CF65-6074029F06C8}"/>
          </ac:spMkLst>
        </pc:spChg>
        <pc:spChg chg="mod">
          <ac:chgData name="chethan kalyan" userId="c1370a218002e0be" providerId="LiveId" clId="{2D53C083-D1FA-4AFF-9038-BC477B0ABBA7}" dt="2024-11-08T10:08:34.353" v="4967"/>
          <ac:spMkLst>
            <pc:docMk/>
            <pc:sldMk cId="4008038784" sldId="287"/>
            <ac:spMk id="174" creationId="{007DB9D5-EFB7-FD30-9BBB-3645C8027E76}"/>
          </ac:spMkLst>
        </pc:spChg>
        <pc:spChg chg="mod">
          <ac:chgData name="chethan kalyan" userId="c1370a218002e0be" providerId="LiveId" clId="{2D53C083-D1FA-4AFF-9038-BC477B0ABBA7}" dt="2024-11-08T10:08:34.353" v="4967"/>
          <ac:spMkLst>
            <pc:docMk/>
            <pc:sldMk cId="4008038784" sldId="287"/>
            <ac:spMk id="175" creationId="{EE34497D-BEEA-9B37-DF93-89378F195620}"/>
          </ac:spMkLst>
        </pc:spChg>
        <pc:spChg chg="mod">
          <ac:chgData name="chethan kalyan" userId="c1370a218002e0be" providerId="LiveId" clId="{2D53C083-D1FA-4AFF-9038-BC477B0ABBA7}" dt="2024-11-08T10:08:34.353" v="4967"/>
          <ac:spMkLst>
            <pc:docMk/>
            <pc:sldMk cId="4008038784" sldId="287"/>
            <ac:spMk id="176" creationId="{1A61C90C-89DC-6E92-CA29-958FDB541127}"/>
          </ac:spMkLst>
        </pc:spChg>
        <pc:spChg chg="mod">
          <ac:chgData name="chethan kalyan" userId="c1370a218002e0be" providerId="LiveId" clId="{2D53C083-D1FA-4AFF-9038-BC477B0ABBA7}" dt="2024-11-08T10:08:34.353" v="4967"/>
          <ac:spMkLst>
            <pc:docMk/>
            <pc:sldMk cId="4008038784" sldId="287"/>
            <ac:spMk id="177" creationId="{D3B15A3F-4059-01DD-F192-E8945C34E5F9}"/>
          </ac:spMkLst>
        </pc:spChg>
        <pc:spChg chg="mod">
          <ac:chgData name="chethan kalyan" userId="c1370a218002e0be" providerId="LiveId" clId="{2D53C083-D1FA-4AFF-9038-BC477B0ABBA7}" dt="2024-11-08T10:08:34.353" v="4967"/>
          <ac:spMkLst>
            <pc:docMk/>
            <pc:sldMk cId="4008038784" sldId="287"/>
            <ac:spMk id="178" creationId="{05AA24E6-01C4-79C0-7603-3076185F0E15}"/>
          </ac:spMkLst>
        </pc:spChg>
        <pc:spChg chg="mod">
          <ac:chgData name="chethan kalyan" userId="c1370a218002e0be" providerId="LiveId" clId="{2D53C083-D1FA-4AFF-9038-BC477B0ABBA7}" dt="2024-11-08T10:08:34.353" v="4967"/>
          <ac:spMkLst>
            <pc:docMk/>
            <pc:sldMk cId="4008038784" sldId="287"/>
            <ac:spMk id="179" creationId="{9F5324F3-77FF-0F15-656D-3570D5C32F46}"/>
          </ac:spMkLst>
        </pc:spChg>
        <pc:spChg chg="mod">
          <ac:chgData name="chethan kalyan" userId="c1370a218002e0be" providerId="LiveId" clId="{2D53C083-D1FA-4AFF-9038-BC477B0ABBA7}" dt="2024-11-08T10:08:34.353" v="4967"/>
          <ac:spMkLst>
            <pc:docMk/>
            <pc:sldMk cId="4008038784" sldId="287"/>
            <ac:spMk id="180" creationId="{DDDFCC6B-1176-3AF9-F8C4-68E76D612A68}"/>
          </ac:spMkLst>
        </pc:spChg>
        <pc:spChg chg="mod">
          <ac:chgData name="chethan kalyan" userId="c1370a218002e0be" providerId="LiveId" clId="{2D53C083-D1FA-4AFF-9038-BC477B0ABBA7}" dt="2024-11-08T10:08:34.353" v="4967"/>
          <ac:spMkLst>
            <pc:docMk/>
            <pc:sldMk cId="4008038784" sldId="287"/>
            <ac:spMk id="181" creationId="{662DA386-2DF2-782A-F12D-9953188F3D21}"/>
          </ac:spMkLst>
        </pc:spChg>
        <pc:spChg chg="mod">
          <ac:chgData name="chethan kalyan" userId="c1370a218002e0be" providerId="LiveId" clId="{2D53C083-D1FA-4AFF-9038-BC477B0ABBA7}" dt="2024-11-08T10:08:34.353" v="4967"/>
          <ac:spMkLst>
            <pc:docMk/>
            <pc:sldMk cId="4008038784" sldId="287"/>
            <ac:spMk id="182" creationId="{1B8E1A2A-390F-CAC2-C59C-27EC8AA38043}"/>
          </ac:spMkLst>
        </pc:spChg>
        <pc:spChg chg="mod">
          <ac:chgData name="chethan kalyan" userId="c1370a218002e0be" providerId="LiveId" clId="{2D53C083-D1FA-4AFF-9038-BC477B0ABBA7}" dt="2024-11-08T10:08:34.353" v="4967"/>
          <ac:spMkLst>
            <pc:docMk/>
            <pc:sldMk cId="4008038784" sldId="287"/>
            <ac:spMk id="183" creationId="{71238791-E9C4-041E-6B00-32C9B425E47F}"/>
          </ac:spMkLst>
        </pc:spChg>
        <pc:spChg chg="mod">
          <ac:chgData name="chethan kalyan" userId="c1370a218002e0be" providerId="LiveId" clId="{2D53C083-D1FA-4AFF-9038-BC477B0ABBA7}" dt="2024-11-08T10:08:34.353" v="4967"/>
          <ac:spMkLst>
            <pc:docMk/>
            <pc:sldMk cId="4008038784" sldId="287"/>
            <ac:spMk id="184" creationId="{EDF5F7CA-72AD-CB07-490B-F74AFA14657C}"/>
          </ac:spMkLst>
        </pc:spChg>
        <pc:spChg chg="mod">
          <ac:chgData name="chethan kalyan" userId="c1370a218002e0be" providerId="LiveId" clId="{2D53C083-D1FA-4AFF-9038-BC477B0ABBA7}" dt="2024-11-08T10:08:34.353" v="4967"/>
          <ac:spMkLst>
            <pc:docMk/>
            <pc:sldMk cId="4008038784" sldId="287"/>
            <ac:spMk id="185" creationId="{6E71ED1F-7A4F-E369-CE38-BA050F858BAC}"/>
          </ac:spMkLst>
        </pc:spChg>
        <pc:spChg chg="mod">
          <ac:chgData name="chethan kalyan" userId="c1370a218002e0be" providerId="LiveId" clId="{2D53C083-D1FA-4AFF-9038-BC477B0ABBA7}" dt="2024-11-08T10:08:34.353" v="4967"/>
          <ac:spMkLst>
            <pc:docMk/>
            <pc:sldMk cId="4008038784" sldId="287"/>
            <ac:spMk id="186" creationId="{1E86B979-D308-D84D-3ACC-212CD6A8CBFD}"/>
          </ac:spMkLst>
        </pc:spChg>
        <pc:spChg chg="mod">
          <ac:chgData name="chethan kalyan" userId="c1370a218002e0be" providerId="LiveId" clId="{2D53C083-D1FA-4AFF-9038-BC477B0ABBA7}" dt="2024-11-08T10:08:34.353" v="4967"/>
          <ac:spMkLst>
            <pc:docMk/>
            <pc:sldMk cId="4008038784" sldId="287"/>
            <ac:spMk id="187" creationId="{1565881E-DD2C-C5B1-A831-6E67C7EDCB43}"/>
          </ac:spMkLst>
        </pc:spChg>
        <pc:spChg chg="mod">
          <ac:chgData name="chethan kalyan" userId="c1370a218002e0be" providerId="LiveId" clId="{2D53C083-D1FA-4AFF-9038-BC477B0ABBA7}" dt="2024-11-08T10:08:34.353" v="4967"/>
          <ac:spMkLst>
            <pc:docMk/>
            <pc:sldMk cId="4008038784" sldId="287"/>
            <ac:spMk id="188" creationId="{3E04742B-EAC2-DA24-0926-A624CE8A5BF7}"/>
          </ac:spMkLst>
        </pc:spChg>
        <pc:spChg chg="mod">
          <ac:chgData name="chethan kalyan" userId="c1370a218002e0be" providerId="LiveId" clId="{2D53C083-D1FA-4AFF-9038-BC477B0ABBA7}" dt="2024-11-08T10:08:34.353" v="4967"/>
          <ac:spMkLst>
            <pc:docMk/>
            <pc:sldMk cId="4008038784" sldId="287"/>
            <ac:spMk id="189" creationId="{03422291-41D0-AC41-C65F-E91F26B76907}"/>
          </ac:spMkLst>
        </pc:spChg>
        <pc:spChg chg="mod">
          <ac:chgData name="chethan kalyan" userId="c1370a218002e0be" providerId="LiveId" clId="{2D53C083-D1FA-4AFF-9038-BC477B0ABBA7}" dt="2024-11-08T10:08:34.353" v="4967"/>
          <ac:spMkLst>
            <pc:docMk/>
            <pc:sldMk cId="4008038784" sldId="287"/>
            <ac:spMk id="190" creationId="{B7904625-284D-B135-DC80-2C7E32961A3A}"/>
          </ac:spMkLst>
        </pc:spChg>
        <pc:spChg chg="mod">
          <ac:chgData name="chethan kalyan" userId="c1370a218002e0be" providerId="LiveId" clId="{2D53C083-D1FA-4AFF-9038-BC477B0ABBA7}" dt="2024-11-08T10:08:34.353" v="4967"/>
          <ac:spMkLst>
            <pc:docMk/>
            <pc:sldMk cId="4008038784" sldId="287"/>
            <ac:spMk id="191" creationId="{1196F725-680F-658C-B23D-C684B6514463}"/>
          </ac:spMkLst>
        </pc:spChg>
        <pc:spChg chg="mod">
          <ac:chgData name="chethan kalyan" userId="c1370a218002e0be" providerId="LiveId" clId="{2D53C083-D1FA-4AFF-9038-BC477B0ABBA7}" dt="2024-11-08T10:08:34.353" v="4967"/>
          <ac:spMkLst>
            <pc:docMk/>
            <pc:sldMk cId="4008038784" sldId="287"/>
            <ac:spMk id="192" creationId="{C6453747-BEB5-F12A-4B36-A4CD5F5B052E}"/>
          </ac:spMkLst>
        </pc:spChg>
        <pc:spChg chg="mod">
          <ac:chgData name="chethan kalyan" userId="c1370a218002e0be" providerId="LiveId" clId="{2D53C083-D1FA-4AFF-9038-BC477B0ABBA7}" dt="2024-11-08T10:08:34.353" v="4967"/>
          <ac:spMkLst>
            <pc:docMk/>
            <pc:sldMk cId="4008038784" sldId="287"/>
            <ac:spMk id="193" creationId="{16769D12-68C2-94E6-D095-92602B2791DE}"/>
          </ac:spMkLst>
        </pc:spChg>
        <pc:spChg chg="mod">
          <ac:chgData name="chethan kalyan" userId="c1370a218002e0be" providerId="LiveId" clId="{2D53C083-D1FA-4AFF-9038-BC477B0ABBA7}" dt="2024-11-08T10:08:34.353" v="4967"/>
          <ac:spMkLst>
            <pc:docMk/>
            <pc:sldMk cId="4008038784" sldId="287"/>
            <ac:spMk id="194" creationId="{34BE2FBB-E4A6-9E70-9CED-7B3448E6EB32}"/>
          </ac:spMkLst>
        </pc:spChg>
        <pc:spChg chg="mod">
          <ac:chgData name="chethan kalyan" userId="c1370a218002e0be" providerId="LiveId" clId="{2D53C083-D1FA-4AFF-9038-BC477B0ABBA7}" dt="2024-11-08T10:08:34.353" v="4967"/>
          <ac:spMkLst>
            <pc:docMk/>
            <pc:sldMk cId="4008038784" sldId="287"/>
            <ac:spMk id="195" creationId="{E4C1D8AA-84C0-1235-4B5B-64F57BB46761}"/>
          </ac:spMkLst>
        </pc:spChg>
        <pc:spChg chg="mod">
          <ac:chgData name="chethan kalyan" userId="c1370a218002e0be" providerId="LiveId" clId="{2D53C083-D1FA-4AFF-9038-BC477B0ABBA7}" dt="2024-11-08T10:08:34.353" v="4967"/>
          <ac:spMkLst>
            <pc:docMk/>
            <pc:sldMk cId="4008038784" sldId="287"/>
            <ac:spMk id="196" creationId="{19EBAC79-4D7D-57B5-0D60-8793F175B696}"/>
          </ac:spMkLst>
        </pc:spChg>
        <pc:spChg chg="mod">
          <ac:chgData name="chethan kalyan" userId="c1370a218002e0be" providerId="LiveId" clId="{2D53C083-D1FA-4AFF-9038-BC477B0ABBA7}" dt="2024-11-08T10:08:34.353" v="4967"/>
          <ac:spMkLst>
            <pc:docMk/>
            <pc:sldMk cId="4008038784" sldId="287"/>
            <ac:spMk id="197" creationId="{E1650BD0-D86E-8B48-E711-60AB3617969C}"/>
          </ac:spMkLst>
        </pc:spChg>
        <pc:spChg chg="mod">
          <ac:chgData name="chethan kalyan" userId="c1370a218002e0be" providerId="LiveId" clId="{2D53C083-D1FA-4AFF-9038-BC477B0ABBA7}" dt="2024-11-08T10:08:34.353" v="4967"/>
          <ac:spMkLst>
            <pc:docMk/>
            <pc:sldMk cId="4008038784" sldId="287"/>
            <ac:spMk id="198" creationId="{397A890E-C3A3-C58D-F2BE-1DA6DB752C55}"/>
          </ac:spMkLst>
        </pc:spChg>
        <pc:spChg chg="mod">
          <ac:chgData name="chethan kalyan" userId="c1370a218002e0be" providerId="LiveId" clId="{2D53C083-D1FA-4AFF-9038-BC477B0ABBA7}" dt="2024-11-08T10:08:34.353" v="4967"/>
          <ac:spMkLst>
            <pc:docMk/>
            <pc:sldMk cId="4008038784" sldId="287"/>
            <ac:spMk id="199" creationId="{9C1A06B8-9E6B-552F-72B7-69DF0CC25B6D}"/>
          </ac:spMkLst>
        </pc:spChg>
        <pc:spChg chg="mod">
          <ac:chgData name="chethan kalyan" userId="c1370a218002e0be" providerId="LiveId" clId="{2D53C083-D1FA-4AFF-9038-BC477B0ABBA7}" dt="2024-11-08T10:08:34.353" v="4967"/>
          <ac:spMkLst>
            <pc:docMk/>
            <pc:sldMk cId="4008038784" sldId="287"/>
            <ac:spMk id="200" creationId="{2800B10B-040B-ABD6-3309-A06AA5349FA5}"/>
          </ac:spMkLst>
        </pc:spChg>
        <pc:spChg chg="mod">
          <ac:chgData name="chethan kalyan" userId="c1370a218002e0be" providerId="LiveId" clId="{2D53C083-D1FA-4AFF-9038-BC477B0ABBA7}" dt="2024-11-08T10:08:34.353" v="4967"/>
          <ac:spMkLst>
            <pc:docMk/>
            <pc:sldMk cId="4008038784" sldId="287"/>
            <ac:spMk id="201" creationId="{F1E62DDC-128F-02E6-D5DB-DA577EEE7867}"/>
          </ac:spMkLst>
        </pc:spChg>
        <pc:spChg chg="mod">
          <ac:chgData name="chethan kalyan" userId="c1370a218002e0be" providerId="LiveId" clId="{2D53C083-D1FA-4AFF-9038-BC477B0ABBA7}" dt="2024-11-08T10:08:34.353" v="4967"/>
          <ac:spMkLst>
            <pc:docMk/>
            <pc:sldMk cId="4008038784" sldId="287"/>
            <ac:spMk id="202" creationId="{2829FE47-B537-37A9-40FC-F05868E8CB1D}"/>
          </ac:spMkLst>
        </pc:spChg>
        <pc:spChg chg="mod">
          <ac:chgData name="chethan kalyan" userId="c1370a218002e0be" providerId="LiveId" clId="{2D53C083-D1FA-4AFF-9038-BC477B0ABBA7}" dt="2024-11-08T10:08:34.353" v="4967"/>
          <ac:spMkLst>
            <pc:docMk/>
            <pc:sldMk cId="4008038784" sldId="287"/>
            <ac:spMk id="203" creationId="{DE489C71-6D47-8B6F-F3A6-BF4BF439F52C}"/>
          </ac:spMkLst>
        </pc:spChg>
        <pc:spChg chg="mod">
          <ac:chgData name="chethan kalyan" userId="c1370a218002e0be" providerId="LiveId" clId="{2D53C083-D1FA-4AFF-9038-BC477B0ABBA7}" dt="2024-11-08T10:08:34.353" v="4967"/>
          <ac:spMkLst>
            <pc:docMk/>
            <pc:sldMk cId="4008038784" sldId="287"/>
            <ac:spMk id="204" creationId="{6853D2D9-0FBF-3756-4F99-E060F032E9B8}"/>
          </ac:spMkLst>
        </pc:spChg>
        <pc:spChg chg="mod">
          <ac:chgData name="chethan kalyan" userId="c1370a218002e0be" providerId="LiveId" clId="{2D53C083-D1FA-4AFF-9038-BC477B0ABBA7}" dt="2024-11-08T10:08:34.353" v="4967"/>
          <ac:spMkLst>
            <pc:docMk/>
            <pc:sldMk cId="4008038784" sldId="287"/>
            <ac:spMk id="205" creationId="{8F4736AD-5D8E-4FCB-15B9-94D6B4BBCC68}"/>
          </ac:spMkLst>
        </pc:spChg>
        <pc:spChg chg="mod">
          <ac:chgData name="chethan kalyan" userId="c1370a218002e0be" providerId="LiveId" clId="{2D53C083-D1FA-4AFF-9038-BC477B0ABBA7}" dt="2024-11-08T10:08:34.353" v="4967"/>
          <ac:spMkLst>
            <pc:docMk/>
            <pc:sldMk cId="4008038784" sldId="287"/>
            <ac:spMk id="206" creationId="{C4A32759-EDF7-B02A-1143-ADE1DC84369E}"/>
          </ac:spMkLst>
        </pc:spChg>
        <pc:spChg chg="mod">
          <ac:chgData name="chethan kalyan" userId="c1370a218002e0be" providerId="LiveId" clId="{2D53C083-D1FA-4AFF-9038-BC477B0ABBA7}" dt="2024-11-08T10:08:34.353" v="4967"/>
          <ac:spMkLst>
            <pc:docMk/>
            <pc:sldMk cId="4008038784" sldId="287"/>
            <ac:spMk id="207" creationId="{C09CE5C4-3973-D70D-893E-C809090AD99D}"/>
          </ac:spMkLst>
        </pc:spChg>
        <pc:spChg chg="mod">
          <ac:chgData name="chethan kalyan" userId="c1370a218002e0be" providerId="LiveId" clId="{2D53C083-D1FA-4AFF-9038-BC477B0ABBA7}" dt="2024-11-08T10:08:34.353" v="4967"/>
          <ac:spMkLst>
            <pc:docMk/>
            <pc:sldMk cId="4008038784" sldId="287"/>
            <ac:spMk id="208" creationId="{68AEB4CD-9591-3F72-3A44-A9E0FA65EE0F}"/>
          </ac:spMkLst>
        </pc:spChg>
        <pc:spChg chg="mod">
          <ac:chgData name="chethan kalyan" userId="c1370a218002e0be" providerId="LiveId" clId="{2D53C083-D1FA-4AFF-9038-BC477B0ABBA7}" dt="2024-11-08T10:08:34.353" v="4967"/>
          <ac:spMkLst>
            <pc:docMk/>
            <pc:sldMk cId="4008038784" sldId="287"/>
            <ac:spMk id="209" creationId="{7D92E5DC-B0D0-465F-7A9A-FF9216FD329A}"/>
          </ac:spMkLst>
        </pc:spChg>
        <pc:spChg chg="mod">
          <ac:chgData name="chethan kalyan" userId="c1370a218002e0be" providerId="LiveId" clId="{2D53C083-D1FA-4AFF-9038-BC477B0ABBA7}" dt="2024-11-08T10:08:34.353" v="4967"/>
          <ac:spMkLst>
            <pc:docMk/>
            <pc:sldMk cId="4008038784" sldId="287"/>
            <ac:spMk id="210" creationId="{57B43A68-2836-4E0A-761A-0AD9758F0DEC}"/>
          </ac:spMkLst>
        </pc:spChg>
        <pc:spChg chg="mod">
          <ac:chgData name="chethan kalyan" userId="c1370a218002e0be" providerId="LiveId" clId="{2D53C083-D1FA-4AFF-9038-BC477B0ABBA7}" dt="2024-11-08T10:08:34.353" v="4967"/>
          <ac:spMkLst>
            <pc:docMk/>
            <pc:sldMk cId="4008038784" sldId="287"/>
            <ac:spMk id="211" creationId="{4C493330-8DE6-6707-AA22-FB0218FD9FCB}"/>
          </ac:spMkLst>
        </pc:spChg>
        <pc:spChg chg="mod">
          <ac:chgData name="chethan kalyan" userId="c1370a218002e0be" providerId="LiveId" clId="{2D53C083-D1FA-4AFF-9038-BC477B0ABBA7}" dt="2024-11-08T10:08:34.353" v="4967"/>
          <ac:spMkLst>
            <pc:docMk/>
            <pc:sldMk cId="4008038784" sldId="287"/>
            <ac:spMk id="212" creationId="{D96D92F3-2A0F-E056-7279-E337C5AC140B}"/>
          </ac:spMkLst>
        </pc:spChg>
        <pc:spChg chg="mod">
          <ac:chgData name="chethan kalyan" userId="c1370a218002e0be" providerId="LiveId" clId="{2D53C083-D1FA-4AFF-9038-BC477B0ABBA7}" dt="2024-11-08T10:08:34.353" v="4967"/>
          <ac:spMkLst>
            <pc:docMk/>
            <pc:sldMk cId="4008038784" sldId="287"/>
            <ac:spMk id="213" creationId="{4572714C-F70F-EE4B-F691-7C07CE04054B}"/>
          </ac:spMkLst>
        </pc:spChg>
        <pc:spChg chg="mod">
          <ac:chgData name="chethan kalyan" userId="c1370a218002e0be" providerId="LiveId" clId="{2D53C083-D1FA-4AFF-9038-BC477B0ABBA7}" dt="2024-11-08T10:08:34.353" v="4967"/>
          <ac:spMkLst>
            <pc:docMk/>
            <pc:sldMk cId="4008038784" sldId="287"/>
            <ac:spMk id="214" creationId="{B0BD7A7D-D3DC-9D47-921E-AA505DDFBE81}"/>
          </ac:spMkLst>
        </pc:spChg>
        <pc:spChg chg="mod">
          <ac:chgData name="chethan kalyan" userId="c1370a218002e0be" providerId="LiveId" clId="{2D53C083-D1FA-4AFF-9038-BC477B0ABBA7}" dt="2024-11-08T10:08:34.353" v="4967"/>
          <ac:spMkLst>
            <pc:docMk/>
            <pc:sldMk cId="4008038784" sldId="287"/>
            <ac:spMk id="215" creationId="{08DC1F7A-12DE-6EB0-4B16-DF71D56E87FF}"/>
          </ac:spMkLst>
        </pc:spChg>
        <pc:spChg chg="mod">
          <ac:chgData name="chethan kalyan" userId="c1370a218002e0be" providerId="LiveId" clId="{2D53C083-D1FA-4AFF-9038-BC477B0ABBA7}" dt="2024-11-08T10:08:34.353" v="4967"/>
          <ac:spMkLst>
            <pc:docMk/>
            <pc:sldMk cId="4008038784" sldId="287"/>
            <ac:spMk id="216" creationId="{C916DEED-5A31-4F71-C01F-130684BD12B5}"/>
          </ac:spMkLst>
        </pc:spChg>
        <pc:spChg chg="mod">
          <ac:chgData name="chethan kalyan" userId="c1370a218002e0be" providerId="LiveId" clId="{2D53C083-D1FA-4AFF-9038-BC477B0ABBA7}" dt="2024-11-08T10:08:34.353" v="4967"/>
          <ac:spMkLst>
            <pc:docMk/>
            <pc:sldMk cId="4008038784" sldId="287"/>
            <ac:spMk id="217" creationId="{C50C0659-67C8-BDEF-42C0-29DD4771D846}"/>
          </ac:spMkLst>
        </pc:spChg>
        <pc:spChg chg="mod">
          <ac:chgData name="chethan kalyan" userId="c1370a218002e0be" providerId="LiveId" clId="{2D53C083-D1FA-4AFF-9038-BC477B0ABBA7}" dt="2024-11-08T10:08:34.353" v="4967"/>
          <ac:spMkLst>
            <pc:docMk/>
            <pc:sldMk cId="4008038784" sldId="287"/>
            <ac:spMk id="218" creationId="{80ECE020-C900-479E-2AC4-E57903E9EE57}"/>
          </ac:spMkLst>
        </pc:spChg>
        <pc:spChg chg="mod">
          <ac:chgData name="chethan kalyan" userId="c1370a218002e0be" providerId="LiveId" clId="{2D53C083-D1FA-4AFF-9038-BC477B0ABBA7}" dt="2024-11-08T10:08:34.353" v="4967"/>
          <ac:spMkLst>
            <pc:docMk/>
            <pc:sldMk cId="4008038784" sldId="287"/>
            <ac:spMk id="219" creationId="{01D8A3CD-B302-7170-307C-D66AAAD51663}"/>
          </ac:spMkLst>
        </pc:spChg>
        <pc:spChg chg="mod">
          <ac:chgData name="chethan kalyan" userId="c1370a218002e0be" providerId="LiveId" clId="{2D53C083-D1FA-4AFF-9038-BC477B0ABBA7}" dt="2024-11-08T10:08:34.353" v="4967"/>
          <ac:spMkLst>
            <pc:docMk/>
            <pc:sldMk cId="4008038784" sldId="287"/>
            <ac:spMk id="220" creationId="{58D51C50-AFEC-E4FE-D36B-3AEEA68A6F15}"/>
          </ac:spMkLst>
        </pc:spChg>
        <pc:spChg chg="mod">
          <ac:chgData name="chethan kalyan" userId="c1370a218002e0be" providerId="LiveId" clId="{2D53C083-D1FA-4AFF-9038-BC477B0ABBA7}" dt="2024-11-08T10:08:34.353" v="4967"/>
          <ac:spMkLst>
            <pc:docMk/>
            <pc:sldMk cId="4008038784" sldId="287"/>
            <ac:spMk id="221" creationId="{4CE9E941-3BDD-B0FB-A2FB-8DB9989E6825}"/>
          </ac:spMkLst>
        </pc:spChg>
        <pc:spChg chg="mod">
          <ac:chgData name="chethan kalyan" userId="c1370a218002e0be" providerId="LiveId" clId="{2D53C083-D1FA-4AFF-9038-BC477B0ABBA7}" dt="2024-11-08T10:08:34.353" v="4967"/>
          <ac:spMkLst>
            <pc:docMk/>
            <pc:sldMk cId="4008038784" sldId="287"/>
            <ac:spMk id="222" creationId="{83DB6D00-77D7-217F-29A7-DB91127DA91D}"/>
          </ac:spMkLst>
        </pc:spChg>
        <pc:spChg chg="mod">
          <ac:chgData name="chethan kalyan" userId="c1370a218002e0be" providerId="LiveId" clId="{2D53C083-D1FA-4AFF-9038-BC477B0ABBA7}" dt="2024-11-08T10:08:34.353" v="4967"/>
          <ac:spMkLst>
            <pc:docMk/>
            <pc:sldMk cId="4008038784" sldId="287"/>
            <ac:spMk id="223" creationId="{3FC3FF74-395B-6C36-EB6C-8EA8D6CB2F1C}"/>
          </ac:spMkLst>
        </pc:spChg>
        <pc:spChg chg="mod">
          <ac:chgData name="chethan kalyan" userId="c1370a218002e0be" providerId="LiveId" clId="{2D53C083-D1FA-4AFF-9038-BC477B0ABBA7}" dt="2024-11-08T10:08:34.353" v="4967"/>
          <ac:spMkLst>
            <pc:docMk/>
            <pc:sldMk cId="4008038784" sldId="287"/>
            <ac:spMk id="224" creationId="{52E4232F-720D-9D74-D597-C4F0301AF117}"/>
          </ac:spMkLst>
        </pc:spChg>
        <pc:spChg chg="mod">
          <ac:chgData name="chethan kalyan" userId="c1370a218002e0be" providerId="LiveId" clId="{2D53C083-D1FA-4AFF-9038-BC477B0ABBA7}" dt="2024-11-08T10:08:34.353" v="4967"/>
          <ac:spMkLst>
            <pc:docMk/>
            <pc:sldMk cId="4008038784" sldId="287"/>
            <ac:spMk id="225" creationId="{C0B8A760-7975-ADE8-67B5-86F7497B6C89}"/>
          </ac:spMkLst>
        </pc:spChg>
        <pc:spChg chg="mod">
          <ac:chgData name="chethan kalyan" userId="c1370a218002e0be" providerId="LiveId" clId="{2D53C083-D1FA-4AFF-9038-BC477B0ABBA7}" dt="2024-11-08T10:08:34.353" v="4967"/>
          <ac:spMkLst>
            <pc:docMk/>
            <pc:sldMk cId="4008038784" sldId="287"/>
            <ac:spMk id="226" creationId="{9C5DAA6F-4C7E-1451-BD93-521BBF8531FE}"/>
          </ac:spMkLst>
        </pc:spChg>
        <pc:spChg chg="mod">
          <ac:chgData name="chethan kalyan" userId="c1370a218002e0be" providerId="LiveId" clId="{2D53C083-D1FA-4AFF-9038-BC477B0ABBA7}" dt="2024-11-08T10:08:34.353" v="4967"/>
          <ac:spMkLst>
            <pc:docMk/>
            <pc:sldMk cId="4008038784" sldId="287"/>
            <ac:spMk id="227" creationId="{F9014C7A-ED2F-A899-33FA-FB46D1F6735B}"/>
          </ac:spMkLst>
        </pc:spChg>
        <pc:spChg chg="mod">
          <ac:chgData name="chethan kalyan" userId="c1370a218002e0be" providerId="LiveId" clId="{2D53C083-D1FA-4AFF-9038-BC477B0ABBA7}" dt="2024-11-08T10:08:34.353" v="4967"/>
          <ac:spMkLst>
            <pc:docMk/>
            <pc:sldMk cId="4008038784" sldId="287"/>
            <ac:spMk id="228" creationId="{EF482F94-6BF8-6107-FB4C-CC228C8AB79F}"/>
          </ac:spMkLst>
        </pc:spChg>
        <pc:spChg chg="mod">
          <ac:chgData name="chethan kalyan" userId="c1370a218002e0be" providerId="LiveId" clId="{2D53C083-D1FA-4AFF-9038-BC477B0ABBA7}" dt="2024-11-08T10:08:34.353" v="4967"/>
          <ac:spMkLst>
            <pc:docMk/>
            <pc:sldMk cId="4008038784" sldId="287"/>
            <ac:spMk id="229" creationId="{086DE97B-FB7E-2FCA-AAF6-374C821940A3}"/>
          </ac:spMkLst>
        </pc:spChg>
        <pc:spChg chg="mod">
          <ac:chgData name="chethan kalyan" userId="c1370a218002e0be" providerId="LiveId" clId="{2D53C083-D1FA-4AFF-9038-BC477B0ABBA7}" dt="2024-11-08T10:08:34.353" v="4967"/>
          <ac:spMkLst>
            <pc:docMk/>
            <pc:sldMk cId="4008038784" sldId="287"/>
            <ac:spMk id="230" creationId="{E331376D-2B83-FAAC-C69F-3D7CCDF51060}"/>
          </ac:spMkLst>
        </pc:spChg>
        <pc:spChg chg="mod">
          <ac:chgData name="chethan kalyan" userId="c1370a218002e0be" providerId="LiveId" clId="{2D53C083-D1FA-4AFF-9038-BC477B0ABBA7}" dt="2024-11-08T10:08:34.353" v="4967"/>
          <ac:spMkLst>
            <pc:docMk/>
            <pc:sldMk cId="4008038784" sldId="287"/>
            <ac:spMk id="231" creationId="{C2B45B0F-8CC0-6A57-637E-FF8676B8D741}"/>
          </ac:spMkLst>
        </pc:spChg>
        <pc:spChg chg="mod">
          <ac:chgData name="chethan kalyan" userId="c1370a218002e0be" providerId="LiveId" clId="{2D53C083-D1FA-4AFF-9038-BC477B0ABBA7}" dt="2024-11-08T10:08:34.353" v="4967"/>
          <ac:spMkLst>
            <pc:docMk/>
            <pc:sldMk cId="4008038784" sldId="287"/>
            <ac:spMk id="232" creationId="{48CE658A-5C77-DB54-04B1-37F55C2364AF}"/>
          </ac:spMkLst>
        </pc:spChg>
        <pc:spChg chg="mod">
          <ac:chgData name="chethan kalyan" userId="c1370a218002e0be" providerId="LiveId" clId="{2D53C083-D1FA-4AFF-9038-BC477B0ABBA7}" dt="2024-11-08T10:08:34.353" v="4967"/>
          <ac:spMkLst>
            <pc:docMk/>
            <pc:sldMk cId="4008038784" sldId="287"/>
            <ac:spMk id="233" creationId="{58ABA315-235F-A40F-8504-726429538C7B}"/>
          </ac:spMkLst>
        </pc:spChg>
        <pc:spChg chg="mod">
          <ac:chgData name="chethan kalyan" userId="c1370a218002e0be" providerId="LiveId" clId="{2D53C083-D1FA-4AFF-9038-BC477B0ABBA7}" dt="2024-11-08T10:08:34.353" v="4967"/>
          <ac:spMkLst>
            <pc:docMk/>
            <pc:sldMk cId="4008038784" sldId="287"/>
            <ac:spMk id="234" creationId="{C4D8D808-E51E-9BC1-1D15-146DCF260ABD}"/>
          </ac:spMkLst>
        </pc:spChg>
        <pc:spChg chg="mod">
          <ac:chgData name="chethan kalyan" userId="c1370a218002e0be" providerId="LiveId" clId="{2D53C083-D1FA-4AFF-9038-BC477B0ABBA7}" dt="2024-11-08T10:08:34.353" v="4967"/>
          <ac:spMkLst>
            <pc:docMk/>
            <pc:sldMk cId="4008038784" sldId="287"/>
            <ac:spMk id="235" creationId="{1631D854-474A-5932-6D55-95EF95D46AC8}"/>
          </ac:spMkLst>
        </pc:spChg>
        <pc:spChg chg="mod">
          <ac:chgData name="chethan kalyan" userId="c1370a218002e0be" providerId="LiveId" clId="{2D53C083-D1FA-4AFF-9038-BC477B0ABBA7}" dt="2024-11-08T10:08:34.353" v="4967"/>
          <ac:spMkLst>
            <pc:docMk/>
            <pc:sldMk cId="4008038784" sldId="287"/>
            <ac:spMk id="236" creationId="{A5CCB176-63A0-C630-2119-14FE3E618DC4}"/>
          </ac:spMkLst>
        </pc:spChg>
        <pc:spChg chg="mod">
          <ac:chgData name="chethan kalyan" userId="c1370a218002e0be" providerId="LiveId" clId="{2D53C083-D1FA-4AFF-9038-BC477B0ABBA7}" dt="2024-11-08T10:08:34.353" v="4967"/>
          <ac:spMkLst>
            <pc:docMk/>
            <pc:sldMk cId="4008038784" sldId="287"/>
            <ac:spMk id="237" creationId="{EAA9B1C0-4BBF-A130-D6E0-23FE5AC03C1F}"/>
          </ac:spMkLst>
        </pc:spChg>
        <pc:spChg chg="mod">
          <ac:chgData name="chethan kalyan" userId="c1370a218002e0be" providerId="LiveId" clId="{2D53C083-D1FA-4AFF-9038-BC477B0ABBA7}" dt="2024-11-08T10:08:34.353" v="4967"/>
          <ac:spMkLst>
            <pc:docMk/>
            <pc:sldMk cId="4008038784" sldId="287"/>
            <ac:spMk id="238" creationId="{1C8BD1D9-27E8-567C-C37B-D9BC5887456B}"/>
          </ac:spMkLst>
        </pc:spChg>
        <pc:spChg chg="mod">
          <ac:chgData name="chethan kalyan" userId="c1370a218002e0be" providerId="LiveId" clId="{2D53C083-D1FA-4AFF-9038-BC477B0ABBA7}" dt="2024-11-08T10:08:34.353" v="4967"/>
          <ac:spMkLst>
            <pc:docMk/>
            <pc:sldMk cId="4008038784" sldId="287"/>
            <ac:spMk id="239" creationId="{5DEFEE5A-6D15-A844-3F34-3902DC57395A}"/>
          </ac:spMkLst>
        </pc:spChg>
        <pc:spChg chg="mod">
          <ac:chgData name="chethan kalyan" userId="c1370a218002e0be" providerId="LiveId" clId="{2D53C083-D1FA-4AFF-9038-BC477B0ABBA7}" dt="2024-11-08T10:08:34.353" v="4967"/>
          <ac:spMkLst>
            <pc:docMk/>
            <pc:sldMk cId="4008038784" sldId="287"/>
            <ac:spMk id="240" creationId="{E8B05F90-F4E0-B14D-1EF5-1D5AADE4DFB4}"/>
          </ac:spMkLst>
        </pc:spChg>
        <pc:spChg chg="mod">
          <ac:chgData name="chethan kalyan" userId="c1370a218002e0be" providerId="LiveId" clId="{2D53C083-D1FA-4AFF-9038-BC477B0ABBA7}" dt="2024-11-08T10:08:34.353" v="4967"/>
          <ac:spMkLst>
            <pc:docMk/>
            <pc:sldMk cId="4008038784" sldId="287"/>
            <ac:spMk id="241" creationId="{0E921EA7-F23D-608D-248A-09FA86014D53}"/>
          </ac:spMkLst>
        </pc:spChg>
        <pc:spChg chg="mod">
          <ac:chgData name="chethan kalyan" userId="c1370a218002e0be" providerId="LiveId" clId="{2D53C083-D1FA-4AFF-9038-BC477B0ABBA7}" dt="2024-11-08T10:08:34.353" v="4967"/>
          <ac:spMkLst>
            <pc:docMk/>
            <pc:sldMk cId="4008038784" sldId="287"/>
            <ac:spMk id="242" creationId="{08CA0326-0D9A-6C6A-7D7A-92EA7335E9D6}"/>
          </ac:spMkLst>
        </pc:spChg>
        <pc:spChg chg="mod">
          <ac:chgData name="chethan kalyan" userId="c1370a218002e0be" providerId="LiveId" clId="{2D53C083-D1FA-4AFF-9038-BC477B0ABBA7}" dt="2024-11-08T10:08:34.353" v="4967"/>
          <ac:spMkLst>
            <pc:docMk/>
            <pc:sldMk cId="4008038784" sldId="287"/>
            <ac:spMk id="243" creationId="{4F4D6392-AE0A-CE4D-DBDF-F6B4952B1629}"/>
          </ac:spMkLst>
        </pc:spChg>
        <pc:spChg chg="mod">
          <ac:chgData name="chethan kalyan" userId="c1370a218002e0be" providerId="LiveId" clId="{2D53C083-D1FA-4AFF-9038-BC477B0ABBA7}" dt="2024-11-08T10:08:34.353" v="4967"/>
          <ac:spMkLst>
            <pc:docMk/>
            <pc:sldMk cId="4008038784" sldId="287"/>
            <ac:spMk id="244" creationId="{CFDE6B30-9A41-174C-30D1-A46A1F0359F5}"/>
          </ac:spMkLst>
        </pc:spChg>
        <pc:spChg chg="mod">
          <ac:chgData name="chethan kalyan" userId="c1370a218002e0be" providerId="LiveId" clId="{2D53C083-D1FA-4AFF-9038-BC477B0ABBA7}" dt="2024-11-08T10:08:34.353" v="4967"/>
          <ac:spMkLst>
            <pc:docMk/>
            <pc:sldMk cId="4008038784" sldId="287"/>
            <ac:spMk id="245" creationId="{CD3153A0-0280-D27D-1813-7FF6F868C31B}"/>
          </ac:spMkLst>
        </pc:spChg>
        <pc:spChg chg="mod">
          <ac:chgData name="chethan kalyan" userId="c1370a218002e0be" providerId="LiveId" clId="{2D53C083-D1FA-4AFF-9038-BC477B0ABBA7}" dt="2024-11-08T10:08:34.353" v="4967"/>
          <ac:spMkLst>
            <pc:docMk/>
            <pc:sldMk cId="4008038784" sldId="287"/>
            <ac:spMk id="246" creationId="{6AE4FC30-EA9D-2C2B-1615-7179B0E39D25}"/>
          </ac:spMkLst>
        </pc:spChg>
        <pc:spChg chg="mod">
          <ac:chgData name="chethan kalyan" userId="c1370a218002e0be" providerId="LiveId" clId="{2D53C083-D1FA-4AFF-9038-BC477B0ABBA7}" dt="2024-11-08T10:08:34.353" v="4967"/>
          <ac:spMkLst>
            <pc:docMk/>
            <pc:sldMk cId="4008038784" sldId="287"/>
            <ac:spMk id="247" creationId="{22C5C3F3-118D-92A2-CDE4-33D88C03848B}"/>
          </ac:spMkLst>
        </pc:spChg>
        <pc:spChg chg="mod">
          <ac:chgData name="chethan kalyan" userId="c1370a218002e0be" providerId="LiveId" clId="{2D53C083-D1FA-4AFF-9038-BC477B0ABBA7}" dt="2024-11-08T10:08:34.353" v="4967"/>
          <ac:spMkLst>
            <pc:docMk/>
            <pc:sldMk cId="4008038784" sldId="287"/>
            <ac:spMk id="248" creationId="{07A9191D-C044-6E4E-0B8C-FD297B2002D4}"/>
          </ac:spMkLst>
        </pc:spChg>
        <pc:spChg chg="mod">
          <ac:chgData name="chethan kalyan" userId="c1370a218002e0be" providerId="LiveId" clId="{2D53C083-D1FA-4AFF-9038-BC477B0ABBA7}" dt="2024-11-08T10:08:34.353" v="4967"/>
          <ac:spMkLst>
            <pc:docMk/>
            <pc:sldMk cId="4008038784" sldId="287"/>
            <ac:spMk id="249" creationId="{B209A41D-7457-193B-2FE1-3047449A114E}"/>
          </ac:spMkLst>
        </pc:spChg>
        <pc:spChg chg="mod">
          <ac:chgData name="chethan kalyan" userId="c1370a218002e0be" providerId="LiveId" clId="{2D53C083-D1FA-4AFF-9038-BC477B0ABBA7}" dt="2024-11-08T10:08:34.353" v="4967"/>
          <ac:spMkLst>
            <pc:docMk/>
            <pc:sldMk cId="4008038784" sldId="287"/>
            <ac:spMk id="250" creationId="{F6C3308B-36BB-AF03-4345-E03847B84081}"/>
          </ac:spMkLst>
        </pc:spChg>
        <pc:spChg chg="mod">
          <ac:chgData name="chethan kalyan" userId="c1370a218002e0be" providerId="LiveId" clId="{2D53C083-D1FA-4AFF-9038-BC477B0ABBA7}" dt="2024-11-08T10:08:34.353" v="4967"/>
          <ac:spMkLst>
            <pc:docMk/>
            <pc:sldMk cId="4008038784" sldId="287"/>
            <ac:spMk id="251" creationId="{DC1D4B51-9C77-351B-093D-149F49991EB8}"/>
          </ac:spMkLst>
        </pc:spChg>
        <pc:spChg chg="mod">
          <ac:chgData name="chethan kalyan" userId="c1370a218002e0be" providerId="LiveId" clId="{2D53C083-D1FA-4AFF-9038-BC477B0ABBA7}" dt="2024-11-08T10:08:34.353" v="4967"/>
          <ac:spMkLst>
            <pc:docMk/>
            <pc:sldMk cId="4008038784" sldId="287"/>
            <ac:spMk id="252" creationId="{403213C6-C798-9A31-9027-DE58A67BDDD5}"/>
          </ac:spMkLst>
        </pc:spChg>
        <pc:spChg chg="mod">
          <ac:chgData name="chethan kalyan" userId="c1370a218002e0be" providerId="LiveId" clId="{2D53C083-D1FA-4AFF-9038-BC477B0ABBA7}" dt="2024-11-08T10:08:34.353" v="4967"/>
          <ac:spMkLst>
            <pc:docMk/>
            <pc:sldMk cId="4008038784" sldId="287"/>
            <ac:spMk id="253" creationId="{0571A06F-EB1A-2678-0A39-B6F38888C282}"/>
          </ac:spMkLst>
        </pc:spChg>
        <pc:spChg chg="mod">
          <ac:chgData name="chethan kalyan" userId="c1370a218002e0be" providerId="LiveId" clId="{2D53C083-D1FA-4AFF-9038-BC477B0ABBA7}" dt="2024-11-08T10:08:34.353" v="4967"/>
          <ac:spMkLst>
            <pc:docMk/>
            <pc:sldMk cId="4008038784" sldId="287"/>
            <ac:spMk id="254" creationId="{B4EE9676-71D4-7077-1738-BE531CE9B663}"/>
          </ac:spMkLst>
        </pc:spChg>
        <pc:spChg chg="mod">
          <ac:chgData name="chethan kalyan" userId="c1370a218002e0be" providerId="LiveId" clId="{2D53C083-D1FA-4AFF-9038-BC477B0ABBA7}" dt="2024-11-08T10:08:34.353" v="4967"/>
          <ac:spMkLst>
            <pc:docMk/>
            <pc:sldMk cId="4008038784" sldId="287"/>
            <ac:spMk id="255" creationId="{3215773C-EF03-1832-1C71-9E6D9C0F9E55}"/>
          </ac:spMkLst>
        </pc:spChg>
        <pc:spChg chg="mod">
          <ac:chgData name="chethan kalyan" userId="c1370a218002e0be" providerId="LiveId" clId="{2D53C083-D1FA-4AFF-9038-BC477B0ABBA7}" dt="2024-11-08T10:08:34.353" v="4967"/>
          <ac:spMkLst>
            <pc:docMk/>
            <pc:sldMk cId="4008038784" sldId="287"/>
            <ac:spMk id="256" creationId="{5A7B9B0C-8DC8-F2FD-5C01-6777F4D6CD88}"/>
          </ac:spMkLst>
        </pc:spChg>
        <pc:spChg chg="mod">
          <ac:chgData name="chethan kalyan" userId="c1370a218002e0be" providerId="LiveId" clId="{2D53C083-D1FA-4AFF-9038-BC477B0ABBA7}" dt="2024-11-08T10:08:34.353" v="4967"/>
          <ac:spMkLst>
            <pc:docMk/>
            <pc:sldMk cId="4008038784" sldId="287"/>
            <ac:spMk id="257" creationId="{BA503213-D39E-B76F-6F60-BE01C3C8E9FB}"/>
          </ac:spMkLst>
        </pc:spChg>
        <pc:spChg chg="mod">
          <ac:chgData name="chethan kalyan" userId="c1370a218002e0be" providerId="LiveId" clId="{2D53C083-D1FA-4AFF-9038-BC477B0ABBA7}" dt="2024-11-08T10:08:34.353" v="4967"/>
          <ac:spMkLst>
            <pc:docMk/>
            <pc:sldMk cId="4008038784" sldId="287"/>
            <ac:spMk id="258" creationId="{35164155-BC20-BE7C-A2CE-44FA263840B7}"/>
          </ac:spMkLst>
        </pc:spChg>
        <pc:spChg chg="mod">
          <ac:chgData name="chethan kalyan" userId="c1370a218002e0be" providerId="LiveId" clId="{2D53C083-D1FA-4AFF-9038-BC477B0ABBA7}" dt="2024-11-08T10:08:34.353" v="4967"/>
          <ac:spMkLst>
            <pc:docMk/>
            <pc:sldMk cId="4008038784" sldId="287"/>
            <ac:spMk id="259" creationId="{1AAC8A04-C045-1B84-59FA-D36D2C8EBF22}"/>
          </ac:spMkLst>
        </pc:spChg>
        <pc:spChg chg="mod">
          <ac:chgData name="chethan kalyan" userId="c1370a218002e0be" providerId="LiveId" clId="{2D53C083-D1FA-4AFF-9038-BC477B0ABBA7}" dt="2024-11-08T10:08:34.353" v="4967"/>
          <ac:spMkLst>
            <pc:docMk/>
            <pc:sldMk cId="4008038784" sldId="287"/>
            <ac:spMk id="260" creationId="{A809DF83-ECA1-8E6F-2928-47C468821183}"/>
          </ac:spMkLst>
        </pc:spChg>
        <pc:spChg chg="mod">
          <ac:chgData name="chethan kalyan" userId="c1370a218002e0be" providerId="LiveId" clId="{2D53C083-D1FA-4AFF-9038-BC477B0ABBA7}" dt="2024-11-08T10:08:34.353" v="4967"/>
          <ac:spMkLst>
            <pc:docMk/>
            <pc:sldMk cId="4008038784" sldId="287"/>
            <ac:spMk id="261" creationId="{5836BFA6-5CA4-2D81-DFBF-FFED8110911C}"/>
          </ac:spMkLst>
        </pc:spChg>
        <pc:spChg chg="mod">
          <ac:chgData name="chethan kalyan" userId="c1370a218002e0be" providerId="LiveId" clId="{2D53C083-D1FA-4AFF-9038-BC477B0ABBA7}" dt="2024-11-08T10:08:34.353" v="4967"/>
          <ac:spMkLst>
            <pc:docMk/>
            <pc:sldMk cId="4008038784" sldId="287"/>
            <ac:spMk id="262" creationId="{21BCC292-5367-EAA3-2D6B-31CB3687B6FF}"/>
          </ac:spMkLst>
        </pc:spChg>
        <pc:spChg chg="mod">
          <ac:chgData name="chethan kalyan" userId="c1370a218002e0be" providerId="LiveId" clId="{2D53C083-D1FA-4AFF-9038-BC477B0ABBA7}" dt="2024-11-08T10:08:34.353" v="4967"/>
          <ac:spMkLst>
            <pc:docMk/>
            <pc:sldMk cId="4008038784" sldId="287"/>
            <ac:spMk id="263" creationId="{8E66CAD3-0266-FAB4-BA24-99DF5CEE8439}"/>
          </ac:spMkLst>
        </pc:spChg>
        <pc:spChg chg="mod">
          <ac:chgData name="chethan kalyan" userId="c1370a218002e0be" providerId="LiveId" clId="{2D53C083-D1FA-4AFF-9038-BC477B0ABBA7}" dt="2024-11-08T10:08:34.353" v="4967"/>
          <ac:spMkLst>
            <pc:docMk/>
            <pc:sldMk cId="4008038784" sldId="287"/>
            <ac:spMk id="264" creationId="{47F869AE-09E5-FA61-442F-AE2D789A8552}"/>
          </ac:spMkLst>
        </pc:spChg>
        <pc:spChg chg="mod">
          <ac:chgData name="chethan kalyan" userId="c1370a218002e0be" providerId="LiveId" clId="{2D53C083-D1FA-4AFF-9038-BC477B0ABBA7}" dt="2024-11-08T10:08:34.353" v="4967"/>
          <ac:spMkLst>
            <pc:docMk/>
            <pc:sldMk cId="4008038784" sldId="287"/>
            <ac:spMk id="265" creationId="{E85F8B12-16BC-EB48-B0AB-666CD9F465ED}"/>
          </ac:spMkLst>
        </pc:spChg>
        <pc:spChg chg="mod">
          <ac:chgData name="chethan kalyan" userId="c1370a218002e0be" providerId="LiveId" clId="{2D53C083-D1FA-4AFF-9038-BC477B0ABBA7}" dt="2024-11-08T10:08:34.353" v="4967"/>
          <ac:spMkLst>
            <pc:docMk/>
            <pc:sldMk cId="4008038784" sldId="287"/>
            <ac:spMk id="266" creationId="{D3A41BB2-3FD0-E82B-2AA7-3A9FD464912D}"/>
          </ac:spMkLst>
        </pc:spChg>
        <pc:spChg chg="mod">
          <ac:chgData name="chethan kalyan" userId="c1370a218002e0be" providerId="LiveId" clId="{2D53C083-D1FA-4AFF-9038-BC477B0ABBA7}" dt="2024-11-08T10:08:34.353" v="4967"/>
          <ac:spMkLst>
            <pc:docMk/>
            <pc:sldMk cId="4008038784" sldId="287"/>
            <ac:spMk id="267" creationId="{FC7603CD-A073-F75E-E879-4B63CBFB5A21}"/>
          </ac:spMkLst>
        </pc:spChg>
        <pc:spChg chg="mod">
          <ac:chgData name="chethan kalyan" userId="c1370a218002e0be" providerId="LiveId" clId="{2D53C083-D1FA-4AFF-9038-BC477B0ABBA7}" dt="2024-11-08T10:08:34.353" v="4967"/>
          <ac:spMkLst>
            <pc:docMk/>
            <pc:sldMk cId="4008038784" sldId="287"/>
            <ac:spMk id="268" creationId="{DA7C56E1-4AEC-7871-034A-6E6C9A80B0A1}"/>
          </ac:spMkLst>
        </pc:spChg>
        <pc:spChg chg="mod">
          <ac:chgData name="chethan kalyan" userId="c1370a218002e0be" providerId="LiveId" clId="{2D53C083-D1FA-4AFF-9038-BC477B0ABBA7}" dt="2024-11-08T10:08:34.353" v="4967"/>
          <ac:spMkLst>
            <pc:docMk/>
            <pc:sldMk cId="4008038784" sldId="287"/>
            <ac:spMk id="269" creationId="{4AA2AEB2-17CF-3D21-274E-9A1C884F307A}"/>
          </ac:spMkLst>
        </pc:spChg>
        <pc:spChg chg="mod">
          <ac:chgData name="chethan kalyan" userId="c1370a218002e0be" providerId="LiveId" clId="{2D53C083-D1FA-4AFF-9038-BC477B0ABBA7}" dt="2024-11-08T10:08:34.353" v="4967"/>
          <ac:spMkLst>
            <pc:docMk/>
            <pc:sldMk cId="4008038784" sldId="287"/>
            <ac:spMk id="270" creationId="{935FB380-96D0-4867-B113-DB55C5C8CBEC}"/>
          </ac:spMkLst>
        </pc:spChg>
        <pc:spChg chg="mod">
          <ac:chgData name="chethan kalyan" userId="c1370a218002e0be" providerId="LiveId" clId="{2D53C083-D1FA-4AFF-9038-BC477B0ABBA7}" dt="2024-11-08T10:08:34.353" v="4967"/>
          <ac:spMkLst>
            <pc:docMk/>
            <pc:sldMk cId="4008038784" sldId="287"/>
            <ac:spMk id="271" creationId="{A66555BD-1127-591D-2019-7C0C8938DEA4}"/>
          </ac:spMkLst>
        </pc:spChg>
        <pc:spChg chg="mod">
          <ac:chgData name="chethan kalyan" userId="c1370a218002e0be" providerId="LiveId" clId="{2D53C083-D1FA-4AFF-9038-BC477B0ABBA7}" dt="2024-11-08T10:08:34.353" v="4967"/>
          <ac:spMkLst>
            <pc:docMk/>
            <pc:sldMk cId="4008038784" sldId="287"/>
            <ac:spMk id="272" creationId="{83EEF072-E75C-1CE9-D0CD-D840D0DC5801}"/>
          </ac:spMkLst>
        </pc:spChg>
        <pc:spChg chg="mod">
          <ac:chgData name="chethan kalyan" userId="c1370a218002e0be" providerId="LiveId" clId="{2D53C083-D1FA-4AFF-9038-BC477B0ABBA7}" dt="2024-11-08T10:08:34.353" v="4967"/>
          <ac:spMkLst>
            <pc:docMk/>
            <pc:sldMk cId="4008038784" sldId="287"/>
            <ac:spMk id="273" creationId="{4594122F-388C-B7B6-90E9-96B08A900335}"/>
          </ac:spMkLst>
        </pc:spChg>
        <pc:spChg chg="mod">
          <ac:chgData name="chethan kalyan" userId="c1370a218002e0be" providerId="LiveId" clId="{2D53C083-D1FA-4AFF-9038-BC477B0ABBA7}" dt="2024-11-08T10:08:34.353" v="4967"/>
          <ac:spMkLst>
            <pc:docMk/>
            <pc:sldMk cId="4008038784" sldId="287"/>
            <ac:spMk id="274" creationId="{6C3356C3-01F4-077A-0885-0087F1DDE117}"/>
          </ac:spMkLst>
        </pc:spChg>
        <pc:spChg chg="mod">
          <ac:chgData name="chethan kalyan" userId="c1370a218002e0be" providerId="LiveId" clId="{2D53C083-D1FA-4AFF-9038-BC477B0ABBA7}" dt="2024-11-08T10:08:34.353" v="4967"/>
          <ac:spMkLst>
            <pc:docMk/>
            <pc:sldMk cId="4008038784" sldId="287"/>
            <ac:spMk id="275" creationId="{A634C73A-7599-2077-F78D-217CAA4F7158}"/>
          </ac:spMkLst>
        </pc:spChg>
        <pc:spChg chg="mod">
          <ac:chgData name="chethan kalyan" userId="c1370a218002e0be" providerId="LiveId" clId="{2D53C083-D1FA-4AFF-9038-BC477B0ABBA7}" dt="2024-11-08T10:08:34.353" v="4967"/>
          <ac:spMkLst>
            <pc:docMk/>
            <pc:sldMk cId="4008038784" sldId="287"/>
            <ac:spMk id="276" creationId="{68D61B8C-DF3F-FD91-B7B9-ACBF1CBB76F6}"/>
          </ac:spMkLst>
        </pc:spChg>
        <pc:spChg chg="mod">
          <ac:chgData name="chethan kalyan" userId="c1370a218002e0be" providerId="LiveId" clId="{2D53C083-D1FA-4AFF-9038-BC477B0ABBA7}" dt="2024-11-08T10:08:34.353" v="4967"/>
          <ac:spMkLst>
            <pc:docMk/>
            <pc:sldMk cId="4008038784" sldId="287"/>
            <ac:spMk id="277" creationId="{DEAE99E5-CA15-D76A-EC88-14369E6347FC}"/>
          </ac:spMkLst>
        </pc:spChg>
        <pc:spChg chg="mod">
          <ac:chgData name="chethan kalyan" userId="c1370a218002e0be" providerId="LiveId" clId="{2D53C083-D1FA-4AFF-9038-BC477B0ABBA7}" dt="2024-11-08T10:08:34.353" v="4967"/>
          <ac:spMkLst>
            <pc:docMk/>
            <pc:sldMk cId="4008038784" sldId="287"/>
            <ac:spMk id="278" creationId="{AF46DD49-3E1E-908E-30B2-3559AA08FBB5}"/>
          </ac:spMkLst>
        </pc:spChg>
        <pc:spChg chg="mod">
          <ac:chgData name="chethan kalyan" userId="c1370a218002e0be" providerId="LiveId" clId="{2D53C083-D1FA-4AFF-9038-BC477B0ABBA7}" dt="2024-11-08T10:08:34.353" v="4967"/>
          <ac:spMkLst>
            <pc:docMk/>
            <pc:sldMk cId="4008038784" sldId="287"/>
            <ac:spMk id="279" creationId="{20144CD7-3213-8270-B76C-E388BEA5C0B0}"/>
          </ac:spMkLst>
        </pc:spChg>
        <pc:spChg chg="mod">
          <ac:chgData name="chethan kalyan" userId="c1370a218002e0be" providerId="LiveId" clId="{2D53C083-D1FA-4AFF-9038-BC477B0ABBA7}" dt="2024-11-08T10:08:34.353" v="4967"/>
          <ac:spMkLst>
            <pc:docMk/>
            <pc:sldMk cId="4008038784" sldId="287"/>
            <ac:spMk id="280" creationId="{C9E04316-B63E-467D-1078-F518F29C59C6}"/>
          </ac:spMkLst>
        </pc:spChg>
        <pc:spChg chg="mod">
          <ac:chgData name="chethan kalyan" userId="c1370a218002e0be" providerId="LiveId" clId="{2D53C083-D1FA-4AFF-9038-BC477B0ABBA7}" dt="2024-11-08T10:08:34.353" v="4967"/>
          <ac:spMkLst>
            <pc:docMk/>
            <pc:sldMk cId="4008038784" sldId="287"/>
            <ac:spMk id="281" creationId="{F6C3B8B3-E178-4160-F5CD-524B5D6515BA}"/>
          </ac:spMkLst>
        </pc:spChg>
        <pc:spChg chg="mod">
          <ac:chgData name="chethan kalyan" userId="c1370a218002e0be" providerId="LiveId" clId="{2D53C083-D1FA-4AFF-9038-BC477B0ABBA7}" dt="2024-11-08T10:08:34.353" v="4967"/>
          <ac:spMkLst>
            <pc:docMk/>
            <pc:sldMk cId="4008038784" sldId="287"/>
            <ac:spMk id="282" creationId="{9545C134-5DF7-7742-D7B6-88DD01F17643}"/>
          </ac:spMkLst>
        </pc:spChg>
        <pc:spChg chg="mod">
          <ac:chgData name="chethan kalyan" userId="c1370a218002e0be" providerId="LiveId" clId="{2D53C083-D1FA-4AFF-9038-BC477B0ABBA7}" dt="2024-11-08T10:08:34.353" v="4967"/>
          <ac:spMkLst>
            <pc:docMk/>
            <pc:sldMk cId="4008038784" sldId="287"/>
            <ac:spMk id="283" creationId="{58A27267-261A-DB14-E0A6-8419D13943D3}"/>
          </ac:spMkLst>
        </pc:spChg>
        <pc:spChg chg="mod">
          <ac:chgData name="chethan kalyan" userId="c1370a218002e0be" providerId="LiveId" clId="{2D53C083-D1FA-4AFF-9038-BC477B0ABBA7}" dt="2024-11-08T10:08:34.353" v="4967"/>
          <ac:spMkLst>
            <pc:docMk/>
            <pc:sldMk cId="4008038784" sldId="287"/>
            <ac:spMk id="284" creationId="{A0666514-757F-DAA4-59F6-D10409A685DC}"/>
          </ac:spMkLst>
        </pc:spChg>
        <pc:spChg chg="mod">
          <ac:chgData name="chethan kalyan" userId="c1370a218002e0be" providerId="LiveId" clId="{2D53C083-D1FA-4AFF-9038-BC477B0ABBA7}" dt="2024-11-08T10:08:34.353" v="4967"/>
          <ac:spMkLst>
            <pc:docMk/>
            <pc:sldMk cId="4008038784" sldId="287"/>
            <ac:spMk id="285" creationId="{19807DCE-64CF-4B6B-63FA-503B32C8A8DC}"/>
          </ac:spMkLst>
        </pc:spChg>
        <pc:spChg chg="mod">
          <ac:chgData name="chethan kalyan" userId="c1370a218002e0be" providerId="LiveId" clId="{2D53C083-D1FA-4AFF-9038-BC477B0ABBA7}" dt="2024-11-08T10:08:34.353" v="4967"/>
          <ac:spMkLst>
            <pc:docMk/>
            <pc:sldMk cId="4008038784" sldId="287"/>
            <ac:spMk id="286" creationId="{1AFD8AC5-2252-2B5E-7B69-CD6C199AC8CE}"/>
          </ac:spMkLst>
        </pc:spChg>
        <pc:spChg chg="mod">
          <ac:chgData name="chethan kalyan" userId="c1370a218002e0be" providerId="LiveId" clId="{2D53C083-D1FA-4AFF-9038-BC477B0ABBA7}" dt="2024-11-08T10:08:34.353" v="4967"/>
          <ac:spMkLst>
            <pc:docMk/>
            <pc:sldMk cId="4008038784" sldId="287"/>
            <ac:spMk id="287" creationId="{5683B367-E13A-8F28-3668-0A6EF6961B49}"/>
          </ac:spMkLst>
        </pc:spChg>
        <pc:spChg chg="mod">
          <ac:chgData name="chethan kalyan" userId="c1370a218002e0be" providerId="LiveId" clId="{2D53C083-D1FA-4AFF-9038-BC477B0ABBA7}" dt="2024-11-08T10:08:34.353" v="4967"/>
          <ac:spMkLst>
            <pc:docMk/>
            <pc:sldMk cId="4008038784" sldId="287"/>
            <ac:spMk id="288" creationId="{8561465B-82C9-68E6-2B6C-BC536D7FBD35}"/>
          </ac:spMkLst>
        </pc:spChg>
        <pc:spChg chg="mod">
          <ac:chgData name="chethan kalyan" userId="c1370a218002e0be" providerId="LiveId" clId="{2D53C083-D1FA-4AFF-9038-BC477B0ABBA7}" dt="2024-11-08T10:08:34.353" v="4967"/>
          <ac:spMkLst>
            <pc:docMk/>
            <pc:sldMk cId="4008038784" sldId="287"/>
            <ac:spMk id="289" creationId="{70AAEE9D-FBAE-08C0-11EC-7DE46C53D914}"/>
          </ac:spMkLst>
        </pc:spChg>
        <pc:spChg chg="mod">
          <ac:chgData name="chethan kalyan" userId="c1370a218002e0be" providerId="LiveId" clId="{2D53C083-D1FA-4AFF-9038-BC477B0ABBA7}" dt="2024-11-08T10:08:34.353" v="4967"/>
          <ac:spMkLst>
            <pc:docMk/>
            <pc:sldMk cId="4008038784" sldId="287"/>
            <ac:spMk id="290" creationId="{1ACC753A-EE25-7954-6C1B-0D75AF5E79C1}"/>
          </ac:spMkLst>
        </pc:spChg>
        <pc:spChg chg="mod">
          <ac:chgData name="chethan kalyan" userId="c1370a218002e0be" providerId="LiveId" clId="{2D53C083-D1FA-4AFF-9038-BC477B0ABBA7}" dt="2024-11-08T10:08:34.353" v="4967"/>
          <ac:spMkLst>
            <pc:docMk/>
            <pc:sldMk cId="4008038784" sldId="287"/>
            <ac:spMk id="291" creationId="{34675FE2-BCC3-F854-1A41-38C162D7EA92}"/>
          </ac:spMkLst>
        </pc:spChg>
        <pc:spChg chg="mod">
          <ac:chgData name="chethan kalyan" userId="c1370a218002e0be" providerId="LiveId" clId="{2D53C083-D1FA-4AFF-9038-BC477B0ABBA7}" dt="2024-11-08T10:08:34.353" v="4967"/>
          <ac:spMkLst>
            <pc:docMk/>
            <pc:sldMk cId="4008038784" sldId="287"/>
            <ac:spMk id="292" creationId="{A58A965F-88F2-B678-7CFA-536C2312673D}"/>
          </ac:spMkLst>
        </pc:spChg>
        <pc:spChg chg="mod">
          <ac:chgData name="chethan kalyan" userId="c1370a218002e0be" providerId="LiveId" clId="{2D53C083-D1FA-4AFF-9038-BC477B0ABBA7}" dt="2024-11-08T10:08:34.353" v="4967"/>
          <ac:spMkLst>
            <pc:docMk/>
            <pc:sldMk cId="4008038784" sldId="287"/>
            <ac:spMk id="293" creationId="{4FA2F72F-39F8-67E7-CCA5-FE8F5C0FA112}"/>
          </ac:spMkLst>
        </pc:spChg>
        <pc:spChg chg="mod">
          <ac:chgData name="chethan kalyan" userId="c1370a218002e0be" providerId="LiveId" clId="{2D53C083-D1FA-4AFF-9038-BC477B0ABBA7}" dt="2024-11-08T10:08:34.353" v="4967"/>
          <ac:spMkLst>
            <pc:docMk/>
            <pc:sldMk cId="4008038784" sldId="287"/>
            <ac:spMk id="294" creationId="{E31C0F40-3FF4-CE72-30DE-8B8EDE829BDE}"/>
          </ac:spMkLst>
        </pc:spChg>
        <pc:spChg chg="mod">
          <ac:chgData name="chethan kalyan" userId="c1370a218002e0be" providerId="LiveId" clId="{2D53C083-D1FA-4AFF-9038-BC477B0ABBA7}" dt="2024-11-08T10:08:34.353" v="4967"/>
          <ac:spMkLst>
            <pc:docMk/>
            <pc:sldMk cId="4008038784" sldId="287"/>
            <ac:spMk id="295" creationId="{5EF11ABB-FAE6-A899-1740-C230220626A3}"/>
          </ac:spMkLst>
        </pc:spChg>
        <pc:spChg chg="mod">
          <ac:chgData name="chethan kalyan" userId="c1370a218002e0be" providerId="LiveId" clId="{2D53C083-D1FA-4AFF-9038-BC477B0ABBA7}" dt="2024-11-08T10:08:34.353" v="4967"/>
          <ac:spMkLst>
            <pc:docMk/>
            <pc:sldMk cId="4008038784" sldId="287"/>
            <ac:spMk id="296" creationId="{8B65918E-54E4-ACC6-60E9-F08F5EE86529}"/>
          </ac:spMkLst>
        </pc:spChg>
        <pc:spChg chg="mod">
          <ac:chgData name="chethan kalyan" userId="c1370a218002e0be" providerId="LiveId" clId="{2D53C083-D1FA-4AFF-9038-BC477B0ABBA7}" dt="2024-11-08T10:08:34.353" v="4967"/>
          <ac:spMkLst>
            <pc:docMk/>
            <pc:sldMk cId="4008038784" sldId="287"/>
            <ac:spMk id="297" creationId="{14FBEC61-45A6-A4AB-AE4B-B4F61FA6488A}"/>
          </ac:spMkLst>
        </pc:spChg>
        <pc:spChg chg="mod">
          <ac:chgData name="chethan kalyan" userId="c1370a218002e0be" providerId="LiveId" clId="{2D53C083-D1FA-4AFF-9038-BC477B0ABBA7}" dt="2024-11-08T10:08:34.353" v="4967"/>
          <ac:spMkLst>
            <pc:docMk/>
            <pc:sldMk cId="4008038784" sldId="287"/>
            <ac:spMk id="298" creationId="{DF7DF72C-ABFE-D5DF-5A92-1AAD2B1C49C8}"/>
          </ac:spMkLst>
        </pc:spChg>
        <pc:spChg chg="mod">
          <ac:chgData name="chethan kalyan" userId="c1370a218002e0be" providerId="LiveId" clId="{2D53C083-D1FA-4AFF-9038-BC477B0ABBA7}" dt="2024-11-08T10:08:34.353" v="4967"/>
          <ac:spMkLst>
            <pc:docMk/>
            <pc:sldMk cId="4008038784" sldId="287"/>
            <ac:spMk id="299" creationId="{F2E2FE0B-E026-29E3-DD9A-8A426A73120D}"/>
          </ac:spMkLst>
        </pc:spChg>
        <pc:spChg chg="mod">
          <ac:chgData name="chethan kalyan" userId="c1370a218002e0be" providerId="LiveId" clId="{2D53C083-D1FA-4AFF-9038-BC477B0ABBA7}" dt="2024-11-08T10:08:34.353" v="4967"/>
          <ac:spMkLst>
            <pc:docMk/>
            <pc:sldMk cId="4008038784" sldId="287"/>
            <ac:spMk id="300" creationId="{211B1DC2-D7AA-D923-5165-8A039661E612}"/>
          </ac:spMkLst>
        </pc:spChg>
        <pc:spChg chg="mod">
          <ac:chgData name="chethan kalyan" userId="c1370a218002e0be" providerId="LiveId" clId="{2D53C083-D1FA-4AFF-9038-BC477B0ABBA7}" dt="2024-11-08T10:08:34.353" v="4967"/>
          <ac:spMkLst>
            <pc:docMk/>
            <pc:sldMk cId="4008038784" sldId="287"/>
            <ac:spMk id="301" creationId="{E5D496EC-118A-8B50-AEAE-E0F7C77B1474}"/>
          </ac:spMkLst>
        </pc:spChg>
        <pc:spChg chg="mod">
          <ac:chgData name="chethan kalyan" userId="c1370a218002e0be" providerId="LiveId" clId="{2D53C083-D1FA-4AFF-9038-BC477B0ABBA7}" dt="2024-11-08T10:08:34.353" v="4967"/>
          <ac:spMkLst>
            <pc:docMk/>
            <pc:sldMk cId="4008038784" sldId="287"/>
            <ac:spMk id="302" creationId="{22F5B733-97F1-5DB0-8BFF-8CC474F3BF57}"/>
          </ac:spMkLst>
        </pc:spChg>
        <pc:spChg chg="mod">
          <ac:chgData name="chethan kalyan" userId="c1370a218002e0be" providerId="LiveId" clId="{2D53C083-D1FA-4AFF-9038-BC477B0ABBA7}" dt="2024-11-08T10:08:34.353" v="4967"/>
          <ac:spMkLst>
            <pc:docMk/>
            <pc:sldMk cId="4008038784" sldId="287"/>
            <ac:spMk id="303" creationId="{981D0893-3AC3-939C-04CB-89CC43EBD719}"/>
          </ac:spMkLst>
        </pc:spChg>
        <pc:spChg chg="mod">
          <ac:chgData name="chethan kalyan" userId="c1370a218002e0be" providerId="LiveId" clId="{2D53C083-D1FA-4AFF-9038-BC477B0ABBA7}" dt="2024-11-08T10:08:34.353" v="4967"/>
          <ac:spMkLst>
            <pc:docMk/>
            <pc:sldMk cId="4008038784" sldId="287"/>
            <ac:spMk id="304" creationId="{388DAE4E-BEB2-C935-3A87-D8DD3544CB1F}"/>
          </ac:spMkLst>
        </pc:spChg>
        <pc:spChg chg="mod">
          <ac:chgData name="chethan kalyan" userId="c1370a218002e0be" providerId="LiveId" clId="{2D53C083-D1FA-4AFF-9038-BC477B0ABBA7}" dt="2024-11-08T10:08:34.353" v="4967"/>
          <ac:spMkLst>
            <pc:docMk/>
            <pc:sldMk cId="4008038784" sldId="287"/>
            <ac:spMk id="305" creationId="{953CF484-47F8-AE60-38E2-703B7ACB7888}"/>
          </ac:spMkLst>
        </pc:spChg>
        <pc:spChg chg="mod">
          <ac:chgData name="chethan kalyan" userId="c1370a218002e0be" providerId="LiveId" clId="{2D53C083-D1FA-4AFF-9038-BC477B0ABBA7}" dt="2024-11-08T10:08:34.353" v="4967"/>
          <ac:spMkLst>
            <pc:docMk/>
            <pc:sldMk cId="4008038784" sldId="287"/>
            <ac:spMk id="306" creationId="{42E69A46-DD65-8827-1736-7D4BFC888634}"/>
          </ac:spMkLst>
        </pc:spChg>
        <pc:spChg chg="mod">
          <ac:chgData name="chethan kalyan" userId="c1370a218002e0be" providerId="LiveId" clId="{2D53C083-D1FA-4AFF-9038-BC477B0ABBA7}" dt="2024-11-08T10:08:34.353" v="4967"/>
          <ac:spMkLst>
            <pc:docMk/>
            <pc:sldMk cId="4008038784" sldId="287"/>
            <ac:spMk id="307" creationId="{8A821CCF-E0A2-91AE-94D2-3470B0FB7E61}"/>
          </ac:spMkLst>
        </pc:spChg>
        <pc:spChg chg="mod">
          <ac:chgData name="chethan kalyan" userId="c1370a218002e0be" providerId="LiveId" clId="{2D53C083-D1FA-4AFF-9038-BC477B0ABBA7}" dt="2024-11-08T10:08:34.353" v="4967"/>
          <ac:spMkLst>
            <pc:docMk/>
            <pc:sldMk cId="4008038784" sldId="287"/>
            <ac:spMk id="308" creationId="{3D70563B-DA6A-011B-8D1E-0760E0B60D95}"/>
          </ac:spMkLst>
        </pc:spChg>
        <pc:spChg chg="mod">
          <ac:chgData name="chethan kalyan" userId="c1370a218002e0be" providerId="LiveId" clId="{2D53C083-D1FA-4AFF-9038-BC477B0ABBA7}" dt="2024-11-08T10:08:34.353" v="4967"/>
          <ac:spMkLst>
            <pc:docMk/>
            <pc:sldMk cId="4008038784" sldId="287"/>
            <ac:spMk id="309" creationId="{8F53F42D-80C5-6D4B-8ADF-3AF4CAFB3088}"/>
          </ac:spMkLst>
        </pc:spChg>
        <pc:spChg chg="mod">
          <ac:chgData name="chethan kalyan" userId="c1370a218002e0be" providerId="LiveId" clId="{2D53C083-D1FA-4AFF-9038-BC477B0ABBA7}" dt="2024-11-08T10:08:34.353" v="4967"/>
          <ac:spMkLst>
            <pc:docMk/>
            <pc:sldMk cId="4008038784" sldId="287"/>
            <ac:spMk id="310" creationId="{C9516433-67DC-91DE-E9AD-CB9877680B07}"/>
          </ac:spMkLst>
        </pc:spChg>
        <pc:spChg chg="mod">
          <ac:chgData name="chethan kalyan" userId="c1370a218002e0be" providerId="LiveId" clId="{2D53C083-D1FA-4AFF-9038-BC477B0ABBA7}" dt="2024-11-08T10:08:34.353" v="4967"/>
          <ac:spMkLst>
            <pc:docMk/>
            <pc:sldMk cId="4008038784" sldId="287"/>
            <ac:spMk id="311" creationId="{F83FCFDA-2F0C-4A68-3F88-297C8258E301}"/>
          </ac:spMkLst>
        </pc:spChg>
        <pc:spChg chg="mod">
          <ac:chgData name="chethan kalyan" userId="c1370a218002e0be" providerId="LiveId" clId="{2D53C083-D1FA-4AFF-9038-BC477B0ABBA7}" dt="2024-11-08T10:08:34.353" v="4967"/>
          <ac:spMkLst>
            <pc:docMk/>
            <pc:sldMk cId="4008038784" sldId="287"/>
            <ac:spMk id="312" creationId="{47E0BB70-AC2A-75D5-05DA-40703AABDEDC}"/>
          </ac:spMkLst>
        </pc:spChg>
        <pc:spChg chg="mod">
          <ac:chgData name="chethan kalyan" userId="c1370a218002e0be" providerId="LiveId" clId="{2D53C083-D1FA-4AFF-9038-BC477B0ABBA7}" dt="2024-11-08T10:08:34.353" v="4967"/>
          <ac:spMkLst>
            <pc:docMk/>
            <pc:sldMk cId="4008038784" sldId="287"/>
            <ac:spMk id="313" creationId="{A86E7651-A7E6-7071-D57E-1CA2E754A42F}"/>
          </ac:spMkLst>
        </pc:spChg>
        <pc:spChg chg="mod">
          <ac:chgData name="chethan kalyan" userId="c1370a218002e0be" providerId="LiveId" clId="{2D53C083-D1FA-4AFF-9038-BC477B0ABBA7}" dt="2024-11-08T10:08:34.353" v="4967"/>
          <ac:spMkLst>
            <pc:docMk/>
            <pc:sldMk cId="4008038784" sldId="287"/>
            <ac:spMk id="314" creationId="{4F6314F6-4607-4C51-D306-B2205FBBD566}"/>
          </ac:spMkLst>
        </pc:spChg>
        <pc:spChg chg="mod">
          <ac:chgData name="chethan kalyan" userId="c1370a218002e0be" providerId="LiveId" clId="{2D53C083-D1FA-4AFF-9038-BC477B0ABBA7}" dt="2024-11-08T10:08:34.353" v="4967"/>
          <ac:spMkLst>
            <pc:docMk/>
            <pc:sldMk cId="4008038784" sldId="287"/>
            <ac:spMk id="315" creationId="{132234C7-E61C-02D2-0B13-281AE5BC2BE0}"/>
          </ac:spMkLst>
        </pc:spChg>
        <pc:spChg chg="mod">
          <ac:chgData name="chethan kalyan" userId="c1370a218002e0be" providerId="LiveId" clId="{2D53C083-D1FA-4AFF-9038-BC477B0ABBA7}" dt="2024-11-08T10:08:34.353" v="4967"/>
          <ac:spMkLst>
            <pc:docMk/>
            <pc:sldMk cId="4008038784" sldId="287"/>
            <ac:spMk id="316" creationId="{18A600AF-CFCD-18F6-5549-C7BB865A4FAD}"/>
          </ac:spMkLst>
        </pc:spChg>
        <pc:spChg chg="mod">
          <ac:chgData name="chethan kalyan" userId="c1370a218002e0be" providerId="LiveId" clId="{2D53C083-D1FA-4AFF-9038-BC477B0ABBA7}" dt="2024-11-08T10:08:34.353" v="4967"/>
          <ac:spMkLst>
            <pc:docMk/>
            <pc:sldMk cId="4008038784" sldId="287"/>
            <ac:spMk id="317" creationId="{FEB1273C-8CF3-6807-7476-C43A5D1D981E}"/>
          </ac:spMkLst>
        </pc:spChg>
        <pc:spChg chg="mod">
          <ac:chgData name="chethan kalyan" userId="c1370a218002e0be" providerId="LiveId" clId="{2D53C083-D1FA-4AFF-9038-BC477B0ABBA7}" dt="2024-11-08T10:08:34.353" v="4967"/>
          <ac:spMkLst>
            <pc:docMk/>
            <pc:sldMk cId="4008038784" sldId="287"/>
            <ac:spMk id="318" creationId="{025611B8-2002-E597-6BDB-C9D15031A9CA}"/>
          </ac:spMkLst>
        </pc:spChg>
        <pc:spChg chg="mod">
          <ac:chgData name="chethan kalyan" userId="c1370a218002e0be" providerId="LiveId" clId="{2D53C083-D1FA-4AFF-9038-BC477B0ABBA7}" dt="2024-11-08T10:08:34.353" v="4967"/>
          <ac:spMkLst>
            <pc:docMk/>
            <pc:sldMk cId="4008038784" sldId="287"/>
            <ac:spMk id="319" creationId="{BE8BBB95-243C-1103-1AD9-A00E603DFA62}"/>
          </ac:spMkLst>
        </pc:spChg>
        <pc:spChg chg="mod">
          <ac:chgData name="chethan kalyan" userId="c1370a218002e0be" providerId="LiveId" clId="{2D53C083-D1FA-4AFF-9038-BC477B0ABBA7}" dt="2024-11-08T10:08:34.353" v="4967"/>
          <ac:spMkLst>
            <pc:docMk/>
            <pc:sldMk cId="4008038784" sldId="287"/>
            <ac:spMk id="320" creationId="{1FAF76A6-13E0-D058-3096-E8BF7E002FC8}"/>
          </ac:spMkLst>
        </pc:spChg>
        <pc:spChg chg="mod">
          <ac:chgData name="chethan kalyan" userId="c1370a218002e0be" providerId="LiveId" clId="{2D53C083-D1FA-4AFF-9038-BC477B0ABBA7}" dt="2024-11-08T10:08:34.353" v="4967"/>
          <ac:spMkLst>
            <pc:docMk/>
            <pc:sldMk cId="4008038784" sldId="287"/>
            <ac:spMk id="321" creationId="{C9560780-48A5-C6B9-6E04-3F8E9E55391D}"/>
          </ac:spMkLst>
        </pc:spChg>
        <pc:spChg chg="mod">
          <ac:chgData name="chethan kalyan" userId="c1370a218002e0be" providerId="LiveId" clId="{2D53C083-D1FA-4AFF-9038-BC477B0ABBA7}" dt="2024-11-08T10:08:34.353" v="4967"/>
          <ac:spMkLst>
            <pc:docMk/>
            <pc:sldMk cId="4008038784" sldId="287"/>
            <ac:spMk id="322" creationId="{A9AA0AA6-8F52-8019-0A22-33557D23C724}"/>
          </ac:spMkLst>
        </pc:spChg>
        <pc:spChg chg="mod">
          <ac:chgData name="chethan kalyan" userId="c1370a218002e0be" providerId="LiveId" clId="{2D53C083-D1FA-4AFF-9038-BC477B0ABBA7}" dt="2024-11-08T10:08:34.353" v="4967"/>
          <ac:spMkLst>
            <pc:docMk/>
            <pc:sldMk cId="4008038784" sldId="287"/>
            <ac:spMk id="323" creationId="{0101396B-5E4B-ED08-E54A-86F254FD7EAA}"/>
          </ac:spMkLst>
        </pc:spChg>
        <pc:spChg chg="mod">
          <ac:chgData name="chethan kalyan" userId="c1370a218002e0be" providerId="LiveId" clId="{2D53C083-D1FA-4AFF-9038-BC477B0ABBA7}" dt="2024-11-08T10:08:34.353" v="4967"/>
          <ac:spMkLst>
            <pc:docMk/>
            <pc:sldMk cId="4008038784" sldId="287"/>
            <ac:spMk id="324" creationId="{E217E434-4985-87C4-B8FE-BA19BC328E79}"/>
          </ac:spMkLst>
        </pc:spChg>
        <pc:spChg chg="mod">
          <ac:chgData name="chethan kalyan" userId="c1370a218002e0be" providerId="LiveId" clId="{2D53C083-D1FA-4AFF-9038-BC477B0ABBA7}" dt="2024-11-08T10:08:34.353" v="4967"/>
          <ac:spMkLst>
            <pc:docMk/>
            <pc:sldMk cId="4008038784" sldId="287"/>
            <ac:spMk id="325" creationId="{9D851F21-28E4-BC25-75FA-F9947FA2CA7E}"/>
          </ac:spMkLst>
        </pc:spChg>
        <pc:spChg chg="mod">
          <ac:chgData name="chethan kalyan" userId="c1370a218002e0be" providerId="LiveId" clId="{2D53C083-D1FA-4AFF-9038-BC477B0ABBA7}" dt="2024-11-08T10:08:34.353" v="4967"/>
          <ac:spMkLst>
            <pc:docMk/>
            <pc:sldMk cId="4008038784" sldId="287"/>
            <ac:spMk id="326" creationId="{B382D26C-C6F4-A120-FB27-18001A83786E}"/>
          </ac:spMkLst>
        </pc:spChg>
        <pc:spChg chg="mod">
          <ac:chgData name="chethan kalyan" userId="c1370a218002e0be" providerId="LiveId" clId="{2D53C083-D1FA-4AFF-9038-BC477B0ABBA7}" dt="2024-11-08T10:08:34.353" v="4967"/>
          <ac:spMkLst>
            <pc:docMk/>
            <pc:sldMk cId="4008038784" sldId="287"/>
            <ac:spMk id="327" creationId="{051F406A-1036-9685-FA31-961DEFE8F058}"/>
          </ac:spMkLst>
        </pc:spChg>
        <pc:spChg chg="mod">
          <ac:chgData name="chethan kalyan" userId="c1370a218002e0be" providerId="LiveId" clId="{2D53C083-D1FA-4AFF-9038-BC477B0ABBA7}" dt="2024-11-08T10:08:34.353" v="4967"/>
          <ac:spMkLst>
            <pc:docMk/>
            <pc:sldMk cId="4008038784" sldId="287"/>
            <ac:spMk id="328" creationId="{7566D892-F5AC-FB23-97B8-2CBACF91CE52}"/>
          </ac:spMkLst>
        </pc:spChg>
        <pc:spChg chg="mod">
          <ac:chgData name="chethan kalyan" userId="c1370a218002e0be" providerId="LiveId" clId="{2D53C083-D1FA-4AFF-9038-BC477B0ABBA7}" dt="2024-11-08T10:08:34.353" v="4967"/>
          <ac:spMkLst>
            <pc:docMk/>
            <pc:sldMk cId="4008038784" sldId="287"/>
            <ac:spMk id="329" creationId="{617AB889-C61D-B33F-A894-72EE770F1DB4}"/>
          </ac:spMkLst>
        </pc:spChg>
        <pc:spChg chg="mod">
          <ac:chgData name="chethan kalyan" userId="c1370a218002e0be" providerId="LiveId" clId="{2D53C083-D1FA-4AFF-9038-BC477B0ABBA7}" dt="2024-11-08T10:08:34.353" v="4967"/>
          <ac:spMkLst>
            <pc:docMk/>
            <pc:sldMk cId="4008038784" sldId="287"/>
            <ac:spMk id="330" creationId="{68357A9C-5978-A66F-14C1-D150529BFF0C}"/>
          </ac:spMkLst>
        </pc:spChg>
        <pc:spChg chg="mod">
          <ac:chgData name="chethan kalyan" userId="c1370a218002e0be" providerId="LiveId" clId="{2D53C083-D1FA-4AFF-9038-BC477B0ABBA7}" dt="2024-11-08T10:08:34.353" v="4967"/>
          <ac:spMkLst>
            <pc:docMk/>
            <pc:sldMk cId="4008038784" sldId="287"/>
            <ac:spMk id="331" creationId="{AF1588B7-023F-E696-B2E4-FA6C74255B69}"/>
          </ac:spMkLst>
        </pc:spChg>
        <pc:spChg chg="mod">
          <ac:chgData name="chethan kalyan" userId="c1370a218002e0be" providerId="LiveId" clId="{2D53C083-D1FA-4AFF-9038-BC477B0ABBA7}" dt="2024-11-08T10:08:34.353" v="4967"/>
          <ac:spMkLst>
            <pc:docMk/>
            <pc:sldMk cId="4008038784" sldId="287"/>
            <ac:spMk id="332" creationId="{53777AD9-D7F3-CE71-3A18-940CAE0E9564}"/>
          </ac:spMkLst>
        </pc:spChg>
        <pc:spChg chg="mod">
          <ac:chgData name="chethan kalyan" userId="c1370a218002e0be" providerId="LiveId" clId="{2D53C083-D1FA-4AFF-9038-BC477B0ABBA7}" dt="2024-11-08T10:08:34.353" v="4967"/>
          <ac:spMkLst>
            <pc:docMk/>
            <pc:sldMk cId="4008038784" sldId="287"/>
            <ac:spMk id="333" creationId="{41D0BE50-5FEA-EA17-F682-446FF403DDD1}"/>
          </ac:spMkLst>
        </pc:spChg>
        <pc:spChg chg="mod">
          <ac:chgData name="chethan kalyan" userId="c1370a218002e0be" providerId="LiveId" clId="{2D53C083-D1FA-4AFF-9038-BC477B0ABBA7}" dt="2024-11-08T10:08:34.353" v="4967"/>
          <ac:spMkLst>
            <pc:docMk/>
            <pc:sldMk cId="4008038784" sldId="287"/>
            <ac:spMk id="334" creationId="{393BAF16-9111-C7B2-C388-A1D4F51F37DA}"/>
          </ac:spMkLst>
        </pc:spChg>
        <pc:spChg chg="mod">
          <ac:chgData name="chethan kalyan" userId="c1370a218002e0be" providerId="LiveId" clId="{2D53C083-D1FA-4AFF-9038-BC477B0ABBA7}" dt="2024-11-08T10:08:34.353" v="4967"/>
          <ac:spMkLst>
            <pc:docMk/>
            <pc:sldMk cId="4008038784" sldId="287"/>
            <ac:spMk id="335" creationId="{89466B67-183E-0ED6-85AC-8F9C9CF99743}"/>
          </ac:spMkLst>
        </pc:spChg>
        <pc:spChg chg="mod">
          <ac:chgData name="chethan kalyan" userId="c1370a218002e0be" providerId="LiveId" clId="{2D53C083-D1FA-4AFF-9038-BC477B0ABBA7}" dt="2024-11-08T10:08:34.353" v="4967"/>
          <ac:spMkLst>
            <pc:docMk/>
            <pc:sldMk cId="4008038784" sldId="287"/>
            <ac:spMk id="336" creationId="{B3FC44A8-D3E4-6EAF-EBAC-070EB1DD8567}"/>
          </ac:spMkLst>
        </pc:spChg>
        <pc:spChg chg="mod">
          <ac:chgData name="chethan kalyan" userId="c1370a218002e0be" providerId="LiveId" clId="{2D53C083-D1FA-4AFF-9038-BC477B0ABBA7}" dt="2024-11-08T10:08:34.353" v="4967"/>
          <ac:spMkLst>
            <pc:docMk/>
            <pc:sldMk cId="4008038784" sldId="287"/>
            <ac:spMk id="337" creationId="{74ED5FD6-C471-DE60-0A0A-1D2F28168144}"/>
          </ac:spMkLst>
        </pc:spChg>
        <pc:spChg chg="mod">
          <ac:chgData name="chethan kalyan" userId="c1370a218002e0be" providerId="LiveId" clId="{2D53C083-D1FA-4AFF-9038-BC477B0ABBA7}" dt="2024-11-08T10:08:34.353" v="4967"/>
          <ac:spMkLst>
            <pc:docMk/>
            <pc:sldMk cId="4008038784" sldId="287"/>
            <ac:spMk id="338" creationId="{FCC1F576-15A6-468B-1922-8274FA2798F7}"/>
          </ac:spMkLst>
        </pc:spChg>
        <pc:spChg chg="mod">
          <ac:chgData name="chethan kalyan" userId="c1370a218002e0be" providerId="LiveId" clId="{2D53C083-D1FA-4AFF-9038-BC477B0ABBA7}" dt="2024-11-08T10:08:34.353" v="4967"/>
          <ac:spMkLst>
            <pc:docMk/>
            <pc:sldMk cId="4008038784" sldId="287"/>
            <ac:spMk id="339" creationId="{F4F831C0-4D47-E395-B76D-7A2D0D251A85}"/>
          </ac:spMkLst>
        </pc:spChg>
        <pc:spChg chg="mod">
          <ac:chgData name="chethan kalyan" userId="c1370a218002e0be" providerId="LiveId" clId="{2D53C083-D1FA-4AFF-9038-BC477B0ABBA7}" dt="2024-11-08T10:08:34.353" v="4967"/>
          <ac:spMkLst>
            <pc:docMk/>
            <pc:sldMk cId="4008038784" sldId="287"/>
            <ac:spMk id="340" creationId="{DBB469C4-E285-8682-5EAC-A9E013A097A7}"/>
          </ac:spMkLst>
        </pc:spChg>
        <pc:spChg chg="mod">
          <ac:chgData name="chethan kalyan" userId="c1370a218002e0be" providerId="LiveId" clId="{2D53C083-D1FA-4AFF-9038-BC477B0ABBA7}" dt="2024-11-08T10:08:34.353" v="4967"/>
          <ac:spMkLst>
            <pc:docMk/>
            <pc:sldMk cId="4008038784" sldId="287"/>
            <ac:spMk id="341" creationId="{96D8FA0F-09CF-0CE3-8534-FB76E6C11832}"/>
          </ac:spMkLst>
        </pc:spChg>
        <pc:spChg chg="mod">
          <ac:chgData name="chethan kalyan" userId="c1370a218002e0be" providerId="LiveId" clId="{2D53C083-D1FA-4AFF-9038-BC477B0ABBA7}" dt="2024-11-08T10:08:34.353" v="4967"/>
          <ac:spMkLst>
            <pc:docMk/>
            <pc:sldMk cId="4008038784" sldId="287"/>
            <ac:spMk id="342" creationId="{E6533EEA-29CE-B5C8-EE15-D0C034A55EB4}"/>
          </ac:spMkLst>
        </pc:spChg>
        <pc:spChg chg="mod">
          <ac:chgData name="chethan kalyan" userId="c1370a218002e0be" providerId="LiveId" clId="{2D53C083-D1FA-4AFF-9038-BC477B0ABBA7}" dt="2024-11-08T10:08:34.353" v="4967"/>
          <ac:spMkLst>
            <pc:docMk/>
            <pc:sldMk cId="4008038784" sldId="287"/>
            <ac:spMk id="343" creationId="{7FF9357A-7052-28F2-488B-C147D021E9DE}"/>
          </ac:spMkLst>
        </pc:spChg>
        <pc:spChg chg="mod">
          <ac:chgData name="chethan kalyan" userId="c1370a218002e0be" providerId="LiveId" clId="{2D53C083-D1FA-4AFF-9038-BC477B0ABBA7}" dt="2024-11-08T10:08:34.353" v="4967"/>
          <ac:spMkLst>
            <pc:docMk/>
            <pc:sldMk cId="4008038784" sldId="287"/>
            <ac:spMk id="344" creationId="{95D5D53A-A702-7765-0DE6-94AF4056D849}"/>
          </ac:spMkLst>
        </pc:spChg>
        <pc:spChg chg="add mod">
          <ac:chgData name="chethan kalyan" userId="c1370a218002e0be" providerId="LiveId" clId="{2D53C083-D1FA-4AFF-9038-BC477B0ABBA7}" dt="2024-11-08T10:08:56.773" v="4969"/>
          <ac:spMkLst>
            <pc:docMk/>
            <pc:sldMk cId="4008038784" sldId="287"/>
            <ac:spMk id="346" creationId="{0F7997EF-3734-6044-F557-8B175B507854}"/>
          </ac:spMkLst>
        </pc:spChg>
        <pc:spChg chg="add del mod">
          <ac:chgData name="chethan kalyan" userId="c1370a218002e0be" providerId="LiveId" clId="{2D53C083-D1FA-4AFF-9038-BC477B0ABBA7}" dt="2024-11-08T10:18:48.900" v="5470"/>
          <ac:spMkLst>
            <pc:docMk/>
            <pc:sldMk cId="4008038784" sldId="287"/>
            <ac:spMk id="347" creationId="{9F3BFF7B-581A-4CEE-7E21-FD81C8C90401}"/>
          </ac:spMkLst>
        </pc:spChg>
        <pc:spChg chg="add mod">
          <ac:chgData name="chethan kalyan" userId="c1370a218002e0be" providerId="LiveId" clId="{2D53C083-D1FA-4AFF-9038-BC477B0ABBA7}" dt="2024-11-08T11:12:17.415" v="5663" actId="1076"/>
          <ac:spMkLst>
            <pc:docMk/>
            <pc:sldMk cId="4008038784" sldId="287"/>
            <ac:spMk id="348" creationId="{6F776978-7022-D5CC-5363-4C3A85259B56}"/>
          </ac:spMkLst>
        </pc:spChg>
        <pc:spChg chg="add">
          <ac:chgData name="chethan kalyan" userId="c1370a218002e0be" providerId="LiveId" clId="{2D53C083-D1FA-4AFF-9038-BC477B0ABBA7}" dt="2024-11-08T10:17:42.738" v="5450"/>
          <ac:spMkLst>
            <pc:docMk/>
            <pc:sldMk cId="4008038784" sldId="287"/>
            <ac:spMk id="349" creationId="{4F1DD2EE-10FF-E76A-A349-48F4AF45F5A0}"/>
          </ac:spMkLst>
        </pc:spChg>
        <pc:spChg chg="add">
          <ac:chgData name="chethan kalyan" userId="c1370a218002e0be" providerId="LiveId" clId="{2D53C083-D1FA-4AFF-9038-BC477B0ABBA7}" dt="2024-11-08T10:17:56.146" v="5460"/>
          <ac:spMkLst>
            <pc:docMk/>
            <pc:sldMk cId="4008038784" sldId="287"/>
            <ac:spMk id="350" creationId="{9A43E84E-D883-5416-E0C9-27FF3C067E12}"/>
          </ac:spMkLst>
        </pc:spChg>
        <pc:spChg chg="add">
          <ac:chgData name="chethan kalyan" userId="c1370a218002e0be" providerId="LiveId" clId="{2D53C083-D1FA-4AFF-9038-BC477B0ABBA7}" dt="2024-11-08T10:17:59.799" v="5461"/>
          <ac:spMkLst>
            <pc:docMk/>
            <pc:sldMk cId="4008038784" sldId="287"/>
            <ac:spMk id="351" creationId="{C3868E34-A221-84CD-2F7A-B78CD062B740}"/>
          </ac:spMkLst>
        </pc:spChg>
        <pc:grpChg chg="add mod">
          <ac:chgData name="chethan kalyan" userId="c1370a218002e0be" providerId="LiveId" clId="{2D53C083-D1FA-4AFF-9038-BC477B0ABBA7}" dt="2024-11-08T10:08:34.353" v="4967"/>
          <ac:grpSpMkLst>
            <pc:docMk/>
            <pc:sldMk cId="4008038784" sldId="287"/>
            <ac:grpSpMk id="4" creationId="{DFE02CE3-A8D1-2F4E-D037-F2327F75A34D}"/>
          </ac:grpSpMkLst>
        </pc:grpChg>
        <pc:grpChg chg="mod">
          <ac:chgData name="chethan kalyan" userId="c1370a218002e0be" providerId="LiveId" clId="{2D53C083-D1FA-4AFF-9038-BC477B0ABBA7}" dt="2024-11-08T10:08:34.353" v="4967"/>
          <ac:grpSpMkLst>
            <pc:docMk/>
            <pc:sldMk cId="4008038784" sldId="287"/>
            <ac:grpSpMk id="5" creationId="{A9707939-69DE-A01A-3444-1C63EE07CD21}"/>
          </ac:grpSpMkLst>
        </pc:grpChg>
        <pc:grpChg chg="mod">
          <ac:chgData name="chethan kalyan" userId="c1370a218002e0be" providerId="LiveId" clId="{2D53C083-D1FA-4AFF-9038-BC477B0ABBA7}" dt="2024-11-08T10:08:34.353" v="4967"/>
          <ac:grpSpMkLst>
            <pc:docMk/>
            <pc:sldMk cId="4008038784" sldId="287"/>
            <ac:grpSpMk id="6" creationId="{DAF75152-60CF-A408-3493-7F1917C7C5E4}"/>
          </ac:grpSpMkLst>
        </pc:grpChg>
        <pc:picChg chg="add mod">
          <ac:chgData name="chethan kalyan" userId="c1370a218002e0be" providerId="LiveId" clId="{2D53C083-D1FA-4AFF-9038-BC477B0ABBA7}" dt="2024-11-08T10:19:46.471" v="5476" actId="14100"/>
          <ac:picMkLst>
            <pc:docMk/>
            <pc:sldMk cId="4008038784" sldId="287"/>
            <ac:picMk id="3" creationId="{BB12550C-7832-3C24-18A4-C0898CF2F7E9}"/>
          </ac:picMkLst>
        </pc:picChg>
        <pc:picChg chg="add mod">
          <ac:chgData name="chethan kalyan" userId="c1370a218002e0be" providerId="LiveId" clId="{2D53C083-D1FA-4AFF-9038-BC477B0ABBA7}" dt="2024-11-08T10:08:40.194" v="4968"/>
          <ac:picMkLst>
            <pc:docMk/>
            <pc:sldMk cId="4008038784" sldId="287"/>
            <ac:picMk id="345" creationId="{2626D179-0EE6-8B8B-B0B8-E17F6804D473}"/>
          </ac:picMkLst>
        </pc:picChg>
      </pc:sldChg>
      <pc:sldMasterChg chg="setBg">
        <pc:chgData name="chethan kalyan" userId="c1370a218002e0be" providerId="LiveId" clId="{2D53C083-D1FA-4AFF-9038-BC477B0ABBA7}" dt="2024-11-06T17:49:04.280" v="3882"/>
        <pc:sldMasterMkLst>
          <pc:docMk/>
          <pc:sldMasterMk cId="354702140" sldId="2147484526"/>
        </pc:sldMasterMkLst>
      </pc:sldMaster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7T20:20:19.763"/>
    </inkml:context>
    <inkml:brush xml:id="br0">
      <inkml:brushProperty name="width" value="0.025" units="cm"/>
      <inkml:brushProperty name="height" value="0.025" units="cm"/>
    </inkml:brush>
  </inkml:definitions>
  <inkml:trace contextRef="#ctx0" brushRef="#br0">188 1 24575,'0'867'0,"0"-853"0,-1-1 0,0 1 0,-1-1 0,-1 1 0,0-1 0,0 0 0,-1 0 0,-1 0 0,0 0 0,-1-1 0,0 0 0,-1 0 0,-1 0 0,0-1 0,0-1 0,-19 20 0,-10 18 106,31-38-473,-1-1-1,-1 1 0,-13 13 0,9-13-6458</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7T20:20:22.148"/>
    </inkml:context>
    <inkml:brush xml:id="br0">
      <inkml:brushProperty name="width" value="0.025" units="cm"/>
      <inkml:brushProperty name="height" value="0.025" units="cm"/>
    </inkml:brush>
  </inkml:definitions>
  <inkml:trace contextRef="#ctx0" brushRef="#br0">0 1 24575,'0'0'-8191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3972DB5-FA0D-40E2-B22F-D62D061A8C41}" type="datetimeFigureOut">
              <a:rPr lang="en-IN" smtClean="0"/>
              <a:t>08-11-2024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8EE762E-EA97-4F66-B0CC-A111FBB85C37}" type="slidenum">
              <a:rPr lang="en-IN" smtClean="0"/>
              <a:t>‹#›</a:t>
            </a:fld>
            <a:endParaRPr lang="en-IN"/>
          </a:p>
        </p:txBody>
      </p:sp>
    </p:spTree>
    <p:extLst>
      <p:ext uri="{BB962C8B-B14F-4D97-AF65-F5344CB8AC3E}">
        <p14:creationId xmlns:p14="http://schemas.microsoft.com/office/powerpoint/2010/main" val="2855852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98EE762E-EA97-4F66-B0CC-A111FBB85C37}" type="slidenum">
              <a:rPr lang="en-IN" smtClean="0"/>
              <a:t>1</a:t>
            </a:fld>
            <a:endParaRPr lang="en-IN"/>
          </a:p>
        </p:txBody>
      </p:sp>
    </p:spTree>
    <p:extLst>
      <p:ext uri="{BB962C8B-B14F-4D97-AF65-F5344CB8AC3E}">
        <p14:creationId xmlns:p14="http://schemas.microsoft.com/office/powerpoint/2010/main" val="42149033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95269" y="1122363"/>
            <a:ext cx="9001462" cy="2387600"/>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595269" y="3602038"/>
            <a:ext cx="9001462"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0C04C76-A67C-4904-89EF-D04EB2E6893E}" type="datetimeFigureOut">
              <a:rPr lang="en-IN" smtClean="0"/>
              <a:t>08-11-2024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8CABADD-BF5C-4095-AA2F-C9BCF0DEB92F}" type="slidenum">
              <a:rPr lang="en-IN" smtClean="0"/>
              <a:t>‹#›</a:t>
            </a:fld>
            <a:endParaRPr lang="en-IN"/>
          </a:p>
        </p:txBody>
      </p:sp>
    </p:spTree>
    <p:extLst>
      <p:ext uri="{BB962C8B-B14F-4D97-AF65-F5344CB8AC3E}">
        <p14:creationId xmlns:p14="http://schemas.microsoft.com/office/powerpoint/2010/main" val="16571913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806" y="4289372"/>
            <a:ext cx="10367564" cy="819355"/>
          </a:xfrm>
        </p:spPr>
        <p:txBody>
          <a:bodyPr anchor="b">
            <a:normAutofit/>
          </a:bodyPr>
          <a:lstStyle>
            <a:lvl1pP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913806" y="621321"/>
            <a:ext cx="10367564" cy="3379735"/>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65998" cy="682472"/>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0C04C76-A67C-4904-89EF-D04EB2E6893E}" type="datetimeFigureOut">
              <a:rPr lang="en-IN" smtClean="0"/>
              <a:t>08-11-2024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8CABADD-BF5C-4095-AA2F-C9BCF0DEB92F}" type="slidenum">
              <a:rPr lang="en-IN" smtClean="0"/>
              <a:t>‹#›</a:t>
            </a:fld>
            <a:endParaRPr lang="en-IN"/>
          </a:p>
        </p:txBody>
      </p:sp>
    </p:spTree>
    <p:extLst>
      <p:ext uri="{BB962C8B-B14F-4D97-AF65-F5344CB8AC3E}">
        <p14:creationId xmlns:p14="http://schemas.microsoft.com/office/powerpoint/2010/main" val="31838695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3424859"/>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5" y="4204820"/>
            <a:ext cx="10353761" cy="159218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0C04C76-A67C-4904-89EF-D04EB2E6893E}" type="datetimeFigureOut">
              <a:rPr lang="en-IN" smtClean="0"/>
              <a:t>08-11-2024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8CABADD-BF5C-4095-AA2F-C9BCF0DEB92F}" type="slidenum">
              <a:rPr lang="en-IN" smtClean="0"/>
              <a:t>‹#›</a:t>
            </a:fld>
            <a:endParaRPr lang="en-IN"/>
          </a:p>
        </p:txBody>
      </p:sp>
    </p:spTree>
    <p:extLst>
      <p:ext uri="{BB962C8B-B14F-4D97-AF65-F5344CB8AC3E}">
        <p14:creationId xmlns:p14="http://schemas.microsoft.com/office/powerpoint/2010/main" val="277762313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426812"/>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204821"/>
            <a:ext cx="10353762" cy="1586380"/>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0C04C76-A67C-4904-89EF-D04EB2E6893E}" type="datetimeFigureOut">
              <a:rPr lang="en-IN" smtClean="0"/>
              <a:t>08-11-2024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8CABADD-BF5C-4095-AA2F-C9BCF0DEB92F}" type="slidenum">
              <a:rPr lang="en-IN" smtClean="0"/>
              <a:t>‹#›</a:t>
            </a:fld>
            <a:endParaRPr lang="en-IN"/>
          </a:p>
        </p:txBody>
      </p:sp>
      <p:sp>
        <p:nvSpPr>
          <p:cNvPr id="11" name="TextBox 10"/>
          <p:cNvSpPr txBox="1"/>
          <p:nvPr/>
        </p:nvSpPr>
        <p:spPr>
          <a:xfrm>
            <a:off x="836612" y="735241"/>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657956" y="297209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57563102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806" y="2126942"/>
            <a:ext cx="10355327"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650556"/>
            <a:ext cx="10353763"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0C04C76-A67C-4904-89EF-D04EB2E6893E}" type="datetimeFigureOut">
              <a:rPr lang="en-IN" smtClean="0"/>
              <a:t>08-11-2024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8CABADD-BF5C-4095-AA2F-C9BCF0DEB92F}" type="slidenum">
              <a:rPr lang="en-IN" smtClean="0"/>
              <a:t>‹#›</a:t>
            </a:fld>
            <a:endParaRPr lang="en-IN"/>
          </a:p>
        </p:txBody>
      </p:sp>
    </p:spTree>
    <p:extLst>
      <p:ext uri="{BB962C8B-B14F-4D97-AF65-F5344CB8AC3E}">
        <p14:creationId xmlns:p14="http://schemas.microsoft.com/office/powerpoint/2010/main" val="36592730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4" y="609600"/>
            <a:ext cx="10353762" cy="1325563"/>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4" y="2088319"/>
            <a:ext cx="3298956" cy="823305"/>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4" y="2911624"/>
            <a:ext cx="3298956"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4878" y="2088320"/>
            <a:ext cx="3298558"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4878" y="2911624"/>
            <a:ext cx="329982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088320"/>
            <a:ext cx="3291211"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6346" y="2911624"/>
            <a:ext cx="329121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00C04C76-A67C-4904-89EF-D04EB2E6893E}" type="datetimeFigureOut">
              <a:rPr lang="en-IN" smtClean="0"/>
              <a:t>08-11-2024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F8CABADD-BF5C-4095-AA2F-C9BCF0DEB92F}" type="slidenum">
              <a:rPr lang="en-IN" smtClean="0"/>
              <a:t>‹#›</a:t>
            </a:fld>
            <a:endParaRPr lang="en-IN"/>
          </a:p>
        </p:txBody>
      </p:sp>
    </p:spTree>
    <p:extLst>
      <p:ext uri="{BB962C8B-B14F-4D97-AF65-F5344CB8AC3E}">
        <p14:creationId xmlns:p14="http://schemas.microsoft.com/office/powerpoint/2010/main" val="49508152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913795" y="609600"/>
            <a:ext cx="10353762" cy="1325563"/>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4195899"/>
            <a:ext cx="3298955"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92020" y="2298987"/>
            <a:ext cx="2940050"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772161"/>
            <a:ext cx="3298955"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01" y="4195899"/>
            <a:ext cx="3298983"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68996" y="2298987"/>
            <a:ext cx="2930525"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72160"/>
            <a:ext cx="3300336"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423" y="4195899"/>
            <a:ext cx="3289900"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152803" y="2298987"/>
            <a:ext cx="2932113"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298" y="4772161"/>
            <a:ext cx="3294258" cy="1019037"/>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00C04C76-A67C-4904-89EF-D04EB2E6893E}" type="datetimeFigureOut">
              <a:rPr lang="en-IN" smtClean="0"/>
              <a:t>08-11-2024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F8CABADD-BF5C-4095-AA2F-C9BCF0DEB92F}" type="slidenum">
              <a:rPr lang="en-IN" smtClean="0"/>
              <a:t>‹#›</a:t>
            </a:fld>
            <a:endParaRPr lang="en-IN"/>
          </a:p>
        </p:txBody>
      </p:sp>
    </p:spTree>
    <p:extLst>
      <p:ext uri="{BB962C8B-B14F-4D97-AF65-F5344CB8AC3E}">
        <p14:creationId xmlns:p14="http://schemas.microsoft.com/office/powerpoint/2010/main" val="394074958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0C04C76-A67C-4904-89EF-D04EB2E6893E}" type="datetimeFigureOut">
              <a:rPr lang="en-IN" smtClean="0"/>
              <a:t>08-11-2024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8CABADD-BF5C-4095-AA2F-C9BCF0DEB92F}" type="slidenum">
              <a:rPr lang="en-IN" smtClean="0"/>
              <a:t>‹#›</a:t>
            </a:fld>
            <a:endParaRPr lang="en-IN"/>
          </a:p>
        </p:txBody>
      </p:sp>
    </p:spTree>
    <p:extLst>
      <p:ext uri="{BB962C8B-B14F-4D97-AF65-F5344CB8AC3E}">
        <p14:creationId xmlns:p14="http://schemas.microsoft.com/office/powerpoint/2010/main" val="379993133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609599"/>
            <a:ext cx="254265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4" y="609599"/>
            <a:ext cx="7658705"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0C04C76-A67C-4904-89EF-D04EB2E6893E}" type="datetimeFigureOut">
              <a:rPr lang="en-IN" smtClean="0"/>
              <a:t>08-11-2024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8CABADD-BF5C-4095-AA2F-C9BCF0DEB92F}" type="slidenum">
              <a:rPr lang="en-IN" smtClean="0"/>
              <a:t>‹#›</a:t>
            </a:fld>
            <a:endParaRPr lang="en-IN"/>
          </a:p>
        </p:txBody>
      </p:sp>
    </p:spTree>
    <p:extLst>
      <p:ext uri="{BB962C8B-B14F-4D97-AF65-F5344CB8AC3E}">
        <p14:creationId xmlns:p14="http://schemas.microsoft.com/office/powerpoint/2010/main" val="27857744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0C04C76-A67C-4904-89EF-D04EB2E6893E}" type="datetimeFigureOut">
              <a:rPr lang="en-IN" smtClean="0"/>
              <a:t>08-11-2024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8CABADD-BF5C-4095-AA2F-C9BCF0DEB92F}" type="slidenum">
              <a:rPr lang="en-IN" smtClean="0"/>
              <a:t>‹#›</a:t>
            </a:fld>
            <a:endParaRPr lang="en-IN"/>
          </a:p>
        </p:txBody>
      </p:sp>
    </p:spTree>
    <p:extLst>
      <p:ext uri="{BB962C8B-B14F-4D97-AF65-F5344CB8AC3E}">
        <p14:creationId xmlns:p14="http://schemas.microsoft.com/office/powerpoint/2010/main" val="19791485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29244" y="657226"/>
            <a:ext cx="9733512" cy="2852737"/>
          </a:xfrm>
        </p:spPr>
        <p:txBody>
          <a:bodyPr anchor="b">
            <a:normAutofit/>
          </a:bodyPr>
          <a:lstStyle>
            <a:lvl1pPr>
              <a:defRPr sz="3400"/>
            </a:lvl1pPr>
          </a:lstStyle>
          <a:p>
            <a:r>
              <a:rPr lang="en-US"/>
              <a:t>Click to edit Master title style</a:t>
            </a:r>
            <a:endParaRPr lang="en-US" dirty="0"/>
          </a:p>
        </p:txBody>
      </p:sp>
      <p:sp>
        <p:nvSpPr>
          <p:cNvPr id="3" name="Text Placeholder 2"/>
          <p:cNvSpPr>
            <a:spLocks noGrp="1"/>
          </p:cNvSpPr>
          <p:nvPr>
            <p:ph type="body" idx="1"/>
          </p:nvPr>
        </p:nvSpPr>
        <p:spPr>
          <a:xfrm>
            <a:off x="1229244" y="3602038"/>
            <a:ext cx="9733512"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0C04C76-A67C-4904-89EF-D04EB2E6893E}" type="datetimeFigureOut">
              <a:rPr lang="en-IN" smtClean="0"/>
              <a:t>08-11-2024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8CABADD-BF5C-4095-AA2F-C9BCF0DEB92F}" type="slidenum">
              <a:rPr lang="en-IN" smtClean="0"/>
              <a:t>‹#›</a:t>
            </a:fld>
            <a:endParaRPr lang="en-IN"/>
          </a:p>
        </p:txBody>
      </p:sp>
    </p:spTree>
    <p:extLst>
      <p:ext uri="{BB962C8B-B14F-4D97-AF65-F5344CB8AC3E}">
        <p14:creationId xmlns:p14="http://schemas.microsoft.com/office/powerpoint/2010/main" val="25088529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6321"/>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88319"/>
            <a:ext cx="510600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3403" y="2088319"/>
            <a:ext cx="509415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0C04C76-A67C-4904-89EF-D04EB2E6893E}" type="datetimeFigureOut">
              <a:rPr lang="en-IN" smtClean="0"/>
              <a:t>08-11-2024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8CABADD-BF5C-4095-AA2F-C9BCF0DEB92F}" type="slidenum">
              <a:rPr lang="en-IN" smtClean="0"/>
              <a:t>‹#›</a:t>
            </a:fld>
            <a:endParaRPr lang="en-IN"/>
          </a:p>
        </p:txBody>
      </p:sp>
    </p:spTree>
    <p:extLst>
      <p:ext uri="{BB962C8B-B14F-4D97-AF65-F5344CB8AC3E}">
        <p14:creationId xmlns:p14="http://schemas.microsoft.com/office/powerpoint/2010/main" val="22813971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1804" y="2088320"/>
            <a:ext cx="4879199"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913795" y="2912232"/>
            <a:ext cx="5107208"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2003" y="2088320"/>
            <a:ext cx="4865554"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912232"/>
            <a:ext cx="5095357"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0C04C76-A67C-4904-89EF-D04EB2E6893E}" type="datetimeFigureOut">
              <a:rPr lang="en-IN" smtClean="0"/>
              <a:t>08-11-2024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F8CABADD-BF5C-4095-AA2F-C9BCF0DEB92F}" type="slidenum">
              <a:rPr lang="en-IN" smtClean="0"/>
              <a:t>‹#›</a:t>
            </a:fld>
            <a:endParaRPr lang="en-IN"/>
          </a:p>
        </p:txBody>
      </p:sp>
    </p:spTree>
    <p:extLst>
      <p:ext uri="{BB962C8B-B14F-4D97-AF65-F5344CB8AC3E}">
        <p14:creationId xmlns:p14="http://schemas.microsoft.com/office/powerpoint/2010/main" val="31787611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0C04C76-A67C-4904-89EF-D04EB2E6893E}" type="datetimeFigureOut">
              <a:rPr lang="en-IN" smtClean="0"/>
              <a:t>08-11-2024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F8CABADD-BF5C-4095-AA2F-C9BCF0DEB92F}" type="slidenum">
              <a:rPr lang="en-IN" smtClean="0"/>
              <a:t>‹#›</a:t>
            </a:fld>
            <a:endParaRPr lang="en-IN"/>
          </a:p>
        </p:txBody>
      </p:sp>
    </p:spTree>
    <p:extLst>
      <p:ext uri="{BB962C8B-B14F-4D97-AF65-F5344CB8AC3E}">
        <p14:creationId xmlns:p14="http://schemas.microsoft.com/office/powerpoint/2010/main" val="6879471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0C04C76-A67C-4904-89EF-D04EB2E6893E}" type="datetimeFigureOut">
              <a:rPr lang="en-IN" smtClean="0"/>
              <a:t>08-11-2024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F8CABADD-BF5C-4095-AA2F-C9BCF0DEB92F}" type="slidenum">
              <a:rPr lang="en-IN" smtClean="0"/>
              <a:t>‹#›</a:t>
            </a:fld>
            <a:endParaRPr lang="en-IN"/>
          </a:p>
        </p:txBody>
      </p:sp>
    </p:spTree>
    <p:extLst>
      <p:ext uri="{BB962C8B-B14F-4D97-AF65-F5344CB8AC3E}">
        <p14:creationId xmlns:p14="http://schemas.microsoft.com/office/powerpoint/2010/main" val="27869151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8" y="609600"/>
            <a:ext cx="3932237" cy="2362200"/>
          </a:xfrm>
        </p:spPr>
        <p:txBody>
          <a:bodyPr anchor="b">
            <a:normAutofit/>
          </a:bodyPr>
          <a:lstStyle>
            <a:lvl1pPr>
              <a:defRPr sz="2800"/>
            </a:lvl1pPr>
          </a:lstStyle>
          <a:p>
            <a:r>
              <a:rPr lang="en-US"/>
              <a:t>Click to edit Master title style</a:t>
            </a:r>
            <a:endParaRPr lang="en-US" dirty="0"/>
          </a:p>
        </p:txBody>
      </p:sp>
      <p:sp>
        <p:nvSpPr>
          <p:cNvPr id="3" name="Content Placeholder 2"/>
          <p:cNvSpPr>
            <a:spLocks noGrp="1"/>
          </p:cNvSpPr>
          <p:nvPr>
            <p:ph idx="1"/>
          </p:nvPr>
        </p:nvSpPr>
        <p:spPr>
          <a:xfrm>
            <a:off x="5078064" y="609600"/>
            <a:ext cx="6189492" cy="5181600"/>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7228" y="2971800"/>
            <a:ext cx="3932237" cy="2819399"/>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0C04C76-A67C-4904-89EF-D04EB2E6893E}" type="datetimeFigureOut">
              <a:rPr lang="en-IN" smtClean="0"/>
              <a:t>08-11-2024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8CABADD-BF5C-4095-AA2F-C9BCF0DEB92F}" type="slidenum">
              <a:rPr lang="en-IN" smtClean="0"/>
              <a:t>‹#›</a:t>
            </a:fld>
            <a:endParaRPr lang="en-IN"/>
          </a:p>
        </p:txBody>
      </p:sp>
    </p:spTree>
    <p:extLst>
      <p:ext uri="{BB962C8B-B14F-4D97-AF65-F5344CB8AC3E}">
        <p14:creationId xmlns:p14="http://schemas.microsoft.com/office/powerpoint/2010/main" val="41346104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7" y="609600"/>
            <a:ext cx="5929773" cy="2362200"/>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4" y="758881"/>
            <a:ext cx="3255356" cy="4883038"/>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971800"/>
            <a:ext cx="5934950" cy="2819400"/>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0C04C76-A67C-4904-89EF-D04EB2E6893E}" type="datetimeFigureOut">
              <a:rPr lang="en-IN" smtClean="0"/>
              <a:t>08-11-2024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8CABADD-BF5C-4095-AA2F-C9BCF0DEB92F}" type="slidenum">
              <a:rPr lang="en-IN" smtClean="0"/>
              <a:t>‹#›</a:t>
            </a:fld>
            <a:endParaRPr lang="en-IN"/>
          </a:p>
        </p:txBody>
      </p:sp>
    </p:spTree>
    <p:extLst>
      <p:ext uri="{BB962C8B-B14F-4D97-AF65-F5344CB8AC3E}">
        <p14:creationId xmlns:p14="http://schemas.microsoft.com/office/powerpoint/2010/main" val="14196457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1" cy="1326321"/>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96064"/>
            <a:ext cx="10353762" cy="36951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00C04C76-A67C-4904-89EF-D04EB2E6893E}" type="datetimeFigureOut">
              <a:rPr lang="en-IN" smtClean="0"/>
              <a:t>08-11-2024</a:t>
            </a:fld>
            <a:endParaRPr lang="en-IN"/>
          </a:p>
        </p:txBody>
      </p:sp>
      <p:sp>
        <p:nvSpPr>
          <p:cNvPr id="5" name="Footer Placeholder 4"/>
          <p:cNvSpPr>
            <a:spLocks noGrp="1"/>
          </p:cNvSpPr>
          <p:nvPr>
            <p:ph type="ftr" sz="quarter" idx="3"/>
          </p:nvPr>
        </p:nvSpPr>
        <p:spPr>
          <a:xfrm>
            <a:off x="913794" y="5883275"/>
            <a:ext cx="6672865" cy="365125"/>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F8CABADD-BF5C-4095-AA2F-C9BCF0DEB92F}" type="slidenum">
              <a:rPr lang="en-IN" smtClean="0"/>
              <a:t>‹#›</a:t>
            </a:fld>
            <a:endParaRPr lang="en-IN"/>
          </a:p>
        </p:txBody>
      </p:sp>
    </p:spTree>
    <p:extLst>
      <p:ext uri="{BB962C8B-B14F-4D97-AF65-F5344CB8AC3E}">
        <p14:creationId xmlns:p14="http://schemas.microsoft.com/office/powerpoint/2010/main" val="354702140"/>
      </p:ext>
    </p:extLst>
  </p:cSld>
  <p:clrMap bg1="dk1" tx1="lt1" bg2="dk2" tx2="lt2" accent1="accent1" accent2="accent2" accent3="accent3" accent4="accent4" accent5="accent5" accent6="accent6" hlink="hlink" folHlink="folHlink"/>
  <p:sldLayoutIdLst>
    <p:sldLayoutId id="2147484527" r:id="rId1"/>
    <p:sldLayoutId id="2147484528" r:id="rId2"/>
    <p:sldLayoutId id="2147484529" r:id="rId3"/>
    <p:sldLayoutId id="2147484530" r:id="rId4"/>
    <p:sldLayoutId id="2147484531" r:id="rId5"/>
    <p:sldLayoutId id="2147484532" r:id="rId6"/>
    <p:sldLayoutId id="2147484533" r:id="rId7"/>
    <p:sldLayoutId id="2147484534" r:id="rId8"/>
    <p:sldLayoutId id="2147484535" r:id="rId9"/>
    <p:sldLayoutId id="2147484536" r:id="rId10"/>
    <p:sldLayoutId id="2147484537" r:id="rId11"/>
    <p:sldLayoutId id="2147484538" r:id="rId12"/>
    <p:sldLayoutId id="2147484539" r:id="rId13"/>
    <p:sldLayoutId id="2147484540" r:id="rId14"/>
    <p:sldLayoutId id="2147484541" r:id="rId15"/>
    <p:sldLayoutId id="2147484542" r:id="rId16"/>
    <p:sldLayoutId id="2147484543" r:id="rId17"/>
  </p:sldLayoutIdLst>
  <p:txStyles>
    <p:title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customXml" Target="../ink/ink1.xml"/><Relationship Id="rId7" Type="http://schemas.openxmlformats.org/officeDocument/2006/relationships/image" Target="../media/image110.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customXml" Target="../ink/ink2.xml"/><Relationship Id="rId5" Type="http://schemas.openxmlformats.org/officeDocument/2006/relationships/image" Target="../media/image100.pn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6.png"/><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3.xml.rels><?xml version="1.0" encoding="UTF-8" standalone="yes"?>
<Relationships xmlns="http://schemas.openxmlformats.org/package/2006/relationships"><Relationship Id="rId3" Type="http://schemas.openxmlformats.org/officeDocument/2006/relationships/image" Target="../media/image6.bin"/><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B7BBB58-369E-30E0-90CF-EBD7BAB0BC69}"/>
              </a:ext>
            </a:extLst>
          </p:cNvPr>
          <p:cNvSpPr txBox="1"/>
          <p:nvPr/>
        </p:nvSpPr>
        <p:spPr>
          <a:xfrm>
            <a:off x="756534" y="5230684"/>
            <a:ext cx="10888823" cy="1323439"/>
          </a:xfrm>
          <a:prstGeom prst="rect">
            <a:avLst/>
          </a:prstGeom>
          <a:noFill/>
        </p:spPr>
        <p:txBody>
          <a:bodyPr wrap="square" rtlCol="0">
            <a:spAutoFit/>
          </a:bodyPr>
          <a:lstStyle/>
          <a:p>
            <a:pPr algn="ctr"/>
            <a:r>
              <a:rPr lang="en-US" sz="2800" b="1" dirty="0"/>
              <a:t>Title:</a:t>
            </a:r>
            <a:r>
              <a:rPr lang="en-US" sz="2800" dirty="0"/>
              <a:t> </a:t>
            </a:r>
            <a:r>
              <a:rPr lang="en-US" sz="2400" dirty="0"/>
              <a:t>IPL Strategy for RCB (Performance Analysis &amp; Auction Optimization)</a:t>
            </a:r>
          </a:p>
          <a:p>
            <a:r>
              <a:rPr lang="en-US" sz="2800" b="1" dirty="0"/>
              <a:t>  Prepared by:</a:t>
            </a:r>
            <a:r>
              <a:rPr lang="en-US" sz="2800" dirty="0"/>
              <a:t> </a:t>
            </a:r>
            <a:r>
              <a:rPr lang="en-US" sz="2400" dirty="0"/>
              <a:t>Chethan kalyan K</a:t>
            </a:r>
            <a:br>
              <a:rPr lang="en-US" sz="2400" dirty="0"/>
            </a:br>
            <a:endParaRPr lang="en-IN" sz="2400" dirty="0"/>
          </a:p>
        </p:txBody>
      </p:sp>
      <p:pic>
        <p:nvPicPr>
          <p:cNvPr id="6" name="Picture 5">
            <a:extLst>
              <a:ext uri="{FF2B5EF4-FFF2-40B4-BE49-F238E27FC236}">
                <a16:creationId xmlns:a16="http://schemas.microsoft.com/office/drawing/2014/main" id="{AE71AC8F-CD21-8FD5-6F62-B32BFDAB2A1E}"/>
              </a:ext>
            </a:extLst>
          </p:cNvPr>
          <p:cNvPicPr>
            <a:picLocks noChangeAspect="1"/>
          </p:cNvPicPr>
          <p:nvPr/>
        </p:nvPicPr>
        <p:blipFill>
          <a:blip r:embed="rId3"/>
          <a:stretch>
            <a:fillRect/>
          </a:stretch>
        </p:blipFill>
        <p:spPr>
          <a:xfrm>
            <a:off x="10119129" y="19250"/>
            <a:ext cx="2072871" cy="1163683"/>
          </a:xfrm>
          <a:prstGeom prst="rect">
            <a:avLst/>
          </a:prstGeom>
        </p:spPr>
      </p:pic>
      <p:pic>
        <p:nvPicPr>
          <p:cNvPr id="5" name="Picture 4">
            <a:extLst>
              <a:ext uri="{FF2B5EF4-FFF2-40B4-BE49-F238E27FC236}">
                <a16:creationId xmlns:a16="http://schemas.microsoft.com/office/drawing/2014/main" id="{7C6FA0F9-55A1-2176-6CC0-EC702D9406EC}"/>
              </a:ext>
            </a:extLst>
          </p:cNvPr>
          <p:cNvPicPr>
            <a:picLocks noChangeAspect="1"/>
          </p:cNvPicPr>
          <p:nvPr/>
        </p:nvPicPr>
        <p:blipFill>
          <a:blip r:embed="rId4"/>
          <a:stretch>
            <a:fillRect/>
          </a:stretch>
        </p:blipFill>
        <p:spPr>
          <a:xfrm>
            <a:off x="1706880" y="242322"/>
            <a:ext cx="8691153" cy="4971120"/>
          </a:xfrm>
          <a:prstGeom prst="roundRect">
            <a:avLst>
              <a:gd name="adj" fmla="val 8594"/>
            </a:avLst>
          </a:prstGeom>
          <a:solidFill>
            <a:srgbClr val="FFFFFF">
              <a:shade val="85000"/>
            </a:srgbClr>
          </a:solidFill>
          <a:ln>
            <a:noFill/>
          </a:ln>
          <a:effectLst>
            <a:glow rad="228600">
              <a:schemeClr val="accent3">
                <a:satMod val="175000"/>
                <a:alpha val="40000"/>
              </a:schemeClr>
            </a:glow>
            <a:reflection blurRad="12700" stA="38000" endPos="28000" dist="5000" dir="5400000" sy="-100000" algn="bl" rotWithShape="0"/>
          </a:effectLst>
        </p:spPr>
      </p:pic>
      <p:grpSp>
        <p:nvGrpSpPr>
          <p:cNvPr id="2" name="Group 1">
            <a:extLst>
              <a:ext uri="{FF2B5EF4-FFF2-40B4-BE49-F238E27FC236}">
                <a16:creationId xmlns:a16="http://schemas.microsoft.com/office/drawing/2014/main" id="{DB647AB4-A7DB-37C5-4ED3-1CBFA4435004}"/>
              </a:ext>
              <a:ext uri="{C183D7F6-B498-43B3-948B-1728B52AA6E4}">
                <adec:decorative xmlns:adec="http://schemas.microsoft.com/office/drawing/2017/decorative" val="1"/>
              </a:ext>
            </a:extLst>
          </p:cNvPr>
          <p:cNvGrpSpPr/>
          <p:nvPr/>
        </p:nvGrpSpPr>
        <p:grpSpPr>
          <a:xfrm>
            <a:off x="37285" y="33058"/>
            <a:ext cx="1443404" cy="1443418"/>
            <a:chOff x="10154386" y="4452483"/>
            <a:chExt cx="1443404" cy="1443418"/>
          </a:xfrm>
          <a:solidFill>
            <a:schemeClr val="tx1"/>
          </a:solidFill>
        </p:grpSpPr>
        <p:grpSp>
          <p:nvGrpSpPr>
            <p:cNvPr id="3" name="Graphic 4">
              <a:extLst>
                <a:ext uri="{FF2B5EF4-FFF2-40B4-BE49-F238E27FC236}">
                  <a16:creationId xmlns:a16="http://schemas.microsoft.com/office/drawing/2014/main" id="{2CED4506-1B88-8939-AFDA-C0023E151386}"/>
                </a:ext>
              </a:extLst>
            </p:cNvPr>
            <p:cNvGrpSpPr/>
            <p:nvPr/>
          </p:nvGrpSpPr>
          <p:grpSpPr>
            <a:xfrm>
              <a:off x="10154386" y="4452483"/>
              <a:ext cx="1443404" cy="1443418"/>
              <a:chOff x="5734037" y="3067039"/>
              <a:chExt cx="724483" cy="724489"/>
            </a:xfrm>
            <a:grpFill/>
          </p:grpSpPr>
          <p:sp>
            <p:nvSpPr>
              <p:cNvPr id="177" name="Freeform: Shape 176">
                <a:extLst>
                  <a:ext uri="{FF2B5EF4-FFF2-40B4-BE49-F238E27FC236}">
                    <a16:creationId xmlns:a16="http://schemas.microsoft.com/office/drawing/2014/main" id="{5033C104-0A13-523A-2FA7-BF1BAC4F22BD}"/>
                  </a:ext>
                </a:extLst>
              </p:cNvPr>
              <p:cNvSpPr/>
              <p:nvPr/>
            </p:nvSpPr>
            <p:spPr>
              <a:xfrm>
                <a:off x="5734038" y="3067039"/>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178" name="Freeform: Shape 177">
                <a:extLst>
                  <a:ext uri="{FF2B5EF4-FFF2-40B4-BE49-F238E27FC236}">
                    <a16:creationId xmlns:a16="http://schemas.microsoft.com/office/drawing/2014/main" id="{F3E4C8B8-1C0A-81B6-EC9F-F1C247949197}"/>
                  </a:ext>
                </a:extLst>
              </p:cNvPr>
              <p:cNvSpPr/>
              <p:nvPr/>
            </p:nvSpPr>
            <p:spPr>
              <a:xfrm>
                <a:off x="5793283"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79" name="Freeform: Shape 178">
                <a:extLst>
                  <a:ext uri="{FF2B5EF4-FFF2-40B4-BE49-F238E27FC236}">
                    <a16:creationId xmlns:a16="http://schemas.microsoft.com/office/drawing/2014/main" id="{EE7BC375-624F-2259-ADB3-2A7786348FD6}"/>
                  </a:ext>
                </a:extLst>
              </p:cNvPr>
              <p:cNvSpPr/>
              <p:nvPr/>
            </p:nvSpPr>
            <p:spPr>
              <a:xfrm>
                <a:off x="5852433"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80" name="Freeform: Shape 179">
                <a:extLst>
                  <a:ext uri="{FF2B5EF4-FFF2-40B4-BE49-F238E27FC236}">
                    <a16:creationId xmlns:a16="http://schemas.microsoft.com/office/drawing/2014/main" id="{437D82ED-CD7D-C76A-D0D0-2F4AB6C340C7}"/>
                  </a:ext>
                </a:extLst>
              </p:cNvPr>
              <p:cNvSpPr/>
              <p:nvPr/>
            </p:nvSpPr>
            <p:spPr>
              <a:xfrm>
                <a:off x="591167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81" name="Freeform: Shape 180">
                <a:extLst>
                  <a:ext uri="{FF2B5EF4-FFF2-40B4-BE49-F238E27FC236}">
                    <a16:creationId xmlns:a16="http://schemas.microsoft.com/office/drawing/2014/main" id="{46E093E4-3FD9-0FAA-1CA4-642B5185877B}"/>
                  </a:ext>
                </a:extLst>
              </p:cNvPr>
              <p:cNvSpPr/>
              <p:nvPr/>
            </p:nvSpPr>
            <p:spPr>
              <a:xfrm>
                <a:off x="597082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82" name="Freeform: Shape 181">
                <a:extLst>
                  <a:ext uri="{FF2B5EF4-FFF2-40B4-BE49-F238E27FC236}">
                    <a16:creationId xmlns:a16="http://schemas.microsoft.com/office/drawing/2014/main" id="{5AA021E4-A09A-592C-BB61-9140CEC203BA}"/>
                  </a:ext>
                </a:extLst>
              </p:cNvPr>
              <p:cNvSpPr/>
              <p:nvPr/>
            </p:nvSpPr>
            <p:spPr>
              <a:xfrm>
                <a:off x="6030074"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83" name="Freeform: Shape 182">
                <a:extLst>
                  <a:ext uri="{FF2B5EF4-FFF2-40B4-BE49-F238E27FC236}">
                    <a16:creationId xmlns:a16="http://schemas.microsoft.com/office/drawing/2014/main" id="{DA712EB6-BE68-5AB9-EC9A-E2357DD7175B}"/>
                  </a:ext>
                </a:extLst>
              </p:cNvPr>
              <p:cNvSpPr/>
              <p:nvPr/>
            </p:nvSpPr>
            <p:spPr>
              <a:xfrm>
                <a:off x="608922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84" name="Freeform: Shape 183">
                <a:extLst>
                  <a:ext uri="{FF2B5EF4-FFF2-40B4-BE49-F238E27FC236}">
                    <a16:creationId xmlns:a16="http://schemas.microsoft.com/office/drawing/2014/main" id="{CEC60278-7F71-3F2A-DDC2-4E3D215EE877}"/>
                  </a:ext>
                </a:extLst>
              </p:cNvPr>
              <p:cNvSpPr/>
              <p:nvPr/>
            </p:nvSpPr>
            <p:spPr>
              <a:xfrm>
                <a:off x="5734038" y="312628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185" name="Freeform: Shape 184">
                <a:extLst>
                  <a:ext uri="{FF2B5EF4-FFF2-40B4-BE49-F238E27FC236}">
                    <a16:creationId xmlns:a16="http://schemas.microsoft.com/office/drawing/2014/main" id="{7633D6BB-27C1-A99F-54C9-65E3BD912227}"/>
                  </a:ext>
                </a:extLst>
              </p:cNvPr>
              <p:cNvSpPr/>
              <p:nvPr/>
            </p:nvSpPr>
            <p:spPr>
              <a:xfrm>
                <a:off x="5793283" y="312628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86" name="Freeform: Shape 185">
                <a:extLst>
                  <a:ext uri="{FF2B5EF4-FFF2-40B4-BE49-F238E27FC236}">
                    <a16:creationId xmlns:a16="http://schemas.microsoft.com/office/drawing/2014/main" id="{DE3E75B1-4CE5-33D1-F42B-D80D6C5B658C}"/>
                  </a:ext>
                </a:extLst>
              </p:cNvPr>
              <p:cNvSpPr/>
              <p:nvPr/>
            </p:nvSpPr>
            <p:spPr>
              <a:xfrm>
                <a:off x="5852433"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87" name="Freeform: Shape 186">
                <a:extLst>
                  <a:ext uri="{FF2B5EF4-FFF2-40B4-BE49-F238E27FC236}">
                    <a16:creationId xmlns:a16="http://schemas.microsoft.com/office/drawing/2014/main" id="{ABC5B9BB-94A7-9FBE-991B-5A78DB3FF90B}"/>
                  </a:ext>
                </a:extLst>
              </p:cNvPr>
              <p:cNvSpPr/>
              <p:nvPr/>
            </p:nvSpPr>
            <p:spPr>
              <a:xfrm>
                <a:off x="591167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88" name="Freeform: Shape 187">
                <a:extLst>
                  <a:ext uri="{FF2B5EF4-FFF2-40B4-BE49-F238E27FC236}">
                    <a16:creationId xmlns:a16="http://schemas.microsoft.com/office/drawing/2014/main" id="{612B618E-F499-24CC-C6D3-C23DCAEDFFB3}"/>
                  </a:ext>
                </a:extLst>
              </p:cNvPr>
              <p:cNvSpPr/>
              <p:nvPr/>
            </p:nvSpPr>
            <p:spPr>
              <a:xfrm>
                <a:off x="597082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89" name="Freeform: Shape 188">
                <a:extLst>
                  <a:ext uri="{FF2B5EF4-FFF2-40B4-BE49-F238E27FC236}">
                    <a16:creationId xmlns:a16="http://schemas.microsoft.com/office/drawing/2014/main" id="{31538AE9-88CB-B1D9-F50A-20BC50D86940}"/>
                  </a:ext>
                </a:extLst>
              </p:cNvPr>
              <p:cNvSpPr/>
              <p:nvPr/>
            </p:nvSpPr>
            <p:spPr>
              <a:xfrm>
                <a:off x="6030073" y="312628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90" name="Freeform: Shape 189">
                <a:extLst>
                  <a:ext uri="{FF2B5EF4-FFF2-40B4-BE49-F238E27FC236}">
                    <a16:creationId xmlns:a16="http://schemas.microsoft.com/office/drawing/2014/main" id="{F2388CD4-A205-D380-9FE4-A7E57C11308D}"/>
                  </a:ext>
                </a:extLst>
              </p:cNvPr>
              <p:cNvSpPr/>
              <p:nvPr/>
            </p:nvSpPr>
            <p:spPr>
              <a:xfrm>
                <a:off x="6089224"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91" name="Freeform: Shape 190">
                <a:extLst>
                  <a:ext uri="{FF2B5EF4-FFF2-40B4-BE49-F238E27FC236}">
                    <a16:creationId xmlns:a16="http://schemas.microsoft.com/office/drawing/2014/main" id="{27F73EEC-309A-B497-ACC3-A4092B94DFEA}"/>
                  </a:ext>
                </a:extLst>
              </p:cNvPr>
              <p:cNvSpPr/>
              <p:nvPr/>
            </p:nvSpPr>
            <p:spPr>
              <a:xfrm>
                <a:off x="5734038" y="318543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92" name="Freeform: Shape 191">
                <a:extLst>
                  <a:ext uri="{FF2B5EF4-FFF2-40B4-BE49-F238E27FC236}">
                    <a16:creationId xmlns:a16="http://schemas.microsoft.com/office/drawing/2014/main" id="{7E34916C-5845-35BE-4C71-2FFA48D5C1A3}"/>
                  </a:ext>
                </a:extLst>
              </p:cNvPr>
              <p:cNvSpPr/>
              <p:nvPr/>
            </p:nvSpPr>
            <p:spPr>
              <a:xfrm>
                <a:off x="5793283"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93" name="Freeform: Shape 192">
                <a:extLst>
                  <a:ext uri="{FF2B5EF4-FFF2-40B4-BE49-F238E27FC236}">
                    <a16:creationId xmlns:a16="http://schemas.microsoft.com/office/drawing/2014/main" id="{B68EC7E7-B948-D810-1E5F-F27DDF179AFB}"/>
                  </a:ext>
                </a:extLst>
              </p:cNvPr>
              <p:cNvSpPr/>
              <p:nvPr/>
            </p:nvSpPr>
            <p:spPr>
              <a:xfrm>
                <a:off x="5852433"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94" name="Freeform: Shape 193">
                <a:extLst>
                  <a:ext uri="{FF2B5EF4-FFF2-40B4-BE49-F238E27FC236}">
                    <a16:creationId xmlns:a16="http://schemas.microsoft.com/office/drawing/2014/main" id="{B1EA2164-CAF1-02F9-0B9C-490298D452A6}"/>
                  </a:ext>
                </a:extLst>
              </p:cNvPr>
              <p:cNvSpPr/>
              <p:nvPr/>
            </p:nvSpPr>
            <p:spPr>
              <a:xfrm>
                <a:off x="591167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95" name="Freeform: Shape 194">
                <a:extLst>
                  <a:ext uri="{FF2B5EF4-FFF2-40B4-BE49-F238E27FC236}">
                    <a16:creationId xmlns:a16="http://schemas.microsoft.com/office/drawing/2014/main" id="{C53578F5-220B-8C62-4DFE-62025629F542}"/>
                  </a:ext>
                </a:extLst>
              </p:cNvPr>
              <p:cNvSpPr/>
              <p:nvPr/>
            </p:nvSpPr>
            <p:spPr>
              <a:xfrm>
                <a:off x="597082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96" name="Freeform: Shape 195">
                <a:extLst>
                  <a:ext uri="{FF2B5EF4-FFF2-40B4-BE49-F238E27FC236}">
                    <a16:creationId xmlns:a16="http://schemas.microsoft.com/office/drawing/2014/main" id="{6D241E42-C8C5-30BD-1897-8A4783EEEAE5}"/>
                  </a:ext>
                </a:extLst>
              </p:cNvPr>
              <p:cNvSpPr/>
              <p:nvPr/>
            </p:nvSpPr>
            <p:spPr>
              <a:xfrm>
                <a:off x="6030074"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97" name="Freeform: Shape 196">
                <a:extLst>
                  <a:ext uri="{FF2B5EF4-FFF2-40B4-BE49-F238E27FC236}">
                    <a16:creationId xmlns:a16="http://schemas.microsoft.com/office/drawing/2014/main" id="{81F54B83-56A4-BD55-8B03-29DDEF8E794E}"/>
                  </a:ext>
                </a:extLst>
              </p:cNvPr>
              <p:cNvSpPr/>
              <p:nvPr/>
            </p:nvSpPr>
            <p:spPr>
              <a:xfrm>
                <a:off x="6089224"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98" name="Freeform: Shape 197">
                <a:extLst>
                  <a:ext uri="{FF2B5EF4-FFF2-40B4-BE49-F238E27FC236}">
                    <a16:creationId xmlns:a16="http://schemas.microsoft.com/office/drawing/2014/main" id="{F2B500E3-ED88-BA2C-D6C7-945C41E97165}"/>
                  </a:ext>
                </a:extLst>
              </p:cNvPr>
              <p:cNvSpPr/>
              <p:nvPr/>
            </p:nvSpPr>
            <p:spPr>
              <a:xfrm>
                <a:off x="5734038" y="324467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99" name="Freeform: Shape 198">
                <a:extLst>
                  <a:ext uri="{FF2B5EF4-FFF2-40B4-BE49-F238E27FC236}">
                    <a16:creationId xmlns:a16="http://schemas.microsoft.com/office/drawing/2014/main" id="{93F48143-DA18-2084-99BB-52BFECB4A53D}"/>
                  </a:ext>
                </a:extLst>
              </p:cNvPr>
              <p:cNvSpPr/>
              <p:nvPr/>
            </p:nvSpPr>
            <p:spPr>
              <a:xfrm>
                <a:off x="5793283" y="3244677"/>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00" name="Freeform: Shape 199">
                <a:extLst>
                  <a:ext uri="{FF2B5EF4-FFF2-40B4-BE49-F238E27FC236}">
                    <a16:creationId xmlns:a16="http://schemas.microsoft.com/office/drawing/2014/main" id="{B9075167-270F-1563-22CB-CEB298F4420D}"/>
                  </a:ext>
                </a:extLst>
              </p:cNvPr>
              <p:cNvSpPr/>
              <p:nvPr/>
            </p:nvSpPr>
            <p:spPr>
              <a:xfrm>
                <a:off x="5852433"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01" name="Freeform: Shape 200">
                <a:extLst>
                  <a:ext uri="{FF2B5EF4-FFF2-40B4-BE49-F238E27FC236}">
                    <a16:creationId xmlns:a16="http://schemas.microsoft.com/office/drawing/2014/main" id="{3EFCDB03-5C88-EA67-D19E-B20C1497AAAC}"/>
                  </a:ext>
                </a:extLst>
              </p:cNvPr>
              <p:cNvSpPr/>
              <p:nvPr/>
            </p:nvSpPr>
            <p:spPr>
              <a:xfrm>
                <a:off x="591167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02" name="Freeform: Shape 201">
                <a:extLst>
                  <a:ext uri="{FF2B5EF4-FFF2-40B4-BE49-F238E27FC236}">
                    <a16:creationId xmlns:a16="http://schemas.microsoft.com/office/drawing/2014/main" id="{23E0EAA3-CDBE-675E-5BD9-8908B148AF12}"/>
                  </a:ext>
                </a:extLst>
              </p:cNvPr>
              <p:cNvSpPr/>
              <p:nvPr/>
            </p:nvSpPr>
            <p:spPr>
              <a:xfrm>
                <a:off x="597082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03" name="Freeform: Shape 202">
                <a:extLst>
                  <a:ext uri="{FF2B5EF4-FFF2-40B4-BE49-F238E27FC236}">
                    <a16:creationId xmlns:a16="http://schemas.microsoft.com/office/drawing/2014/main" id="{8DBC9540-3D4F-E6E2-F9B3-CE602BCFE053}"/>
                  </a:ext>
                </a:extLst>
              </p:cNvPr>
              <p:cNvSpPr/>
              <p:nvPr/>
            </p:nvSpPr>
            <p:spPr>
              <a:xfrm>
                <a:off x="6030073" y="324467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04" name="Freeform: Shape 203">
                <a:extLst>
                  <a:ext uri="{FF2B5EF4-FFF2-40B4-BE49-F238E27FC236}">
                    <a16:creationId xmlns:a16="http://schemas.microsoft.com/office/drawing/2014/main" id="{355F698D-0B98-F113-46F0-7DAA5692EE6A}"/>
                  </a:ext>
                </a:extLst>
              </p:cNvPr>
              <p:cNvSpPr/>
              <p:nvPr/>
            </p:nvSpPr>
            <p:spPr>
              <a:xfrm>
                <a:off x="6089224"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05" name="Freeform: Shape 204">
                <a:extLst>
                  <a:ext uri="{FF2B5EF4-FFF2-40B4-BE49-F238E27FC236}">
                    <a16:creationId xmlns:a16="http://schemas.microsoft.com/office/drawing/2014/main" id="{8982EF74-CA40-3F3E-AE18-DAB7438E91AF}"/>
                  </a:ext>
                </a:extLst>
              </p:cNvPr>
              <p:cNvSpPr/>
              <p:nvPr/>
            </p:nvSpPr>
            <p:spPr>
              <a:xfrm>
                <a:off x="5734038" y="330382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206" name="Freeform: Shape 205">
                <a:extLst>
                  <a:ext uri="{FF2B5EF4-FFF2-40B4-BE49-F238E27FC236}">
                    <a16:creationId xmlns:a16="http://schemas.microsoft.com/office/drawing/2014/main" id="{8901DDD6-BB3F-1D73-9589-9527002B179A}"/>
                  </a:ext>
                </a:extLst>
              </p:cNvPr>
              <p:cNvSpPr/>
              <p:nvPr/>
            </p:nvSpPr>
            <p:spPr>
              <a:xfrm>
                <a:off x="5793283"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07" name="Freeform: Shape 206">
                <a:extLst>
                  <a:ext uri="{FF2B5EF4-FFF2-40B4-BE49-F238E27FC236}">
                    <a16:creationId xmlns:a16="http://schemas.microsoft.com/office/drawing/2014/main" id="{D8EA8E50-3058-26E2-9B36-DD2DFD13FB72}"/>
                  </a:ext>
                </a:extLst>
              </p:cNvPr>
              <p:cNvSpPr/>
              <p:nvPr/>
            </p:nvSpPr>
            <p:spPr>
              <a:xfrm>
                <a:off x="5852433"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08" name="Freeform: Shape 207">
                <a:extLst>
                  <a:ext uri="{FF2B5EF4-FFF2-40B4-BE49-F238E27FC236}">
                    <a16:creationId xmlns:a16="http://schemas.microsoft.com/office/drawing/2014/main" id="{147D3960-6DBD-B9E0-7323-E021F2E80609}"/>
                  </a:ext>
                </a:extLst>
              </p:cNvPr>
              <p:cNvSpPr/>
              <p:nvPr/>
            </p:nvSpPr>
            <p:spPr>
              <a:xfrm>
                <a:off x="591167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09" name="Freeform: Shape 208">
                <a:extLst>
                  <a:ext uri="{FF2B5EF4-FFF2-40B4-BE49-F238E27FC236}">
                    <a16:creationId xmlns:a16="http://schemas.microsoft.com/office/drawing/2014/main" id="{BC6E1924-C365-72FF-9A55-9E050F09423D}"/>
                  </a:ext>
                </a:extLst>
              </p:cNvPr>
              <p:cNvSpPr/>
              <p:nvPr/>
            </p:nvSpPr>
            <p:spPr>
              <a:xfrm>
                <a:off x="597082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10" name="Freeform: Shape 209">
                <a:extLst>
                  <a:ext uri="{FF2B5EF4-FFF2-40B4-BE49-F238E27FC236}">
                    <a16:creationId xmlns:a16="http://schemas.microsoft.com/office/drawing/2014/main" id="{F4890D2C-19FF-D61C-B23D-75C41C13179B}"/>
                  </a:ext>
                </a:extLst>
              </p:cNvPr>
              <p:cNvSpPr/>
              <p:nvPr/>
            </p:nvSpPr>
            <p:spPr>
              <a:xfrm>
                <a:off x="6030073" y="330382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11" name="Freeform: Shape 210">
                <a:extLst>
                  <a:ext uri="{FF2B5EF4-FFF2-40B4-BE49-F238E27FC236}">
                    <a16:creationId xmlns:a16="http://schemas.microsoft.com/office/drawing/2014/main" id="{51029215-A954-455F-0DF0-3E2D85581584}"/>
                  </a:ext>
                </a:extLst>
              </p:cNvPr>
              <p:cNvSpPr/>
              <p:nvPr/>
            </p:nvSpPr>
            <p:spPr>
              <a:xfrm>
                <a:off x="608922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12" name="Freeform: Shape 211">
                <a:extLst>
                  <a:ext uri="{FF2B5EF4-FFF2-40B4-BE49-F238E27FC236}">
                    <a16:creationId xmlns:a16="http://schemas.microsoft.com/office/drawing/2014/main" id="{78343436-E74B-D6B3-D2F4-2AF95E6BEF1B}"/>
                  </a:ext>
                </a:extLst>
              </p:cNvPr>
              <p:cNvSpPr/>
              <p:nvPr/>
            </p:nvSpPr>
            <p:spPr>
              <a:xfrm>
                <a:off x="5734038" y="3363074"/>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213" name="Freeform: Shape 212">
                <a:extLst>
                  <a:ext uri="{FF2B5EF4-FFF2-40B4-BE49-F238E27FC236}">
                    <a16:creationId xmlns:a16="http://schemas.microsoft.com/office/drawing/2014/main" id="{24D93A74-504A-61D7-391C-66CD05234399}"/>
                  </a:ext>
                </a:extLst>
              </p:cNvPr>
              <p:cNvSpPr/>
              <p:nvPr/>
            </p:nvSpPr>
            <p:spPr>
              <a:xfrm>
                <a:off x="5793283"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14" name="Freeform: Shape 213">
                <a:extLst>
                  <a:ext uri="{FF2B5EF4-FFF2-40B4-BE49-F238E27FC236}">
                    <a16:creationId xmlns:a16="http://schemas.microsoft.com/office/drawing/2014/main" id="{B3C529D0-1299-A872-476F-DCA4ED0A68C3}"/>
                  </a:ext>
                </a:extLst>
              </p:cNvPr>
              <p:cNvSpPr/>
              <p:nvPr/>
            </p:nvSpPr>
            <p:spPr>
              <a:xfrm>
                <a:off x="5852433"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15" name="Freeform: Shape 214">
                <a:extLst>
                  <a:ext uri="{FF2B5EF4-FFF2-40B4-BE49-F238E27FC236}">
                    <a16:creationId xmlns:a16="http://schemas.microsoft.com/office/drawing/2014/main" id="{5D08E298-7896-083B-7D6E-AE4862A1096F}"/>
                  </a:ext>
                </a:extLst>
              </p:cNvPr>
              <p:cNvSpPr/>
              <p:nvPr/>
            </p:nvSpPr>
            <p:spPr>
              <a:xfrm>
                <a:off x="591167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16" name="Freeform: Shape 215">
                <a:extLst>
                  <a:ext uri="{FF2B5EF4-FFF2-40B4-BE49-F238E27FC236}">
                    <a16:creationId xmlns:a16="http://schemas.microsoft.com/office/drawing/2014/main" id="{817F7F04-A954-22B8-7575-BA234213D050}"/>
                  </a:ext>
                </a:extLst>
              </p:cNvPr>
              <p:cNvSpPr/>
              <p:nvPr/>
            </p:nvSpPr>
            <p:spPr>
              <a:xfrm>
                <a:off x="597082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17" name="Freeform: Shape 216">
                <a:extLst>
                  <a:ext uri="{FF2B5EF4-FFF2-40B4-BE49-F238E27FC236}">
                    <a16:creationId xmlns:a16="http://schemas.microsoft.com/office/drawing/2014/main" id="{D950BB50-479A-F6B2-DF0E-9353D918B4EA}"/>
                  </a:ext>
                </a:extLst>
              </p:cNvPr>
              <p:cNvSpPr/>
              <p:nvPr/>
            </p:nvSpPr>
            <p:spPr>
              <a:xfrm>
                <a:off x="6030073" y="3363074"/>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18" name="Freeform: Shape 217">
                <a:extLst>
                  <a:ext uri="{FF2B5EF4-FFF2-40B4-BE49-F238E27FC236}">
                    <a16:creationId xmlns:a16="http://schemas.microsoft.com/office/drawing/2014/main" id="{752D5483-9AA7-2C8F-EF99-167E4466BAB1}"/>
                  </a:ext>
                </a:extLst>
              </p:cNvPr>
              <p:cNvSpPr/>
              <p:nvPr/>
            </p:nvSpPr>
            <p:spPr>
              <a:xfrm>
                <a:off x="608922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19" name="Freeform: Shape 218">
                <a:extLst>
                  <a:ext uri="{FF2B5EF4-FFF2-40B4-BE49-F238E27FC236}">
                    <a16:creationId xmlns:a16="http://schemas.microsoft.com/office/drawing/2014/main" id="{3E772007-A805-9A01-01F8-BA5A6382D471}"/>
                  </a:ext>
                </a:extLst>
              </p:cNvPr>
              <p:cNvSpPr/>
              <p:nvPr/>
            </p:nvSpPr>
            <p:spPr>
              <a:xfrm>
                <a:off x="5734038" y="34222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220" name="Freeform: Shape 219">
                <a:extLst>
                  <a:ext uri="{FF2B5EF4-FFF2-40B4-BE49-F238E27FC236}">
                    <a16:creationId xmlns:a16="http://schemas.microsoft.com/office/drawing/2014/main" id="{01A2D66B-E8EC-22EB-5E68-1BF42F432234}"/>
                  </a:ext>
                </a:extLst>
              </p:cNvPr>
              <p:cNvSpPr/>
              <p:nvPr/>
            </p:nvSpPr>
            <p:spPr>
              <a:xfrm>
                <a:off x="5793283"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21" name="Freeform: Shape 220">
                <a:extLst>
                  <a:ext uri="{FF2B5EF4-FFF2-40B4-BE49-F238E27FC236}">
                    <a16:creationId xmlns:a16="http://schemas.microsoft.com/office/drawing/2014/main" id="{51C7F2EF-9308-6874-B3E8-DB881C809522}"/>
                  </a:ext>
                </a:extLst>
              </p:cNvPr>
              <p:cNvSpPr/>
              <p:nvPr/>
            </p:nvSpPr>
            <p:spPr>
              <a:xfrm>
                <a:off x="5852433"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22" name="Freeform: Shape 221">
                <a:extLst>
                  <a:ext uri="{FF2B5EF4-FFF2-40B4-BE49-F238E27FC236}">
                    <a16:creationId xmlns:a16="http://schemas.microsoft.com/office/drawing/2014/main" id="{AE366355-FBAF-B45B-2756-1957B107998C}"/>
                  </a:ext>
                </a:extLst>
              </p:cNvPr>
              <p:cNvSpPr/>
              <p:nvPr/>
            </p:nvSpPr>
            <p:spPr>
              <a:xfrm>
                <a:off x="591167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23" name="Freeform: Shape 222">
                <a:extLst>
                  <a:ext uri="{FF2B5EF4-FFF2-40B4-BE49-F238E27FC236}">
                    <a16:creationId xmlns:a16="http://schemas.microsoft.com/office/drawing/2014/main" id="{EC9AC922-9C35-6BEC-42D9-736C6386C858}"/>
                  </a:ext>
                </a:extLst>
              </p:cNvPr>
              <p:cNvSpPr/>
              <p:nvPr/>
            </p:nvSpPr>
            <p:spPr>
              <a:xfrm>
                <a:off x="597082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24" name="Freeform: Shape 223">
                <a:extLst>
                  <a:ext uri="{FF2B5EF4-FFF2-40B4-BE49-F238E27FC236}">
                    <a16:creationId xmlns:a16="http://schemas.microsoft.com/office/drawing/2014/main" id="{61C031F0-56F1-3601-0147-6E882BDCC4DD}"/>
                  </a:ext>
                </a:extLst>
              </p:cNvPr>
              <p:cNvSpPr/>
              <p:nvPr/>
            </p:nvSpPr>
            <p:spPr>
              <a:xfrm>
                <a:off x="6030073" y="34222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25" name="Freeform: Shape 224">
                <a:extLst>
                  <a:ext uri="{FF2B5EF4-FFF2-40B4-BE49-F238E27FC236}">
                    <a16:creationId xmlns:a16="http://schemas.microsoft.com/office/drawing/2014/main" id="{89FFC033-3F8E-F516-0084-39291E914BAE}"/>
                  </a:ext>
                </a:extLst>
              </p:cNvPr>
              <p:cNvSpPr/>
              <p:nvPr/>
            </p:nvSpPr>
            <p:spPr>
              <a:xfrm>
                <a:off x="608922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26" name="Freeform: Shape 225">
                <a:extLst>
                  <a:ext uri="{FF2B5EF4-FFF2-40B4-BE49-F238E27FC236}">
                    <a16:creationId xmlns:a16="http://schemas.microsoft.com/office/drawing/2014/main" id="{637FA5AE-878D-67B5-02A9-0AE98D65BA16}"/>
                  </a:ext>
                </a:extLst>
              </p:cNvPr>
              <p:cNvSpPr/>
              <p:nvPr/>
            </p:nvSpPr>
            <p:spPr>
              <a:xfrm>
                <a:off x="6148469"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227" name="Freeform: Shape 226">
                <a:extLst>
                  <a:ext uri="{FF2B5EF4-FFF2-40B4-BE49-F238E27FC236}">
                    <a16:creationId xmlns:a16="http://schemas.microsoft.com/office/drawing/2014/main" id="{7489245C-2AF9-A3A5-DE45-50CF4C9F274C}"/>
                  </a:ext>
                </a:extLst>
              </p:cNvPr>
              <p:cNvSpPr/>
              <p:nvPr/>
            </p:nvSpPr>
            <p:spPr>
              <a:xfrm>
                <a:off x="620762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228" name="Freeform: Shape 227">
                <a:extLst>
                  <a:ext uri="{FF2B5EF4-FFF2-40B4-BE49-F238E27FC236}">
                    <a16:creationId xmlns:a16="http://schemas.microsoft.com/office/drawing/2014/main" id="{75C6013C-6D5A-F75F-BCE5-752895E0F3F8}"/>
                  </a:ext>
                </a:extLst>
              </p:cNvPr>
              <p:cNvSpPr/>
              <p:nvPr/>
            </p:nvSpPr>
            <p:spPr>
              <a:xfrm>
                <a:off x="6266865" y="3067039"/>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endParaRPr lang="en-US" dirty="0"/>
              </a:p>
            </p:txBody>
          </p:sp>
          <p:sp>
            <p:nvSpPr>
              <p:cNvPr id="229" name="Freeform: Shape 228">
                <a:extLst>
                  <a:ext uri="{FF2B5EF4-FFF2-40B4-BE49-F238E27FC236}">
                    <a16:creationId xmlns:a16="http://schemas.microsoft.com/office/drawing/2014/main" id="{5D4DF104-195A-0674-8566-CD5035B65E21}"/>
                  </a:ext>
                </a:extLst>
              </p:cNvPr>
              <p:cNvSpPr/>
              <p:nvPr/>
            </p:nvSpPr>
            <p:spPr>
              <a:xfrm>
                <a:off x="632601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230" name="Freeform: Shape 229">
                <a:extLst>
                  <a:ext uri="{FF2B5EF4-FFF2-40B4-BE49-F238E27FC236}">
                    <a16:creationId xmlns:a16="http://schemas.microsoft.com/office/drawing/2014/main" id="{F414EBF7-8CE2-DCA0-0381-1657FE1C27DF}"/>
                  </a:ext>
                </a:extLst>
              </p:cNvPr>
              <p:cNvSpPr/>
              <p:nvPr/>
            </p:nvSpPr>
            <p:spPr>
              <a:xfrm>
                <a:off x="638526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endParaRPr lang="en-US" dirty="0"/>
              </a:p>
            </p:txBody>
          </p:sp>
          <p:sp>
            <p:nvSpPr>
              <p:cNvPr id="231" name="Freeform: Shape 230">
                <a:extLst>
                  <a:ext uri="{FF2B5EF4-FFF2-40B4-BE49-F238E27FC236}">
                    <a16:creationId xmlns:a16="http://schemas.microsoft.com/office/drawing/2014/main" id="{224729E1-2458-3BAD-3CA3-312D24D4FF72}"/>
                  </a:ext>
                </a:extLst>
              </p:cNvPr>
              <p:cNvSpPr/>
              <p:nvPr/>
            </p:nvSpPr>
            <p:spPr>
              <a:xfrm>
                <a:off x="644441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232" name="Freeform: Shape 231">
                <a:extLst>
                  <a:ext uri="{FF2B5EF4-FFF2-40B4-BE49-F238E27FC236}">
                    <a16:creationId xmlns:a16="http://schemas.microsoft.com/office/drawing/2014/main" id="{98EDEA4C-0F1A-DC0B-8AEC-C8051DADCCF9}"/>
                  </a:ext>
                </a:extLst>
              </p:cNvPr>
              <p:cNvSpPr/>
              <p:nvPr/>
            </p:nvSpPr>
            <p:spPr>
              <a:xfrm>
                <a:off x="6148469" y="312628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33" name="Freeform: Shape 232">
                <a:extLst>
                  <a:ext uri="{FF2B5EF4-FFF2-40B4-BE49-F238E27FC236}">
                    <a16:creationId xmlns:a16="http://schemas.microsoft.com/office/drawing/2014/main" id="{E30A1D05-41A1-E91B-C587-890DE50DFA02}"/>
                  </a:ext>
                </a:extLst>
              </p:cNvPr>
              <p:cNvSpPr/>
              <p:nvPr/>
            </p:nvSpPr>
            <p:spPr>
              <a:xfrm>
                <a:off x="620762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34" name="Freeform: Shape 233">
                <a:extLst>
                  <a:ext uri="{FF2B5EF4-FFF2-40B4-BE49-F238E27FC236}">
                    <a16:creationId xmlns:a16="http://schemas.microsoft.com/office/drawing/2014/main" id="{76851845-9F44-6BAF-204D-80D4129D62B0}"/>
                  </a:ext>
                </a:extLst>
              </p:cNvPr>
              <p:cNvSpPr/>
              <p:nvPr/>
            </p:nvSpPr>
            <p:spPr>
              <a:xfrm>
                <a:off x="6266865" y="312628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235" name="Freeform: Shape 234">
                <a:extLst>
                  <a:ext uri="{FF2B5EF4-FFF2-40B4-BE49-F238E27FC236}">
                    <a16:creationId xmlns:a16="http://schemas.microsoft.com/office/drawing/2014/main" id="{94AFC94C-1036-E3CB-EC5E-BB7587319EF2}"/>
                  </a:ext>
                </a:extLst>
              </p:cNvPr>
              <p:cNvSpPr/>
              <p:nvPr/>
            </p:nvSpPr>
            <p:spPr>
              <a:xfrm>
                <a:off x="6326014"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36" name="Freeform: Shape 235">
                <a:extLst>
                  <a:ext uri="{FF2B5EF4-FFF2-40B4-BE49-F238E27FC236}">
                    <a16:creationId xmlns:a16="http://schemas.microsoft.com/office/drawing/2014/main" id="{56B5D35C-C4C0-C412-4D7F-497C90E3B203}"/>
                  </a:ext>
                </a:extLst>
              </p:cNvPr>
              <p:cNvSpPr/>
              <p:nvPr/>
            </p:nvSpPr>
            <p:spPr>
              <a:xfrm>
                <a:off x="638526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237" name="Freeform: Shape 236">
                <a:extLst>
                  <a:ext uri="{FF2B5EF4-FFF2-40B4-BE49-F238E27FC236}">
                    <a16:creationId xmlns:a16="http://schemas.microsoft.com/office/drawing/2014/main" id="{F4D6C5FB-84B6-6225-FD09-4E2B7B18E0A0}"/>
                  </a:ext>
                </a:extLst>
              </p:cNvPr>
              <p:cNvSpPr/>
              <p:nvPr/>
            </p:nvSpPr>
            <p:spPr>
              <a:xfrm>
                <a:off x="6444410" y="312628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238" name="Freeform: Shape 237">
                <a:extLst>
                  <a:ext uri="{FF2B5EF4-FFF2-40B4-BE49-F238E27FC236}">
                    <a16:creationId xmlns:a16="http://schemas.microsoft.com/office/drawing/2014/main" id="{D6072837-3465-2839-BBED-F191A9570091}"/>
                  </a:ext>
                </a:extLst>
              </p:cNvPr>
              <p:cNvSpPr/>
              <p:nvPr/>
            </p:nvSpPr>
            <p:spPr>
              <a:xfrm>
                <a:off x="6148469" y="3185433"/>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39" name="Freeform: Shape 238">
                <a:extLst>
                  <a:ext uri="{FF2B5EF4-FFF2-40B4-BE49-F238E27FC236}">
                    <a16:creationId xmlns:a16="http://schemas.microsoft.com/office/drawing/2014/main" id="{3D702756-9A20-F307-834E-57280C1EADBC}"/>
                  </a:ext>
                </a:extLst>
              </p:cNvPr>
              <p:cNvSpPr/>
              <p:nvPr/>
            </p:nvSpPr>
            <p:spPr>
              <a:xfrm>
                <a:off x="620762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40" name="Freeform: Shape 239">
                <a:extLst>
                  <a:ext uri="{FF2B5EF4-FFF2-40B4-BE49-F238E27FC236}">
                    <a16:creationId xmlns:a16="http://schemas.microsoft.com/office/drawing/2014/main" id="{195D1B53-9672-B62D-82AF-7C4627574CB3}"/>
                  </a:ext>
                </a:extLst>
              </p:cNvPr>
              <p:cNvSpPr/>
              <p:nvPr/>
            </p:nvSpPr>
            <p:spPr>
              <a:xfrm>
                <a:off x="6266865" y="3185433"/>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241" name="Freeform: Shape 240">
                <a:extLst>
                  <a:ext uri="{FF2B5EF4-FFF2-40B4-BE49-F238E27FC236}">
                    <a16:creationId xmlns:a16="http://schemas.microsoft.com/office/drawing/2014/main" id="{561E8CF3-82E9-92D5-80EF-E3C3BB8110AF}"/>
                  </a:ext>
                </a:extLst>
              </p:cNvPr>
              <p:cNvSpPr/>
              <p:nvPr/>
            </p:nvSpPr>
            <p:spPr>
              <a:xfrm>
                <a:off x="6326014"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42" name="Freeform: Shape 241">
                <a:extLst>
                  <a:ext uri="{FF2B5EF4-FFF2-40B4-BE49-F238E27FC236}">
                    <a16:creationId xmlns:a16="http://schemas.microsoft.com/office/drawing/2014/main" id="{A7EBBD4D-BE02-0A78-6C4C-B1B555CBA67B}"/>
                  </a:ext>
                </a:extLst>
              </p:cNvPr>
              <p:cNvSpPr/>
              <p:nvPr/>
            </p:nvSpPr>
            <p:spPr>
              <a:xfrm>
                <a:off x="638526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243" name="Freeform: Shape 242">
                <a:extLst>
                  <a:ext uri="{FF2B5EF4-FFF2-40B4-BE49-F238E27FC236}">
                    <a16:creationId xmlns:a16="http://schemas.microsoft.com/office/drawing/2014/main" id="{3C86619D-9165-8B9F-1874-64457E8AA794}"/>
                  </a:ext>
                </a:extLst>
              </p:cNvPr>
              <p:cNvSpPr/>
              <p:nvPr/>
            </p:nvSpPr>
            <p:spPr>
              <a:xfrm>
                <a:off x="6444410" y="318543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244" name="Freeform: Shape 243">
                <a:extLst>
                  <a:ext uri="{FF2B5EF4-FFF2-40B4-BE49-F238E27FC236}">
                    <a16:creationId xmlns:a16="http://schemas.microsoft.com/office/drawing/2014/main" id="{E875C3D6-B7BD-418C-FA6C-25D7B814E5D7}"/>
                  </a:ext>
                </a:extLst>
              </p:cNvPr>
              <p:cNvSpPr/>
              <p:nvPr/>
            </p:nvSpPr>
            <p:spPr>
              <a:xfrm>
                <a:off x="6148469" y="3244676"/>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45" name="Freeform: Shape 244">
                <a:extLst>
                  <a:ext uri="{FF2B5EF4-FFF2-40B4-BE49-F238E27FC236}">
                    <a16:creationId xmlns:a16="http://schemas.microsoft.com/office/drawing/2014/main" id="{752C2320-03EA-0DA3-5E9F-D056C89667C0}"/>
                  </a:ext>
                </a:extLst>
              </p:cNvPr>
              <p:cNvSpPr/>
              <p:nvPr/>
            </p:nvSpPr>
            <p:spPr>
              <a:xfrm>
                <a:off x="620762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46" name="Freeform: Shape 245">
                <a:extLst>
                  <a:ext uri="{FF2B5EF4-FFF2-40B4-BE49-F238E27FC236}">
                    <a16:creationId xmlns:a16="http://schemas.microsoft.com/office/drawing/2014/main" id="{BCBB1628-C11E-0E3A-2DC6-AF423B1EF634}"/>
                  </a:ext>
                </a:extLst>
              </p:cNvPr>
              <p:cNvSpPr/>
              <p:nvPr/>
            </p:nvSpPr>
            <p:spPr>
              <a:xfrm>
                <a:off x="6266865" y="3244676"/>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247" name="Freeform: Shape 246">
                <a:extLst>
                  <a:ext uri="{FF2B5EF4-FFF2-40B4-BE49-F238E27FC236}">
                    <a16:creationId xmlns:a16="http://schemas.microsoft.com/office/drawing/2014/main" id="{ED9BF43D-17BC-1746-A141-070AD2987336}"/>
                  </a:ext>
                </a:extLst>
              </p:cNvPr>
              <p:cNvSpPr/>
              <p:nvPr/>
            </p:nvSpPr>
            <p:spPr>
              <a:xfrm>
                <a:off x="6326014"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48" name="Freeform: Shape 247">
                <a:extLst>
                  <a:ext uri="{FF2B5EF4-FFF2-40B4-BE49-F238E27FC236}">
                    <a16:creationId xmlns:a16="http://schemas.microsoft.com/office/drawing/2014/main" id="{AFA1A798-8237-E43C-6608-2CF846631C63}"/>
                  </a:ext>
                </a:extLst>
              </p:cNvPr>
              <p:cNvSpPr/>
              <p:nvPr/>
            </p:nvSpPr>
            <p:spPr>
              <a:xfrm>
                <a:off x="638526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249" name="Freeform: Shape 248">
                <a:extLst>
                  <a:ext uri="{FF2B5EF4-FFF2-40B4-BE49-F238E27FC236}">
                    <a16:creationId xmlns:a16="http://schemas.microsoft.com/office/drawing/2014/main" id="{181B6E8F-0626-7189-C195-DDF63675CFB2}"/>
                  </a:ext>
                </a:extLst>
              </p:cNvPr>
              <p:cNvSpPr/>
              <p:nvPr/>
            </p:nvSpPr>
            <p:spPr>
              <a:xfrm>
                <a:off x="6444410" y="32446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50" name="Freeform: Shape 249">
                <a:extLst>
                  <a:ext uri="{FF2B5EF4-FFF2-40B4-BE49-F238E27FC236}">
                    <a16:creationId xmlns:a16="http://schemas.microsoft.com/office/drawing/2014/main" id="{CF6CBED5-9E63-9B68-9D6B-1E152F77701E}"/>
                  </a:ext>
                </a:extLst>
              </p:cNvPr>
              <p:cNvSpPr/>
              <p:nvPr/>
            </p:nvSpPr>
            <p:spPr>
              <a:xfrm>
                <a:off x="6148469"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51" name="Freeform: Shape 250">
                <a:extLst>
                  <a:ext uri="{FF2B5EF4-FFF2-40B4-BE49-F238E27FC236}">
                    <a16:creationId xmlns:a16="http://schemas.microsoft.com/office/drawing/2014/main" id="{B6D5EC19-F5E9-BE80-E348-1D7192134067}"/>
                  </a:ext>
                </a:extLst>
              </p:cNvPr>
              <p:cNvSpPr/>
              <p:nvPr/>
            </p:nvSpPr>
            <p:spPr>
              <a:xfrm>
                <a:off x="620762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52" name="Freeform: Shape 251">
                <a:extLst>
                  <a:ext uri="{FF2B5EF4-FFF2-40B4-BE49-F238E27FC236}">
                    <a16:creationId xmlns:a16="http://schemas.microsoft.com/office/drawing/2014/main" id="{797A24AB-2790-C6EA-76B9-D16E02085C73}"/>
                  </a:ext>
                </a:extLst>
              </p:cNvPr>
              <p:cNvSpPr/>
              <p:nvPr/>
            </p:nvSpPr>
            <p:spPr>
              <a:xfrm>
                <a:off x="6266865" y="330382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253" name="Freeform: Shape 252">
                <a:extLst>
                  <a:ext uri="{FF2B5EF4-FFF2-40B4-BE49-F238E27FC236}">
                    <a16:creationId xmlns:a16="http://schemas.microsoft.com/office/drawing/2014/main" id="{2E2EC7B6-3E22-64F3-B198-9D6D484272AE}"/>
                  </a:ext>
                </a:extLst>
              </p:cNvPr>
              <p:cNvSpPr/>
              <p:nvPr/>
            </p:nvSpPr>
            <p:spPr>
              <a:xfrm>
                <a:off x="632601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54" name="Freeform: Shape 253">
                <a:extLst>
                  <a:ext uri="{FF2B5EF4-FFF2-40B4-BE49-F238E27FC236}">
                    <a16:creationId xmlns:a16="http://schemas.microsoft.com/office/drawing/2014/main" id="{A736C369-DBBF-931C-05B1-DC830417E9FA}"/>
                  </a:ext>
                </a:extLst>
              </p:cNvPr>
              <p:cNvSpPr/>
              <p:nvPr/>
            </p:nvSpPr>
            <p:spPr>
              <a:xfrm>
                <a:off x="638526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255" name="Freeform: Shape 254">
                <a:extLst>
                  <a:ext uri="{FF2B5EF4-FFF2-40B4-BE49-F238E27FC236}">
                    <a16:creationId xmlns:a16="http://schemas.microsoft.com/office/drawing/2014/main" id="{633AD5F3-93C0-EE64-1403-B6BF9208A915}"/>
                  </a:ext>
                </a:extLst>
              </p:cNvPr>
              <p:cNvSpPr/>
              <p:nvPr/>
            </p:nvSpPr>
            <p:spPr>
              <a:xfrm>
                <a:off x="644441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56" name="Freeform: Shape 255">
                <a:extLst>
                  <a:ext uri="{FF2B5EF4-FFF2-40B4-BE49-F238E27FC236}">
                    <a16:creationId xmlns:a16="http://schemas.microsoft.com/office/drawing/2014/main" id="{DF3241F2-71F0-0743-C5EB-8A1464DC4BBD}"/>
                  </a:ext>
                </a:extLst>
              </p:cNvPr>
              <p:cNvSpPr/>
              <p:nvPr/>
            </p:nvSpPr>
            <p:spPr>
              <a:xfrm>
                <a:off x="6148469"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57" name="Freeform: Shape 256">
                <a:extLst>
                  <a:ext uri="{FF2B5EF4-FFF2-40B4-BE49-F238E27FC236}">
                    <a16:creationId xmlns:a16="http://schemas.microsoft.com/office/drawing/2014/main" id="{1B25A4A9-5471-0169-B15D-71CABC3BE612}"/>
                  </a:ext>
                </a:extLst>
              </p:cNvPr>
              <p:cNvSpPr/>
              <p:nvPr/>
            </p:nvSpPr>
            <p:spPr>
              <a:xfrm>
                <a:off x="620762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58" name="Freeform: Shape 257">
                <a:extLst>
                  <a:ext uri="{FF2B5EF4-FFF2-40B4-BE49-F238E27FC236}">
                    <a16:creationId xmlns:a16="http://schemas.microsoft.com/office/drawing/2014/main" id="{381EB1BB-2138-7A8E-D855-FAF8A9AE992C}"/>
                  </a:ext>
                </a:extLst>
              </p:cNvPr>
              <p:cNvSpPr/>
              <p:nvPr/>
            </p:nvSpPr>
            <p:spPr>
              <a:xfrm>
                <a:off x="6266865" y="3363072"/>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259" name="Freeform: Shape 258">
                <a:extLst>
                  <a:ext uri="{FF2B5EF4-FFF2-40B4-BE49-F238E27FC236}">
                    <a16:creationId xmlns:a16="http://schemas.microsoft.com/office/drawing/2014/main" id="{94136AD6-9B48-9A1D-C3C1-875507312448}"/>
                  </a:ext>
                </a:extLst>
              </p:cNvPr>
              <p:cNvSpPr/>
              <p:nvPr/>
            </p:nvSpPr>
            <p:spPr>
              <a:xfrm>
                <a:off x="632601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60" name="Freeform: Shape 259">
                <a:extLst>
                  <a:ext uri="{FF2B5EF4-FFF2-40B4-BE49-F238E27FC236}">
                    <a16:creationId xmlns:a16="http://schemas.microsoft.com/office/drawing/2014/main" id="{688088E0-498C-6EF4-BE5C-1F18C48FA6F3}"/>
                  </a:ext>
                </a:extLst>
              </p:cNvPr>
              <p:cNvSpPr/>
              <p:nvPr/>
            </p:nvSpPr>
            <p:spPr>
              <a:xfrm>
                <a:off x="638526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261" name="Freeform: Shape 260">
                <a:extLst>
                  <a:ext uri="{FF2B5EF4-FFF2-40B4-BE49-F238E27FC236}">
                    <a16:creationId xmlns:a16="http://schemas.microsoft.com/office/drawing/2014/main" id="{52AAD072-0C36-9DFD-75A4-58925A7A41F4}"/>
                  </a:ext>
                </a:extLst>
              </p:cNvPr>
              <p:cNvSpPr/>
              <p:nvPr/>
            </p:nvSpPr>
            <p:spPr>
              <a:xfrm>
                <a:off x="6444410" y="3363074"/>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62" name="Freeform: Shape 261">
                <a:extLst>
                  <a:ext uri="{FF2B5EF4-FFF2-40B4-BE49-F238E27FC236}">
                    <a16:creationId xmlns:a16="http://schemas.microsoft.com/office/drawing/2014/main" id="{C1B09872-8F3A-658C-7C7C-0F416299F121}"/>
                  </a:ext>
                </a:extLst>
              </p:cNvPr>
              <p:cNvSpPr/>
              <p:nvPr/>
            </p:nvSpPr>
            <p:spPr>
              <a:xfrm>
                <a:off x="6148469"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63" name="Freeform: Shape 262">
                <a:extLst>
                  <a:ext uri="{FF2B5EF4-FFF2-40B4-BE49-F238E27FC236}">
                    <a16:creationId xmlns:a16="http://schemas.microsoft.com/office/drawing/2014/main" id="{D743ABB1-5210-BA2A-1896-5B3BDD899EFB}"/>
                  </a:ext>
                </a:extLst>
              </p:cNvPr>
              <p:cNvSpPr/>
              <p:nvPr/>
            </p:nvSpPr>
            <p:spPr>
              <a:xfrm>
                <a:off x="620762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64" name="Freeform: Shape 263">
                <a:extLst>
                  <a:ext uri="{FF2B5EF4-FFF2-40B4-BE49-F238E27FC236}">
                    <a16:creationId xmlns:a16="http://schemas.microsoft.com/office/drawing/2014/main" id="{8A88DCD0-01E9-27F5-BCFB-2F9425399354}"/>
                  </a:ext>
                </a:extLst>
              </p:cNvPr>
              <p:cNvSpPr/>
              <p:nvPr/>
            </p:nvSpPr>
            <p:spPr>
              <a:xfrm>
                <a:off x="6266865" y="3422225"/>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265" name="Freeform: Shape 264">
                <a:extLst>
                  <a:ext uri="{FF2B5EF4-FFF2-40B4-BE49-F238E27FC236}">
                    <a16:creationId xmlns:a16="http://schemas.microsoft.com/office/drawing/2014/main" id="{0F833066-670F-6219-E24B-9C9A668F3B0E}"/>
                  </a:ext>
                </a:extLst>
              </p:cNvPr>
              <p:cNvSpPr/>
              <p:nvPr/>
            </p:nvSpPr>
            <p:spPr>
              <a:xfrm>
                <a:off x="632601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66" name="Freeform: Shape 265">
                <a:extLst>
                  <a:ext uri="{FF2B5EF4-FFF2-40B4-BE49-F238E27FC236}">
                    <a16:creationId xmlns:a16="http://schemas.microsoft.com/office/drawing/2014/main" id="{363DE8DB-E0A7-59F2-88CB-A44AAE30F5E3}"/>
                  </a:ext>
                </a:extLst>
              </p:cNvPr>
              <p:cNvSpPr/>
              <p:nvPr/>
            </p:nvSpPr>
            <p:spPr>
              <a:xfrm>
                <a:off x="638526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267" name="Freeform: Shape 266">
                <a:extLst>
                  <a:ext uri="{FF2B5EF4-FFF2-40B4-BE49-F238E27FC236}">
                    <a16:creationId xmlns:a16="http://schemas.microsoft.com/office/drawing/2014/main" id="{CE3C62EE-2F1B-50EA-BE4A-209BC60E52D6}"/>
                  </a:ext>
                </a:extLst>
              </p:cNvPr>
              <p:cNvSpPr/>
              <p:nvPr/>
            </p:nvSpPr>
            <p:spPr>
              <a:xfrm>
                <a:off x="6444410" y="34222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68" name="Freeform: Shape 267">
                <a:extLst>
                  <a:ext uri="{FF2B5EF4-FFF2-40B4-BE49-F238E27FC236}">
                    <a16:creationId xmlns:a16="http://schemas.microsoft.com/office/drawing/2014/main" id="{CD4523CC-04D1-2F69-11C3-817DB6CB340E}"/>
                  </a:ext>
                </a:extLst>
              </p:cNvPr>
              <p:cNvSpPr/>
              <p:nvPr/>
            </p:nvSpPr>
            <p:spPr>
              <a:xfrm>
                <a:off x="5734038" y="3481374"/>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269" name="Freeform: Shape 268">
                <a:extLst>
                  <a:ext uri="{FF2B5EF4-FFF2-40B4-BE49-F238E27FC236}">
                    <a16:creationId xmlns:a16="http://schemas.microsoft.com/office/drawing/2014/main" id="{5C05BA6B-FCD7-DDA5-21E6-80A835292DFA}"/>
                  </a:ext>
                </a:extLst>
              </p:cNvPr>
              <p:cNvSpPr/>
              <p:nvPr/>
            </p:nvSpPr>
            <p:spPr>
              <a:xfrm>
                <a:off x="5793283"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270" name="Freeform: Shape 269">
                <a:extLst>
                  <a:ext uri="{FF2B5EF4-FFF2-40B4-BE49-F238E27FC236}">
                    <a16:creationId xmlns:a16="http://schemas.microsoft.com/office/drawing/2014/main" id="{000A3481-C79D-3D92-D515-71B08EC6A538}"/>
                  </a:ext>
                </a:extLst>
              </p:cNvPr>
              <p:cNvSpPr/>
              <p:nvPr/>
            </p:nvSpPr>
            <p:spPr>
              <a:xfrm>
                <a:off x="5852433"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271" name="Freeform: Shape 270">
                <a:extLst>
                  <a:ext uri="{FF2B5EF4-FFF2-40B4-BE49-F238E27FC236}">
                    <a16:creationId xmlns:a16="http://schemas.microsoft.com/office/drawing/2014/main" id="{1FEDE989-5F12-1B41-406A-2CE20DC8F7A6}"/>
                  </a:ext>
                </a:extLst>
              </p:cNvPr>
              <p:cNvSpPr/>
              <p:nvPr/>
            </p:nvSpPr>
            <p:spPr>
              <a:xfrm>
                <a:off x="591167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272" name="Freeform: Shape 271">
                <a:extLst>
                  <a:ext uri="{FF2B5EF4-FFF2-40B4-BE49-F238E27FC236}">
                    <a16:creationId xmlns:a16="http://schemas.microsoft.com/office/drawing/2014/main" id="{AA526936-3DB5-BB28-78B1-00AA84239940}"/>
                  </a:ext>
                </a:extLst>
              </p:cNvPr>
              <p:cNvSpPr/>
              <p:nvPr/>
            </p:nvSpPr>
            <p:spPr>
              <a:xfrm>
                <a:off x="597082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273" name="Freeform: Shape 272">
                <a:extLst>
                  <a:ext uri="{FF2B5EF4-FFF2-40B4-BE49-F238E27FC236}">
                    <a16:creationId xmlns:a16="http://schemas.microsoft.com/office/drawing/2014/main" id="{029DB7D0-143A-4407-4A39-8BC6F119A405}"/>
                  </a:ext>
                </a:extLst>
              </p:cNvPr>
              <p:cNvSpPr/>
              <p:nvPr/>
            </p:nvSpPr>
            <p:spPr>
              <a:xfrm>
                <a:off x="6030074"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274" name="Freeform: Shape 273">
                <a:extLst>
                  <a:ext uri="{FF2B5EF4-FFF2-40B4-BE49-F238E27FC236}">
                    <a16:creationId xmlns:a16="http://schemas.microsoft.com/office/drawing/2014/main" id="{81004131-2D4E-B0B0-71EC-A4DDCD4FDE95}"/>
                  </a:ext>
                </a:extLst>
              </p:cNvPr>
              <p:cNvSpPr/>
              <p:nvPr/>
            </p:nvSpPr>
            <p:spPr>
              <a:xfrm>
                <a:off x="6089224"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275" name="Freeform: Shape 274">
                <a:extLst>
                  <a:ext uri="{FF2B5EF4-FFF2-40B4-BE49-F238E27FC236}">
                    <a16:creationId xmlns:a16="http://schemas.microsoft.com/office/drawing/2014/main" id="{AD8E7C40-CB81-6DA0-8335-C830BEBC30DD}"/>
                  </a:ext>
                </a:extLst>
              </p:cNvPr>
              <p:cNvSpPr/>
              <p:nvPr/>
            </p:nvSpPr>
            <p:spPr>
              <a:xfrm>
                <a:off x="5734038" y="354062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276" name="Freeform: Shape 275">
                <a:extLst>
                  <a:ext uri="{FF2B5EF4-FFF2-40B4-BE49-F238E27FC236}">
                    <a16:creationId xmlns:a16="http://schemas.microsoft.com/office/drawing/2014/main" id="{B536D24B-0FF6-D97B-3150-5BD40B5D87CC}"/>
                  </a:ext>
                </a:extLst>
              </p:cNvPr>
              <p:cNvSpPr/>
              <p:nvPr/>
            </p:nvSpPr>
            <p:spPr>
              <a:xfrm>
                <a:off x="5793283"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277" name="Freeform: Shape 276">
                <a:extLst>
                  <a:ext uri="{FF2B5EF4-FFF2-40B4-BE49-F238E27FC236}">
                    <a16:creationId xmlns:a16="http://schemas.microsoft.com/office/drawing/2014/main" id="{9579389F-DB8F-8054-A0E8-C0FED9927F74}"/>
                  </a:ext>
                </a:extLst>
              </p:cNvPr>
              <p:cNvSpPr/>
              <p:nvPr/>
            </p:nvSpPr>
            <p:spPr>
              <a:xfrm>
                <a:off x="5852433"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78" name="Freeform: Shape 277">
                <a:extLst>
                  <a:ext uri="{FF2B5EF4-FFF2-40B4-BE49-F238E27FC236}">
                    <a16:creationId xmlns:a16="http://schemas.microsoft.com/office/drawing/2014/main" id="{87F8C235-7342-C569-3496-528A13F51004}"/>
                  </a:ext>
                </a:extLst>
              </p:cNvPr>
              <p:cNvSpPr/>
              <p:nvPr/>
            </p:nvSpPr>
            <p:spPr>
              <a:xfrm>
                <a:off x="591167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79" name="Freeform: Shape 278">
                <a:extLst>
                  <a:ext uri="{FF2B5EF4-FFF2-40B4-BE49-F238E27FC236}">
                    <a16:creationId xmlns:a16="http://schemas.microsoft.com/office/drawing/2014/main" id="{86632F61-D2B5-2964-6F68-C68F02378106}"/>
                  </a:ext>
                </a:extLst>
              </p:cNvPr>
              <p:cNvSpPr/>
              <p:nvPr/>
            </p:nvSpPr>
            <p:spPr>
              <a:xfrm>
                <a:off x="597082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80" name="Freeform: Shape 279">
                <a:extLst>
                  <a:ext uri="{FF2B5EF4-FFF2-40B4-BE49-F238E27FC236}">
                    <a16:creationId xmlns:a16="http://schemas.microsoft.com/office/drawing/2014/main" id="{E39684F2-C22A-7915-40F5-70FF03D26BBF}"/>
                  </a:ext>
                </a:extLst>
              </p:cNvPr>
              <p:cNvSpPr/>
              <p:nvPr/>
            </p:nvSpPr>
            <p:spPr>
              <a:xfrm>
                <a:off x="6030074"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281" name="Freeform: Shape 280">
                <a:extLst>
                  <a:ext uri="{FF2B5EF4-FFF2-40B4-BE49-F238E27FC236}">
                    <a16:creationId xmlns:a16="http://schemas.microsoft.com/office/drawing/2014/main" id="{3CD3C145-69A0-87E2-CFDC-4DDE64744365}"/>
                  </a:ext>
                </a:extLst>
              </p:cNvPr>
              <p:cNvSpPr/>
              <p:nvPr/>
            </p:nvSpPr>
            <p:spPr>
              <a:xfrm>
                <a:off x="6089224"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82" name="Freeform: Shape 281">
                <a:extLst>
                  <a:ext uri="{FF2B5EF4-FFF2-40B4-BE49-F238E27FC236}">
                    <a16:creationId xmlns:a16="http://schemas.microsoft.com/office/drawing/2014/main" id="{DC5145A3-875B-DD8B-A6A7-ACC25E946BA5}"/>
                  </a:ext>
                </a:extLst>
              </p:cNvPr>
              <p:cNvSpPr/>
              <p:nvPr/>
            </p:nvSpPr>
            <p:spPr>
              <a:xfrm>
                <a:off x="5734038" y="359977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283" name="Freeform: Shape 282">
                <a:extLst>
                  <a:ext uri="{FF2B5EF4-FFF2-40B4-BE49-F238E27FC236}">
                    <a16:creationId xmlns:a16="http://schemas.microsoft.com/office/drawing/2014/main" id="{E6618C1B-F261-27DD-A266-459E60FD0F1C}"/>
                  </a:ext>
                </a:extLst>
              </p:cNvPr>
              <p:cNvSpPr/>
              <p:nvPr/>
            </p:nvSpPr>
            <p:spPr>
              <a:xfrm>
                <a:off x="5793283" y="359977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84" name="Freeform: Shape 283">
                <a:extLst>
                  <a:ext uri="{FF2B5EF4-FFF2-40B4-BE49-F238E27FC236}">
                    <a16:creationId xmlns:a16="http://schemas.microsoft.com/office/drawing/2014/main" id="{D6E7A803-B7BD-AFEB-BA36-EA99EE220EA6}"/>
                  </a:ext>
                </a:extLst>
              </p:cNvPr>
              <p:cNvSpPr/>
              <p:nvPr/>
            </p:nvSpPr>
            <p:spPr>
              <a:xfrm>
                <a:off x="5852433"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85" name="Freeform: Shape 284">
                <a:extLst>
                  <a:ext uri="{FF2B5EF4-FFF2-40B4-BE49-F238E27FC236}">
                    <a16:creationId xmlns:a16="http://schemas.microsoft.com/office/drawing/2014/main" id="{3EF632B7-427B-ECC7-B64D-39150E357277}"/>
                  </a:ext>
                </a:extLst>
              </p:cNvPr>
              <p:cNvSpPr/>
              <p:nvPr/>
            </p:nvSpPr>
            <p:spPr>
              <a:xfrm>
                <a:off x="591167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86" name="Freeform: Shape 285">
                <a:extLst>
                  <a:ext uri="{FF2B5EF4-FFF2-40B4-BE49-F238E27FC236}">
                    <a16:creationId xmlns:a16="http://schemas.microsoft.com/office/drawing/2014/main" id="{43AA15C6-F5E6-23FC-EA20-4F5DB337C9ED}"/>
                  </a:ext>
                </a:extLst>
              </p:cNvPr>
              <p:cNvSpPr/>
              <p:nvPr/>
            </p:nvSpPr>
            <p:spPr>
              <a:xfrm>
                <a:off x="597082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87" name="Freeform: Shape 286">
                <a:extLst>
                  <a:ext uri="{FF2B5EF4-FFF2-40B4-BE49-F238E27FC236}">
                    <a16:creationId xmlns:a16="http://schemas.microsoft.com/office/drawing/2014/main" id="{C4E7EAE8-3BB6-A318-790E-3351BE809CDC}"/>
                  </a:ext>
                </a:extLst>
              </p:cNvPr>
              <p:cNvSpPr/>
              <p:nvPr/>
            </p:nvSpPr>
            <p:spPr>
              <a:xfrm>
                <a:off x="6030073" y="3599770"/>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88" name="Freeform: Shape 287">
                <a:extLst>
                  <a:ext uri="{FF2B5EF4-FFF2-40B4-BE49-F238E27FC236}">
                    <a16:creationId xmlns:a16="http://schemas.microsoft.com/office/drawing/2014/main" id="{0D7CC6C6-50AF-057E-84D4-8A359F37BFFD}"/>
                  </a:ext>
                </a:extLst>
              </p:cNvPr>
              <p:cNvSpPr/>
              <p:nvPr/>
            </p:nvSpPr>
            <p:spPr>
              <a:xfrm>
                <a:off x="6089224"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89" name="Freeform: Shape 288">
                <a:extLst>
                  <a:ext uri="{FF2B5EF4-FFF2-40B4-BE49-F238E27FC236}">
                    <a16:creationId xmlns:a16="http://schemas.microsoft.com/office/drawing/2014/main" id="{C61A7CCB-00FB-6469-3F15-E35253B8BAC4}"/>
                  </a:ext>
                </a:extLst>
              </p:cNvPr>
              <p:cNvSpPr/>
              <p:nvPr/>
            </p:nvSpPr>
            <p:spPr>
              <a:xfrm>
                <a:off x="5734037" y="365901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290" name="Freeform: Shape 289">
                <a:extLst>
                  <a:ext uri="{FF2B5EF4-FFF2-40B4-BE49-F238E27FC236}">
                    <a16:creationId xmlns:a16="http://schemas.microsoft.com/office/drawing/2014/main" id="{A5D37F32-9140-0147-3015-C2F8CFC17B83}"/>
                  </a:ext>
                </a:extLst>
              </p:cNvPr>
              <p:cNvSpPr/>
              <p:nvPr/>
            </p:nvSpPr>
            <p:spPr>
              <a:xfrm>
                <a:off x="5793282" y="3659014"/>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91" name="Freeform: Shape 290">
                <a:extLst>
                  <a:ext uri="{FF2B5EF4-FFF2-40B4-BE49-F238E27FC236}">
                    <a16:creationId xmlns:a16="http://schemas.microsoft.com/office/drawing/2014/main" id="{3B2ADC42-28B0-C19E-498D-8497DEE029AC}"/>
                  </a:ext>
                </a:extLst>
              </p:cNvPr>
              <p:cNvSpPr/>
              <p:nvPr/>
            </p:nvSpPr>
            <p:spPr>
              <a:xfrm>
                <a:off x="5852432"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92" name="Freeform: Shape 291">
                <a:extLst>
                  <a:ext uri="{FF2B5EF4-FFF2-40B4-BE49-F238E27FC236}">
                    <a16:creationId xmlns:a16="http://schemas.microsoft.com/office/drawing/2014/main" id="{F03D19D2-DC19-9AEF-1DA7-DB95B8C23860}"/>
                  </a:ext>
                </a:extLst>
              </p:cNvPr>
              <p:cNvSpPr/>
              <p:nvPr/>
            </p:nvSpPr>
            <p:spPr>
              <a:xfrm>
                <a:off x="591167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93" name="Freeform: Shape 292">
                <a:extLst>
                  <a:ext uri="{FF2B5EF4-FFF2-40B4-BE49-F238E27FC236}">
                    <a16:creationId xmlns:a16="http://schemas.microsoft.com/office/drawing/2014/main" id="{D8699C8F-BF24-CF35-124A-C4320D0808F4}"/>
                  </a:ext>
                </a:extLst>
              </p:cNvPr>
              <p:cNvSpPr/>
              <p:nvPr/>
            </p:nvSpPr>
            <p:spPr>
              <a:xfrm>
                <a:off x="597082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94" name="Freeform: Shape 293">
                <a:extLst>
                  <a:ext uri="{FF2B5EF4-FFF2-40B4-BE49-F238E27FC236}">
                    <a16:creationId xmlns:a16="http://schemas.microsoft.com/office/drawing/2014/main" id="{2FA7BFB0-C42C-4B51-2B95-AF0698A07406}"/>
                  </a:ext>
                </a:extLst>
              </p:cNvPr>
              <p:cNvSpPr/>
              <p:nvPr/>
            </p:nvSpPr>
            <p:spPr>
              <a:xfrm>
                <a:off x="6030073" y="3659014"/>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95" name="Freeform: Shape 294">
                <a:extLst>
                  <a:ext uri="{FF2B5EF4-FFF2-40B4-BE49-F238E27FC236}">
                    <a16:creationId xmlns:a16="http://schemas.microsoft.com/office/drawing/2014/main" id="{3E4C63AD-A575-AE90-E05B-4B84F1B3CB8F}"/>
                  </a:ext>
                </a:extLst>
              </p:cNvPr>
              <p:cNvSpPr/>
              <p:nvPr/>
            </p:nvSpPr>
            <p:spPr>
              <a:xfrm>
                <a:off x="6089224"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96" name="Freeform: Shape 295">
                <a:extLst>
                  <a:ext uri="{FF2B5EF4-FFF2-40B4-BE49-F238E27FC236}">
                    <a16:creationId xmlns:a16="http://schemas.microsoft.com/office/drawing/2014/main" id="{6A03648A-7CEF-E065-3625-092193C884ED}"/>
                  </a:ext>
                </a:extLst>
              </p:cNvPr>
              <p:cNvSpPr/>
              <p:nvPr/>
            </p:nvSpPr>
            <p:spPr>
              <a:xfrm>
                <a:off x="5734039" y="371816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297" name="Freeform: Shape 296">
                <a:extLst>
                  <a:ext uri="{FF2B5EF4-FFF2-40B4-BE49-F238E27FC236}">
                    <a16:creationId xmlns:a16="http://schemas.microsoft.com/office/drawing/2014/main" id="{954A2E65-69CF-5BDA-46D7-FF2CC4B762D6}"/>
                  </a:ext>
                </a:extLst>
              </p:cNvPr>
              <p:cNvSpPr/>
              <p:nvPr/>
            </p:nvSpPr>
            <p:spPr>
              <a:xfrm>
                <a:off x="5793284" y="371816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98" name="Freeform: Shape 297">
                <a:extLst>
                  <a:ext uri="{FF2B5EF4-FFF2-40B4-BE49-F238E27FC236}">
                    <a16:creationId xmlns:a16="http://schemas.microsoft.com/office/drawing/2014/main" id="{685864CF-E524-2FB8-5850-246792333510}"/>
                  </a:ext>
                </a:extLst>
              </p:cNvPr>
              <p:cNvSpPr/>
              <p:nvPr/>
            </p:nvSpPr>
            <p:spPr>
              <a:xfrm>
                <a:off x="5852434"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99" name="Freeform: Shape 298">
                <a:extLst>
                  <a:ext uri="{FF2B5EF4-FFF2-40B4-BE49-F238E27FC236}">
                    <a16:creationId xmlns:a16="http://schemas.microsoft.com/office/drawing/2014/main" id="{9B61A215-4168-AB72-5D9E-8FF58B67F286}"/>
                  </a:ext>
                </a:extLst>
              </p:cNvPr>
              <p:cNvSpPr/>
              <p:nvPr/>
            </p:nvSpPr>
            <p:spPr>
              <a:xfrm>
                <a:off x="591167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00" name="Freeform: Shape 299">
                <a:extLst>
                  <a:ext uri="{FF2B5EF4-FFF2-40B4-BE49-F238E27FC236}">
                    <a16:creationId xmlns:a16="http://schemas.microsoft.com/office/drawing/2014/main" id="{74C3E76A-F57C-8EB8-73E8-28CCF62B5404}"/>
                  </a:ext>
                </a:extLst>
              </p:cNvPr>
              <p:cNvSpPr/>
              <p:nvPr/>
            </p:nvSpPr>
            <p:spPr>
              <a:xfrm>
                <a:off x="597082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01" name="Freeform: Shape 300">
                <a:extLst>
                  <a:ext uri="{FF2B5EF4-FFF2-40B4-BE49-F238E27FC236}">
                    <a16:creationId xmlns:a16="http://schemas.microsoft.com/office/drawing/2014/main" id="{2264E36C-8942-96CB-6D12-852465200B4C}"/>
                  </a:ext>
                </a:extLst>
              </p:cNvPr>
              <p:cNvSpPr/>
              <p:nvPr/>
            </p:nvSpPr>
            <p:spPr>
              <a:xfrm>
                <a:off x="6030074" y="371816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02" name="Freeform: Shape 301">
                <a:extLst>
                  <a:ext uri="{FF2B5EF4-FFF2-40B4-BE49-F238E27FC236}">
                    <a16:creationId xmlns:a16="http://schemas.microsoft.com/office/drawing/2014/main" id="{D1141304-3B1C-9462-26E7-8A582793EFE0}"/>
                  </a:ext>
                </a:extLst>
              </p:cNvPr>
              <p:cNvSpPr/>
              <p:nvPr/>
            </p:nvSpPr>
            <p:spPr>
              <a:xfrm>
                <a:off x="6089225"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03" name="Freeform: Shape 302">
                <a:extLst>
                  <a:ext uri="{FF2B5EF4-FFF2-40B4-BE49-F238E27FC236}">
                    <a16:creationId xmlns:a16="http://schemas.microsoft.com/office/drawing/2014/main" id="{291C3830-59F1-B58F-21B2-835CB4D0665B}"/>
                  </a:ext>
                </a:extLst>
              </p:cNvPr>
              <p:cNvSpPr/>
              <p:nvPr/>
            </p:nvSpPr>
            <p:spPr>
              <a:xfrm>
                <a:off x="5734040" y="377741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304" name="Freeform: Shape 303">
                <a:extLst>
                  <a:ext uri="{FF2B5EF4-FFF2-40B4-BE49-F238E27FC236}">
                    <a16:creationId xmlns:a16="http://schemas.microsoft.com/office/drawing/2014/main" id="{DB853095-81B8-EEFE-0A63-3243AB7E4FBD}"/>
                  </a:ext>
                </a:extLst>
              </p:cNvPr>
              <p:cNvSpPr/>
              <p:nvPr/>
            </p:nvSpPr>
            <p:spPr>
              <a:xfrm>
                <a:off x="5793285"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305" name="Freeform: Shape 304">
                <a:extLst>
                  <a:ext uri="{FF2B5EF4-FFF2-40B4-BE49-F238E27FC236}">
                    <a16:creationId xmlns:a16="http://schemas.microsoft.com/office/drawing/2014/main" id="{CF99095B-D0A8-99E3-8C35-74D07BF50322}"/>
                  </a:ext>
                </a:extLst>
              </p:cNvPr>
              <p:cNvSpPr/>
              <p:nvPr/>
            </p:nvSpPr>
            <p:spPr>
              <a:xfrm>
                <a:off x="5852436"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06" name="Freeform: Shape 305">
                <a:extLst>
                  <a:ext uri="{FF2B5EF4-FFF2-40B4-BE49-F238E27FC236}">
                    <a16:creationId xmlns:a16="http://schemas.microsoft.com/office/drawing/2014/main" id="{C67E2E20-3B51-42B8-2E28-9E3507C55B00}"/>
                  </a:ext>
                </a:extLst>
              </p:cNvPr>
              <p:cNvSpPr/>
              <p:nvPr/>
            </p:nvSpPr>
            <p:spPr>
              <a:xfrm>
                <a:off x="5911683"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07" name="Freeform: Shape 306">
                <a:extLst>
                  <a:ext uri="{FF2B5EF4-FFF2-40B4-BE49-F238E27FC236}">
                    <a16:creationId xmlns:a16="http://schemas.microsoft.com/office/drawing/2014/main" id="{B939EC6F-5E77-BA4B-5453-D20E75CF4FB4}"/>
                  </a:ext>
                </a:extLst>
              </p:cNvPr>
              <p:cNvSpPr/>
              <p:nvPr/>
            </p:nvSpPr>
            <p:spPr>
              <a:xfrm>
                <a:off x="5970835"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08" name="Freeform: Shape 307">
                <a:extLst>
                  <a:ext uri="{FF2B5EF4-FFF2-40B4-BE49-F238E27FC236}">
                    <a16:creationId xmlns:a16="http://schemas.microsoft.com/office/drawing/2014/main" id="{3B6B1ACD-323E-3D89-1C53-1734326AC8C1}"/>
                  </a:ext>
                </a:extLst>
              </p:cNvPr>
              <p:cNvSpPr/>
              <p:nvPr/>
            </p:nvSpPr>
            <p:spPr>
              <a:xfrm>
                <a:off x="6030082"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309" name="Freeform: Shape 308">
                <a:extLst>
                  <a:ext uri="{FF2B5EF4-FFF2-40B4-BE49-F238E27FC236}">
                    <a16:creationId xmlns:a16="http://schemas.microsoft.com/office/drawing/2014/main" id="{D99D3D6A-1C16-A34C-D07A-5078008853D5}"/>
                  </a:ext>
                </a:extLst>
              </p:cNvPr>
              <p:cNvSpPr/>
              <p:nvPr/>
            </p:nvSpPr>
            <p:spPr>
              <a:xfrm>
                <a:off x="6089231"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10" name="Freeform: Shape 309">
                <a:extLst>
                  <a:ext uri="{FF2B5EF4-FFF2-40B4-BE49-F238E27FC236}">
                    <a16:creationId xmlns:a16="http://schemas.microsoft.com/office/drawing/2014/main" id="{D28F9993-1EFD-D7F1-2233-267D3C6E7E37}"/>
                  </a:ext>
                </a:extLst>
              </p:cNvPr>
              <p:cNvSpPr/>
              <p:nvPr/>
            </p:nvSpPr>
            <p:spPr>
              <a:xfrm>
                <a:off x="6148476" y="3481374"/>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311" name="Freeform: Shape 310">
                <a:extLst>
                  <a:ext uri="{FF2B5EF4-FFF2-40B4-BE49-F238E27FC236}">
                    <a16:creationId xmlns:a16="http://schemas.microsoft.com/office/drawing/2014/main" id="{6821F079-8022-5EAE-07EA-5246A417720C}"/>
                  </a:ext>
                </a:extLst>
              </p:cNvPr>
              <p:cNvSpPr/>
              <p:nvPr/>
            </p:nvSpPr>
            <p:spPr>
              <a:xfrm>
                <a:off x="6207627"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312" name="Freeform: Shape 311">
                <a:extLst>
                  <a:ext uri="{FF2B5EF4-FFF2-40B4-BE49-F238E27FC236}">
                    <a16:creationId xmlns:a16="http://schemas.microsoft.com/office/drawing/2014/main" id="{15346B23-CDD9-B729-C2FA-35E4B9DFC05B}"/>
                  </a:ext>
                </a:extLst>
              </p:cNvPr>
              <p:cNvSpPr/>
              <p:nvPr/>
            </p:nvSpPr>
            <p:spPr>
              <a:xfrm>
                <a:off x="6266872" y="3481374"/>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endParaRPr lang="en-US" dirty="0"/>
              </a:p>
            </p:txBody>
          </p:sp>
          <p:sp>
            <p:nvSpPr>
              <p:cNvPr id="313" name="Freeform: Shape 312">
                <a:extLst>
                  <a:ext uri="{FF2B5EF4-FFF2-40B4-BE49-F238E27FC236}">
                    <a16:creationId xmlns:a16="http://schemas.microsoft.com/office/drawing/2014/main" id="{4EC90026-E672-CC99-C4AC-D12D828D15F2}"/>
                  </a:ext>
                </a:extLst>
              </p:cNvPr>
              <p:cNvSpPr/>
              <p:nvPr/>
            </p:nvSpPr>
            <p:spPr>
              <a:xfrm>
                <a:off x="6326022"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314" name="Freeform: Shape 313">
                <a:extLst>
                  <a:ext uri="{FF2B5EF4-FFF2-40B4-BE49-F238E27FC236}">
                    <a16:creationId xmlns:a16="http://schemas.microsoft.com/office/drawing/2014/main" id="{AD8D3EBF-7B7D-A9D5-801F-567112872E78}"/>
                  </a:ext>
                </a:extLst>
              </p:cNvPr>
              <p:cNvSpPr/>
              <p:nvPr/>
            </p:nvSpPr>
            <p:spPr>
              <a:xfrm>
                <a:off x="638526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endParaRPr lang="en-US" dirty="0"/>
              </a:p>
            </p:txBody>
          </p:sp>
          <p:sp>
            <p:nvSpPr>
              <p:cNvPr id="315" name="Freeform: Shape 314">
                <a:extLst>
                  <a:ext uri="{FF2B5EF4-FFF2-40B4-BE49-F238E27FC236}">
                    <a16:creationId xmlns:a16="http://schemas.microsoft.com/office/drawing/2014/main" id="{5EDE9627-32E2-B881-3098-7A02119BC35B}"/>
                  </a:ext>
                </a:extLst>
              </p:cNvPr>
              <p:cNvSpPr/>
              <p:nvPr/>
            </p:nvSpPr>
            <p:spPr>
              <a:xfrm>
                <a:off x="6444417" y="348137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316" name="Freeform: Shape 315">
                <a:extLst>
                  <a:ext uri="{FF2B5EF4-FFF2-40B4-BE49-F238E27FC236}">
                    <a16:creationId xmlns:a16="http://schemas.microsoft.com/office/drawing/2014/main" id="{DB4F19E9-499D-2FA2-F6E0-C3D368465BE8}"/>
                  </a:ext>
                </a:extLst>
              </p:cNvPr>
              <p:cNvSpPr/>
              <p:nvPr/>
            </p:nvSpPr>
            <p:spPr>
              <a:xfrm>
                <a:off x="6148476" y="354062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17" name="Freeform: Shape 316">
                <a:extLst>
                  <a:ext uri="{FF2B5EF4-FFF2-40B4-BE49-F238E27FC236}">
                    <a16:creationId xmlns:a16="http://schemas.microsoft.com/office/drawing/2014/main" id="{EF482665-D332-795B-5D70-533ADBC999C5}"/>
                  </a:ext>
                </a:extLst>
              </p:cNvPr>
              <p:cNvSpPr/>
              <p:nvPr/>
            </p:nvSpPr>
            <p:spPr>
              <a:xfrm>
                <a:off x="6207627" y="354062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18" name="Freeform: Shape 317">
                <a:extLst>
                  <a:ext uri="{FF2B5EF4-FFF2-40B4-BE49-F238E27FC236}">
                    <a16:creationId xmlns:a16="http://schemas.microsoft.com/office/drawing/2014/main" id="{51E9A2E9-D0A8-6F4C-DA6D-07A5FF51AA3F}"/>
                  </a:ext>
                </a:extLst>
              </p:cNvPr>
              <p:cNvSpPr/>
              <p:nvPr/>
            </p:nvSpPr>
            <p:spPr>
              <a:xfrm>
                <a:off x="6266872" y="35406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319" name="Freeform: Shape 318">
                <a:extLst>
                  <a:ext uri="{FF2B5EF4-FFF2-40B4-BE49-F238E27FC236}">
                    <a16:creationId xmlns:a16="http://schemas.microsoft.com/office/drawing/2014/main" id="{781CA90F-A2F5-C333-9D33-F2391F50BF88}"/>
                  </a:ext>
                </a:extLst>
              </p:cNvPr>
              <p:cNvSpPr/>
              <p:nvPr/>
            </p:nvSpPr>
            <p:spPr>
              <a:xfrm>
                <a:off x="6326022" y="354062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20" name="Freeform: Shape 319">
                <a:extLst>
                  <a:ext uri="{FF2B5EF4-FFF2-40B4-BE49-F238E27FC236}">
                    <a16:creationId xmlns:a16="http://schemas.microsoft.com/office/drawing/2014/main" id="{D3CBE4ED-5AC6-B084-2B9B-FB6152CAFAFF}"/>
                  </a:ext>
                </a:extLst>
              </p:cNvPr>
              <p:cNvSpPr/>
              <p:nvPr/>
            </p:nvSpPr>
            <p:spPr>
              <a:xfrm>
                <a:off x="6385268" y="35406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321" name="Freeform: Shape 320">
                <a:extLst>
                  <a:ext uri="{FF2B5EF4-FFF2-40B4-BE49-F238E27FC236}">
                    <a16:creationId xmlns:a16="http://schemas.microsoft.com/office/drawing/2014/main" id="{F6CD3824-178A-7571-7D7B-C05BBA6D94DA}"/>
                  </a:ext>
                </a:extLst>
              </p:cNvPr>
              <p:cNvSpPr/>
              <p:nvPr/>
            </p:nvSpPr>
            <p:spPr>
              <a:xfrm>
                <a:off x="6444417" y="3540631"/>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322" name="Freeform: Shape 321">
                <a:extLst>
                  <a:ext uri="{FF2B5EF4-FFF2-40B4-BE49-F238E27FC236}">
                    <a16:creationId xmlns:a16="http://schemas.microsoft.com/office/drawing/2014/main" id="{A3699263-0671-0DA4-B8D3-CC25730F9868}"/>
                  </a:ext>
                </a:extLst>
              </p:cNvPr>
              <p:cNvSpPr/>
              <p:nvPr/>
            </p:nvSpPr>
            <p:spPr>
              <a:xfrm>
                <a:off x="6148476" y="35997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23" name="Freeform: Shape 322">
                <a:extLst>
                  <a:ext uri="{FF2B5EF4-FFF2-40B4-BE49-F238E27FC236}">
                    <a16:creationId xmlns:a16="http://schemas.microsoft.com/office/drawing/2014/main" id="{B22F5CAC-A4BC-6EB8-6DEA-C9A2DB149C24}"/>
                  </a:ext>
                </a:extLst>
              </p:cNvPr>
              <p:cNvSpPr/>
              <p:nvPr/>
            </p:nvSpPr>
            <p:spPr>
              <a:xfrm>
                <a:off x="6207627"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24" name="Freeform: Shape 323">
                <a:extLst>
                  <a:ext uri="{FF2B5EF4-FFF2-40B4-BE49-F238E27FC236}">
                    <a16:creationId xmlns:a16="http://schemas.microsoft.com/office/drawing/2014/main" id="{CA3FD896-6A04-5078-954C-0ED29BD0935E}"/>
                  </a:ext>
                </a:extLst>
              </p:cNvPr>
              <p:cNvSpPr/>
              <p:nvPr/>
            </p:nvSpPr>
            <p:spPr>
              <a:xfrm>
                <a:off x="6266872" y="35997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325" name="Freeform: Shape 324">
                <a:extLst>
                  <a:ext uri="{FF2B5EF4-FFF2-40B4-BE49-F238E27FC236}">
                    <a16:creationId xmlns:a16="http://schemas.microsoft.com/office/drawing/2014/main" id="{73A9360D-2EC4-72EB-FE8B-00CD24E5355E}"/>
                  </a:ext>
                </a:extLst>
              </p:cNvPr>
              <p:cNvSpPr/>
              <p:nvPr/>
            </p:nvSpPr>
            <p:spPr>
              <a:xfrm>
                <a:off x="6326022"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26" name="Freeform: Shape 325">
                <a:extLst>
                  <a:ext uri="{FF2B5EF4-FFF2-40B4-BE49-F238E27FC236}">
                    <a16:creationId xmlns:a16="http://schemas.microsoft.com/office/drawing/2014/main" id="{012ADD91-911C-2C3E-EBD0-B7A4E9CD345E}"/>
                  </a:ext>
                </a:extLst>
              </p:cNvPr>
              <p:cNvSpPr/>
              <p:nvPr/>
            </p:nvSpPr>
            <p:spPr>
              <a:xfrm>
                <a:off x="6385268" y="35997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327" name="Freeform: Shape 326">
                <a:extLst>
                  <a:ext uri="{FF2B5EF4-FFF2-40B4-BE49-F238E27FC236}">
                    <a16:creationId xmlns:a16="http://schemas.microsoft.com/office/drawing/2014/main" id="{E96E1D31-AC0C-ECC0-74AF-A7D146BCAAE6}"/>
                  </a:ext>
                </a:extLst>
              </p:cNvPr>
              <p:cNvSpPr/>
              <p:nvPr/>
            </p:nvSpPr>
            <p:spPr>
              <a:xfrm>
                <a:off x="6444417" y="359978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28" name="Freeform: Shape 327">
                <a:extLst>
                  <a:ext uri="{FF2B5EF4-FFF2-40B4-BE49-F238E27FC236}">
                    <a16:creationId xmlns:a16="http://schemas.microsoft.com/office/drawing/2014/main" id="{E8C859DB-2CF2-6DC8-BDF7-395FE833225C}"/>
                  </a:ext>
                </a:extLst>
              </p:cNvPr>
              <p:cNvSpPr/>
              <p:nvPr/>
            </p:nvSpPr>
            <p:spPr>
              <a:xfrm>
                <a:off x="6148476" y="365902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29" name="Freeform: Shape 328">
                <a:extLst>
                  <a:ext uri="{FF2B5EF4-FFF2-40B4-BE49-F238E27FC236}">
                    <a16:creationId xmlns:a16="http://schemas.microsoft.com/office/drawing/2014/main" id="{CA58D573-C8C5-031E-1645-5F9C334CB96B}"/>
                  </a:ext>
                </a:extLst>
              </p:cNvPr>
              <p:cNvSpPr/>
              <p:nvPr/>
            </p:nvSpPr>
            <p:spPr>
              <a:xfrm>
                <a:off x="620762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30" name="Freeform: Shape 329">
                <a:extLst>
                  <a:ext uri="{FF2B5EF4-FFF2-40B4-BE49-F238E27FC236}">
                    <a16:creationId xmlns:a16="http://schemas.microsoft.com/office/drawing/2014/main" id="{AA53B3CF-7526-02B0-B804-8144834D2780}"/>
                  </a:ext>
                </a:extLst>
              </p:cNvPr>
              <p:cNvSpPr/>
              <p:nvPr/>
            </p:nvSpPr>
            <p:spPr>
              <a:xfrm>
                <a:off x="6266872" y="36590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331" name="Freeform: Shape 330">
                <a:extLst>
                  <a:ext uri="{FF2B5EF4-FFF2-40B4-BE49-F238E27FC236}">
                    <a16:creationId xmlns:a16="http://schemas.microsoft.com/office/drawing/2014/main" id="{3DE04848-8B2E-ACE8-6812-2B7D875DEFC2}"/>
                  </a:ext>
                </a:extLst>
              </p:cNvPr>
              <p:cNvSpPr/>
              <p:nvPr/>
            </p:nvSpPr>
            <p:spPr>
              <a:xfrm>
                <a:off x="6326022"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32" name="Freeform: Shape 331">
                <a:extLst>
                  <a:ext uri="{FF2B5EF4-FFF2-40B4-BE49-F238E27FC236}">
                    <a16:creationId xmlns:a16="http://schemas.microsoft.com/office/drawing/2014/main" id="{5115479B-269B-631D-36D4-5036A196605A}"/>
                  </a:ext>
                </a:extLst>
              </p:cNvPr>
              <p:cNvSpPr/>
              <p:nvPr/>
            </p:nvSpPr>
            <p:spPr>
              <a:xfrm>
                <a:off x="6385268"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333" name="Freeform: Shape 332">
                <a:extLst>
                  <a:ext uri="{FF2B5EF4-FFF2-40B4-BE49-F238E27FC236}">
                    <a16:creationId xmlns:a16="http://schemas.microsoft.com/office/drawing/2014/main" id="{82679DF1-3AB1-7FB7-99D6-F9AC8B21F08C}"/>
                  </a:ext>
                </a:extLst>
              </p:cNvPr>
              <p:cNvSpPr/>
              <p:nvPr/>
            </p:nvSpPr>
            <p:spPr>
              <a:xfrm>
                <a:off x="644441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34" name="Freeform: Shape 333">
                <a:extLst>
                  <a:ext uri="{FF2B5EF4-FFF2-40B4-BE49-F238E27FC236}">
                    <a16:creationId xmlns:a16="http://schemas.microsoft.com/office/drawing/2014/main" id="{42C59301-0743-A1AA-CBB4-70BA104ED33C}"/>
                  </a:ext>
                </a:extLst>
              </p:cNvPr>
              <p:cNvSpPr/>
              <p:nvPr/>
            </p:nvSpPr>
            <p:spPr>
              <a:xfrm>
                <a:off x="6148476" y="371817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35" name="Freeform: Shape 334">
                <a:extLst>
                  <a:ext uri="{FF2B5EF4-FFF2-40B4-BE49-F238E27FC236}">
                    <a16:creationId xmlns:a16="http://schemas.microsoft.com/office/drawing/2014/main" id="{FCE9832E-EEBE-2E5B-B255-17360660BD77}"/>
                  </a:ext>
                </a:extLst>
              </p:cNvPr>
              <p:cNvSpPr/>
              <p:nvPr/>
            </p:nvSpPr>
            <p:spPr>
              <a:xfrm>
                <a:off x="6207627"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36" name="Freeform: Shape 335">
                <a:extLst>
                  <a:ext uri="{FF2B5EF4-FFF2-40B4-BE49-F238E27FC236}">
                    <a16:creationId xmlns:a16="http://schemas.microsoft.com/office/drawing/2014/main" id="{42019458-4BB7-F06C-4DDD-44E787CB9350}"/>
                  </a:ext>
                </a:extLst>
              </p:cNvPr>
              <p:cNvSpPr/>
              <p:nvPr/>
            </p:nvSpPr>
            <p:spPr>
              <a:xfrm>
                <a:off x="6266872" y="371817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337" name="Freeform: Shape 336">
                <a:extLst>
                  <a:ext uri="{FF2B5EF4-FFF2-40B4-BE49-F238E27FC236}">
                    <a16:creationId xmlns:a16="http://schemas.microsoft.com/office/drawing/2014/main" id="{D3D5E67F-8911-BBA4-2756-DEE51F17F84D}"/>
                  </a:ext>
                </a:extLst>
              </p:cNvPr>
              <p:cNvSpPr/>
              <p:nvPr/>
            </p:nvSpPr>
            <p:spPr>
              <a:xfrm>
                <a:off x="6326022"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38" name="Freeform: Shape 337">
                <a:extLst>
                  <a:ext uri="{FF2B5EF4-FFF2-40B4-BE49-F238E27FC236}">
                    <a16:creationId xmlns:a16="http://schemas.microsoft.com/office/drawing/2014/main" id="{8A4276A0-E2AC-F6A8-3395-298D2CBBC636}"/>
                  </a:ext>
                </a:extLst>
              </p:cNvPr>
              <p:cNvSpPr/>
              <p:nvPr/>
            </p:nvSpPr>
            <p:spPr>
              <a:xfrm>
                <a:off x="6385268" y="371817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339" name="Freeform: Shape 338">
                <a:extLst>
                  <a:ext uri="{FF2B5EF4-FFF2-40B4-BE49-F238E27FC236}">
                    <a16:creationId xmlns:a16="http://schemas.microsoft.com/office/drawing/2014/main" id="{E9725736-8EE9-DA1D-C13C-BE48C02FEE24}"/>
                  </a:ext>
                </a:extLst>
              </p:cNvPr>
              <p:cNvSpPr/>
              <p:nvPr/>
            </p:nvSpPr>
            <p:spPr>
              <a:xfrm>
                <a:off x="6444417" y="371817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40" name="Freeform: Shape 339">
                <a:extLst>
                  <a:ext uri="{FF2B5EF4-FFF2-40B4-BE49-F238E27FC236}">
                    <a16:creationId xmlns:a16="http://schemas.microsoft.com/office/drawing/2014/main" id="{D5064A69-1F6B-0353-45F0-31C7547A7501}"/>
                  </a:ext>
                </a:extLst>
              </p:cNvPr>
              <p:cNvSpPr/>
              <p:nvPr/>
            </p:nvSpPr>
            <p:spPr>
              <a:xfrm>
                <a:off x="6148472" y="377741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41" name="Freeform: Shape 340">
                <a:extLst>
                  <a:ext uri="{FF2B5EF4-FFF2-40B4-BE49-F238E27FC236}">
                    <a16:creationId xmlns:a16="http://schemas.microsoft.com/office/drawing/2014/main" id="{8B94DFCC-F415-66DE-662F-F868F3375EA4}"/>
                  </a:ext>
                </a:extLst>
              </p:cNvPr>
              <p:cNvSpPr/>
              <p:nvPr/>
            </p:nvSpPr>
            <p:spPr>
              <a:xfrm>
                <a:off x="6207622" y="377741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42" name="Freeform: Shape 341">
                <a:extLst>
                  <a:ext uri="{FF2B5EF4-FFF2-40B4-BE49-F238E27FC236}">
                    <a16:creationId xmlns:a16="http://schemas.microsoft.com/office/drawing/2014/main" id="{1524AED5-F030-3D88-7B84-59AB3576B429}"/>
                  </a:ext>
                </a:extLst>
              </p:cNvPr>
              <p:cNvSpPr/>
              <p:nvPr/>
            </p:nvSpPr>
            <p:spPr>
              <a:xfrm>
                <a:off x="6266868" y="3777419"/>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343" name="Freeform: Shape 342">
                <a:extLst>
                  <a:ext uri="{FF2B5EF4-FFF2-40B4-BE49-F238E27FC236}">
                    <a16:creationId xmlns:a16="http://schemas.microsoft.com/office/drawing/2014/main" id="{53C9D794-3BDE-4114-E71F-07D8BE66DE75}"/>
                  </a:ext>
                </a:extLst>
              </p:cNvPr>
              <p:cNvSpPr/>
              <p:nvPr/>
            </p:nvSpPr>
            <p:spPr>
              <a:xfrm>
                <a:off x="6326024" y="3777383"/>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44" name="Freeform: Shape 343">
                <a:extLst>
                  <a:ext uri="{FF2B5EF4-FFF2-40B4-BE49-F238E27FC236}">
                    <a16:creationId xmlns:a16="http://schemas.microsoft.com/office/drawing/2014/main" id="{47540BE1-6AB5-7D13-1C8E-ADD901A97500}"/>
                  </a:ext>
                </a:extLst>
              </p:cNvPr>
              <p:cNvSpPr/>
              <p:nvPr/>
            </p:nvSpPr>
            <p:spPr>
              <a:xfrm>
                <a:off x="6385287" y="37774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345" name="Freeform: Shape 344">
                <a:extLst>
                  <a:ext uri="{FF2B5EF4-FFF2-40B4-BE49-F238E27FC236}">
                    <a16:creationId xmlns:a16="http://schemas.microsoft.com/office/drawing/2014/main" id="{5C4DD7D2-2AC2-037F-E900-E4AD033BDEA7}"/>
                  </a:ext>
                </a:extLst>
              </p:cNvPr>
              <p:cNvSpPr/>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grpSp>
        <p:grpSp>
          <p:nvGrpSpPr>
            <p:cNvPr id="7" name="Graphic 4">
              <a:extLst>
                <a:ext uri="{FF2B5EF4-FFF2-40B4-BE49-F238E27FC236}">
                  <a16:creationId xmlns:a16="http://schemas.microsoft.com/office/drawing/2014/main" id="{10B52C64-A87B-1566-92A6-838BFDB6B0C2}"/>
                </a:ext>
              </a:extLst>
            </p:cNvPr>
            <p:cNvGrpSpPr/>
            <p:nvPr/>
          </p:nvGrpSpPr>
          <p:grpSpPr>
            <a:xfrm>
              <a:off x="10154386" y="4452483"/>
              <a:ext cx="1443404" cy="1443418"/>
              <a:chOff x="5734037" y="3067039"/>
              <a:chExt cx="724483" cy="724489"/>
            </a:xfrm>
            <a:grpFill/>
          </p:grpSpPr>
          <p:sp>
            <p:nvSpPr>
              <p:cNvPr id="8" name="Freeform: Shape 7">
                <a:extLst>
                  <a:ext uri="{FF2B5EF4-FFF2-40B4-BE49-F238E27FC236}">
                    <a16:creationId xmlns:a16="http://schemas.microsoft.com/office/drawing/2014/main" id="{802D8F07-3A33-7FE9-440C-061511E235E8}"/>
                  </a:ext>
                </a:extLst>
              </p:cNvPr>
              <p:cNvSpPr/>
              <p:nvPr/>
            </p:nvSpPr>
            <p:spPr>
              <a:xfrm>
                <a:off x="5734038" y="3067039"/>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9" name="Freeform: Shape 8">
                <a:extLst>
                  <a:ext uri="{FF2B5EF4-FFF2-40B4-BE49-F238E27FC236}">
                    <a16:creationId xmlns:a16="http://schemas.microsoft.com/office/drawing/2014/main" id="{26B27CAD-E8A6-1FB3-72E7-B0E7DB34A7C0}"/>
                  </a:ext>
                </a:extLst>
              </p:cNvPr>
              <p:cNvSpPr/>
              <p:nvPr/>
            </p:nvSpPr>
            <p:spPr>
              <a:xfrm>
                <a:off x="5793283"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0" name="Freeform: Shape 9">
                <a:extLst>
                  <a:ext uri="{FF2B5EF4-FFF2-40B4-BE49-F238E27FC236}">
                    <a16:creationId xmlns:a16="http://schemas.microsoft.com/office/drawing/2014/main" id="{17412242-3EC0-7F33-3AA6-5FE25D06289B}"/>
                  </a:ext>
                </a:extLst>
              </p:cNvPr>
              <p:cNvSpPr/>
              <p:nvPr/>
            </p:nvSpPr>
            <p:spPr>
              <a:xfrm>
                <a:off x="5852433"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1" name="Freeform: Shape 10">
                <a:extLst>
                  <a:ext uri="{FF2B5EF4-FFF2-40B4-BE49-F238E27FC236}">
                    <a16:creationId xmlns:a16="http://schemas.microsoft.com/office/drawing/2014/main" id="{EF43BA27-1CA0-077C-D039-75E624B92500}"/>
                  </a:ext>
                </a:extLst>
              </p:cNvPr>
              <p:cNvSpPr/>
              <p:nvPr/>
            </p:nvSpPr>
            <p:spPr>
              <a:xfrm>
                <a:off x="591167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2" name="Freeform: Shape 11">
                <a:extLst>
                  <a:ext uri="{FF2B5EF4-FFF2-40B4-BE49-F238E27FC236}">
                    <a16:creationId xmlns:a16="http://schemas.microsoft.com/office/drawing/2014/main" id="{2D7EA70B-4900-ADCD-E2BF-EC98B5C190B7}"/>
                  </a:ext>
                </a:extLst>
              </p:cNvPr>
              <p:cNvSpPr/>
              <p:nvPr/>
            </p:nvSpPr>
            <p:spPr>
              <a:xfrm>
                <a:off x="597082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3" name="Freeform: Shape 12">
                <a:extLst>
                  <a:ext uri="{FF2B5EF4-FFF2-40B4-BE49-F238E27FC236}">
                    <a16:creationId xmlns:a16="http://schemas.microsoft.com/office/drawing/2014/main" id="{6781BB01-6B3F-B7C4-8FA0-640B03DFD350}"/>
                  </a:ext>
                </a:extLst>
              </p:cNvPr>
              <p:cNvSpPr/>
              <p:nvPr/>
            </p:nvSpPr>
            <p:spPr>
              <a:xfrm>
                <a:off x="6030074"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4" name="Freeform: Shape 13">
                <a:extLst>
                  <a:ext uri="{FF2B5EF4-FFF2-40B4-BE49-F238E27FC236}">
                    <a16:creationId xmlns:a16="http://schemas.microsoft.com/office/drawing/2014/main" id="{E87E492E-72C9-76F7-8487-B51056B75F57}"/>
                  </a:ext>
                </a:extLst>
              </p:cNvPr>
              <p:cNvSpPr/>
              <p:nvPr/>
            </p:nvSpPr>
            <p:spPr>
              <a:xfrm>
                <a:off x="608922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5" name="Freeform: Shape 14">
                <a:extLst>
                  <a:ext uri="{FF2B5EF4-FFF2-40B4-BE49-F238E27FC236}">
                    <a16:creationId xmlns:a16="http://schemas.microsoft.com/office/drawing/2014/main" id="{450ABFF5-AD82-CD2A-A05B-96A2B8488041}"/>
                  </a:ext>
                </a:extLst>
              </p:cNvPr>
              <p:cNvSpPr/>
              <p:nvPr/>
            </p:nvSpPr>
            <p:spPr>
              <a:xfrm>
                <a:off x="5734038" y="312628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16" name="Freeform: Shape 15">
                <a:extLst>
                  <a:ext uri="{FF2B5EF4-FFF2-40B4-BE49-F238E27FC236}">
                    <a16:creationId xmlns:a16="http://schemas.microsoft.com/office/drawing/2014/main" id="{F82C7C0C-3EED-8FC8-3250-7E7FE5359119}"/>
                  </a:ext>
                </a:extLst>
              </p:cNvPr>
              <p:cNvSpPr/>
              <p:nvPr/>
            </p:nvSpPr>
            <p:spPr>
              <a:xfrm>
                <a:off x="5793283" y="312628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7" name="Freeform: Shape 16">
                <a:extLst>
                  <a:ext uri="{FF2B5EF4-FFF2-40B4-BE49-F238E27FC236}">
                    <a16:creationId xmlns:a16="http://schemas.microsoft.com/office/drawing/2014/main" id="{DA97974D-C0BF-6096-948E-8D0C3BE4801D}"/>
                  </a:ext>
                </a:extLst>
              </p:cNvPr>
              <p:cNvSpPr/>
              <p:nvPr/>
            </p:nvSpPr>
            <p:spPr>
              <a:xfrm>
                <a:off x="5852433"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8" name="Freeform: Shape 17">
                <a:extLst>
                  <a:ext uri="{FF2B5EF4-FFF2-40B4-BE49-F238E27FC236}">
                    <a16:creationId xmlns:a16="http://schemas.microsoft.com/office/drawing/2014/main" id="{A3689000-3614-BD78-14C8-2F5B291FAB6A}"/>
                  </a:ext>
                </a:extLst>
              </p:cNvPr>
              <p:cNvSpPr/>
              <p:nvPr/>
            </p:nvSpPr>
            <p:spPr>
              <a:xfrm>
                <a:off x="591167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9" name="Freeform: Shape 18">
                <a:extLst>
                  <a:ext uri="{FF2B5EF4-FFF2-40B4-BE49-F238E27FC236}">
                    <a16:creationId xmlns:a16="http://schemas.microsoft.com/office/drawing/2014/main" id="{50DBADC2-6A2E-B4FB-B0DE-5FA5F4543774}"/>
                  </a:ext>
                </a:extLst>
              </p:cNvPr>
              <p:cNvSpPr/>
              <p:nvPr/>
            </p:nvSpPr>
            <p:spPr>
              <a:xfrm>
                <a:off x="597082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0" name="Freeform: Shape 19">
                <a:extLst>
                  <a:ext uri="{FF2B5EF4-FFF2-40B4-BE49-F238E27FC236}">
                    <a16:creationId xmlns:a16="http://schemas.microsoft.com/office/drawing/2014/main" id="{CE21FBB5-AFBE-ABEB-9EE0-BC12BD0218DD}"/>
                  </a:ext>
                </a:extLst>
              </p:cNvPr>
              <p:cNvSpPr/>
              <p:nvPr/>
            </p:nvSpPr>
            <p:spPr>
              <a:xfrm>
                <a:off x="6030073" y="312628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21" name="Freeform: Shape 20">
                <a:extLst>
                  <a:ext uri="{FF2B5EF4-FFF2-40B4-BE49-F238E27FC236}">
                    <a16:creationId xmlns:a16="http://schemas.microsoft.com/office/drawing/2014/main" id="{214CE545-0D7C-BDEC-C4C8-BC1F74957E78}"/>
                  </a:ext>
                </a:extLst>
              </p:cNvPr>
              <p:cNvSpPr/>
              <p:nvPr/>
            </p:nvSpPr>
            <p:spPr>
              <a:xfrm>
                <a:off x="6089224"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2" name="Freeform: Shape 21">
                <a:extLst>
                  <a:ext uri="{FF2B5EF4-FFF2-40B4-BE49-F238E27FC236}">
                    <a16:creationId xmlns:a16="http://schemas.microsoft.com/office/drawing/2014/main" id="{35EBDFA0-0423-9C8A-70FE-FC406BE56C33}"/>
                  </a:ext>
                </a:extLst>
              </p:cNvPr>
              <p:cNvSpPr/>
              <p:nvPr/>
            </p:nvSpPr>
            <p:spPr>
              <a:xfrm>
                <a:off x="5734038" y="318543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23" name="Freeform: Shape 22">
                <a:extLst>
                  <a:ext uri="{FF2B5EF4-FFF2-40B4-BE49-F238E27FC236}">
                    <a16:creationId xmlns:a16="http://schemas.microsoft.com/office/drawing/2014/main" id="{37C9DF2E-E342-DDCA-0B17-313397823C56}"/>
                  </a:ext>
                </a:extLst>
              </p:cNvPr>
              <p:cNvSpPr/>
              <p:nvPr/>
            </p:nvSpPr>
            <p:spPr>
              <a:xfrm>
                <a:off x="5793283"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24" name="Freeform: Shape 23">
                <a:extLst>
                  <a:ext uri="{FF2B5EF4-FFF2-40B4-BE49-F238E27FC236}">
                    <a16:creationId xmlns:a16="http://schemas.microsoft.com/office/drawing/2014/main" id="{31633E33-77AA-FDF1-30BF-C435C3D14FE0}"/>
                  </a:ext>
                </a:extLst>
              </p:cNvPr>
              <p:cNvSpPr/>
              <p:nvPr/>
            </p:nvSpPr>
            <p:spPr>
              <a:xfrm>
                <a:off x="5852433"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5" name="Freeform: Shape 24">
                <a:extLst>
                  <a:ext uri="{FF2B5EF4-FFF2-40B4-BE49-F238E27FC236}">
                    <a16:creationId xmlns:a16="http://schemas.microsoft.com/office/drawing/2014/main" id="{CABA9C5C-5723-A7A5-D31C-DB5ED2D283CD}"/>
                  </a:ext>
                </a:extLst>
              </p:cNvPr>
              <p:cNvSpPr/>
              <p:nvPr/>
            </p:nvSpPr>
            <p:spPr>
              <a:xfrm>
                <a:off x="591167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6" name="Freeform: Shape 25">
                <a:extLst>
                  <a:ext uri="{FF2B5EF4-FFF2-40B4-BE49-F238E27FC236}">
                    <a16:creationId xmlns:a16="http://schemas.microsoft.com/office/drawing/2014/main" id="{D1773312-E971-C87D-3C20-3180BB8CABFB}"/>
                  </a:ext>
                </a:extLst>
              </p:cNvPr>
              <p:cNvSpPr/>
              <p:nvPr/>
            </p:nvSpPr>
            <p:spPr>
              <a:xfrm>
                <a:off x="597082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7" name="Freeform: Shape 26">
                <a:extLst>
                  <a:ext uri="{FF2B5EF4-FFF2-40B4-BE49-F238E27FC236}">
                    <a16:creationId xmlns:a16="http://schemas.microsoft.com/office/drawing/2014/main" id="{4A0118F3-42EB-D8BD-26EF-5A5C7057D330}"/>
                  </a:ext>
                </a:extLst>
              </p:cNvPr>
              <p:cNvSpPr/>
              <p:nvPr/>
            </p:nvSpPr>
            <p:spPr>
              <a:xfrm>
                <a:off x="6030074"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28" name="Freeform: Shape 27">
                <a:extLst>
                  <a:ext uri="{FF2B5EF4-FFF2-40B4-BE49-F238E27FC236}">
                    <a16:creationId xmlns:a16="http://schemas.microsoft.com/office/drawing/2014/main" id="{77E8723E-E79A-6D23-A077-02546A33FC1C}"/>
                  </a:ext>
                </a:extLst>
              </p:cNvPr>
              <p:cNvSpPr/>
              <p:nvPr/>
            </p:nvSpPr>
            <p:spPr>
              <a:xfrm>
                <a:off x="6089224"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9" name="Freeform: Shape 28">
                <a:extLst>
                  <a:ext uri="{FF2B5EF4-FFF2-40B4-BE49-F238E27FC236}">
                    <a16:creationId xmlns:a16="http://schemas.microsoft.com/office/drawing/2014/main" id="{F63AFAB7-F632-8C0B-D601-B858D06E8684}"/>
                  </a:ext>
                </a:extLst>
              </p:cNvPr>
              <p:cNvSpPr/>
              <p:nvPr/>
            </p:nvSpPr>
            <p:spPr>
              <a:xfrm>
                <a:off x="5734038" y="324467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30" name="Freeform: Shape 29">
                <a:extLst>
                  <a:ext uri="{FF2B5EF4-FFF2-40B4-BE49-F238E27FC236}">
                    <a16:creationId xmlns:a16="http://schemas.microsoft.com/office/drawing/2014/main" id="{5541122B-CCDD-BE01-23C6-A93516B650F1}"/>
                  </a:ext>
                </a:extLst>
              </p:cNvPr>
              <p:cNvSpPr/>
              <p:nvPr/>
            </p:nvSpPr>
            <p:spPr>
              <a:xfrm>
                <a:off x="5793283" y="3244677"/>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10F2BC98-0714-E8CD-9F25-5AD7D5BCCB63}"/>
                  </a:ext>
                </a:extLst>
              </p:cNvPr>
              <p:cNvSpPr/>
              <p:nvPr/>
            </p:nvSpPr>
            <p:spPr>
              <a:xfrm>
                <a:off x="5852433"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91C5BCD2-DFA5-8420-6E6B-ACB868E52B95}"/>
                  </a:ext>
                </a:extLst>
              </p:cNvPr>
              <p:cNvSpPr/>
              <p:nvPr/>
            </p:nvSpPr>
            <p:spPr>
              <a:xfrm>
                <a:off x="591167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3" name="Freeform: Shape 32">
                <a:extLst>
                  <a:ext uri="{FF2B5EF4-FFF2-40B4-BE49-F238E27FC236}">
                    <a16:creationId xmlns:a16="http://schemas.microsoft.com/office/drawing/2014/main" id="{F80B2B2F-368F-F943-8957-947A71BDE3BF}"/>
                  </a:ext>
                </a:extLst>
              </p:cNvPr>
              <p:cNvSpPr/>
              <p:nvPr/>
            </p:nvSpPr>
            <p:spPr>
              <a:xfrm>
                <a:off x="597082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3593AAEA-CC21-DE26-BCDE-86F7175DDE48}"/>
                  </a:ext>
                </a:extLst>
              </p:cNvPr>
              <p:cNvSpPr/>
              <p:nvPr/>
            </p:nvSpPr>
            <p:spPr>
              <a:xfrm>
                <a:off x="6030073" y="324467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FE92F9A9-5534-74D8-F3EA-66E67B687EDE}"/>
                  </a:ext>
                </a:extLst>
              </p:cNvPr>
              <p:cNvSpPr/>
              <p:nvPr/>
            </p:nvSpPr>
            <p:spPr>
              <a:xfrm>
                <a:off x="6089224"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6" name="Freeform: Shape 35">
                <a:extLst>
                  <a:ext uri="{FF2B5EF4-FFF2-40B4-BE49-F238E27FC236}">
                    <a16:creationId xmlns:a16="http://schemas.microsoft.com/office/drawing/2014/main" id="{373DA0F1-B325-0286-940A-66B42E46A2D8}"/>
                  </a:ext>
                </a:extLst>
              </p:cNvPr>
              <p:cNvSpPr/>
              <p:nvPr/>
            </p:nvSpPr>
            <p:spPr>
              <a:xfrm>
                <a:off x="5734038" y="330382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37" name="Freeform: Shape 36">
                <a:extLst>
                  <a:ext uri="{FF2B5EF4-FFF2-40B4-BE49-F238E27FC236}">
                    <a16:creationId xmlns:a16="http://schemas.microsoft.com/office/drawing/2014/main" id="{96B4EDCD-58FA-71D1-6B82-9890E44A39C4}"/>
                  </a:ext>
                </a:extLst>
              </p:cNvPr>
              <p:cNvSpPr/>
              <p:nvPr/>
            </p:nvSpPr>
            <p:spPr>
              <a:xfrm>
                <a:off x="5793283"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8" name="Freeform: Shape 37">
                <a:extLst>
                  <a:ext uri="{FF2B5EF4-FFF2-40B4-BE49-F238E27FC236}">
                    <a16:creationId xmlns:a16="http://schemas.microsoft.com/office/drawing/2014/main" id="{E52BCB70-A26E-ABB5-A505-481CDC120F8D}"/>
                  </a:ext>
                </a:extLst>
              </p:cNvPr>
              <p:cNvSpPr/>
              <p:nvPr/>
            </p:nvSpPr>
            <p:spPr>
              <a:xfrm>
                <a:off x="5852433"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9" name="Freeform: Shape 38">
                <a:extLst>
                  <a:ext uri="{FF2B5EF4-FFF2-40B4-BE49-F238E27FC236}">
                    <a16:creationId xmlns:a16="http://schemas.microsoft.com/office/drawing/2014/main" id="{D27EC746-56CC-7944-1545-79EEC8A50D24}"/>
                  </a:ext>
                </a:extLst>
              </p:cNvPr>
              <p:cNvSpPr/>
              <p:nvPr/>
            </p:nvSpPr>
            <p:spPr>
              <a:xfrm>
                <a:off x="591167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0" name="Freeform: Shape 39">
                <a:extLst>
                  <a:ext uri="{FF2B5EF4-FFF2-40B4-BE49-F238E27FC236}">
                    <a16:creationId xmlns:a16="http://schemas.microsoft.com/office/drawing/2014/main" id="{FADD2617-F8E7-9A1A-6CE7-D23C9AA31BF6}"/>
                  </a:ext>
                </a:extLst>
              </p:cNvPr>
              <p:cNvSpPr/>
              <p:nvPr/>
            </p:nvSpPr>
            <p:spPr>
              <a:xfrm>
                <a:off x="597082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1" name="Freeform: Shape 40">
                <a:extLst>
                  <a:ext uri="{FF2B5EF4-FFF2-40B4-BE49-F238E27FC236}">
                    <a16:creationId xmlns:a16="http://schemas.microsoft.com/office/drawing/2014/main" id="{1ECDD605-4FC5-7A61-4873-934CB03794B8}"/>
                  </a:ext>
                </a:extLst>
              </p:cNvPr>
              <p:cNvSpPr/>
              <p:nvPr/>
            </p:nvSpPr>
            <p:spPr>
              <a:xfrm>
                <a:off x="6030073" y="330382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2" name="Freeform: Shape 41">
                <a:extLst>
                  <a:ext uri="{FF2B5EF4-FFF2-40B4-BE49-F238E27FC236}">
                    <a16:creationId xmlns:a16="http://schemas.microsoft.com/office/drawing/2014/main" id="{6F98E824-FFA3-C6F8-ADE8-9CB5838886DD}"/>
                  </a:ext>
                </a:extLst>
              </p:cNvPr>
              <p:cNvSpPr/>
              <p:nvPr/>
            </p:nvSpPr>
            <p:spPr>
              <a:xfrm>
                <a:off x="608922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3" name="Freeform: Shape 42">
                <a:extLst>
                  <a:ext uri="{FF2B5EF4-FFF2-40B4-BE49-F238E27FC236}">
                    <a16:creationId xmlns:a16="http://schemas.microsoft.com/office/drawing/2014/main" id="{6D648717-9E43-D869-696A-90F90AC946A1}"/>
                  </a:ext>
                </a:extLst>
              </p:cNvPr>
              <p:cNvSpPr/>
              <p:nvPr/>
            </p:nvSpPr>
            <p:spPr>
              <a:xfrm>
                <a:off x="5734038" y="3363074"/>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44" name="Freeform: Shape 43">
                <a:extLst>
                  <a:ext uri="{FF2B5EF4-FFF2-40B4-BE49-F238E27FC236}">
                    <a16:creationId xmlns:a16="http://schemas.microsoft.com/office/drawing/2014/main" id="{58D19812-125F-801F-BD9E-D6D66AC8FA38}"/>
                  </a:ext>
                </a:extLst>
              </p:cNvPr>
              <p:cNvSpPr/>
              <p:nvPr/>
            </p:nvSpPr>
            <p:spPr>
              <a:xfrm>
                <a:off x="5793283"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5" name="Freeform: Shape 44">
                <a:extLst>
                  <a:ext uri="{FF2B5EF4-FFF2-40B4-BE49-F238E27FC236}">
                    <a16:creationId xmlns:a16="http://schemas.microsoft.com/office/drawing/2014/main" id="{4427E3A8-59E5-13D6-2BEC-0B9371350DD5}"/>
                  </a:ext>
                </a:extLst>
              </p:cNvPr>
              <p:cNvSpPr/>
              <p:nvPr/>
            </p:nvSpPr>
            <p:spPr>
              <a:xfrm>
                <a:off x="5852433"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6" name="Freeform: Shape 45">
                <a:extLst>
                  <a:ext uri="{FF2B5EF4-FFF2-40B4-BE49-F238E27FC236}">
                    <a16:creationId xmlns:a16="http://schemas.microsoft.com/office/drawing/2014/main" id="{E6E21B0A-5DCD-FC4F-8624-55019D64AC05}"/>
                  </a:ext>
                </a:extLst>
              </p:cNvPr>
              <p:cNvSpPr/>
              <p:nvPr/>
            </p:nvSpPr>
            <p:spPr>
              <a:xfrm>
                <a:off x="591167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7" name="Freeform: Shape 46">
                <a:extLst>
                  <a:ext uri="{FF2B5EF4-FFF2-40B4-BE49-F238E27FC236}">
                    <a16:creationId xmlns:a16="http://schemas.microsoft.com/office/drawing/2014/main" id="{7D1C8F4D-6D9D-CFF2-3FDF-8886AF66C832}"/>
                  </a:ext>
                </a:extLst>
              </p:cNvPr>
              <p:cNvSpPr/>
              <p:nvPr/>
            </p:nvSpPr>
            <p:spPr>
              <a:xfrm>
                <a:off x="597082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8" name="Freeform: Shape 47">
                <a:extLst>
                  <a:ext uri="{FF2B5EF4-FFF2-40B4-BE49-F238E27FC236}">
                    <a16:creationId xmlns:a16="http://schemas.microsoft.com/office/drawing/2014/main" id="{94919A25-A8FF-799C-9D76-29BC4AFDA7B5}"/>
                  </a:ext>
                </a:extLst>
              </p:cNvPr>
              <p:cNvSpPr/>
              <p:nvPr/>
            </p:nvSpPr>
            <p:spPr>
              <a:xfrm>
                <a:off x="6030073" y="3363074"/>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9" name="Freeform: Shape 48">
                <a:extLst>
                  <a:ext uri="{FF2B5EF4-FFF2-40B4-BE49-F238E27FC236}">
                    <a16:creationId xmlns:a16="http://schemas.microsoft.com/office/drawing/2014/main" id="{196426D7-6279-8487-BCD2-89F5ADDBBDF3}"/>
                  </a:ext>
                </a:extLst>
              </p:cNvPr>
              <p:cNvSpPr/>
              <p:nvPr/>
            </p:nvSpPr>
            <p:spPr>
              <a:xfrm>
                <a:off x="608922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C530379A-EEE2-537A-31FB-4B576104412C}"/>
                  </a:ext>
                </a:extLst>
              </p:cNvPr>
              <p:cNvSpPr/>
              <p:nvPr/>
            </p:nvSpPr>
            <p:spPr>
              <a:xfrm>
                <a:off x="5734038" y="34222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8092761D-BB1C-0940-5059-E92FC2F3DD4A}"/>
                  </a:ext>
                </a:extLst>
              </p:cNvPr>
              <p:cNvSpPr/>
              <p:nvPr/>
            </p:nvSpPr>
            <p:spPr>
              <a:xfrm>
                <a:off x="5793283"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7F33678F-3B22-4166-D979-1380C574D598}"/>
                  </a:ext>
                </a:extLst>
              </p:cNvPr>
              <p:cNvSpPr/>
              <p:nvPr/>
            </p:nvSpPr>
            <p:spPr>
              <a:xfrm>
                <a:off x="5852433"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9E6864C7-ADE0-08D3-C644-AF7E5106A66C}"/>
                  </a:ext>
                </a:extLst>
              </p:cNvPr>
              <p:cNvSpPr/>
              <p:nvPr/>
            </p:nvSpPr>
            <p:spPr>
              <a:xfrm>
                <a:off x="591167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FC2DBE25-988F-ADB3-38B7-9FA7706DE8C3}"/>
                  </a:ext>
                </a:extLst>
              </p:cNvPr>
              <p:cNvSpPr/>
              <p:nvPr/>
            </p:nvSpPr>
            <p:spPr>
              <a:xfrm>
                <a:off x="597082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C6412A70-518E-5E1F-B5FA-8F800875E64A}"/>
                  </a:ext>
                </a:extLst>
              </p:cNvPr>
              <p:cNvSpPr/>
              <p:nvPr/>
            </p:nvSpPr>
            <p:spPr>
              <a:xfrm>
                <a:off x="6030073" y="34222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6" name="Freeform: Shape 55">
                <a:extLst>
                  <a:ext uri="{FF2B5EF4-FFF2-40B4-BE49-F238E27FC236}">
                    <a16:creationId xmlns:a16="http://schemas.microsoft.com/office/drawing/2014/main" id="{A3282469-6A22-0B23-6664-9414DD4CC128}"/>
                  </a:ext>
                </a:extLst>
              </p:cNvPr>
              <p:cNvSpPr/>
              <p:nvPr/>
            </p:nvSpPr>
            <p:spPr>
              <a:xfrm>
                <a:off x="608922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7" name="Freeform: Shape 56">
                <a:extLst>
                  <a:ext uri="{FF2B5EF4-FFF2-40B4-BE49-F238E27FC236}">
                    <a16:creationId xmlns:a16="http://schemas.microsoft.com/office/drawing/2014/main" id="{31FFF256-1886-7F2E-7EDE-BE9E8E41AFD5}"/>
                  </a:ext>
                </a:extLst>
              </p:cNvPr>
              <p:cNvSpPr/>
              <p:nvPr/>
            </p:nvSpPr>
            <p:spPr>
              <a:xfrm>
                <a:off x="6148469"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F2B2B63F-42DC-3322-AF90-C099092FF297}"/>
                  </a:ext>
                </a:extLst>
              </p:cNvPr>
              <p:cNvSpPr/>
              <p:nvPr/>
            </p:nvSpPr>
            <p:spPr>
              <a:xfrm>
                <a:off x="620762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59" name="Freeform: Shape 58">
                <a:extLst>
                  <a:ext uri="{FF2B5EF4-FFF2-40B4-BE49-F238E27FC236}">
                    <a16:creationId xmlns:a16="http://schemas.microsoft.com/office/drawing/2014/main" id="{349EA854-506C-4F12-35A6-613B571604FC}"/>
                  </a:ext>
                </a:extLst>
              </p:cNvPr>
              <p:cNvSpPr/>
              <p:nvPr/>
            </p:nvSpPr>
            <p:spPr>
              <a:xfrm>
                <a:off x="6266865" y="3067039"/>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endParaRPr lang="en-US" dirty="0"/>
              </a:p>
            </p:txBody>
          </p:sp>
          <p:sp>
            <p:nvSpPr>
              <p:cNvPr id="60" name="Freeform: Shape 59">
                <a:extLst>
                  <a:ext uri="{FF2B5EF4-FFF2-40B4-BE49-F238E27FC236}">
                    <a16:creationId xmlns:a16="http://schemas.microsoft.com/office/drawing/2014/main" id="{6D5B6E68-7B68-E38C-E7D5-BEE6EADFAF7B}"/>
                  </a:ext>
                </a:extLst>
              </p:cNvPr>
              <p:cNvSpPr/>
              <p:nvPr/>
            </p:nvSpPr>
            <p:spPr>
              <a:xfrm>
                <a:off x="632601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89C0204D-6A05-DD7E-3189-2036D5E1FBDB}"/>
                  </a:ext>
                </a:extLst>
              </p:cNvPr>
              <p:cNvSpPr/>
              <p:nvPr/>
            </p:nvSpPr>
            <p:spPr>
              <a:xfrm>
                <a:off x="638526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7C791A5F-760B-D387-074A-B85856A5093B}"/>
                  </a:ext>
                </a:extLst>
              </p:cNvPr>
              <p:cNvSpPr/>
              <p:nvPr/>
            </p:nvSpPr>
            <p:spPr>
              <a:xfrm>
                <a:off x="644441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D3E6568C-BAF1-1AD3-1C34-93182EBB776D}"/>
                  </a:ext>
                </a:extLst>
              </p:cNvPr>
              <p:cNvSpPr/>
              <p:nvPr/>
            </p:nvSpPr>
            <p:spPr>
              <a:xfrm>
                <a:off x="6148469" y="312628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72B74935-E841-3EC5-BD3D-AEBF9D6E16F8}"/>
                  </a:ext>
                </a:extLst>
              </p:cNvPr>
              <p:cNvSpPr/>
              <p:nvPr/>
            </p:nvSpPr>
            <p:spPr>
              <a:xfrm>
                <a:off x="620762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545F2520-C51A-C839-DA82-B530E052E9F6}"/>
                  </a:ext>
                </a:extLst>
              </p:cNvPr>
              <p:cNvSpPr/>
              <p:nvPr/>
            </p:nvSpPr>
            <p:spPr>
              <a:xfrm>
                <a:off x="6266865" y="312628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66" name="Freeform: Shape 65">
                <a:extLst>
                  <a:ext uri="{FF2B5EF4-FFF2-40B4-BE49-F238E27FC236}">
                    <a16:creationId xmlns:a16="http://schemas.microsoft.com/office/drawing/2014/main" id="{34090BF0-8FDE-B96D-DE82-F8253CD0FBC0}"/>
                  </a:ext>
                </a:extLst>
              </p:cNvPr>
              <p:cNvSpPr/>
              <p:nvPr/>
            </p:nvSpPr>
            <p:spPr>
              <a:xfrm>
                <a:off x="6326014"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67" name="Freeform: Shape 66">
                <a:extLst>
                  <a:ext uri="{FF2B5EF4-FFF2-40B4-BE49-F238E27FC236}">
                    <a16:creationId xmlns:a16="http://schemas.microsoft.com/office/drawing/2014/main" id="{E9D8DAAD-CC0B-7A33-45E8-36C4620A809C}"/>
                  </a:ext>
                </a:extLst>
              </p:cNvPr>
              <p:cNvSpPr/>
              <p:nvPr/>
            </p:nvSpPr>
            <p:spPr>
              <a:xfrm>
                <a:off x="638526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68" name="Freeform: Shape 67">
                <a:extLst>
                  <a:ext uri="{FF2B5EF4-FFF2-40B4-BE49-F238E27FC236}">
                    <a16:creationId xmlns:a16="http://schemas.microsoft.com/office/drawing/2014/main" id="{F53BB9F1-C814-BC4B-7C03-2C483AEA599C}"/>
                  </a:ext>
                </a:extLst>
              </p:cNvPr>
              <p:cNvSpPr/>
              <p:nvPr/>
            </p:nvSpPr>
            <p:spPr>
              <a:xfrm>
                <a:off x="6444410" y="312628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69" name="Freeform: Shape 68">
                <a:extLst>
                  <a:ext uri="{FF2B5EF4-FFF2-40B4-BE49-F238E27FC236}">
                    <a16:creationId xmlns:a16="http://schemas.microsoft.com/office/drawing/2014/main" id="{D34FD1C4-2C71-3D2D-DF15-F1B31709F5E8}"/>
                  </a:ext>
                </a:extLst>
              </p:cNvPr>
              <p:cNvSpPr/>
              <p:nvPr/>
            </p:nvSpPr>
            <p:spPr>
              <a:xfrm>
                <a:off x="6148469" y="3185433"/>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70" name="Freeform: Shape 69">
                <a:extLst>
                  <a:ext uri="{FF2B5EF4-FFF2-40B4-BE49-F238E27FC236}">
                    <a16:creationId xmlns:a16="http://schemas.microsoft.com/office/drawing/2014/main" id="{4F66E565-7E5A-6C39-F0AF-8450D3563A8A}"/>
                  </a:ext>
                </a:extLst>
              </p:cNvPr>
              <p:cNvSpPr/>
              <p:nvPr/>
            </p:nvSpPr>
            <p:spPr>
              <a:xfrm>
                <a:off x="620762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71" name="Freeform: Shape 70">
                <a:extLst>
                  <a:ext uri="{FF2B5EF4-FFF2-40B4-BE49-F238E27FC236}">
                    <a16:creationId xmlns:a16="http://schemas.microsoft.com/office/drawing/2014/main" id="{0F15AB94-F4C6-B31A-BE3A-B712DEC91B3B}"/>
                  </a:ext>
                </a:extLst>
              </p:cNvPr>
              <p:cNvSpPr/>
              <p:nvPr/>
            </p:nvSpPr>
            <p:spPr>
              <a:xfrm>
                <a:off x="6266865" y="3185433"/>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72" name="Freeform: Shape 71">
                <a:extLst>
                  <a:ext uri="{FF2B5EF4-FFF2-40B4-BE49-F238E27FC236}">
                    <a16:creationId xmlns:a16="http://schemas.microsoft.com/office/drawing/2014/main" id="{A171A758-E175-8D7A-AB78-A6F6CBDC3F6E}"/>
                  </a:ext>
                </a:extLst>
              </p:cNvPr>
              <p:cNvSpPr/>
              <p:nvPr/>
            </p:nvSpPr>
            <p:spPr>
              <a:xfrm>
                <a:off x="6326014"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73" name="Freeform: Shape 72">
                <a:extLst>
                  <a:ext uri="{FF2B5EF4-FFF2-40B4-BE49-F238E27FC236}">
                    <a16:creationId xmlns:a16="http://schemas.microsoft.com/office/drawing/2014/main" id="{38D4406A-B1A3-23F8-FD57-E61A204125A8}"/>
                  </a:ext>
                </a:extLst>
              </p:cNvPr>
              <p:cNvSpPr/>
              <p:nvPr/>
            </p:nvSpPr>
            <p:spPr>
              <a:xfrm>
                <a:off x="638526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74" name="Freeform: Shape 73">
                <a:extLst>
                  <a:ext uri="{FF2B5EF4-FFF2-40B4-BE49-F238E27FC236}">
                    <a16:creationId xmlns:a16="http://schemas.microsoft.com/office/drawing/2014/main" id="{63B2E5FC-5839-BB65-FAC6-7FA8EE162545}"/>
                  </a:ext>
                </a:extLst>
              </p:cNvPr>
              <p:cNvSpPr/>
              <p:nvPr/>
            </p:nvSpPr>
            <p:spPr>
              <a:xfrm>
                <a:off x="6444410" y="318543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75" name="Freeform: Shape 74">
                <a:extLst>
                  <a:ext uri="{FF2B5EF4-FFF2-40B4-BE49-F238E27FC236}">
                    <a16:creationId xmlns:a16="http://schemas.microsoft.com/office/drawing/2014/main" id="{86665E30-E47A-875B-84F1-0509C8D757F7}"/>
                  </a:ext>
                </a:extLst>
              </p:cNvPr>
              <p:cNvSpPr/>
              <p:nvPr/>
            </p:nvSpPr>
            <p:spPr>
              <a:xfrm>
                <a:off x="6148469" y="3244676"/>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76" name="Freeform: Shape 75">
                <a:extLst>
                  <a:ext uri="{FF2B5EF4-FFF2-40B4-BE49-F238E27FC236}">
                    <a16:creationId xmlns:a16="http://schemas.microsoft.com/office/drawing/2014/main" id="{1DB4248F-14FC-0F10-1694-63FC290E48A7}"/>
                  </a:ext>
                </a:extLst>
              </p:cNvPr>
              <p:cNvSpPr/>
              <p:nvPr/>
            </p:nvSpPr>
            <p:spPr>
              <a:xfrm>
                <a:off x="620762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77" name="Freeform: Shape 76">
                <a:extLst>
                  <a:ext uri="{FF2B5EF4-FFF2-40B4-BE49-F238E27FC236}">
                    <a16:creationId xmlns:a16="http://schemas.microsoft.com/office/drawing/2014/main" id="{5139F374-3B40-70D9-569D-D8979E71DE30}"/>
                  </a:ext>
                </a:extLst>
              </p:cNvPr>
              <p:cNvSpPr/>
              <p:nvPr/>
            </p:nvSpPr>
            <p:spPr>
              <a:xfrm>
                <a:off x="6266865" y="3244676"/>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78" name="Freeform: Shape 77">
                <a:extLst>
                  <a:ext uri="{FF2B5EF4-FFF2-40B4-BE49-F238E27FC236}">
                    <a16:creationId xmlns:a16="http://schemas.microsoft.com/office/drawing/2014/main" id="{0CF93BA7-DBA4-3A7D-5AB8-990145E162A0}"/>
                  </a:ext>
                </a:extLst>
              </p:cNvPr>
              <p:cNvSpPr/>
              <p:nvPr/>
            </p:nvSpPr>
            <p:spPr>
              <a:xfrm>
                <a:off x="6326014"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79" name="Freeform: Shape 78">
                <a:extLst>
                  <a:ext uri="{FF2B5EF4-FFF2-40B4-BE49-F238E27FC236}">
                    <a16:creationId xmlns:a16="http://schemas.microsoft.com/office/drawing/2014/main" id="{570C5703-E863-5423-D397-6ED778735532}"/>
                  </a:ext>
                </a:extLst>
              </p:cNvPr>
              <p:cNvSpPr/>
              <p:nvPr/>
            </p:nvSpPr>
            <p:spPr>
              <a:xfrm>
                <a:off x="638526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80" name="Freeform: Shape 79">
                <a:extLst>
                  <a:ext uri="{FF2B5EF4-FFF2-40B4-BE49-F238E27FC236}">
                    <a16:creationId xmlns:a16="http://schemas.microsoft.com/office/drawing/2014/main" id="{44338535-EB27-87B4-7C1A-13F3B12D694C}"/>
                  </a:ext>
                </a:extLst>
              </p:cNvPr>
              <p:cNvSpPr/>
              <p:nvPr/>
            </p:nvSpPr>
            <p:spPr>
              <a:xfrm>
                <a:off x="6444410" y="32446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81" name="Freeform: Shape 80">
                <a:extLst>
                  <a:ext uri="{FF2B5EF4-FFF2-40B4-BE49-F238E27FC236}">
                    <a16:creationId xmlns:a16="http://schemas.microsoft.com/office/drawing/2014/main" id="{D768C096-1B5E-6530-23D8-E145E1B6F314}"/>
                  </a:ext>
                </a:extLst>
              </p:cNvPr>
              <p:cNvSpPr/>
              <p:nvPr/>
            </p:nvSpPr>
            <p:spPr>
              <a:xfrm>
                <a:off x="6148469"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82" name="Freeform: Shape 81">
                <a:extLst>
                  <a:ext uri="{FF2B5EF4-FFF2-40B4-BE49-F238E27FC236}">
                    <a16:creationId xmlns:a16="http://schemas.microsoft.com/office/drawing/2014/main" id="{9F27CD58-8AB3-28C7-CF6C-1D3109DF48E8}"/>
                  </a:ext>
                </a:extLst>
              </p:cNvPr>
              <p:cNvSpPr/>
              <p:nvPr/>
            </p:nvSpPr>
            <p:spPr>
              <a:xfrm>
                <a:off x="620762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83" name="Freeform: Shape 82">
                <a:extLst>
                  <a:ext uri="{FF2B5EF4-FFF2-40B4-BE49-F238E27FC236}">
                    <a16:creationId xmlns:a16="http://schemas.microsoft.com/office/drawing/2014/main" id="{A960C9FC-6F8E-5E52-FB3B-BBA0C03EA580}"/>
                  </a:ext>
                </a:extLst>
              </p:cNvPr>
              <p:cNvSpPr/>
              <p:nvPr/>
            </p:nvSpPr>
            <p:spPr>
              <a:xfrm>
                <a:off x="6266865" y="330382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84" name="Freeform: Shape 83">
                <a:extLst>
                  <a:ext uri="{FF2B5EF4-FFF2-40B4-BE49-F238E27FC236}">
                    <a16:creationId xmlns:a16="http://schemas.microsoft.com/office/drawing/2014/main" id="{F362DD1E-6D62-2BAB-AE20-BE7D891E11AF}"/>
                  </a:ext>
                </a:extLst>
              </p:cNvPr>
              <p:cNvSpPr/>
              <p:nvPr/>
            </p:nvSpPr>
            <p:spPr>
              <a:xfrm>
                <a:off x="632601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85" name="Freeform: Shape 84">
                <a:extLst>
                  <a:ext uri="{FF2B5EF4-FFF2-40B4-BE49-F238E27FC236}">
                    <a16:creationId xmlns:a16="http://schemas.microsoft.com/office/drawing/2014/main" id="{1CEC82BC-7725-568B-135E-D95A630E5D49}"/>
                  </a:ext>
                </a:extLst>
              </p:cNvPr>
              <p:cNvSpPr/>
              <p:nvPr/>
            </p:nvSpPr>
            <p:spPr>
              <a:xfrm>
                <a:off x="638526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86" name="Freeform: Shape 85">
                <a:extLst>
                  <a:ext uri="{FF2B5EF4-FFF2-40B4-BE49-F238E27FC236}">
                    <a16:creationId xmlns:a16="http://schemas.microsoft.com/office/drawing/2014/main" id="{A036C99A-DBEB-930C-02B9-22950BF94E80}"/>
                  </a:ext>
                </a:extLst>
              </p:cNvPr>
              <p:cNvSpPr/>
              <p:nvPr/>
            </p:nvSpPr>
            <p:spPr>
              <a:xfrm>
                <a:off x="644441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87" name="Freeform: Shape 86">
                <a:extLst>
                  <a:ext uri="{FF2B5EF4-FFF2-40B4-BE49-F238E27FC236}">
                    <a16:creationId xmlns:a16="http://schemas.microsoft.com/office/drawing/2014/main" id="{FBB2900C-52C5-0DC9-D0FE-27D25F3B99A1}"/>
                  </a:ext>
                </a:extLst>
              </p:cNvPr>
              <p:cNvSpPr/>
              <p:nvPr/>
            </p:nvSpPr>
            <p:spPr>
              <a:xfrm>
                <a:off x="6148469"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88" name="Freeform: Shape 87">
                <a:extLst>
                  <a:ext uri="{FF2B5EF4-FFF2-40B4-BE49-F238E27FC236}">
                    <a16:creationId xmlns:a16="http://schemas.microsoft.com/office/drawing/2014/main" id="{71D0C845-F7B6-D399-BB55-42414210A407}"/>
                  </a:ext>
                </a:extLst>
              </p:cNvPr>
              <p:cNvSpPr/>
              <p:nvPr/>
            </p:nvSpPr>
            <p:spPr>
              <a:xfrm>
                <a:off x="620762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89" name="Freeform: Shape 88">
                <a:extLst>
                  <a:ext uri="{FF2B5EF4-FFF2-40B4-BE49-F238E27FC236}">
                    <a16:creationId xmlns:a16="http://schemas.microsoft.com/office/drawing/2014/main" id="{274A0C79-0E54-5D74-97F9-9B5350471550}"/>
                  </a:ext>
                </a:extLst>
              </p:cNvPr>
              <p:cNvSpPr/>
              <p:nvPr/>
            </p:nvSpPr>
            <p:spPr>
              <a:xfrm>
                <a:off x="6266865" y="3363072"/>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90" name="Freeform: Shape 89">
                <a:extLst>
                  <a:ext uri="{FF2B5EF4-FFF2-40B4-BE49-F238E27FC236}">
                    <a16:creationId xmlns:a16="http://schemas.microsoft.com/office/drawing/2014/main" id="{F41B86B5-0156-7FFE-DF5D-C607571C1C37}"/>
                  </a:ext>
                </a:extLst>
              </p:cNvPr>
              <p:cNvSpPr/>
              <p:nvPr/>
            </p:nvSpPr>
            <p:spPr>
              <a:xfrm>
                <a:off x="632601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91" name="Freeform: Shape 90">
                <a:extLst>
                  <a:ext uri="{FF2B5EF4-FFF2-40B4-BE49-F238E27FC236}">
                    <a16:creationId xmlns:a16="http://schemas.microsoft.com/office/drawing/2014/main" id="{0E1CDCF6-340D-1E34-E77E-483303FE3430}"/>
                  </a:ext>
                </a:extLst>
              </p:cNvPr>
              <p:cNvSpPr/>
              <p:nvPr/>
            </p:nvSpPr>
            <p:spPr>
              <a:xfrm>
                <a:off x="638526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92" name="Freeform: Shape 91">
                <a:extLst>
                  <a:ext uri="{FF2B5EF4-FFF2-40B4-BE49-F238E27FC236}">
                    <a16:creationId xmlns:a16="http://schemas.microsoft.com/office/drawing/2014/main" id="{58C40934-87E5-F1B7-7105-8323416906D1}"/>
                  </a:ext>
                </a:extLst>
              </p:cNvPr>
              <p:cNvSpPr/>
              <p:nvPr/>
            </p:nvSpPr>
            <p:spPr>
              <a:xfrm>
                <a:off x="6444410" y="3363074"/>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93" name="Freeform: Shape 92">
                <a:extLst>
                  <a:ext uri="{FF2B5EF4-FFF2-40B4-BE49-F238E27FC236}">
                    <a16:creationId xmlns:a16="http://schemas.microsoft.com/office/drawing/2014/main" id="{7F6360B7-DC6A-BE8D-0CA5-83E407E56436}"/>
                  </a:ext>
                </a:extLst>
              </p:cNvPr>
              <p:cNvSpPr/>
              <p:nvPr/>
            </p:nvSpPr>
            <p:spPr>
              <a:xfrm>
                <a:off x="6148469"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94" name="Freeform: Shape 93">
                <a:extLst>
                  <a:ext uri="{FF2B5EF4-FFF2-40B4-BE49-F238E27FC236}">
                    <a16:creationId xmlns:a16="http://schemas.microsoft.com/office/drawing/2014/main" id="{2F4B9BE2-A09F-97B6-6C82-D700E61B0494}"/>
                  </a:ext>
                </a:extLst>
              </p:cNvPr>
              <p:cNvSpPr/>
              <p:nvPr/>
            </p:nvSpPr>
            <p:spPr>
              <a:xfrm>
                <a:off x="620762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95" name="Freeform: Shape 94">
                <a:extLst>
                  <a:ext uri="{FF2B5EF4-FFF2-40B4-BE49-F238E27FC236}">
                    <a16:creationId xmlns:a16="http://schemas.microsoft.com/office/drawing/2014/main" id="{6735373F-AA45-C0DD-E3B1-4D05BC7AFEDB}"/>
                  </a:ext>
                </a:extLst>
              </p:cNvPr>
              <p:cNvSpPr/>
              <p:nvPr/>
            </p:nvSpPr>
            <p:spPr>
              <a:xfrm>
                <a:off x="6266865" y="3422225"/>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96" name="Freeform: Shape 95">
                <a:extLst>
                  <a:ext uri="{FF2B5EF4-FFF2-40B4-BE49-F238E27FC236}">
                    <a16:creationId xmlns:a16="http://schemas.microsoft.com/office/drawing/2014/main" id="{4889455C-3AF2-E83D-D9EB-75E29B06805E}"/>
                  </a:ext>
                </a:extLst>
              </p:cNvPr>
              <p:cNvSpPr/>
              <p:nvPr/>
            </p:nvSpPr>
            <p:spPr>
              <a:xfrm>
                <a:off x="632601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97" name="Freeform: Shape 96">
                <a:extLst>
                  <a:ext uri="{FF2B5EF4-FFF2-40B4-BE49-F238E27FC236}">
                    <a16:creationId xmlns:a16="http://schemas.microsoft.com/office/drawing/2014/main" id="{B51AE424-9E21-E1B5-218D-935903F07736}"/>
                  </a:ext>
                </a:extLst>
              </p:cNvPr>
              <p:cNvSpPr/>
              <p:nvPr/>
            </p:nvSpPr>
            <p:spPr>
              <a:xfrm>
                <a:off x="638526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98" name="Freeform: Shape 97">
                <a:extLst>
                  <a:ext uri="{FF2B5EF4-FFF2-40B4-BE49-F238E27FC236}">
                    <a16:creationId xmlns:a16="http://schemas.microsoft.com/office/drawing/2014/main" id="{DE529AB3-5EE4-F4D6-BCA3-AA601A7EB138}"/>
                  </a:ext>
                </a:extLst>
              </p:cNvPr>
              <p:cNvSpPr/>
              <p:nvPr/>
            </p:nvSpPr>
            <p:spPr>
              <a:xfrm>
                <a:off x="6444410" y="34222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99" name="Freeform: Shape 98">
                <a:extLst>
                  <a:ext uri="{FF2B5EF4-FFF2-40B4-BE49-F238E27FC236}">
                    <a16:creationId xmlns:a16="http://schemas.microsoft.com/office/drawing/2014/main" id="{5E867203-8016-82AA-682C-EADAE15D9084}"/>
                  </a:ext>
                </a:extLst>
              </p:cNvPr>
              <p:cNvSpPr/>
              <p:nvPr/>
            </p:nvSpPr>
            <p:spPr>
              <a:xfrm>
                <a:off x="5734038" y="3481374"/>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100" name="Freeform: Shape 99">
                <a:extLst>
                  <a:ext uri="{FF2B5EF4-FFF2-40B4-BE49-F238E27FC236}">
                    <a16:creationId xmlns:a16="http://schemas.microsoft.com/office/drawing/2014/main" id="{95728A52-90C4-161A-F500-01378860BE05}"/>
                  </a:ext>
                </a:extLst>
              </p:cNvPr>
              <p:cNvSpPr/>
              <p:nvPr/>
            </p:nvSpPr>
            <p:spPr>
              <a:xfrm>
                <a:off x="5793283"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01" name="Freeform: Shape 100">
                <a:extLst>
                  <a:ext uri="{FF2B5EF4-FFF2-40B4-BE49-F238E27FC236}">
                    <a16:creationId xmlns:a16="http://schemas.microsoft.com/office/drawing/2014/main" id="{53E1034A-90C7-0CE9-EEB9-1BEE7475140D}"/>
                  </a:ext>
                </a:extLst>
              </p:cNvPr>
              <p:cNvSpPr/>
              <p:nvPr/>
            </p:nvSpPr>
            <p:spPr>
              <a:xfrm>
                <a:off x="5852433"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02" name="Freeform: Shape 101">
                <a:extLst>
                  <a:ext uri="{FF2B5EF4-FFF2-40B4-BE49-F238E27FC236}">
                    <a16:creationId xmlns:a16="http://schemas.microsoft.com/office/drawing/2014/main" id="{24B9D3A7-6D5A-A03E-F5FC-63BC81C2D1A8}"/>
                  </a:ext>
                </a:extLst>
              </p:cNvPr>
              <p:cNvSpPr/>
              <p:nvPr/>
            </p:nvSpPr>
            <p:spPr>
              <a:xfrm>
                <a:off x="591167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03" name="Freeform: Shape 102">
                <a:extLst>
                  <a:ext uri="{FF2B5EF4-FFF2-40B4-BE49-F238E27FC236}">
                    <a16:creationId xmlns:a16="http://schemas.microsoft.com/office/drawing/2014/main" id="{8261D079-2174-3A1D-71FF-AAE3FEB2267F}"/>
                  </a:ext>
                </a:extLst>
              </p:cNvPr>
              <p:cNvSpPr/>
              <p:nvPr/>
            </p:nvSpPr>
            <p:spPr>
              <a:xfrm>
                <a:off x="597082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04" name="Freeform: Shape 103">
                <a:extLst>
                  <a:ext uri="{FF2B5EF4-FFF2-40B4-BE49-F238E27FC236}">
                    <a16:creationId xmlns:a16="http://schemas.microsoft.com/office/drawing/2014/main" id="{603B5C93-9A20-4023-33A0-EA79676F60D8}"/>
                  </a:ext>
                </a:extLst>
              </p:cNvPr>
              <p:cNvSpPr/>
              <p:nvPr/>
            </p:nvSpPr>
            <p:spPr>
              <a:xfrm>
                <a:off x="6030074"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05" name="Freeform: Shape 104">
                <a:extLst>
                  <a:ext uri="{FF2B5EF4-FFF2-40B4-BE49-F238E27FC236}">
                    <a16:creationId xmlns:a16="http://schemas.microsoft.com/office/drawing/2014/main" id="{8D4AEBE3-85D6-88F1-4E34-B83EDC7296EB}"/>
                  </a:ext>
                </a:extLst>
              </p:cNvPr>
              <p:cNvSpPr/>
              <p:nvPr/>
            </p:nvSpPr>
            <p:spPr>
              <a:xfrm>
                <a:off x="6089224"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06" name="Freeform: Shape 105">
                <a:extLst>
                  <a:ext uri="{FF2B5EF4-FFF2-40B4-BE49-F238E27FC236}">
                    <a16:creationId xmlns:a16="http://schemas.microsoft.com/office/drawing/2014/main" id="{F28E347C-91D4-104D-3975-655C94E97EF9}"/>
                  </a:ext>
                </a:extLst>
              </p:cNvPr>
              <p:cNvSpPr/>
              <p:nvPr/>
            </p:nvSpPr>
            <p:spPr>
              <a:xfrm>
                <a:off x="5734038" y="354062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07" name="Freeform: Shape 106">
                <a:extLst>
                  <a:ext uri="{FF2B5EF4-FFF2-40B4-BE49-F238E27FC236}">
                    <a16:creationId xmlns:a16="http://schemas.microsoft.com/office/drawing/2014/main" id="{D0E6EA3E-B652-135F-828A-504D59656DCE}"/>
                  </a:ext>
                </a:extLst>
              </p:cNvPr>
              <p:cNvSpPr/>
              <p:nvPr/>
            </p:nvSpPr>
            <p:spPr>
              <a:xfrm>
                <a:off x="5793283"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08" name="Freeform: Shape 107">
                <a:extLst>
                  <a:ext uri="{FF2B5EF4-FFF2-40B4-BE49-F238E27FC236}">
                    <a16:creationId xmlns:a16="http://schemas.microsoft.com/office/drawing/2014/main" id="{33F36177-62EA-7E50-6413-C1C93B137035}"/>
                  </a:ext>
                </a:extLst>
              </p:cNvPr>
              <p:cNvSpPr/>
              <p:nvPr/>
            </p:nvSpPr>
            <p:spPr>
              <a:xfrm>
                <a:off x="5852433"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09" name="Freeform: Shape 108">
                <a:extLst>
                  <a:ext uri="{FF2B5EF4-FFF2-40B4-BE49-F238E27FC236}">
                    <a16:creationId xmlns:a16="http://schemas.microsoft.com/office/drawing/2014/main" id="{3C8F068D-893A-A2DF-6748-E4B5E22C83BE}"/>
                  </a:ext>
                </a:extLst>
              </p:cNvPr>
              <p:cNvSpPr/>
              <p:nvPr/>
            </p:nvSpPr>
            <p:spPr>
              <a:xfrm>
                <a:off x="591167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10" name="Freeform: Shape 109">
                <a:extLst>
                  <a:ext uri="{FF2B5EF4-FFF2-40B4-BE49-F238E27FC236}">
                    <a16:creationId xmlns:a16="http://schemas.microsoft.com/office/drawing/2014/main" id="{3B7422A7-6523-9A98-7553-5FE6B9C689FA}"/>
                  </a:ext>
                </a:extLst>
              </p:cNvPr>
              <p:cNvSpPr/>
              <p:nvPr/>
            </p:nvSpPr>
            <p:spPr>
              <a:xfrm>
                <a:off x="597082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11" name="Freeform: Shape 110">
                <a:extLst>
                  <a:ext uri="{FF2B5EF4-FFF2-40B4-BE49-F238E27FC236}">
                    <a16:creationId xmlns:a16="http://schemas.microsoft.com/office/drawing/2014/main" id="{8214CE1F-919C-4292-A814-E185DDF36CE3}"/>
                  </a:ext>
                </a:extLst>
              </p:cNvPr>
              <p:cNvSpPr/>
              <p:nvPr/>
            </p:nvSpPr>
            <p:spPr>
              <a:xfrm>
                <a:off x="6030074"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12" name="Freeform: Shape 111">
                <a:extLst>
                  <a:ext uri="{FF2B5EF4-FFF2-40B4-BE49-F238E27FC236}">
                    <a16:creationId xmlns:a16="http://schemas.microsoft.com/office/drawing/2014/main" id="{EAD05430-F4DF-5A60-4D65-265E3768D8D9}"/>
                  </a:ext>
                </a:extLst>
              </p:cNvPr>
              <p:cNvSpPr/>
              <p:nvPr/>
            </p:nvSpPr>
            <p:spPr>
              <a:xfrm>
                <a:off x="6089224"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13" name="Freeform: Shape 112">
                <a:extLst>
                  <a:ext uri="{FF2B5EF4-FFF2-40B4-BE49-F238E27FC236}">
                    <a16:creationId xmlns:a16="http://schemas.microsoft.com/office/drawing/2014/main" id="{71F1D295-BD21-B98F-5E17-FD4B5F871EEA}"/>
                  </a:ext>
                </a:extLst>
              </p:cNvPr>
              <p:cNvSpPr/>
              <p:nvPr/>
            </p:nvSpPr>
            <p:spPr>
              <a:xfrm>
                <a:off x="5734038" y="359977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14" name="Freeform: Shape 113">
                <a:extLst>
                  <a:ext uri="{FF2B5EF4-FFF2-40B4-BE49-F238E27FC236}">
                    <a16:creationId xmlns:a16="http://schemas.microsoft.com/office/drawing/2014/main" id="{62D10251-FD0E-5927-0652-F1792666F58C}"/>
                  </a:ext>
                </a:extLst>
              </p:cNvPr>
              <p:cNvSpPr/>
              <p:nvPr/>
            </p:nvSpPr>
            <p:spPr>
              <a:xfrm>
                <a:off x="5793283" y="359977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15" name="Freeform: Shape 114">
                <a:extLst>
                  <a:ext uri="{FF2B5EF4-FFF2-40B4-BE49-F238E27FC236}">
                    <a16:creationId xmlns:a16="http://schemas.microsoft.com/office/drawing/2014/main" id="{939EE59C-7399-33A2-6482-258A24D99EC8}"/>
                  </a:ext>
                </a:extLst>
              </p:cNvPr>
              <p:cNvSpPr/>
              <p:nvPr/>
            </p:nvSpPr>
            <p:spPr>
              <a:xfrm>
                <a:off x="5852433"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16" name="Freeform: Shape 115">
                <a:extLst>
                  <a:ext uri="{FF2B5EF4-FFF2-40B4-BE49-F238E27FC236}">
                    <a16:creationId xmlns:a16="http://schemas.microsoft.com/office/drawing/2014/main" id="{A3FC3B84-E95B-122F-CF2C-C6FDA2F93DBF}"/>
                  </a:ext>
                </a:extLst>
              </p:cNvPr>
              <p:cNvSpPr/>
              <p:nvPr/>
            </p:nvSpPr>
            <p:spPr>
              <a:xfrm>
                <a:off x="591167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17" name="Freeform: Shape 116">
                <a:extLst>
                  <a:ext uri="{FF2B5EF4-FFF2-40B4-BE49-F238E27FC236}">
                    <a16:creationId xmlns:a16="http://schemas.microsoft.com/office/drawing/2014/main" id="{A47120F1-CBCF-C81D-5965-15410CA3A584}"/>
                  </a:ext>
                </a:extLst>
              </p:cNvPr>
              <p:cNvSpPr/>
              <p:nvPr/>
            </p:nvSpPr>
            <p:spPr>
              <a:xfrm>
                <a:off x="597082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18" name="Freeform: Shape 117">
                <a:extLst>
                  <a:ext uri="{FF2B5EF4-FFF2-40B4-BE49-F238E27FC236}">
                    <a16:creationId xmlns:a16="http://schemas.microsoft.com/office/drawing/2014/main" id="{C5FD2ACE-AFE4-9913-2064-4F32FF10EB2E}"/>
                  </a:ext>
                </a:extLst>
              </p:cNvPr>
              <p:cNvSpPr/>
              <p:nvPr/>
            </p:nvSpPr>
            <p:spPr>
              <a:xfrm>
                <a:off x="6030073" y="3599770"/>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19" name="Freeform: Shape 118">
                <a:extLst>
                  <a:ext uri="{FF2B5EF4-FFF2-40B4-BE49-F238E27FC236}">
                    <a16:creationId xmlns:a16="http://schemas.microsoft.com/office/drawing/2014/main" id="{B82D2791-E920-A1CE-C8B5-71174E8ED6AB}"/>
                  </a:ext>
                </a:extLst>
              </p:cNvPr>
              <p:cNvSpPr/>
              <p:nvPr/>
            </p:nvSpPr>
            <p:spPr>
              <a:xfrm>
                <a:off x="6089224"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20" name="Freeform: Shape 119">
                <a:extLst>
                  <a:ext uri="{FF2B5EF4-FFF2-40B4-BE49-F238E27FC236}">
                    <a16:creationId xmlns:a16="http://schemas.microsoft.com/office/drawing/2014/main" id="{7C85CFD2-7B96-0679-85DD-2EA58209949A}"/>
                  </a:ext>
                </a:extLst>
              </p:cNvPr>
              <p:cNvSpPr/>
              <p:nvPr/>
            </p:nvSpPr>
            <p:spPr>
              <a:xfrm>
                <a:off x="5734037" y="365901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21" name="Freeform: Shape 120">
                <a:extLst>
                  <a:ext uri="{FF2B5EF4-FFF2-40B4-BE49-F238E27FC236}">
                    <a16:creationId xmlns:a16="http://schemas.microsoft.com/office/drawing/2014/main" id="{81B83593-1B3A-D6EF-B3D1-2E60565BEA3B}"/>
                  </a:ext>
                </a:extLst>
              </p:cNvPr>
              <p:cNvSpPr/>
              <p:nvPr/>
            </p:nvSpPr>
            <p:spPr>
              <a:xfrm>
                <a:off x="5793282" y="3659014"/>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22" name="Freeform: Shape 121">
                <a:extLst>
                  <a:ext uri="{FF2B5EF4-FFF2-40B4-BE49-F238E27FC236}">
                    <a16:creationId xmlns:a16="http://schemas.microsoft.com/office/drawing/2014/main" id="{2DFC30FA-18FC-40A9-8C40-6531C563628A}"/>
                  </a:ext>
                </a:extLst>
              </p:cNvPr>
              <p:cNvSpPr/>
              <p:nvPr/>
            </p:nvSpPr>
            <p:spPr>
              <a:xfrm>
                <a:off x="5852432"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23" name="Freeform: Shape 122">
                <a:extLst>
                  <a:ext uri="{FF2B5EF4-FFF2-40B4-BE49-F238E27FC236}">
                    <a16:creationId xmlns:a16="http://schemas.microsoft.com/office/drawing/2014/main" id="{935A757A-4090-AAD2-0D23-203DA73589EE}"/>
                  </a:ext>
                </a:extLst>
              </p:cNvPr>
              <p:cNvSpPr/>
              <p:nvPr/>
            </p:nvSpPr>
            <p:spPr>
              <a:xfrm>
                <a:off x="591167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24" name="Freeform: Shape 123">
                <a:extLst>
                  <a:ext uri="{FF2B5EF4-FFF2-40B4-BE49-F238E27FC236}">
                    <a16:creationId xmlns:a16="http://schemas.microsoft.com/office/drawing/2014/main" id="{A9B1433F-A4AE-B8BB-6336-697A9EE10C91}"/>
                  </a:ext>
                </a:extLst>
              </p:cNvPr>
              <p:cNvSpPr/>
              <p:nvPr/>
            </p:nvSpPr>
            <p:spPr>
              <a:xfrm>
                <a:off x="597082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25" name="Freeform: Shape 124">
                <a:extLst>
                  <a:ext uri="{FF2B5EF4-FFF2-40B4-BE49-F238E27FC236}">
                    <a16:creationId xmlns:a16="http://schemas.microsoft.com/office/drawing/2014/main" id="{F73FC272-BD7E-EF69-1C9A-71756C005A7C}"/>
                  </a:ext>
                </a:extLst>
              </p:cNvPr>
              <p:cNvSpPr/>
              <p:nvPr/>
            </p:nvSpPr>
            <p:spPr>
              <a:xfrm>
                <a:off x="6030073" y="3659014"/>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26" name="Freeform: Shape 125">
                <a:extLst>
                  <a:ext uri="{FF2B5EF4-FFF2-40B4-BE49-F238E27FC236}">
                    <a16:creationId xmlns:a16="http://schemas.microsoft.com/office/drawing/2014/main" id="{11BB0383-FE61-F526-83B2-D8C2FB5E6BE0}"/>
                  </a:ext>
                </a:extLst>
              </p:cNvPr>
              <p:cNvSpPr/>
              <p:nvPr/>
            </p:nvSpPr>
            <p:spPr>
              <a:xfrm>
                <a:off x="6089224"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27" name="Freeform: Shape 126">
                <a:extLst>
                  <a:ext uri="{FF2B5EF4-FFF2-40B4-BE49-F238E27FC236}">
                    <a16:creationId xmlns:a16="http://schemas.microsoft.com/office/drawing/2014/main" id="{82771B38-6FD7-6730-9755-1ECC2C3C4F70}"/>
                  </a:ext>
                </a:extLst>
              </p:cNvPr>
              <p:cNvSpPr/>
              <p:nvPr/>
            </p:nvSpPr>
            <p:spPr>
              <a:xfrm>
                <a:off x="5734039" y="371816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28" name="Freeform: Shape 127">
                <a:extLst>
                  <a:ext uri="{FF2B5EF4-FFF2-40B4-BE49-F238E27FC236}">
                    <a16:creationId xmlns:a16="http://schemas.microsoft.com/office/drawing/2014/main" id="{B012445B-E7FD-CDCB-571C-9C4B4B7E86E7}"/>
                  </a:ext>
                </a:extLst>
              </p:cNvPr>
              <p:cNvSpPr/>
              <p:nvPr/>
            </p:nvSpPr>
            <p:spPr>
              <a:xfrm>
                <a:off x="5793284" y="371816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29" name="Freeform: Shape 128">
                <a:extLst>
                  <a:ext uri="{FF2B5EF4-FFF2-40B4-BE49-F238E27FC236}">
                    <a16:creationId xmlns:a16="http://schemas.microsoft.com/office/drawing/2014/main" id="{A6106CF2-330F-ED50-7018-DB8FED005CE2}"/>
                  </a:ext>
                </a:extLst>
              </p:cNvPr>
              <p:cNvSpPr/>
              <p:nvPr/>
            </p:nvSpPr>
            <p:spPr>
              <a:xfrm>
                <a:off x="5852434"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0" name="Freeform: Shape 129">
                <a:extLst>
                  <a:ext uri="{FF2B5EF4-FFF2-40B4-BE49-F238E27FC236}">
                    <a16:creationId xmlns:a16="http://schemas.microsoft.com/office/drawing/2014/main" id="{BFBCD3BA-4DD0-A91E-EEB5-5DFE97E968F2}"/>
                  </a:ext>
                </a:extLst>
              </p:cNvPr>
              <p:cNvSpPr/>
              <p:nvPr/>
            </p:nvSpPr>
            <p:spPr>
              <a:xfrm>
                <a:off x="591167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1" name="Freeform: Shape 130">
                <a:extLst>
                  <a:ext uri="{FF2B5EF4-FFF2-40B4-BE49-F238E27FC236}">
                    <a16:creationId xmlns:a16="http://schemas.microsoft.com/office/drawing/2014/main" id="{2AB74C5A-554C-E670-CA06-9D3D2D1FF4F5}"/>
                  </a:ext>
                </a:extLst>
              </p:cNvPr>
              <p:cNvSpPr/>
              <p:nvPr/>
            </p:nvSpPr>
            <p:spPr>
              <a:xfrm>
                <a:off x="597082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2" name="Freeform: Shape 131">
                <a:extLst>
                  <a:ext uri="{FF2B5EF4-FFF2-40B4-BE49-F238E27FC236}">
                    <a16:creationId xmlns:a16="http://schemas.microsoft.com/office/drawing/2014/main" id="{4AF76C17-318A-1783-95BC-E29CB40698FF}"/>
                  </a:ext>
                </a:extLst>
              </p:cNvPr>
              <p:cNvSpPr/>
              <p:nvPr/>
            </p:nvSpPr>
            <p:spPr>
              <a:xfrm>
                <a:off x="6030074" y="371816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3" name="Freeform: Shape 132">
                <a:extLst>
                  <a:ext uri="{FF2B5EF4-FFF2-40B4-BE49-F238E27FC236}">
                    <a16:creationId xmlns:a16="http://schemas.microsoft.com/office/drawing/2014/main" id="{C38FFE91-A082-BB0D-AADA-B5DF840CE5ED}"/>
                  </a:ext>
                </a:extLst>
              </p:cNvPr>
              <p:cNvSpPr/>
              <p:nvPr/>
            </p:nvSpPr>
            <p:spPr>
              <a:xfrm>
                <a:off x="6089225"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4" name="Freeform: Shape 133">
                <a:extLst>
                  <a:ext uri="{FF2B5EF4-FFF2-40B4-BE49-F238E27FC236}">
                    <a16:creationId xmlns:a16="http://schemas.microsoft.com/office/drawing/2014/main" id="{302A4158-23B3-814F-4A64-45BD84826F25}"/>
                  </a:ext>
                </a:extLst>
              </p:cNvPr>
              <p:cNvSpPr/>
              <p:nvPr/>
            </p:nvSpPr>
            <p:spPr>
              <a:xfrm>
                <a:off x="5734040" y="377741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35" name="Freeform: Shape 134">
                <a:extLst>
                  <a:ext uri="{FF2B5EF4-FFF2-40B4-BE49-F238E27FC236}">
                    <a16:creationId xmlns:a16="http://schemas.microsoft.com/office/drawing/2014/main" id="{8FFF4D5A-8DA5-3745-863C-750AB717B842}"/>
                  </a:ext>
                </a:extLst>
              </p:cNvPr>
              <p:cNvSpPr/>
              <p:nvPr/>
            </p:nvSpPr>
            <p:spPr>
              <a:xfrm>
                <a:off x="5793285"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36" name="Freeform: Shape 135">
                <a:extLst>
                  <a:ext uri="{FF2B5EF4-FFF2-40B4-BE49-F238E27FC236}">
                    <a16:creationId xmlns:a16="http://schemas.microsoft.com/office/drawing/2014/main" id="{48122046-7C61-F527-AB0C-22EB8E8E22F0}"/>
                  </a:ext>
                </a:extLst>
              </p:cNvPr>
              <p:cNvSpPr/>
              <p:nvPr/>
            </p:nvSpPr>
            <p:spPr>
              <a:xfrm>
                <a:off x="5852436"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37" name="Freeform: Shape 136">
                <a:extLst>
                  <a:ext uri="{FF2B5EF4-FFF2-40B4-BE49-F238E27FC236}">
                    <a16:creationId xmlns:a16="http://schemas.microsoft.com/office/drawing/2014/main" id="{0BA2813C-C0A8-151B-860C-DCA5AC597D92}"/>
                  </a:ext>
                </a:extLst>
              </p:cNvPr>
              <p:cNvSpPr/>
              <p:nvPr/>
            </p:nvSpPr>
            <p:spPr>
              <a:xfrm>
                <a:off x="5911683"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38" name="Freeform: Shape 137">
                <a:extLst>
                  <a:ext uri="{FF2B5EF4-FFF2-40B4-BE49-F238E27FC236}">
                    <a16:creationId xmlns:a16="http://schemas.microsoft.com/office/drawing/2014/main" id="{787F7AA0-9900-FB23-1227-4626EAEF2AC3}"/>
                  </a:ext>
                </a:extLst>
              </p:cNvPr>
              <p:cNvSpPr/>
              <p:nvPr/>
            </p:nvSpPr>
            <p:spPr>
              <a:xfrm>
                <a:off x="5970835"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39" name="Freeform: Shape 138">
                <a:extLst>
                  <a:ext uri="{FF2B5EF4-FFF2-40B4-BE49-F238E27FC236}">
                    <a16:creationId xmlns:a16="http://schemas.microsoft.com/office/drawing/2014/main" id="{5746EEB8-7C6E-A450-C873-8106A16FF052}"/>
                  </a:ext>
                </a:extLst>
              </p:cNvPr>
              <p:cNvSpPr/>
              <p:nvPr/>
            </p:nvSpPr>
            <p:spPr>
              <a:xfrm>
                <a:off x="6030082"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40" name="Freeform: Shape 139">
                <a:extLst>
                  <a:ext uri="{FF2B5EF4-FFF2-40B4-BE49-F238E27FC236}">
                    <a16:creationId xmlns:a16="http://schemas.microsoft.com/office/drawing/2014/main" id="{714F015E-5E98-7F56-78C2-F29ABC83C326}"/>
                  </a:ext>
                </a:extLst>
              </p:cNvPr>
              <p:cNvSpPr/>
              <p:nvPr/>
            </p:nvSpPr>
            <p:spPr>
              <a:xfrm>
                <a:off x="6089231"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41" name="Freeform: Shape 140">
                <a:extLst>
                  <a:ext uri="{FF2B5EF4-FFF2-40B4-BE49-F238E27FC236}">
                    <a16:creationId xmlns:a16="http://schemas.microsoft.com/office/drawing/2014/main" id="{FFEE36F5-4411-CD52-4FE1-3647F0465EBB}"/>
                  </a:ext>
                </a:extLst>
              </p:cNvPr>
              <p:cNvSpPr/>
              <p:nvPr/>
            </p:nvSpPr>
            <p:spPr>
              <a:xfrm>
                <a:off x="6148476" y="3481374"/>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42" name="Freeform: Shape 141">
                <a:extLst>
                  <a:ext uri="{FF2B5EF4-FFF2-40B4-BE49-F238E27FC236}">
                    <a16:creationId xmlns:a16="http://schemas.microsoft.com/office/drawing/2014/main" id="{C5B73914-4504-3B90-2EEF-FB64E12A7B15}"/>
                  </a:ext>
                </a:extLst>
              </p:cNvPr>
              <p:cNvSpPr/>
              <p:nvPr/>
            </p:nvSpPr>
            <p:spPr>
              <a:xfrm>
                <a:off x="6207627"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43" name="Freeform: Shape 142">
                <a:extLst>
                  <a:ext uri="{FF2B5EF4-FFF2-40B4-BE49-F238E27FC236}">
                    <a16:creationId xmlns:a16="http://schemas.microsoft.com/office/drawing/2014/main" id="{248DD6A7-E509-056B-AC0C-5DFB33028771}"/>
                  </a:ext>
                </a:extLst>
              </p:cNvPr>
              <p:cNvSpPr/>
              <p:nvPr/>
            </p:nvSpPr>
            <p:spPr>
              <a:xfrm>
                <a:off x="6266872" y="3481374"/>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endParaRPr lang="en-US" dirty="0"/>
              </a:p>
            </p:txBody>
          </p:sp>
          <p:sp>
            <p:nvSpPr>
              <p:cNvPr id="144" name="Freeform: Shape 143">
                <a:extLst>
                  <a:ext uri="{FF2B5EF4-FFF2-40B4-BE49-F238E27FC236}">
                    <a16:creationId xmlns:a16="http://schemas.microsoft.com/office/drawing/2014/main" id="{3F2F63A8-48F8-DEDB-AB83-DD5BBA3BECC9}"/>
                  </a:ext>
                </a:extLst>
              </p:cNvPr>
              <p:cNvSpPr/>
              <p:nvPr/>
            </p:nvSpPr>
            <p:spPr>
              <a:xfrm>
                <a:off x="6326022"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45" name="Freeform: Shape 144">
                <a:extLst>
                  <a:ext uri="{FF2B5EF4-FFF2-40B4-BE49-F238E27FC236}">
                    <a16:creationId xmlns:a16="http://schemas.microsoft.com/office/drawing/2014/main" id="{9CB250C6-435E-8FD3-B272-33499903EFAD}"/>
                  </a:ext>
                </a:extLst>
              </p:cNvPr>
              <p:cNvSpPr/>
              <p:nvPr/>
            </p:nvSpPr>
            <p:spPr>
              <a:xfrm>
                <a:off x="638526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endParaRPr lang="en-US" dirty="0"/>
              </a:p>
            </p:txBody>
          </p:sp>
          <p:sp>
            <p:nvSpPr>
              <p:cNvPr id="146" name="Freeform: Shape 145">
                <a:extLst>
                  <a:ext uri="{FF2B5EF4-FFF2-40B4-BE49-F238E27FC236}">
                    <a16:creationId xmlns:a16="http://schemas.microsoft.com/office/drawing/2014/main" id="{6A982254-0F5B-41D1-2709-C4270AA58CA9}"/>
                  </a:ext>
                </a:extLst>
              </p:cNvPr>
              <p:cNvSpPr/>
              <p:nvPr/>
            </p:nvSpPr>
            <p:spPr>
              <a:xfrm>
                <a:off x="6444417" y="348137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47" name="Freeform: Shape 146">
                <a:extLst>
                  <a:ext uri="{FF2B5EF4-FFF2-40B4-BE49-F238E27FC236}">
                    <a16:creationId xmlns:a16="http://schemas.microsoft.com/office/drawing/2014/main" id="{5132F3C3-146B-2F4F-C035-25D0A96CDBB5}"/>
                  </a:ext>
                </a:extLst>
              </p:cNvPr>
              <p:cNvSpPr/>
              <p:nvPr/>
            </p:nvSpPr>
            <p:spPr>
              <a:xfrm>
                <a:off x="6148476" y="354062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48" name="Freeform: Shape 147">
                <a:extLst>
                  <a:ext uri="{FF2B5EF4-FFF2-40B4-BE49-F238E27FC236}">
                    <a16:creationId xmlns:a16="http://schemas.microsoft.com/office/drawing/2014/main" id="{A6CB211E-89A3-0C22-DF78-BBA690D871C7}"/>
                  </a:ext>
                </a:extLst>
              </p:cNvPr>
              <p:cNvSpPr/>
              <p:nvPr/>
            </p:nvSpPr>
            <p:spPr>
              <a:xfrm>
                <a:off x="6207627" y="354062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49" name="Freeform: Shape 148">
                <a:extLst>
                  <a:ext uri="{FF2B5EF4-FFF2-40B4-BE49-F238E27FC236}">
                    <a16:creationId xmlns:a16="http://schemas.microsoft.com/office/drawing/2014/main" id="{FDFD1240-22DC-59DC-63F5-90AEBA85510C}"/>
                  </a:ext>
                </a:extLst>
              </p:cNvPr>
              <p:cNvSpPr/>
              <p:nvPr/>
            </p:nvSpPr>
            <p:spPr>
              <a:xfrm>
                <a:off x="6266872" y="35406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50" name="Freeform: Shape 149">
                <a:extLst>
                  <a:ext uri="{FF2B5EF4-FFF2-40B4-BE49-F238E27FC236}">
                    <a16:creationId xmlns:a16="http://schemas.microsoft.com/office/drawing/2014/main" id="{51B22F72-93A4-E631-4C2A-46F76F2CA69B}"/>
                  </a:ext>
                </a:extLst>
              </p:cNvPr>
              <p:cNvSpPr/>
              <p:nvPr/>
            </p:nvSpPr>
            <p:spPr>
              <a:xfrm>
                <a:off x="6326022" y="354062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1" name="Freeform: Shape 150">
                <a:extLst>
                  <a:ext uri="{FF2B5EF4-FFF2-40B4-BE49-F238E27FC236}">
                    <a16:creationId xmlns:a16="http://schemas.microsoft.com/office/drawing/2014/main" id="{B365E536-1304-AC63-D5C6-A63695C9B6CA}"/>
                  </a:ext>
                </a:extLst>
              </p:cNvPr>
              <p:cNvSpPr/>
              <p:nvPr/>
            </p:nvSpPr>
            <p:spPr>
              <a:xfrm>
                <a:off x="6385268" y="35406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52" name="Freeform: Shape 151">
                <a:extLst>
                  <a:ext uri="{FF2B5EF4-FFF2-40B4-BE49-F238E27FC236}">
                    <a16:creationId xmlns:a16="http://schemas.microsoft.com/office/drawing/2014/main" id="{99BC12D8-B27D-B04E-455C-50D998427334}"/>
                  </a:ext>
                </a:extLst>
              </p:cNvPr>
              <p:cNvSpPr/>
              <p:nvPr/>
            </p:nvSpPr>
            <p:spPr>
              <a:xfrm>
                <a:off x="6444417" y="3540631"/>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53" name="Freeform: Shape 152">
                <a:extLst>
                  <a:ext uri="{FF2B5EF4-FFF2-40B4-BE49-F238E27FC236}">
                    <a16:creationId xmlns:a16="http://schemas.microsoft.com/office/drawing/2014/main" id="{519D1C45-1F97-C9FA-4520-A31153717E2A}"/>
                  </a:ext>
                </a:extLst>
              </p:cNvPr>
              <p:cNvSpPr/>
              <p:nvPr/>
            </p:nvSpPr>
            <p:spPr>
              <a:xfrm>
                <a:off x="6148476" y="35997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4" name="Freeform: Shape 153">
                <a:extLst>
                  <a:ext uri="{FF2B5EF4-FFF2-40B4-BE49-F238E27FC236}">
                    <a16:creationId xmlns:a16="http://schemas.microsoft.com/office/drawing/2014/main" id="{04C39F10-D8AA-E3FE-BBF7-A45BB0A752C4}"/>
                  </a:ext>
                </a:extLst>
              </p:cNvPr>
              <p:cNvSpPr/>
              <p:nvPr/>
            </p:nvSpPr>
            <p:spPr>
              <a:xfrm>
                <a:off x="6207627"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5" name="Freeform: Shape 154">
                <a:extLst>
                  <a:ext uri="{FF2B5EF4-FFF2-40B4-BE49-F238E27FC236}">
                    <a16:creationId xmlns:a16="http://schemas.microsoft.com/office/drawing/2014/main" id="{CEB8B16D-D1D2-B73B-B011-4C2F556BA2F1}"/>
                  </a:ext>
                </a:extLst>
              </p:cNvPr>
              <p:cNvSpPr/>
              <p:nvPr/>
            </p:nvSpPr>
            <p:spPr>
              <a:xfrm>
                <a:off x="6266872" y="35997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56" name="Freeform: Shape 155">
                <a:extLst>
                  <a:ext uri="{FF2B5EF4-FFF2-40B4-BE49-F238E27FC236}">
                    <a16:creationId xmlns:a16="http://schemas.microsoft.com/office/drawing/2014/main" id="{76B876BB-302D-7821-8B2F-F8631EBE941F}"/>
                  </a:ext>
                </a:extLst>
              </p:cNvPr>
              <p:cNvSpPr/>
              <p:nvPr/>
            </p:nvSpPr>
            <p:spPr>
              <a:xfrm>
                <a:off x="6326022"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7" name="Freeform: Shape 156">
                <a:extLst>
                  <a:ext uri="{FF2B5EF4-FFF2-40B4-BE49-F238E27FC236}">
                    <a16:creationId xmlns:a16="http://schemas.microsoft.com/office/drawing/2014/main" id="{6DAEFC8B-CEEE-B579-C5D1-9248126C6271}"/>
                  </a:ext>
                </a:extLst>
              </p:cNvPr>
              <p:cNvSpPr/>
              <p:nvPr/>
            </p:nvSpPr>
            <p:spPr>
              <a:xfrm>
                <a:off x="6385268" y="35997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58" name="Freeform: Shape 157">
                <a:extLst>
                  <a:ext uri="{FF2B5EF4-FFF2-40B4-BE49-F238E27FC236}">
                    <a16:creationId xmlns:a16="http://schemas.microsoft.com/office/drawing/2014/main" id="{083D9610-DE80-630D-B833-58C47430B41D}"/>
                  </a:ext>
                </a:extLst>
              </p:cNvPr>
              <p:cNvSpPr/>
              <p:nvPr/>
            </p:nvSpPr>
            <p:spPr>
              <a:xfrm>
                <a:off x="6444417" y="359978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9" name="Freeform: Shape 158">
                <a:extLst>
                  <a:ext uri="{FF2B5EF4-FFF2-40B4-BE49-F238E27FC236}">
                    <a16:creationId xmlns:a16="http://schemas.microsoft.com/office/drawing/2014/main" id="{DFB1932D-0DE0-80E2-760B-B46D0C1128EE}"/>
                  </a:ext>
                </a:extLst>
              </p:cNvPr>
              <p:cNvSpPr/>
              <p:nvPr/>
            </p:nvSpPr>
            <p:spPr>
              <a:xfrm>
                <a:off x="6148476" y="365902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0" name="Freeform: Shape 159">
                <a:extLst>
                  <a:ext uri="{FF2B5EF4-FFF2-40B4-BE49-F238E27FC236}">
                    <a16:creationId xmlns:a16="http://schemas.microsoft.com/office/drawing/2014/main" id="{2BEC822F-E89C-1A96-EBD9-FD6D850C3536}"/>
                  </a:ext>
                </a:extLst>
              </p:cNvPr>
              <p:cNvSpPr/>
              <p:nvPr/>
            </p:nvSpPr>
            <p:spPr>
              <a:xfrm>
                <a:off x="620762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1" name="Freeform: Shape 160">
                <a:extLst>
                  <a:ext uri="{FF2B5EF4-FFF2-40B4-BE49-F238E27FC236}">
                    <a16:creationId xmlns:a16="http://schemas.microsoft.com/office/drawing/2014/main" id="{FC516E76-F21C-BA83-6893-27095C1E8137}"/>
                  </a:ext>
                </a:extLst>
              </p:cNvPr>
              <p:cNvSpPr/>
              <p:nvPr/>
            </p:nvSpPr>
            <p:spPr>
              <a:xfrm>
                <a:off x="6266872" y="36590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62" name="Freeform: Shape 161">
                <a:extLst>
                  <a:ext uri="{FF2B5EF4-FFF2-40B4-BE49-F238E27FC236}">
                    <a16:creationId xmlns:a16="http://schemas.microsoft.com/office/drawing/2014/main" id="{804D8606-DF50-B833-7909-51EA9D5B93CF}"/>
                  </a:ext>
                </a:extLst>
              </p:cNvPr>
              <p:cNvSpPr/>
              <p:nvPr/>
            </p:nvSpPr>
            <p:spPr>
              <a:xfrm>
                <a:off x="6326022"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3" name="Freeform: Shape 162">
                <a:extLst>
                  <a:ext uri="{FF2B5EF4-FFF2-40B4-BE49-F238E27FC236}">
                    <a16:creationId xmlns:a16="http://schemas.microsoft.com/office/drawing/2014/main" id="{C1D2134A-50B0-3FAF-3AEE-62878667AE2B}"/>
                  </a:ext>
                </a:extLst>
              </p:cNvPr>
              <p:cNvSpPr/>
              <p:nvPr/>
            </p:nvSpPr>
            <p:spPr>
              <a:xfrm>
                <a:off x="6385268"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64" name="Freeform: Shape 163">
                <a:extLst>
                  <a:ext uri="{FF2B5EF4-FFF2-40B4-BE49-F238E27FC236}">
                    <a16:creationId xmlns:a16="http://schemas.microsoft.com/office/drawing/2014/main" id="{F20F95AB-AA10-023F-386A-A24B3D8848AB}"/>
                  </a:ext>
                </a:extLst>
              </p:cNvPr>
              <p:cNvSpPr/>
              <p:nvPr/>
            </p:nvSpPr>
            <p:spPr>
              <a:xfrm>
                <a:off x="644441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5" name="Freeform: Shape 164">
                <a:extLst>
                  <a:ext uri="{FF2B5EF4-FFF2-40B4-BE49-F238E27FC236}">
                    <a16:creationId xmlns:a16="http://schemas.microsoft.com/office/drawing/2014/main" id="{891FFB87-5F09-CE88-F9AF-95DE0924B407}"/>
                  </a:ext>
                </a:extLst>
              </p:cNvPr>
              <p:cNvSpPr/>
              <p:nvPr/>
            </p:nvSpPr>
            <p:spPr>
              <a:xfrm>
                <a:off x="6148476" y="371817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6" name="Freeform: Shape 165">
                <a:extLst>
                  <a:ext uri="{FF2B5EF4-FFF2-40B4-BE49-F238E27FC236}">
                    <a16:creationId xmlns:a16="http://schemas.microsoft.com/office/drawing/2014/main" id="{F186C1F9-292E-8792-4C87-62AE4393D1C0}"/>
                  </a:ext>
                </a:extLst>
              </p:cNvPr>
              <p:cNvSpPr/>
              <p:nvPr/>
            </p:nvSpPr>
            <p:spPr>
              <a:xfrm>
                <a:off x="6207627"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7" name="Freeform: Shape 166">
                <a:extLst>
                  <a:ext uri="{FF2B5EF4-FFF2-40B4-BE49-F238E27FC236}">
                    <a16:creationId xmlns:a16="http://schemas.microsoft.com/office/drawing/2014/main" id="{BE168BD1-B7C2-F305-E43D-D5FB396D683B}"/>
                  </a:ext>
                </a:extLst>
              </p:cNvPr>
              <p:cNvSpPr/>
              <p:nvPr/>
            </p:nvSpPr>
            <p:spPr>
              <a:xfrm>
                <a:off x="6266872" y="371817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68" name="Freeform: Shape 167">
                <a:extLst>
                  <a:ext uri="{FF2B5EF4-FFF2-40B4-BE49-F238E27FC236}">
                    <a16:creationId xmlns:a16="http://schemas.microsoft.com/office/drawing/2014/main" id="{9AD2AAE3-89E9-ECCF-01A2-D1A6AA3FD646}"/>
                  </a:ext>
                </a:extLst>
              </p:cNvPr>
              <p:cNvSpPr/>
              <p:nvPr/>
            </p:nvSpPr>
            <p:spPr>
              <a:xfrm>
                <a:off x="6326022"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9" name="Freeform: Shape 168">
                <a:extLst>
                  <a:ext uri="{FF2B5EF4-FFF2-40B4-BE49-F238E27FC236}">
                    <a16:creationId xmlns:a16="http://schemas.microsoft.com/office/drawing/2014/main" id="{F910679D-D17A-41B8-C74B-2C1D8C23B617}"/>
                  </a:ext>
                </a:extLst>
              </p:cNvPr>
              <p:cNvSpPr/>
              <p:nvPr/>
            </p:nvSpPr>
            <p:spPr>
              <a:xfrm>
                <a:off x="6385268" y="371817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70" name="Freeform: Shape 169">
                <a:extLst>
                  <a:ext uri="{FF2B5EF4-FFF2-40B4-BE49-F238E27FC236}">
                    <a16:creationId xmlns:a16="http://schemas.microsoft.com/office/drawing/2014/main" id="{D89EBF51-A034-BA50-5701-8F4E5E5169D4}"/>
                  </a:ext>
                </a:extLst>
              </p:cNvPr>
              <p:cNvSpPr/>
              <p:nvPr/>
            </p:nvSpPr>
            <p:spPr>
              <a:xfrm>
                <a:off x="6444417" y="371817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1" name="Freeform: Shape 170">
                <a:extLst>
                  <a:ext uri="{FF2B5EF4-FFF2-40B4-BE49-F238E27FC236}">
                    <a16:creationId xmlns:a16="http://schemas.microsoft.com/office/drawing/2014/main" id="{6E81511E-8E17-4157-AE13-ED7B3E2301C5}"/>
                  </a:ext>
                </a:extLst>
              </p:cNvPr>
              <p:cNvSpPr/>
              <p:nvPr/>
            </p:nvSpPr>
            <p:spPr>
              <a:xfrm>
                <a:off x="6148472" y="377741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72" name="Freeform: Shape 171">
                <a:extLst>
                  <a:ext uri="{FF2B5EF4-FFF2-40B4-BE49-F238E27FC236}">
                    <a16:creationId xmlns:a16="http://schemas.microsoft.com/office/drawing/2014/main" id="{9B3CB177-0880-CB38-D602-6EEF03603790}"/>
                  </a:ext>
                </a:extLst>
              </p:cNvPr>
              <p:cNvSpPr/>
              <p:nvPr/>
            </p:nvSpPr>
            <p:spPr>
              <a:xfrm>
                <a:off x="6207622" y="377741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73" name="Freeform: Shape 172">
                <a:extLst>
                  <a:ext uri="{FF2B5EF4-FFF2-40B4-BE49-F238E27FC236}">
                    <a16:creationId xmlns:a16="http://schemas.microsoft.com/office/drawing/2014/main" id="{C73E9B3F-9988-619A-0BC2-9D8E43A50B86}"/>
                  </a:ext>
                </a:extLst>
              </p:cNvPr>
              <p:cNvSpPr/>
              <p:nvPr/>
            </p:nvSpPr>
            <p:spPr>
              <a:xfrm>
                <a:off x="6266868" y="3777419"/>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174" name="Freeform: Shape 173">
                <a:extLst>
                  <a:ext uri="{FF2B5EF4-FFF2-40B4-BE49-F238E27FC236}">
                    <a16:creationId xmlns:a16="http://schemas.microsoft.com/office/drawing/2014/main" id="{A573C6B4-3DC9-9553-A024-8CED8BD3BF75}"/>
                  </a:ext>
                </a:extLst>
              </p:cNvPr>
              <p:cNvSpPr/>
              <p:nvPr/>
            </p:nvSpPr>
            <p:spPr>
              <a:xfrm>
                <a:off x="6326024" y="3777383"/>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75" name="Freeform: Shape 174">
                <a:extLst>
                  <a:ext uri="{FF2B5EF4-FFF2-40B4-BE49-F238E27FC236}">
                    <a16:creationId xmlns:a16="http://schemas.microsoft.com/office/drawing/2014/main" id="{FCC006C4-337E-78EE-468D-EF75DC79BCBF}"/>
                  </a:ext>
                </a:extLst>
              </p:cNvPr>
              <p:cNvSpPr/>
              <p:nvPr/>
            </p:nvSpPr>
            <p:spPr>
              <a:xfrm>
                <a:off x="6385287" y="37774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176" name="Freeform: Shape 175">
                <a:extLst>
                  <a:ext uri="{FF2B5EF4-FFF2-40B4-BE49-F238E27FC236}">
                    <a16:creationId xmlns:a16="http://schemas.microsoft.com/office/drawing/2014/main" id="{33714424-09C7-545D-AAAD-CE3C6DCB1FEF}"/>
                  </a:ext>
                </a:extLst>
              </p:cNvPr>
              <p:cNvSpPr/>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grpSp>
      </p:grpSp>
    </p:spTree>
    <p:extLst>
      <p:ext uri="{BB962C8B-B14F-4D97-AF65-F5344CB8AC3E}">
        <p14:creationId xmlns:p14="http://schemas.microsoft.com/office/powerpoint/2010/main" val="26979604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76B6A67-F2CD-964A-92AB-456D5CFA7059}"/>
              </a:ext>
            </a:extLst>
          </p:cNvPr>
          <p:cNvSpPr/>
          <p:nvPr/>
        </p:nvSpPr>
        <p:spPr>
          <a:xfrm>
            <a:off x="2652769" y="238197"/>
            <a:ext cx="6018244" cy="77572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tx1"/>
                </a:solidFill>
                <a:latin typeface="Algerian" panose="04020705040A02060702" pitchFamily="82" charset="0"/>
              </a:rPr>
              <a:t>Analysis &amp; Key finding</a:t>
            </a:r>
            <a:endParaRPr lang="en-IN" sz="3600" b="1" dirty="0">
              <a:solidFill>
                <a:schemeClr val="tx1"/>
              </a:solidFill>
              <a:latin typeface="Algerian" panose="04020705040A02060702" pitchFamily="82" charset="0"/>
            </a:endParaRPr>
          </a:p>
        </p:txBody>
      </p:sp>
      <p:pic>
        <p:nvPicPr>
          <p:cNvPr id="3" name="Picture 2">
            <a:extLst>
              <a:ext uri="{FF2B5EF4-FFF2-40B4-BE49-F238E27FC236}">
                <a16:creationId xmlns:a16="http://schemas.microsoft.com/office/drawing/2014/main" id="{6F2CB688-F5D7-63F7-E988-6AA613CACB3E}"/>
              </a:ext>
            </a:extLst>
          </p:cNvPr>
          <p:cNvPicPr>
            <a:picLocks noChangeAspect="1"/>
          </p:cNvPicPr>
          <p:nvPr/>
        </p:nvPicPr>
        <p:blipFill>
          <a:blip r:embed="rId2"/>
          <a:stretch>
            <a:fillRect/>
          </a:stretch>
        </p:blipFill>
        <p:spPr>
          <a:xfrm>
            <a:off x="10119129" y="25288"/>
            <a:ext cx="2072871" cy="1163683"/>
          </a:xfrm>
          <a:prstGeom prst="rect">
            <a:avLst/>
          </a:prstGeom>
        </p:spPr>
      </p:pic>
      <p:pic>
        <p:nvPicPr>
          <p:cNvPr id="10" name="Picture 9">
            <a:extLst>
              <a:ext uri="{FF2B5EF4-FFF2-40B4-BE49-F238E27FC236}">
                <a16:creationId xmlns:a16="http://schemas.microsoft.com/office/drawing/2014/main" id="{ECD96FCF-5B5B-2307-D3E1-8A14AD63BE78}"/>
              </a:ext>
            </a:extLst>
          </p:cNvPr>
          <p:cNvPicPr>
            <a:picLocks noChangeAspect="1"/>
          </p:cNvPicPr>
          <p:nvPr/>
        </p:nvPicPr>
        <p:blipFill>
          <a:blip r:embed="rId3"/>
          <a:stretch>
            <a:fillRect/>
          </a:stretch>
        </p:blipFill>
        <p:spPr>
          <a:xfrm>
            <a:off x="6371809" y="1593232"/>
            <a:ext cx="4783755" cy="4602455"/>
          </a:xfrm>
          <a:prstGeom prst="roundRect">
            <a:avLst>
              <a:gd name="adj" fmla="val 8594"/>
            </a:avLst>
          </a:prstGeom>
          <a:solidFill>
            <a:srgbClr val="FFFFFF">
              <a:shade val="85000"/>
            </a:srgbClr>
          </a:solidFill>
          <a:ln>
            <a:noFill/>
          </a:ln>
          <a:effectLst>
            <a:glow rad="228600">
              <a:schemeClr val="accent3">
                <a:satMod val="175000"/>
                <a:alpha val="40000"/>
              </a:schemeClr>
            </a:glow>
            <a:reflection blurRad="12700" stA="38000" endPos="28000" dist="5000" dir="5400000" sy="-100000" algn="bl" rotWithShape="0"/>
          </a:effectLst>
        </p:spPr>
      </p:pic>
      <p:sp>
        <p:nvSpPr>
          <p:cNvPr id="12" name="TextBox 11">
            <a:extLst>
              <a:ext uri="{FF2B5EF4-FFF2-40B4-BE49-F238E27FC236}">
                <a16:creationId xmlns:a16="http://schemas.microsoft.com/office/drawing/2014/main" id="{FB302C65-F2B6-8C5D-21C7-CC0E76553AC5}"/>
              </a:ext>
            </a:extLst>
          </p:cNvPr>
          <p:cNvSpPr txBox="1"/>
          <p:nvPr/>
        </p:nvSpPr>
        <p:spPr>
          <a:xfrm>
            <a:off x="786180" y="1747236"/>
            <a:ext cx="5309820" cy="3416320"/>
          </a:xfrm>
          <a:prstGeom prst="rect">
            <a:avLst/>
          </a:prstGeom>
          <a:noFill/>
        </p:spPr>
        <p:txBody>
          <a:bodyPr wrap="square" rtlCol="0">
            <a:spAutoFit/>
          </a:bodyPr>
          <a:lstStyle/>
          <a:p>
            <a:r>
              <a:rPr lang="en-IN" b="1" dirty="0"/>
              <a:t>2.Top performer with high batting average.</a:t>
            </a:r>
          </a:p>
          <a:p>
            <a:r>
              <a:rPr lang="en-IN" b="1" dirty="0"/>
              <a:t>Analysis:</a:t>
            </a:r>
          </a:p>
          <a:p>
            <a:pPr marL="285750" indent="-285750">
              <a:buFont typeface="Arial" panose="020B0604020202020204" pitchFamily="34" charset="0"/>
              <a:buChar char="•"/>
            </a:pPr>
            <a:r>
              <a:rPr lang="en-IN" dirty="0"/>
              <a:t>Player with high average runs  per match(player total runs divided by no of times get out) .</a:t>
            </a:r>
          </a:p>
          <a:p>
            <a:r>
              <a:rPr lang="en-IN" dirty="0"/>
              <a:t>Insights:</a:t>
            </a:r>
          </a:p>
          <a:p>
            <a:pPr marL="285750" indent="-285750">
              <a:buFont typeface="Wingdings" panose="05000000000000000000" pitchFamily="2" charset="2"/>
              <a:buChar char="§"/>
            </a:pPr>
            <a:r>
              <a:rPr lang="en-IN" dirty="0"/>
              <a:t>Gayle, de Villiers, Dhoni, Kohli, Warner, RG Sharma, Raina etc are the top players with best average runs from last 5 seasons.</a:t>
            </a:r>
          </a:p>
          <a:p>
            <a:pPr marL="285750" indent="-285750">
              <a:buFont typeface="Wingdings" panose="05000000000000000000" pitchFamily="2" charset="2"/>
              <a:buChar char="§"/>
            </a:pPr>
            <a:r>
              <a:rPr lang="en-IN" dirty="0"/>
              <a:t>With highest runs scored and with highest average Gayle, de Villiers, Kohli, Raina etc are the top players.</a:t>
            </a:r>
          </a:p>
        </p:txBody>
      </p:sp>
      <p:grpSp>
        <p:nvGrpSpPr>
          <p:cNvPr id="14" name="Group 13">
            <a:extLst>
              <a:ext uri="{FF2B5EF4-FFF2-40B4-BE49-F238E27FC236}">
                <a16:creationId xmlns:a16="http://schemas.microsoft.com/office/drawing/2014/main" id="{D4395A38-23A6-5517-6A3E-534E286FC862}"/>
              </a:ext>
              <a:ext uri="{C183D7F6-B498-43B3-948B-1728B52AA6E4}">
                <adec:decorative xmlns:adec="http://schemas.microsoft.com/office/drawing/2017/decorative" val="1"/>
              </a:ext>
            </a:extLst>
          </p:cNvPr>
          <p:cNvGrpSpPr/>
          <p:nvPr/>
        </p:nvGrpSpPr>
        <p:grpSpPr>
          <a:xfrm>
            <a:off x="0" y="25288"/>
            <a:ext cx="1443404" cy="1443418"/>
            <a:chOff x="10154386" y="4452483"/>
            <a:chExt cx="1443404" cy="1443418"/>
          </a:xfrm>
          <a:solidFill>
            <a:schemeClr val="tx1"/>
          </a:solidFill>
        </p:grpSpPr>
        <p:grpSp>
          <p:nvGrpSpPr>
            <p:cNvPr id="15" name="Graphic 4">
              <a:extLst>
                <a:ext uri="{FF2B5EF4-FFF2-40B4-BE49-F238E27FC236}">
                  <a16:creationId xmlns:a16="http://schemas.microsoft.com/office/drawing/2014/main" id="{3352A849-6C7A-2A6B-6725-C1469B6EB185}"/>
                </a:ext>
              </a:extLst>
            </p:cNvPr>
            <p:cNvGrpSpPr/>
            <p:nvPr/>
          </p:nvGrpSpPr>
          <p:grpSpPr>
            <a:xfrm>
              <a:off x="10154386" y="4452483"/>
              <a:ext cx="1443404" cy="1443418"/>
              <a:chOff x="5734037" y="3067039"/>
              <a:chExt cx="724483" cy="724489"/>
            </a:xfrm>
            <a:grpFill/>
          </p:grpSpPr>
          <p:sp>
            <p:nvSpPr>
              <p:cNvPr id="186" name="Freeform: Shape 185">
                <a:extLst>
                  <a:ext uri="{FF2B5EF4-FFF2-40B4-BE49-F238E27FC236}">
                    <a16:creationId xmlns:a16="http://schemas.microsoft.com/office/drawing/2014/main" id="{0567D22D-2000-F9B4-7891-F8BD0403AF5C}"/>
                  </a:ext>
                </a:extLst>
              </p:cNvPr>
              <p:cNvSpPr/>
              <p:nvPr/>
            </p:nvSpPr>
            <p:spPr>
              <a:xfrm>
                <a:off x="5734038" y="3067039"/>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187" name="Freeform: Shape 186">
                <a:extLst>
                  <a:ext uri="{FF2B5EF4-FFF2-40B4-BE49-F238E27FC236}">
                    <a16:creationId xmlns:a16="http://schemas.microsoft.com/office/drawing/2014/main" id="{9ABC5220-52EA-C09A-DCB9-CFBA8E925C95}"/>
                  </a:ext>
                </a:extLst>
              </p:cNvPr>
              <p:cNvSpPr/>
              <p:nvPr/>
            </p:nvSpPr>
            <p:spPr>
              <a:xfrm>
                <a:off x="5793283"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88" name="Freeform: Shape 187">
                <a:extLst>
                  <a:ext uri="{FF2B5EF4-FFF2-40B4-BE49-F238E27FC236}">
                    <a16:creationId xmlns:a16="http://schemas.microsoft.com/office/drawing/2014/main" id="{FA200110-D105-BA10-1FA4-B4D4859FC4A9}"/>
                  </a:ext>
                </a:extLst>
              </p:cNvPr>
              <p:cNvSpPr/>
              <p:nvPr/>
            </p:nvSpPr>
            <p:spPr>
              <a:xfrm>
                <a:off x="5852433"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89" name="Freeform: Shape 188">
                <a:extLst>
                  <a:ext uri="{FF2B5EF4-FFF2-40B4-BE49-F238E27FC236}">
                    <a16:creationId xmlns:a16="http://schemas.microsoft.com/office/drawing/2014/main" id="{806C21DC-B20B-CA17-A7DF-1D9EA37A4F87}"/>
                  </a:ext>
                </a:extLst>
              </p:cNvPr>
              <p:cNvSpPr/>
              <p:nvPr/>
            </p:nvSpPr>
            <p:spPr>
              <a:xfrm>
                <a:off x="591167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90" name="Freeform: Shape 189">
                <a:extLst>
                  <a:ext uri="{FF2B5EF4-FFF2-40B4-BE49-F238E27FC236}">
                    <a16:creationId xmlns:a16="http://schemas.microsoft.com/office/drawing/2014/main" id="{9E40ECEB-8CC7-E8A8-2EED-723F1C3C9166}"/>
                  </a:ext>
                </a:extLst>
              </p:cNvPr>
              <p:cNvSpPr/>
              <p:nvPr/>
            </p:nvSpPr>
            <p:spPr>
              <a:xfrm>
                <a:off x="597082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91" name="Freeform: Shape 190">
                <a:extLst>
                  <a:ext uri="{FF2B5EF4-FFF2-40B4-BE49-F238E27FC236}">
                    <a16:creationId xmlns:a16="http://schemas.microsoft.com/office/drawing/2014/main" id="{989AD453-E8E9-2F1F-473E-DFB0D3AA17DA}"/>
                  </a:ext>
                </a:extLst>
              </p:cNvPr>
              <p:cNvSpPr/>
              <p:nvPr/>
            </p:nvSpPr>
            <p:spPr>
              <a:xfrm>
                <a:off x="6030074"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92" name="Freeform: Shape 191">
                <a:extLst>
                  <a:ext uri="{FF2B5EF4-FFF2-40B4-BE49-F238E27FC236}">
                    <a16:creationId xmlns:a16="http://schemas.microsoft.com/office/drawing/2014/main" id="{E13D95BC-B3B2-BDBB-F7D8-04E5F5493760}"/>
                  </a:ext>
                </a:extLst>
              </p:cNvPr>
              <p:cNvSpPr/>
              <p:nvPr/>
            </p:nvSpPr>
            <p:spPr>
              <a:xfrm>
                <a:off x="608922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93" name="Freeform: Shape 192">
                <a:extLst>
                  <a:ext uri="{FF2B5EF4-FFF2-40B4-BE49-F238E27FC236}">
                    <a16:creationId xmlns:a16="http://schemas.microsoft.com/office/drawing/2014/main" id="{292028CF-A114-7304-73FA-6B9C175A9D30}"/>
                  </a:ext>
                </a:extLst>
              </p:cNvPr>
              <p:cNvSpPr/>
              <p:nvPr/>
            </p:nvSpPr>
            <p:spPr>
              <a:xfrm>
                <a:off x="5734038" y="312628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194" name="Freeform: Shape 193">
                <a:extLst>
                  <a:ext uri="{FF2B5EF4-FFF2-40B4-BE49-F238E27FC236}">
                    <a16:creationId xmlns:a16="http://schemas.microsoft.com/office/drawing/2014/main" id="{B0466E84-743B-2E24-81F6-42C6C20A1C83}"/>
                  </a:ext>
                </a:extLst>
              </p:cNvPr>
              <p:cNvSpPr/>
              <p:nvPr/>
            </p:nvSpPr>
            <p:spPr>
              <a:xfrm>
                <a:off x="5793283" y="312628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95" name="Freeform: Shape 194">
                <a:extLst>
                  <a:ext uri="{FF2B5EF4-FFF2-40B4-BE49-F238E27FC236}">
                    <a16:creationId xmlns:a16="http://schemas.microsoft.com/office/drawing/2014/main" id="{5A120E73-D9CA-4374-A04A-4D22ADBF3361}"/>
                  </a:ext>
                </a:extLst>
              </p:cNvPr>
              <p:cNvSpPr/>
              <p:nvPr/>
            </p:nvSpPr>
            <p:spPr>
              <a:xfrm>
                <a:off x="5852433"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96" name="Freeform: Shape 195">
                <a:extLst>
                  <a:ext uri="{FF2B5EF4-FFF2-40B4-BE49-F238E27FC236}">
                    <a16:creationId xmlns:a16="http://schemas.microsoft.com/office/drawing/2014/main" id="{E2E22A35-B648-AADC-DF5D-B4BFF64465BB}"/>
                  </a:ext>
                </a:extLst>
              </p:cNvPr>
              <p:cNvSpPr/>
              <p:nvPr/>
            </p:nvSpPr>
            <p:spPr>
              <a:xfrm>
                <a:off x="591167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97" name="Freeform: Shape 196">
                <a:extLst>
                  <a:ext uri="{FF2B5EF4-FFF2-40B4-BE49-F238E27FC236}">
                    <a16:creationId xmlns:a16="http://schemas.microsoft.com/office/drawing/2014/main" id="{42574006-5E94-8A36-ACB9-190A86B665A3}"/>
                  </a:ext>
                </a:extLst>
              </p:cNvPr>
              <p:cNvSpPr/>
              <p:nvPr/>
            </p:nvSpPr>
            <p:spPr>
              <a:xfrm>
                <a:off x="597082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98" name="Freeform: Shape 197">
                <a:extLst>
                  <a:ext uri="{FF2B5EF4-FFF2-40B4-BE49-F238E27FC236}">
                    <a16:creationId xmlns:a16="http://schemas.microsoft.com/office/drawing/2014/main" id="{2F72CA3D-8AE9-0CDE-7A9E-CC2B7ACF04FA}"/>
                  </a:ext>
                </a:extLst>
              </p:cNvPr>
              <p:cNvSpPr/>
              <p:nvPr/>
            </p:nvSpPr>
            <p:spPr>
              <a:xfrm>
                <a:off x="6030073" y="312628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99" name="Freeform: Shape 198">
                <a:extLst>
                  <a:ext uri="{FF2B5EF4-FFF2-40B4-BE49-F238E27FC236}">
                    <a16:creationId xmlns:a16="http://schemas.microsoft.com/office/drawing/2014/main" id="{5A1226A8-DBD4-3371-60F9-128F065517A7}"/>
                  </a:ext>
                </a:extLst>
              </p:cNvPr>
              <p:cNvSpPr/>
              <p:nvPr/>
            </p:nvSpPr>
            <p:spPr>
              <a:xfrm>
                <a:off x="6089224"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00" name="Freeform: Shape 199">
                <a:extLst>
                  <a:ext uri="{FF2B5EF4-FFF2-40B4-BE49-F238E27FC236}">
                    <a16:creationId xmlns:a16="http://schemas.microsoft.com/office/drawing/2014/main" id="{5CDA1D54-BCC2-B610-4F21-6BFA72C6815B}"/>
                  </a:ext>
                </a:extLst>
              </p:cNvPr>
              <p:cNvSpPr/>
              <p:nvPr/>
            </p:nvSpPr>
            <p:spPr>
              <a:xfrm>
                <a:off x="5734038" y="318543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201" name="Freeform: Shape 200">
                <a:extLst>
                  <a:ext uri="{FF2B5EF4-FFF2-40B4-BE49-F238E27FC236}">
                    <a16:creationId xmlns:a16="http://schemas.microsoft.com/office/drawing/2014/main" id="{84198F5E-BC23-39B7-E599-514AF910BE40}"/>
                  </a:ext>
                </a:extLst>
              </p:cNvPr>
              <p:cNvSpPr/>
              <p:nvPr/>
            </p:nvSpPr>
            <p:spPr>
              <a:xfrm>
                <a:off x="5793283"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202" name="Freeform: Shape 201">
                <a:extLst>
                  <a:ext uri="{FF2B5EF4-FFF2-40B4-BE49-F238E27FC236}">
                    <a16:creationId xmlns:a16="http://schemas.microsoft.com/office/drawing/2014/main" id="{E8323B57-16DF-98AB-1873-18FCDE6D6E65}"/>
                  </a:ext>
                </a:extLst>
              </p:cNvPr>
              <p:cNvSpPr/>
              <p:nvPr/>
            </p:nvSpPr>
            <p:spPr>
              <a:xfrm>
                <a:off x="5852433"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03" name="Freeform: Shape 202">
                <a:extLst>
                  <a:ext uri="{FF2B5EF4-FFF2-40B4-BE49-F238E27FC236}">
                    <a16:creationId xmlns:a16="http://schemas.microsoft.com/office/drawing/2014/main" id="{E034B421-E501-6F56-AA80-3683A0E60AA3}"/>
                  </a:ext>
                </a:extLst>
              </p:cNvPr>
              <p:cNvSpPr/>
              <p:nvPr/>
            </p:nvSpPr>
            <p:spPr>
              <a:xfrm>
                <a:off x="591167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04" name="Freeform: Shape 203">
                <a:extLst>
                  <a:ext uri="{FF2B5EF4-FFF2-40B4-BE49-F238E27FC236}">
                    <a16:creationId xmlns:a16="http://schemas.microsoft.com/office/drawing/2014/main" id="{E629F987-5F50-0A65-9DAB-179DBFD50CB5}"/>
                  </a:ext>
                </a:extLst>
              </p:cNvPr>
              <p:cNvSpPr/>
              <p:nvPr/>
            </p:nvSpPr>
            <p:spPr>
              <a:xfrm>
                <a:off x="597082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05" name="Freeform: Shape 204">
                <a:extLst>
                  <a:ext uri="{FF2B5EF4-FFF2-40B4-BE49-F238E27FC236}">
                    <a16:creationId xmlns:a16="http://schemas.microsoft.com/office/drawing/2014/main" id="{2303A259-6938-44E5-B879-3A505722698C}"/>
                  </a:ext>
                </a:extLst>
              </p:cNvPr>
              <p:cNvSpPr/>
              <p:nvPr/>
            </p:nvSpPr>
            <p:spPr>
              <a:xfrm>
                <a:off x="6030074"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206" name="Freeform: Shape 205">
                <a:extLst>
                  <a:ext uri="{FF2B5EF4-FFF2-40B4-BE49-F238E27FC236}">
                    <a16:creationId xmlns:a16="http://schemas.microsoft.com/office/drawing/2014/main" id="{A8C3FBEE-B8D8-FAF9-9979-52A4005A9E68}"/>
                  </a:ext>
                </a:extLst>
              </p:cNvPr>
              <p:cNvSpPr/>
              <p:nvPr/>
            </p:nvSpPr>
            <p:spPr>
              <a:xfrm>
                <a:off x="6089224"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07" name="Freeform: Shape 206">
                <a:extLst>
                  <a:ext uri="{FF2B5EF4-FFF2-40B4-BE49-F238E27FC236}">
                    <a16:creationId xmlns:a16="http://schemas.microsoft.com/office/drawing/2014/main" id="{FC0B2521-D973-630A-BD90-C312CCC14B07}"/>
                  </a:ext>
                </a:extLst>
              </p:cNvPr>
              <p:cNvSpPr/>
              <p:nvPr/>
            </p:nvSpPr>
            <p:spPr>
              <a:xfrm>
                <a:off x="5734038" y="324467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208" name="Freeform: Shape 207">
                <a:extLst>
                  <a:ext uri="{FF2B5EF4-FFF2-40B4-BE49-F238E27FC236}">
                    <a16:creationId xmlns:a16="http://schemas.microsoft.com/office/drawing/2014/main" id="{FD42BFE2-2E1A-B1C0-0021-4EE0EB0301D0}"/>
                  </a:ext>
                </a:extLst>
              </p:cNvPr>
              <p:cNvSpPr/>
              <p:nvPr/>
            </p:nvSpPr>
            <p:spPr>
              <a:xfrm>
                <a:off x="5793283" y="3244677"/>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09" name="Freeform: Shape 208">
                <a:extLst>
                  <a:ext uri="{FF2B5EF4-FFF2-40B4-BE49-F238E27FC236}">
                    <a16:creationId xmlns:a16="http://schemas.microsoft.com/office/drawing/2014/main" id="{6F00EA2E-E9EC-E056-F586-5C61B20BC553}"/>
                  </a:ext>
                </a:extLst>
              </p:cNvPr>
              <p:cNvSpPr/>
              <p:nvPr/>
            </p:nvSpPr>
            <p:spPr>
              <a:xfrm>
                <a:off x="5852433"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10" name="Freeform: Shape 209">
                <a:extLst>
                  <a:ext uri="{FF2B5EF4-FFF2-40B4-BE49-F238E27FC236}">
                    <a16:creationId xmlns:a16="http://schemas.microsoft.com/office/drawing/2014/main" id="{16001AE6-E8ED-25D6-9BE6-891335E105B3}"/>
                  </a:ext>
                </a:extLst>
              </p:cNvPr>
              <p:cNvSpPr/>
              <p:nvPr/>
            </p:nvSpPr>
            <p:spPr>
              <a:xfrm>
                <a:off x="591167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11" name="Freeform: Shape 210">
                <a:extLst>
                  <a:ext uri="{FF2B5EF4-FFF2-40B4-BE49-F238E27FC236}">
                    <a16:creationId xmlns:a16="http://schemas.microsoft.com/office/drawing/2014/main" id="{204F9F91-9EC8-1A5A-D817-46421047A42E}"/>
                  </a:ext>
                </a:extLst>
              </p:cNvPr>
              <p:cNvSpPr/>
              <p:nvPr/>
            </p:nvSpPr>
            <p:spPr>
              <a:xfrm>
                <a:off x="597082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12" name="Freeform: Shape 211">
                <a:extLst>
                  <a:ext uri="{FF2B5EF4-FFF2-40B4-BE49-F238E27FC236}">
                    <a16:creationId xmlns:a16="http://schemas.microsoft.com/office/drawing/2014/main" id="{B9EC7387-6F72-5A9A-2FAC-5E35BB5A82F6}"/>
                  </a:ext>
                </a:extLst>
              </p:cNvPr>
              <p:cNvSpPr/>
              <p:nvPr/>
            </p:nvSpPr>
            <p:spPr>
              <a:xfrm>
                <a:off x="6030073" y="324467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13" name="Freeform: Shape 212">
                <a:extLst>
                  <a:ext uri="{FF2B5EF4-FFF2-40B4-BE49-F238E27FC236}">
                    <a16:creationId xmlns:a16="http://schemas.microsoft.com/office/drawing/2014/main" id="{00527725-DB1D-4AD1-DBCC-336F53ADEABC}"/>
                  </a:ext>
                </a:extLst>
              </p:cNvPr>
              <p:cNvSpPr/>
              <p:nvPr/>
            </p:nvSpPr>
            <p:spPr>
              <a:xfrm>
                <a:off x="6089224"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14" name="Freeform: Shape 213">
                <a:extLst>
                  <a:ext uri="{FF2B5EF4-FFF2-40B4-BE49-F238E27FC236}">
                    <a16:creationId xmlns:a16="http://schemas.microsoft.com/office/drawing/2014/main" id="{97231175-6095-A62B-2B33-E8498B0F3F0F}"/>
                  </a:ext>
                </a:extLst>
              </p:cNvPr>
              <p:cNvSpPr/>
              <p:nvPr/>
            </p:nvSpPr>
            <p:spPr>
              <a:xfrm>
                <a:off x="5734038" y="330382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215" name="Freeform: Shape 214">
                <a:extLst>
                  <a:ext uri="{FF2B5EF4-FFF2-40B4-BE49-F238E27FC236}">
                    <a16:creationId xmlns:a16="http://schemas.microsoft.com/office/drawing/2014/main" id="{1D42763A-80B6-768B-C623-2BF433592CA4}"/>
                  </a:ext>
                </a:extLst>
              </p:cNvPr>
              <p:cNvSpPr/>
              <p:nvPr/>
            </p:nvSpPr>
            <p:spPr>
              <a:xfrm>
                <a:off x="5793283"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16" name="Freeform: Shape 215">
                <a:extLst>
                  <a:ext uri="{FF2B5EF4-FFF2-40B4-BE49-F238E27FC236}">
                    <a16:creationId xmlns:a16="http://schemas.microsoft.com/office/drawing/2014/main" id="{34B52B5F-BB0B-D13D-40DC-8808943D1FE2}"/>
                  </a:ext>
                </a:extLst>
              </p:cNvPr>
              <p:cNvSpPr/>
              <p:nvPr/>
            </p:nvSpPr>
            <p:spPr>
              <a:xfrm>
                <a:off x="5852433"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17" name="Freeform: Shape 216">
                <a:extLst>
                  <a:ext uri="{FF2B5EF4-FFF2-40B4-BE49-F238E27FC236}">
                    <a16:creationId xmlns:a16="http://schemas.microsoft.com/office/drawing/2014/main" id="{76BD82B2-A786-1518-439E-58831BA10ED4}"/>
                  </a:ext>
                </a:extLst>
              </p:cNvPr>
              <p:cNvSpPr/>
              <p:nvPr/>
            </p:nvSpPr>
            <p:spPr>
              <a:xfrm>
                <a:off x="591167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18" name="Freeform: Shape 217">
                <a:extLst>
                  <a:ext uri="{FF2B5EF4-FFF2-40B4-BE49-F238E27FC236}">
                    <a16:creationId xmlns:a16="http://schemas.microsoft.com/office/drawing/2014/main" id="{BC260510-F383-98E1-5B03-C8F10E784B24}"/>
                  </a:ext>
                </a:extLst>
              </p:cNvPr>
              <p:cNvSpPr/>
              <p:nvPr/>
            </p:nvSpPr>
            <p:spPr>
              <a:xfrm>
                <a:off x="597082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19" name="Freeform: Shape 218">
                <a:extLst>
                  <a:ext uri="{FF2B5EF4-FFF2-40B4-BE49-F238E27FC236}">
                    <a16:creationId xmlns:a16="http://schemas.microsoft.com/office/drawing/2014/main" id="{02773120-54A6-67AD-0652-020BA3ED1C54}"/>
                  </a:ext>
                </a:extLst>
              </p:cNvPr>
              <p:cNvSpPr/>
              <p:nvPr/>
            </p:nvSpPr>
            <p:spPr>
              <a:xfrm>
                <a:off x="6030073" y="330382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20" name="Freeform: Shape 219">
                <a:extLst>
                  <a:ext uri="{FF2B5EF4-FFF2-40B4-BE49-F238E27FC236}">
                    <a16:creationId xmlns:a16="http://schemas.microsoft.com/office/drawing/2014/main" id="{3A5F2BDF-8511-99E1-9B62-77435F3C973E}"/>
                  </a:ext>
                </a:extLst>
              </p:cNvPr>
              <p:cNvSpPr/>
              <p:nvPr/>
            </p:nvSpPr>
            <p:spPr>
              <a:xfrm>
                <a:off x="608922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21" name="Freeform: Shape 220">
                <a:extLst>
                  <a:ext uri="{FF2B5EF4-FFF2-40B4-BE49-F238E27FC236}">
                    <a16:creationId xmlns:a16="http://schemas.microsoft.com/office/drawing/2014/main" id="{C2538CDB-FFDF-8EA1-0471-557398AC0CB1}"/>
                  </a:ext>
                </a:extLst>
              </p:cNvPr>
              <p:cNvSpPr/>
              <p:nvPr/>
            </p:nvSpPr>
            <p:spPr>
              <a:xfrm>
                <a:off x="5734038" y="3363074"/>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222" name="Freeform: Shape 221">
                <a:extLst>
                  <a:ext uri="{FF2B5EF4-FFF2-40B4-BE49-F238E27FC236}">
                    <a16:creationId xmlns:a16="http://schemas.microsoft.com/office/drawing/2014/main" id="{EABEE08F-F3ED-7329-3BDB-6BB3C572217F}"/>
                  </a:ext>
                </a:extLst>
              </p:cNvPr>
              <p:cNvSpPr/>
              <p:nvPr/>
            </p:nvSpPr>
            <p:spPr>
              <a:xfrm>
                <a:off x="5793283"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23" name="Freeform: Shape 222">
                <a:extLst>
                  <a:ext uri="{FF2B5EF4-FFF2-40B4-BE49-F238E27FC236}">
                    <a16:creationId xmlns:a16="http://schemas.microsoft.com/office/drawing/2014/main" id="{D1CC6E11-487E-20B3-1797-FD940B713E05}"/>
                  </a:ext>
                </a:extLst>
              </p:cNvPr>
              <p:cNvSpPr/>
              <p:nvPr/>
            </p:nvSpPr>
            <p:spPr>
              <a:xfrm>
                <a:off x="5852433"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24" name="Freeform: Shape 223">
                <a:extLst>
                  <a:ext uri="{FF2B5EF4-FFF2-40B4-BE49-F238E27FC236}">
                    <a16:creationId xmlns:a16="http://schemas.microsoft.com/office/drawing/2014/main" id="{7B0ECF2F-2B4C-2ED2-A518-7348BAC46A7D}"/>
                  </a:ext>
                </a:extLst>
              </p:cNvPr>
              <p:cNvSpPr/>
              <p:nvPr/>
            </p:nvSpPr>
            <p:spPr>
              <a:xfrm>
                <a:off x="591167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25" name="Freeform: Shape 224">
                <a:extLst>
                  <a:ext uri="{FF2B5EF4-FFF2-40B4-BE49-F238E27FC236}">
                    <a16:creationId xmlns:a16="http://schemas.microsoft.com/office/drawing/2014/main" id="{8BE3F02D-7914-58D4-52C1-E49A0D3D04CB}"/>
                  </a:ext>
                </a:extLst>
              </p:cNvPr>
              <p:cNvSpPr/>
              <p:nvPr/>
            </p:nvSpPr>
            <p:spPr>
              <a:xfrm>
                <a:off x="597082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26" name="Freeform: Shape 225">
                <a:extLst>
                  <a:ext uri="{FF2B5EF4-FFF2-40B4-BE49-F238E27FC236}">
                    <a16:creationId xmlns:a16="http://schemas.microsoft.com/office/drawing/2014/main" id="{364D8539-005A-19DC-E2C3-BC9DF1262B1B}"/>
                  </a:ext>
                </a:extLst>
              </p:cNvPr>
              <p:cNvSpPr/>
              <p:nvPr/>
            </p:nvSpPr>
            <p:spPr>
              <a:xfrm>
                <a:off x="6030073" y="3363074"/>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27" name="Freeform: Shape 226">
                <a:extLst>
                  <a:ext uri="{FF2B5EF4-FFF2-40B4-BE49-F238E27FC236}">
                    <a16:creationId xmlns:a16="http://schemas.microsoft.com/office/drawing/2014/main" id="{320FC57B-CA99-8057-14B6-30B4810A88CF}"/>
                  </a:ext>
                </a:extLst>
              </p:cNvPr>
              <p:cNvSpPr/>
              <p:nvPr/>
            </p:nvSpPr>
            <p:spPr>
              <a:xfrm>
                <a:off x="608922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28" name="Freeform: Shape 227">
                <a:extLst>
                  <a:ext uri="{FF2B5EF4-FFF2-40B4-BE49-F238E27FC236}">
                    <a16:creationId xmlns:a16="http://schemas.microsoft.com/office/drawing/2014/main" id="{294966F9-D42A-FFDF-ED21-D6DC2FBAB6A2}"/>
                  </a:ext>
                </a:extLst>
              </p:cNvPr>
              <p:cNvSpPr/>
              <p:nvPr/>
            </p:nvSpPr>
            <p:spPr>
              <a:xfrm>
                <a:off x="5734038" y="34222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229" name="Freeform: Shape 228">
                <a:extLst>
                  <a:ext uri="{FF2B5EF4-FFF2-40B4-BE49-F238E27FC236}">
                    <a16:creationId xmlns:a16="http://schemas.microsoft.com/office/drawing/2014/main" id="{5E40D318-A4F4-F651-854E-959A0F556801}"/>
                  </a:ext>
                </a:extLst>
              </p:cNvPr>
              <p:cNvSpPr/>
              <p:nvPr/>
            </p:nvSpPr>
            <p:spPr>
              <a:xfrm>
                <a:off x="5793283"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30" name="Freeform: Shape 229">
                <a:extLst>
                  <a:ext uri="{FF2B5EF4-FFF2-40B4-BE49-F238E27FC236}">
                    <a16:creationId xmlns:a16="http://schemas.microsoft.com/office/drawing/2014/main" id="{A4E2BB8A-9D3C-ABFB-7BE1-F860A3967681}"/>
                  </a:ext>
                </a:extLst>
              </p:cNvPr>
              <p:cNvSpPr/>
              <p:nvPr/>
            </p:nvSpPr>
            <p:spPr>
              <a:xfrm>
                <a:off x="5852433"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31" name="Freeform: Shape 230">
                <a:extLst>
                  <a:ext uri="{FF2B5EF4-FFF2-40B4-BE49-F238E27FC236}">
                    <a16:creationId xmlns:a16="http://schemas.microsoft.com/office/drawing/2014/main" id="{B1883A1B-F84A-50AA-4584-138709800B1F}"/>
                  </a:ext>
                </a:extLst>
              </p:cNvPr>
              <p:cNvSpPr/>
              <p:nvPr/>
            </p:nvSpPr>
            <p:spPr>
              <a:xfrm>
                <a:off x="591167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32" name="Freeform: Shape 231">
                <a:extLst>
                  <a:ext uri="{FF2B5EF4-FFF2-40B4-BE49-F238E27FC236}">
                    <a16:creationId xmlns:a16="http://schemas.microsoft.com/office/drawing/2014/main" id="{90063141-6CA2-6325-3987-48BFF2B735B1}"/>
                  </a:ext>
                </a:extLst>
              </p:cNvPr>
              <p:cNvSpPr/>
              <p:nvPr/>
            </p:nvSpPr>
            <p:spPr>
              <a:xfrm>
                <a:off x="597082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33" name="Freeform: Shape 232">
                <a:extLst>
                  <a:ext uri="{FF2B5EF4-FFF2-40B4-BE49-F238E27FC236}">
                    <a16:creationId xmlns:a16="http://schemas.microsoft.com/office/drawing/2014/main" id="{E508A851-A9E5-2F0F-CF64-05ADD17F9209}"/>
                  </a:ext>
                </a:extLst>
              </p:cNvPr>
              <p:cNvSpPr/>
              <p:nvPr/>
            </p:nvSpPr>
            <p:spPr>
              <a:xfrm>
                <a:off x="6030073" y="34222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34" name="Freeform: Shape 233">
                <a:extLst>
                  <a:ext uri="{FF2B5EF4-FFF2-40B4-BE49-F238E27FC236}">
                    <a16:creationId xmlns:a16="http://schemas.microsoft.com/office/drawing/2014/main" id="{2355D24D-1BA3-134D-8072-92445A9FD825}"/>
                  </a:ext>
                </a:extLst>
              </p:cNvPr>
              <p:cNvSpPr/>
              <p:nvPr/>
            </p:nvSpPr>
            <p:spPr>
              <a:xfrm>
                <a:off x="608922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35" name="Freeform: Shape 234">
                <a:extLst>
                  <a:ext uri="{FF2B5EF4-FFF2-40B4-BE49-F238E27FC236}">
                    <a16:creationId xmlns:a16="http://schemas.microsoft.com/office/drawing/2014/main" id="{404A1B6D-5073-8A4A-227A-A11CA30716A6}"/>
                  </a:ext>
                </a:extLst>
              </p:cNvPr>
              <p:cNvSpPr/>
              <p:nvPr/>
            </p:nvSpPr>
            <p:spPr>
              <a:xfrm>
                <a:off x="6148469"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236" name="Freeform: Shape 235">
                <a:extLst>
                  <a:ext uri="{FF2B5EF4-FFF2-40B4-BE49-F238E27FC236}">
                    <a16:creationId xmlns:a16="http://schemas.microsoft.com/office/drawing/2014/main" id="{D3E27066-2035-0123-A09D-5CF46A80F98B}"/>
                  </a:ext>
                </a:extLst>
              </p:cNvPr>
              <p:cNvSpPr/>
              <p:nvPr/>
            </p:nvSpPr>
            <p:spPr>
              <a:xfrm>
                <a:off x="620762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237" name="Freeform: Shape 236">
                <a:extLst>
                  <a:ext uri="{FF2B5EF4-FFF2-40B4-BE49-F238E27FC236}">
                    <a16:creationId xmlns:a16="http://schemas.microsoft.com/office/drawing/2014/main" id="{4D666986-5EDA-F737-DB54-B1DBF9491DFC}"/>
                  </a:ext>
                </a:extLst>
              </p:cNvPr>
              <p:cNvSpPr/>
              <p:nvPr/>
            </p:nvSpPr>
            <p:spPr>
              <a:xfrm>
                <a:off x="6266865" y="3067039"/>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endParaRPr lang="en-US" dirty="0"/>
              </a:p>
            </p:txBody>
          </p:sp>
          <p:sp>
            <p:nvSpPr>
              <p:cNvPr id="238" name="Freeform: Shape 237">
                <a:extLst>
                  <a:ext uri="{FF2B5EF4-FFF2-40B4-BE49-F238E27FC236}">
                    <a16:creationId xmlns:a16="http://schemas.microsoft.com/office/drawing/2014/main" id="{CAE8EDAB-EEBD-D138-8AA6-7F94009047C5}"/>
                  </a:ext>
                </a:extLst>
              </p:cNvPr>
              <p:cNvSpPr/>
              <p:nvPr/>
            </p:nvSpPr>
            <p:spPr>
              <a:xfrm>
                <a:off x="632601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239" name="Freeform: Shape 238">
                <a:extLst>
                  <a:ext uri="{FF2B5EF4-FFF2-40B4-BE49-F238E27FC236}">
                    <a16:creationId xmlns:a16="http://schemas.microsoft.com/office/drawing/2014/main" id="{1CFCA8F7-1847-E100-249E-95A21F202F77}"/>
                  </a:ext>
                </a:extLst>
              </p:cNvPr>
              <p:cNvSpPr/>
              <p:nvPr/>
            </p:nvSpPr>
            <p:spPr>
              <a:xfrm>
                <a:off x="638526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endParaRPr lang="en-US" dirty="0"/>
              </a:p>
            </p:txBody>
          </p:sp>
          <p:sp>
            <p:nvSpPr>
              <p:cNvPr id="240" name="Freeform: Shape 239">
                <a:extLst>
                  <a:ext uri="{FF2B5EF4-FFF2-40B4-BE49-F238E27FC236}">
                    <a16:creationId xmlns:a16="http://schemas.microsoft.com/office/drawing/2014/main" id="{A656CB62-C96E-087B-C0DF-64F63106FB84}"/>
                  </a:ext>
                </a:extLst>
              </p:cNvPr>
              <p:cNvSpPr/>
              <p:nvPr/>
            </p:nvSpPr>
            <p:spPr>
              <a:xfrm>
                <a:off x="644441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241" name="Freeform: Shape 240">
                <a:extLst>
                  <a:ext uri="{FF2B5EF4-FFF2-40B4-BE49-F238E27FC236}">
                    <a16:creationId xmlns:a16="http://schemas.microsoft.com/office/drawing/2014/main" id="{7450FDA8-320A-5D1F-674E-5115583A27D1}"/>
                  </a:ext>
                </a:extLst>
              </p:cNvPr>
              <p:cNvSpPr/>
              <p:nvPr/>
            </p:nvSpPr>
            <p:spPr>
              <a:xfrm>
                <a:off x="6148469" y="312628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42" name="Freeform: Shape 241">
                <a:extLst>
                  <a:ext uri="{FF2B5EF4-FFF2-40B4-BE49-F238E27FC236}">
                    <a16:creationId xmlns:a16="http://schemas.microsoft.com/office/drawing/2014/main" id="{5B2426F1-DDCE-43D4-9C71-C42FC7E6462C}"/>
                  </a:ext>
                </a:extLst>
              </p:cNvPr>
              <p:cNvSpPr/>
              <p:nvPr/>
            </p:nvSpPr>
            <p:spPr>
              <a:xfrm>
                <a:off x="620762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43" name="Freeform: Shape 242">
                <a:extLst>
                  <a:ext uri="{FF2B5EF4-FFF2-40B4-BE49-F238E27FC236}">
                    <a16:creationId xmlns:a16="http://schemas.microsoft.com/office/drawing/2014/main" id="{98533D0E-A5F2-02D8-E32C-EDB47EF3B901}"/>
                  </a:ext>
                </a:extLst>
              </p:cNvPr>
              <p:cNvSpPr/>
              <p:nvPr/>
            </p:nvSpPr>
            <p:spPr>
              <a:xfrm>
                <a:off x="6266865" y="312628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244" name="Freeform: Shape 243">
                <a:extLst>
                  <a:ext uri="{FF2B5EF4-FFF2-40B4-BE49-F238E27FC236}">
                    <a16:creationId xmlns:a16="http://schemas.microsoft.com/office/drawing/2014/main" id="{208C6012-0247-B663-B2A5-47CC79901B89}"/>
                  </a:ext>
                </a:extLst>
              </p:cNvPr>
              <p:cNvSpPr/>
              <p:nvPr/>
            </p:nvSpPr>
            <p:spPr>
              <a:xfrm>
                <a:off x="6326014"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45" name="Freeform: Shape 244">
                <a:extLst>
                  <a:ext uri="{FF2B5EF4-FFF2-40B4-BE49-F238E27FC236}">
                    <a16:creationId xmlns:a16="http://schemas.microsoft.com/office/drawing/2014/main" id="{043A273B-9D16-5F7B-0468-880E11B7524D}"/>
                  </a:ext>
                </a:extLst>
              </p:cNvPr>
              <p:cNvSpPr/>
              <p:nvPr/>
            </p:nvSpPr>
            <p:spPr>
              <a:xfrm>
                <a:off x="638526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246" name="Freeform: Shape 245">
                <a:extLst>
                  <a:ext uri="{FF2B5EF4-FFF2-40B4-BE49-F238E27FC236}">
                    <a16:creationId xmlns:a16="http://schemas.microsoft.com/office/drawing/2014/main" id="{DFEEE299-CF09-BB8B-B817-49CAE31B785B}"/>
                  </a:ext>
                </a:extLst>
              </p:cNvPr>
              <p:cNvSpPr/>
              <p:nvPr/>
            </p:nvSpPr>
            <p:spPr>
              <a:xfrm>
                <a:off x="6444410" y="312628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247" name="Freeform: Shape 246">
                <a:extLst>
                  <a:ext uri="{FF2B5EF4-FFF2-40B4-BE49-F238E27FC236}">
                    <a16:creationId xmlns:a16="http://schemas.microsoft.com/office/drawing/2014/main" id="{DB4ECC5D-45E0-5C2F-87DF-1B2E6ADFDB4C}"/>
                  </a:ext>
                </a:extLst>
              </p:cNvPr>
              <p:cNvSpPr/>
              <p:nvPr/>
            </p:nvSpPr>
            <p:spPr>
              <a:xfrm>
                <a:off x="6148469" y="3185433"/>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48" name="Freeform: Shape 247">
                <a:extLst>
                  <a:ext uri="{FF2B5EF4-FFF2-40B4-BE49-F238E27FC236}">
                    <a16:creationId xmlns:a16="http://schemas.microsoft.com/office/drawing/2014/main" id="{9042A197-C039-2E76-1D20-ECCC5DA28E71}"/>
                  </a:ext>
                </a:extLst>
              </p:cNvPr>
              <p:cNvSpPr/>
              <p:nvPr/>
            </p:nvSpPr>
            <p:spPr>
              <a:xfrm>
                <a:off x="620762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49" name="Freeform: Shape 248">
                <a:extLst>
                  <a:ext uri="{FF2B5EF4-FFF2-40B4-BE49-F238E27FC236}">
                    <a16:creationId xmlns:a16="http://schemas.microsoft.com/office/drawing/2014/main" id="{5D4527DC-7411-A8C6-511C-8272C0A9F2E1}"/>
                  </a:ext>
                </a:extLst>
              </p:cNvPr>
              <p:cNvSpPr/>
              <p:nvPr/>
            </p:nvSpPr>
            <p:spPr>
              <a:xfrm>
                <a:off x="6266865" y="3185433"/>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250" name="Freeform: Shape 249">
                <a:extLst>
                  <a:ext uri="{FF2B5EF4-FFF2-40B4-BE49-F238E27FC236}">
                    <a16:creationId xmlns:a16="http://schemas.microsoft.com/office/drawing/2014/main" id="{A43144A5-C714-BC8E-EB31-D906CBB17513}"/>
                  </a:ext>
                </a:extLst>
              </p:cNvPr>
              <p:cNvSpPr/>
              <p:nvPr/>
            </p:nvSpPr>
            <p:spPr>
              <a:xfrm>
                <a:off x="6326014"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51" name="Freeform: Shape 250">
                <a:extLst>
                  <a:ext uri="{FF2B5EF4-FFF2-40B4-BE49-F238E27FC236}">
                    <a16:creationId xmlns:a16="http://schemas.microsoft.com/office/drawing/2014/main" id="{C80C77DC-D579-39B2-E4B3-38CDD270F600}"/>
                  </a:ext>
                </a:extLst>
              </p:cNvPr>
              <p:cNvSpPr/>
              <p:nvPr/>
            </p:nvSpPr>
            <p:spPr>
              <a:xfrm>
                <a:off x="638526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252" name="Freeform: Shape 251">
                <a:extLst>
                  <a:ext uri="{FF2B5EF4-FFF2-40B4-BE49-F238E27FC236}">
                    <a16:creationId xmlns:a16="http://schemas.microsoft.com/office/drawing/2014/main" id="{6AB14F24-6CD0-8394-B577-9C660648E65B}"/>
                  </a:ext>
                </a:extLst>
              </p:cNvPr>
              <p:cNvSpPr/>
              <p:nvPr/>
            </p:nvSpPr>
            <p:spPr>
              <a:xfrm>
                <a:off x="6444410" y="318543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253" name="Freeform: Shape 252">
                <a:extLst>
                  <a:ext uri="{FF2B5EF4-FFF2-40B4-BE49-F238E27FC236}">
                    <a16:creationId xmlns:a16="http://schemas.microsoft.com/office/drawing/2014/main" id="{7E0A8256-EB17-149D-75E5-597D7FB2385C}"/>
                  </a:ext>
                </a:extLst>
              </p:cNvPr>
              <p:cNvSpPr/>
              <p:nvPr/>
            </p:nvSpPr>
            <p:spPr>
              <a:xfrm>
                <a:off x="6148469" y="3244676"/>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54" name="Freeform: Shape 253">
                <a:extLst>
                  <a:ext uri="{FF2B5EF4-FFF2-40B4-BE49-F238E27FC236}">
                    <a16:creationId xmlns:a16="http://schemas.microsoft.com/office/drawing/2014/main" id="{B4AE9031-1912-CDAF-55BA-4E07F89C6AC1}"/>
                  </a:ext>
                </a:extLst>
              </p:cNvPr>
              <p:cNvSpPr/>
              <p:nvPr/>
            </p:nvSpPr>
            <p:spPr>
              <a:xfrm>
                <a:off x="620762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55" name="Freeform: Shape 254">
                <a:extLst>
                  <a:ext uri="{FF2B5EF4-FFF2-40B4-BE49-F238E27FC236}">
                    <a16:creationId xmlns:a16="http://schemas.microsoft.com/office/drawing/2014/main" id="{A46E1DB9-32DF-8ED9-CFDA-F30B4FE8154C}"/>
                  </a:ext>
                </a:extLst>
              </p:cNvPr>
              <p:cNvSpPr/>
              <p:nvPr/>
            </p:nvSpPr>
            <p:spPr>
              <a:xfrm>
                <a:off x="6266865" y="3244676"/>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256" name="Freeform: Shape 255">
                <a:extLst>
                  <a:ext uri="{FF2B5EF4-FFF2-40B4-BE49-F238E27FC236}">
                    <a16:creationId xmlns:a16="http://schemas.microsoft.com/office/drawing/2014/main" id="{4133961E-E946-6168-AC33-C08F6E33232A}"/>
                  </a:ext>
                </a:extLst>
              </p:cNvPr>
              <p:cNvSpPr/>
              <p:nvPr/>
            </p:nvSpPr>
            <p:spPr>
              <a:xfrm>
                <a:off x="6326014"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57" name="Freeform: Shape 256">
                <a:extLst>
                  <a:ext uri="{FF2B5EF4-FFF2-40B4-BE49-F238E27FC236}">
                    <a16:creationId xmlns:a16="http://schemas.microsoft.com/office/drawing/2014/main" id="{BFFF5889-064D-1CB8-947F-E4E9A390438E}"/>
                  </a:ext>
                </a:extLst>
              </p:cNvPr>
              <p:cNvSpPr/>
              <p:nvPr/>
            </p:nvSpPr>
            <p:spPr>
              <a:xfrm>
                <a:off x="638526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258" name="Freeform: Shape 257">
                <a:extLst>
                  <a:ext uri="{FF2B5EF4-FFF2-40B4-BE49-F238E27FC236}">
                    <a16:creationId xmlns:a16="http://schemas.microsoft.com/office/drawing/2014/main" id="{48CB6975-465E-A041-BA02-90B174F261AE}"/>
                  </a:ext>
                </a:extLst>
              </p:cNvPr>
              <p:cNvSpPr/>
              <p:nvPr/>
            </p:nvSpPr>
            <p:spPr>
              <a:xfrm>
                <a:off x="6444410" y="32446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59" name="Freeform: Shape 258">
                <a:extLst>
                  <a:ext uri="{FF2B5EF4-FFF2-40B4-BE49-F238E27FC236}">
                    <a16:creationId xmlns:a16="http://schemas.microsoft.com/office/drawing/2014/main" id="{D03DC9C2-E6F1-6DFB-3663-3B141CA52E3F}"/>
                  </a:ext>
                </a:extLst>
              </p:cNvPr>
              <p:cNvSpPr/>
              <p:nvPr/>
            </p:nvSpPr>
            <p:spPr>
              <a:xfrm>
                <a:off x="6148469"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60" name="Freeform: Shape 259">
                <a:extLst>
                  <a:ext uri="{FF2B5EF4-FFF2-40B4-BE49-F238E27FC236}">
                    <a16:creationId xmlns:a16="http://schemas.microsoft.com/office/drawing/2014/main" id="{9DB49653-2604-6FCE-90EB-FE34B729C60D}"/>
                  </a:ext>
                </a:extLst>
              </p:cNvPr>
              <p:cNvSpPr/>
              <p:nvPr/>
            </p:nvSpPr>
            <p:spPr>
              <a:xfrm>
                <a:off x="620762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61" name="Freeform: Shape 260">
                <a:extLst>
                  <a:ext uri="{FF2B5EF4-FFF2-40B4-BE49-F238E27FC236}">
                    <a16:creationId xmlns:a16="http://schemas.microsoft.com/office/drawing/2014/main" id="{4F9E48A0-E930-AEB9-AF96-F0C9E517419D}"/>
                  </a:ext>
                </a:extLst>
              </p:cNvPr>
              <p:cNvSpPr/>
              <p:nvPr/>
            </p:nvSpPr>
            <p:spPr>
              <a:xfrm>
                <a:off x="6266865" y="330382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262" name="Freeform: Shape 261">
                <a:extLst>
                  <a:ext uri="{FF2B5EF4-FFF2-40B4-BE49-F238E27FC236}">
                    <a16:creationId xmlns:a16="http://schemas.microsoft.com/office/drawing/2014/main" id="{05C02D4A-0945-8C68-C9AA-84AEF47AD7CA}"/>
                  </a:ext>
                </a:extLst>
              </p:cNvPr>
              <p:cNvSpPr/>
              <p:nvPr/>
            </p:nvSpPr>
            <p:spPr>
              <a:xfrm>
                <a:off x="632601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63" name="Freeform: Shape 262">
                <a:extLst>
                  <a:ext uri="{FF2B5EF4-FFF2-40B4-BE49-F238E27FC236}">
                    <a16:creationId xmlns:a16="http://schemas.microsoft.com/office/drawing/2014/main" id="{C651DA6F-E1F0-9B23-8E66-49899E4B376E}"/>
                  </a:ext>
                </a:extLst>
              </p:cNvPr>
              <p:cNvSpPr/>
              <p:nvPr/>
            </p:nvSpPr>
            <p:spPr>
              <a:xfrm>
                <a:off x="638526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264" name="Freeform: Shape 263">
                <a:extLst>
                  <a:ext uri="{FF2B5EF4-FFF2-40B4-BE49-F238E27FC236}">
                    <a16:creationId xmlns:a16="http://schemas.microsoft.com/office/drawing/2014/main" id="{2A7C09A9-590A-4AC1-1BF0-227BE45783EB}"/>
                  </a:ext>
                </a:extLst>
              </p:cNvPr>
              <p:cNvSpPr/>
              <p:nvPr/>
            </p:nvSpPr>
            <p:spPr>
              <a:xfrm>
                <a:off x="644441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65" name="Freeform: Shape 264">
                <a:extLst>
                  <a:ext uri="{FF2B5EF4-FFF2-40B4-BE49-F238E27FC236}">
                    <a16:creationId xmlns:a16="http://schemas.microsoft.com/office/drawing/2014/main" id="{263E6715-7AFE-7266-ABBD-3CEADDAC96C7}"/>
                  </a:ext>
                </a:extLst>
              </p:cNvPr>
              <p:cNvSpPr/>
              <p:nvPr/>
            </p:nvSpPr>
            <p:spPr>
              <a:xfrm>
                <a:off x="6148469"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66" name="Freeform: Shape 265">
                <a:extLst>
                  <a:ext uri="{FF2B5EF4-FFF2-40B4-BE49-F238E27FC236}">
                    <a16:creationId xmlns:a16="http://schemas.microsoft.com/office/drawing/2014/main" id="{B0AD6874-5C2B-2C11-E356-F7048BB03028}"/>
                  </a:ext>
                </a:extLst>
              </p:cNvPr>
              <p:cNvSpPr/>
              <p:nvPr/>
            </p:nvSpPr>
            <p:spPr>
              <a:xfrm>
                <a:off x="620762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67" name="Freeform: Shape 266">
                <a:extLst>
                  <a:ext uri="{FF2B5EF4-FFF2-40B4-BE49-F238E27FC236}">
                    <a16:creationId xmlns:a16="http://schemas.microsoft.com/office/drawing/2014/main" id="{1E919241-3A47-5002-F798-76C5EDC86569}"/>
                  </a:ext>
                </a:extLst>
              </p:cNvPr>
              <p:cNvSpPr/>
              <p:nvPr/>
            </p:nvSpPr>
            <p:spPr>
              <a:xfrm>
                <a:off x="6266865" y="3363072"/>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268" name="Freeform: Shape 267">
                <a:extLst>
                  <a:ext uri="{FF2B5EF4-FFF2-40B4-BE49-F238E27FC236}">
                    <a16:creationId xmlns:a16="http://schemas.microsoft.com/office/drawing/2014/main" id="{0FD39DCE-5B8D-662C-F042-8FB0302B95A8}"/>
                  </a:ext>
                </a:extLst>
              </p:cNvPr>
              <p:cNvSpPr/>
              <p:nvPr/>
            </p:nvSpPr>
            <p:spPr>
              <a:xfrm>
                <a:off x="632601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69" name="Freeform: Shape 268">
                <a:extLst>
                  <a:ext uri="{FF2B5EF4-FFF2-40B4-BE49-F238E27FC236}">
                    <a16:creationId xmlns:a16="http://schemas.microsoft.com/office/drawing/2014/main" id="{CC08D9D0-A05E-5E53-4272-FF54D19AD9E4}"/>
                  </a:ext>
                </a:extLst>
              </p:cNvPr>
              <p:cNvSpPr/>
              <p:nvPr/>
            </p:nvSpPr>
            <p:spPr>
              <a:xfrm>
                <a:off x="638526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270" name="Freeform: Shape 269">
                <a:extLst>
                  <a:ext uri="{FF2B5EF4-FFF2-40B4-BE49-F238E27FC236}">
                    <a16:creationId xmlns:a16="http://schemas.microsoft.com/office/drawing/2014/main" id="{44F1F7AE-049B-4A34-5305-F542ADCAA86F}"/>
                  </a:ext>
                </a:extLst>
              </p:cNvPr>
              <p:cNvSpPr/>
              <p:nvPr/>
            </p:nvSpPr>
            <p:spPr>
              <a:xfrm>
                <a:off x="6444410" y="3363074"/>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71" name="Freeform: Shape 270">
                <a:extLst>
                  <a:ext uri="{FF2B5EF4-FFF2-40B4-BE49-F238E27FC236}">
                    <a16:creationId xmlns:a16="http://schemas.microsoft.com/office/drawing/2014/main" id="{DE6BFE75-3AD6-235C-5AEC-2FC67FD496D7}"/>
                  </a:ext>
                </a:extLst>
              </p:cNvPr>
              <p:cNvSpPr/>
              <p:nvPr/>
            </p:nvSpPr>
            <p:spPr>
              <a:xfrm>
                <a:off x="6148469"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72" name="Freeform: Shape 271">
                <a:extLst>
                  <a:ext uri="{FF2B5EF4-FFF2-40B4-BE49-F238E27FC236}">
                    <a16:creationId xmlns:a16="http://schemas.microsoft.com/office/drawing/2014/main" id="{20E5FD8D-3889-E402-1C00-D26D735E6CF6}"/>
                  </a:ext>
                </a:extLst>
              </p:cNvPr>
              <p:cNvSpPr/>
              <p:nvPr/>
            </p:nvSpPr>
            <p:spPr>
              <a:xfrm>
                <a:off x="620762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73" name="Freeform: Shape 272">
                <a:extLst>
                  <a:ext uri="{FF2B5EF4-FFF2-40B4-BE49-F238E27FC236}">
                    <a16:creationId xmlns:a16="http://schemas.microsoft.com/office/drawing/2014/main" id="{1679B28D-2E4E-3679-C57C-AA22B5CF63E3}"/>
                  </a:ext>
                </a:extLst>
              </p:cNvPr>
              <p:cNvSpPr/>
              <p:nvPr/>
            </p:nvSpPr>
            <p:spPr>
              <a:xfrm>
                <a:off x="6266865" y="3422225"/>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274" name="Freeform: Shape 273">
                <a:extLst>
                  <a:ext uri="{FF2B5EF4-FFF2-40B4-BE49-F238E27FC236}">
                    <a16:creationId xmlns:a16="http://schemas.microsoft.com/office/drawing/2014/main" id="{E3804B07-35F1-B652-90A6-B3C8DB7C8F84}"/>
                  </a:ext>
                </a:extLst>
              </p:cNvPr>
              <p:cNvSpPr/>
              <p:nvPr/>
            </p:nvSpPr>
            <p:spPr>
              <a:xfrm>
                <a:off x="632601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75" name="Freeform: Shape 274">
                <a:extLst>
                  <a:ext uri="{FF2B5EF4-FFF2-40B4-BE49-F238E27FC236}">
                    <a16:creationId xmlns:a16="http://schemas.microsoft.com/office/drawing/2014/main" id="{B1D99526-52AB-38E7-037C-5F50823937D9}"/>
                  </a:ext>
                </a:extLst>
              </p:cNvPr>
              <p:cNvSpPr/>
              <p:nvPr/>
            </p:nvSpPr>
            <p:spPr>
              <a:xfrm>
                <a:off x="638526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276" name="Freeform: Shape 275">
                <a:extLst>
                  <a:ext uri="{FF2B5EF4-FFF2-40B4-BE49-F238E27FC236}">
                    <a16:creationId xmlns:a16="http://schemas.microsoft.com/office/drawing/2014/main" id="{B7F88FC7-378B-D114-4221-B9B7A8D06D57}"/>
                  </a:ext>
                </a:extLst>
              </p:cNvPr>
              <p:cNvSpPr/>
              <p:nvPr/>
            </p:nvSpPr>
            <p:spPr>
              <a:xfrm>
                <a:off x="6444410" y="34222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77" name="Freeform: Shape 276">
                <a:extLst>
                  <a:ext uri="{FF2B5EF4-FFF2-40B4-BE49-F238E27FC236}">
                    <a16:creationId xmlns:a16="http://schemas.microsoft.com/office/drawing/2014/main" id="{6F38AF09-030F-FFF0-4B3C-5E7B48E9B30F}"/>
                  </a:ext>
                </a:extLst>
              </p:cNvPr>
              <p:cNvSpPr/>
              <p:nvPr/>
            </p:nvSpPr>
            <p:spPr>
              <a:xfrm>
                <a:off x="5734038" y="3481374"/>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278" name="Freeform: Shape 277">
                <a:extLst>
                  <a:ext uri="{FF2B5EF4-FFF2-40B4-BE49-F238E27FC236}">
                    <a16:creationId xmlns:a16="http://schemas.microsoft.com/office/drawing/2014/main" id="{BC7D0CE3-E573-08C0-9857-BC6D1322F5A4}"/>
                  </a:ext>
                </a:extLst>
              </p:cNvPr>
              <p:cNvSpPr/>
              <p:nvPr/>
            </p:nvSpPr>
            <p:spPr>
              <a:xfrm>
                <a:off x="5793283"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279" name="Freeform: Shape 278">
                <a:extLst>
                  <a:ext uri="{FF2B5EF4-FFF2-40B4-BE49-F238E27FC236}">
                    <a16:creationId xmlns:a16="http://schemas.microsoft.com/office/drawing/2014/main" id="{2DBD7E77-B096-1B3C-6ECA-7CFDABE787C4}"/>
                  </a:ext>
                </a:extLst>
              </p:cNvPr>
              <p:cNvSpPr/>
              <p:nvPr/>
            </p:nvSpPr>
            <p:spPr>
              <a:xfrm>
                <a:off x="5852433"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280" name="Freeform: Shape 279">
                <a:extLst>
                  <a:ext uri="{FF2B5EF4-FFF2-40B4-BE49-F238E27FC236}">
                    <a16:creationId xmlns:a16="http://schemas.microsoft.com/office/drawing/2014/main" id="{C9CEAFCD-60D9-F887-E8EF-DE1AE0264D2A}"/>
                  </a:ext>
                </a:extLst>
              </p:cNvPr>
              <p:cNvSpPr/>
              <p:nvPr/>
            </p:nvSpPr>
            <p:spPr>
              <a:xfrm>
                <a:off x="591167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281" name="Freeform: Shape 280">
                <a:extLst>
                  <a:ext uri="{FF2B5EF4-FFF2-40B4-BE49-F238E27FC236}">
                    <a16:creationId xmlns:a16="http://schemas.microsoft.com/office/drawing/2014/main" id="{50894970-A672-62D7-1EB4-1B1FA2DF6E31}"/>
                  </a:ext>
                </a:extLst>
              </p:cNvPr>
              <p:cNvSpPr/>
              <p:nvPr/>
            </p:nvSpPr>
            <p:spPr>
              <a:xfrm>
                <a:off x="597082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282" name="Freeform: Shape 281">
                <a:extLst>
                  <a:ext uri="{FF2B5EF4-FFF2-40B4-BE49-F238E27FC236}">
                    <a16:creationId xmlns:a16="http://schemas.microsoft.com/office/drawing/2014/main" id="{3CBDAC60-C3C5-666E-118B-1A644BB518E9}"/>
                  </a:ext>
                </a:extLst>
              </p:cNvPr>
              <p:cNvSpPr/>
              <p:nvPr/>
            </p:nvSpPr>
            <p:spPr>
              <a:xfrm>
                <a:off x="6030074"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283" name="Freeform: Shape 282">
                <a:extLst>
                  <a:ext uri="{FF2B5EF4-FFF2-40B4-BE49-F238E27FC236}">
                    <a16:creationId xmlns:a16="http://schemas.microsoft.com/office/drawing/2014/main" id="{B3D54371-FAFC-BEC8-F447-30C2755A0C77}"/>
                  </a:ext>
                </a:extLst>
              </p:cNvPr>
              <p:cNvSpPr/>
              <p:nvPr/>
            </p:nvSpPr>
            <p:spPr>
              <a:xfrm>
                <a:off x="6089224"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284" name="Freeform: Shape 283">
                <a:extLst>
                  <a:ext uri="{FF2B5EF4-FFF2-40B4-BE49-F238E27FC236}">
                    <a16:creationId xmlns:a16="http://schemas.microsoft.com/office/drawing/2014/main" id="{7989E507-6B06-3BE2-A04D-4831ABD89FDD}"/>
                  </a:ext>
                </a:extLst>
              </p:cNvPr>
              <p:cNvSpPr/>
              <p:nvPr/>
            </p:nvSpPr>
            <p:spPr>
              <a:xfrm>
                <a:off x="5734038" y="354062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285" name="Freeform: Shape 284">
                <a:extLst>
                  <a:ext uri="{FF2B5EF4-FFF2-40B4-BE49-F238E27FC236}">
                    <a16:creationId xmlns:a16="http://schemas.microsoft.com/office/drawing/2014/main" id="{3617C821-AD2D-2A1C-9499-DE10B2A0980D}"/>
                  </a:ext>
                </a:extLst>
              </p:cNvPr>
              <p:cNvSpPr/>
              <p:nvPr/>
            </p:nvSpPr>
            <p:spPr>
              <a:xfrm>
                <a:off x="5793283"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286" name="Freeform: Shape 285">
                <a:extLst>
                  <a:ext uri="{FF2B5EF4-FFF2-40B4-BE49-F238E27FC236}">
                    <a16:creationId xmlns:a16="http://schemas.microsoft.com/office/drawing/2014/main" id="{9EA0CFE7-6930-2E4C-30CB-DBC0D2FB2A4C}"/>
                  </a:ext>
                </a:extLst>
              </p:cNvPr>
              <p:cNvSpPr/>
              <p:nvPr/>
            </p:nvSpPr>
            <p:spPr>
              <a:xfrm>
                <a:off x="5852433"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87" name="Freeform: Shape 286">
                <a:extLst>
                  <a:ext uri="{FF2B5EF4-FFF2-40B4-BE49-F238E27FC236}">
                    <a16:creationId xmlns:a16="http://schemas.microsoft.com/office/drawing/2014/main" id="{E49CAA2B-9E28-29F9-E23E-8D1D132C1828}"/>
                  </a:ext>
                </a:extLst>
              </p:cNvPr>
              <p:cNvSpPr/>
              <p:nvPr/>
            </p:nvSpPr>
            <p:spPr>
              <a:xfrm>
                <a:off x="591167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88" name="Freeform: Shape 287">
                <a:extLst>
                  <a:ext uri="{FF2B5EF4-FFF2-40B4-BE49-F238E27FC236}">
                    <a16:creationId xmlns:a16="http://schemas.microsoft.com/office/drawing/2014/main" id="{E4B3C5E6-CB07-DC7C-7733-E514AFFBEC64}"/>
                  </a:ext>
                </a:extLst>
              </p:cNvPr>
              <p:cNvSpPr/>
              <p:nvPr/>
            </p:nvSpPr>
            <p:spPr>
              <a:xfrm>
                <a:off x="597082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89" name="Freeform: Shape 288">
                <a:extLst>
                  <a:ext uri="{FF2B5EF4-FFF2-40B4-BE49-F238E27FC236}">
                    <a16:creationId xmlns:a16="http://schemas.microsoft.com/office/drawing/2014/main" id="{7972D892-0A58-9842-FE8D-A7D7587423C9}"/>
                  </a:ext>
                </a:extLst>
              </p:cNvPr>
              <p:cNvSpPr/>
              <p:nvPr/>
            </p:nvSpPr>
            <p:spPr>
              <a:xfrm>
                <a:off x="6030074"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290" name="Freeform: Shape 289">
                <a:extLst>
                  <a:ext uri="{FF2B5EF4-FFF2-40B4-BE49-F238E27FC236}">
                    <a16:creationId xmlns:a16="http://schemas.microsoft.com/office/drawing/2014/main" id="{8C5FBCF6-BB25-CA2B-FFFD-ADFFBDF8552E}"/>
                  </a:ext>
                </a:extLst>
              </p:cNvPr>
              <p:cNvSpPr/>
              <p:nvPr/>
            </p:nvSpPr>
            <p:spPr>
              <a:xfrm>
                <a:off x="6089224"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91" name="Freeform: Shape 290">
                <a:extLst>
                  <a:ext uri="{FF2B5EF4-FFF2-40B4-BE49-F238E27FC236}">
                    <a16:creationId xmlns:a16="http://schemas.microsoft.com/office/drawing/2014/main" id="{FCAD3ADD-041F-BAA7-3CBF-D03B3A130F3D}"/>
                  </a:ext>
                </a:extLst>
              </p:cNvPr>
              <p:cNvSpPr/>
              <p:nvPr/>
            </p:nvSpPr>
            <p:spPr>
              <a:xfrm>
                <a:off x="5734038" y="359977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292" name="Freeform: Shape 291">
                <a:extLst>
                  <a:ext uri="{FF2B5EF4-FFF2-40B4-BE49-F238E27FC236}">
                    <a16:creationId xmlns:a16="http://schemas.microsoft.com/office/drawing/2014/main" id="{AC607481-FF4C-B964-7058-BD1B28CB9A5C}"/>
                  </a:ext>
                </a:extLst>
              </p:cNvPr>
              <p:cNvSpPr/>
              <p:nvPr/>
            </p:nvSpPr>
            <p:spPr>
              <a:xfrm>
                <a:off x="5793283" y="359977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93" name="Freeform: Shape 292">
                <a:extLst>
                  <a:ext uri="{FF2B5EF4-FFF2-40B4-BE49-F238E27FC236}">
                    <a16:creationId xmlns:a16="http://schemas.microsoft.com/office/drawing/2014/main" id="{3327036F-4175-2D05-5FC6-B3187E8FF4FB}"/>
                  </a:ext>
                </a:extLst>
              </p:cNvPr>
              <p:cNvSpPr/>
              <p:nvPr/>
            </p:nvSpPr>
            <p:spPr>
              <a:xfrm>
                <a:off x="5852433"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94" name="Freeform: Shape 293">
                <a:extLst>
                  <a:ext uri="{FF2B5EF4-FFF2-40B4-BE49-F238E27FC236}">
                    <a16:creationId xmlns:a16="http://schemas.microsoft.com/office/drawing/2014/main" id="{36F9AC0B-C404-A6B4-ED23-3BA4909CEA4C}"/>
                  </a:ext>
                </a:extLst>
              </p:cNvPr>
              <p:cNvSpPr/>
              <p:nvPr/>
            </p:nvSpPr>
            <p:spPr>
              <a:xfrm>
                <a:off x="591167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95" name="Freeform: Shape 294">
                <a:extLst>
                  <a:ext uri="{FF2B5EF4-FFF2-40B4-BE49-F238E27FC236}">
                    <a16:creationId xmlns:a16="http://schemas.microsoft.com/office/drawing/2014/main" id="{B9F2A932-6DA8-064F-6D2D-B4F61AC95167}"/>
                  </a:ext>
                </a:extLst>
              </p:cNvPr>
              <p:cNvSpPr/>
              <p:nvPr/>
            </p:nvSpPr>
            <p:spPr>
              <a:xfrm>
                <a:off x="597082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96" name="Freeform: Shape 295">
                <a:extLst>
                  <a:ext uri="{FF2B5EF4-FFF2-40B4-BE49-F238E27FC236}">
                    <a16:creationId xmlns:a16="http://schemas.microsoft.com/office/drawing/2014/main" id="{D2B8F91C-8702-050F-8980-D39F8033862F}"/>
                  </a:ext>
                </a:extLst>
              </p:cNvPr>
              <p:cNvSpPr/>
              <p:nvPr/>
            </p:nvSpPr>
            <p:spPr>
              <a:xfrm>
                <a:off x="6030073" y="3599770"/>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97" name="Freeform: Shape 296">
                <a:extLst>
                  <a:ext uri="{FF2B5EF4-FFF2-40B4-BE49-F238E27FC236}">
                    <a16:creationId xmlns:a16="http://schemas.microsoft.com/office/drawing/2014/main" id="{2712EA14-8D4F-CB0F-DE11-30ADF0C52813}"/>
                  </a:ext>
                </a:extLst>
              </p:cNvPr>
              <p:cNvSpPr/>
              <p:nvPr/>
            </p:nvSpPr>
            <p:spPr>
              <a:xfrm>
                <a:off x="6089224"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98" name="Freeform: Shape 297">
                <a:extLst>
                  <a:ext uri="{FF2B5EF4-FFF2-40B4-BE49-F238E27FC236}">
                    <a16:creationId xmlns:a16="http://schemas.microsoft.com/office/drawing/2014/main" id="{3F72B824-0335-103C-BD74-777B5A9DAEBD}"/>
                  </a:ext>
                </a:extLst>
              </p:cNvPr>
              <p:cNvSpPr/>
              <p:nvPr/>
            </p:nvSpPr>
            <p:spPr>
              <a:xfrm>
                <a:off x="5734037" y="365901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299" name="Freeform: Shape 298">
                <a:extLst>
                  <a:ext uri="{FF2B5EF4-FFF2-40B4-BE49-F238E27FC236}">
                    <a16:creationId xmlns:a16="http://schemas.microsoft.com/office/drawing/2014/main" id="{4BF5CFF1-0966-1F1F-B50C-B787398F918C}"/>
                  </a:ext>
                </a:extLst>
              </p:cNvPr>
              <p:cNvSpPr/>
              <p:nvPr/>
            </p:nvSpPr>
            <p:spPr>
              <a:xfrm>
                <a:off x="5793282" y="3659014"/>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00" name="Freeform: Shape 299">
                <a:extLst>
                  <a:ext uri="{FF2B5EF4-FFF2-40B4-BE49-F238E27FC236}">
                    <a16:creationId xmlns:a16="http://schemas.microsoft.com/office/drawing/2014/main" id="{090088C1-1767-9D68-CF48-1466D97BE8C7}"/>
                  </a:ext>
                </a:extLst>
              </p:cNvPr>
              <p:cNvSpPr/>
              <p:nvPr/>
            </p:nvSpPr>
            <p:spPr>
              <a:xfrm>
                <a:off x="5852432"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01" name="Freeform: Shape 300">
                <a:extLst>
                  <a:ext uri="{FF2B5EF4-FFF2-40B4-BE49-F238E27FC236}">
                    <a16:creationId xmlns:a16="http://schemas.microsoft.com/office/drawing/2014/main" id="{8665817E-5B6B-0190-D071-F2EFB53DC97C}"/>
                  </a:ext>
                </a:extLst>
              </p:cNvPr>
              <p:cNvSpPr/>
              <p:nvPr/>
            </p:nvSpPr>
            <p:spPr>
              <a:xfrm>
                <a:off x="591167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02" name="Freeform: Shape 301">
                <a:extLst>
                  <a:ext uri="{FF2B5EF4-FFF2-40B4-BE49-F238E27FC236}">
                    <a16:creationId xmlns:a16="http://schemas.microsoft.com/office/drawing/2014/main" id="{CF36A4EF-D50A-4BED-8F2E-F5CF9F6D0113}"/>
                  </a:ext>
                </a:extLst>
              </p:cNvPr>
              <p:cNvSpPr/>
              <p:nvPr/>
            </p:nvSpPr>
            <p:spPr>
              <a:xfrm>
                <a:off x="597082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03" name="Freeform: Shape 302">
                <a:extLst>
                  <a:ext uri="{FF2B5EF4-FFF2-40B4-BE49-F238E27FC236}">
                    <a16:creationId xmlns:a16="http://schemas.microsoft.com/office/drawing/2014/main" id="{B683B4EC-8A0E-D383-D9DF-6B1B79670E5B}"/>
                  </a:ext>
                </a:extLst>
              </p:cNvPr>
              <p:cNvSpPr/>
              <p:nvPr/>
            </p:nvSpPr>
            <p:spPr>
              <a:xfrm>
                <a:off x="6030073" y="3659014"/>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04" name="Freeform: Shape 303">
                <a:extLst>
                  <a:ext uri="{FF2B5EF4-FFF2-40B4-BE49-F238E27FC236}">
                    <a16:creationId xmlns:a16="http://schemas.microsoft.com/office/drawing/2014/main" id="{A2E6F480-DB20-3C22-7652-88CEDE43471C}"/>
                  </a:ext>
                </a:extLst>
              </p:cNvPr>
              <p:cNvSpPr/>
              <p:nvPr/>
            </p:nvSpPr>
            <p:spPr>
              <a:xfrm>
                <a:off x="6089224"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05" name="Freeform: Shape 304">
                <a:extLst>
                  <a:ext uri="{FF2B5EF4-FFF2-40B4-BE49-F238E27FC236}">
                    <a16:creationId xmlns:a16="http://schemas.microsoft.com/office/drawing/2014/main" id="{109157F8-4007-ABE4-970F-043E5B109AA9}"/>
                  </a:ext>
                </a:extLst>
              </p:cNvPr>
              <p:cNvSpPr/>
              <p:nvPr/>
            </p:nvSpPr>
            <p:spPr>
              <a:xfrm>
                <a:off x="5734039" y="371816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306" name="Freeform: Shape 305">
                <a:extLst>
                  <a:ext uri="{FF2B5EF4-FFF2-40B4-BE49-F238E27FC236}">
                    <a16:creationId xmlns:a16="http://schemas.microsoft.com/office/drawing/2014/main" id="{A992CE7C-15C7-BA10-A85D-92CC40956F4D}"/>
                  </a:ext>
                </a:extLst>
              </p:cNvPr>
              <p:cNvSpPr/>
              <p:nvPr/>
            </p:nvSpPr>
            <p:spPr>
              <a:xfrm>
                <a:off x="5793284" y="371816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07" name="Freeform: Shape 306">
                <a:extLst>
                  <a:ext uri="{FF2B5EF4-FFF2-40B4-BE49-F238E27FC236}">
                    <a16:creationId xmlns:a16="http://schemas.microsoft.com/office/drawing/2014/main" id="{44CFB93D-0AC4-46D9-F23F-A20745C71EFD}"/>
                  </a:ext>
                </a:extLst>
              </p:cNvPr>
              <p:cNvSpPr/>
              <p:nvPr/>
            </p:nvSpPr>
            <p:spPr>
              <a:xfrm>
                <a:off x="5852434"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08" name="Freeform: Shape 307">
                <a:extLst>
                  <a:ext uri="{FF2B5EF4-FFF2-40B4-BE49-F238E27FC236}">
                    <a16:creationId xmlns:a16="http://schemas.microsoft.com/office/drawing/2014/main" id="{FBCF5153-36C6-8C6A-19EA-88A5B8EC8281}"/>
                  </a:ext>
                </a:extLst>
              </p:cNvPr>
              <p:cNvSpPr/>
              <p:nvPr/>
            </p:nvSpPr>
            <p:spPr>
              <a:xfrm>
                <a:off x="591167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09" name="Freeform: Shape 308">
                <a:extLst>
                  <a:ext uri="{FF2B5EF4-FFF2-40B4-BE49-F238E27FC236}">
                    <a16:creationId xmlns:a16="http://schemas.microsoft.com/office/drawing/2014/main" id="{B539F3B4-2D0C-FCD7-C256-CD31972A734B}"/>
                  </a:ext>
                </a:extLst>
              </p:cNvPr>
              <p:cNvSpPr/>
              <p:nvPr/>
            </p:nvSpPr>
            <p:spPr>
              <a:xfrm>
                <a:off x="597082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10" name="Freeform: Shape 309">
                <a:extLst>
                  <a:ext uri="{FF2B5EF4-FFF2-40B4-BE49-F238E27FC236}">
                    <a16:creationId xmlns:a16="http://schemas.microsoft.com/office/drawing/2014/main" id="{BB51EE65-E72F-C57B-B67B-CD0A3CD0971D}"/>
                  </a:ext>
                </a:extLst>
              </p:cNvPr>
              <p:cNvSpPr/>
              <p:nvPr/>
            </p:nvSpPr>
            <p:spPr>
              <a:xfrm>
                <a:off x="6030074" y="371816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11" name="Freeform: Shape 310">
                <a:extLst>
                  <a:ext uri="{FF2B5EF4-FFF2-40B4-BE49-F238E27FC236}">
                    <a16:creationId xmlns:a16="http://schemas.microsoft.com/office/drawing/2014/main" id="{BBE7A3D3-1539-CA7B-0EB2-1D247F30B50F}"/>
                  </a:ext>
                </a:extLst>
              </p:cNvPr>
              <p:cNvSpPr/>
              <p:nvPr/>
            </p:nvSpPr>
            <p:spPr>
              <a:xfrm>
                <a:off x="6089225"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12" name="Freeform: Shape 311">
                <a:extLst>
                  <a:ext uri="{FF2B5EF4-FFF2-40B4-BE49-F238E27FC236}">
                    <a16:creationId xmlns:a16="http://schemas.microsoft.com/office/drawing/2014/main" id="{FCFFF54E-238C-0944-1BB5-3735DC9676D4}"/>
                  </a:ext>
                </a:extLst>
              </p:cNvPr>
              <p:cNvSpPr/>
              <p:nvPr/>
            </p:nvSpPr>
            <p:spPr>
              <a:xfrm>
                <a:off x="5734040" y="377741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313" name="Freeform: Shape 312">
                <a:extLst>
                  <a:ext uri="{FF2B5EF4-FFF2-40B4-BE49-F238E27FC236}">
                    <a16:creationId xmlns:a16="http://schemas.microsoft.com/office/drawing/2014/main" id="{54C70E19-870A-03C7-8391-66D9D9D773A9}"/>
                  </a:ext>
                </a:extLst>
              </p:cNvPr>
              <p:cNvSpPr/>
              <p:nvPr/>
            </p:nvSpPr>
            <p:spPr>
              <a:xfrm>
                <a:off x="5793285"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314" name="Freeform: Shape 313">
                <a:extLst>
                  <a:ext uri="{FF2B5EF4-FFF2-40B4-BE49-F238E27FC236}">
                    <a16:creationId xmlns:a16="http://schemas.microsoft.com/office/drawing/2014/main" id="{B8130731-593A-760A-C5EB-763D1BDEBBE6}"/>
                  </a:ext>
                </a:extLst>
              </p:cNvPr>
              <p:cNvSpPr/>
              <p:nvPr/>
            </p:nvSpPr>
            <p:spPr>
              <a:xfrm>
                <a:off x="5852436"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15" name="Freeform: Shape 314">
                <a:extLst>
                  <a:ext uri="{FF2B5EF4-FFF2-40B4-BE49-F238E27FC236}">
                    <a16:creationId xmlns:a16="http://schemas.microsoft.com/office/drawing/2014/main" id="{15025025-015D-91FA-9A8B-47D1898FFCB4}"/>
                  </a:ext>
                </a:extLst>
              </p:cNvPr>
              <p:cNvSpPr/>
              <p:nvPr/>
            </p:nvSpPr>
            <p:spPr>
              <a:xfrm>
                <a:off x="5911683"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16" name="Freeform: Shape 315">
                <a:extLst>
                  <a:ext uri="{FF2B5EF4-FFF2-40B4-BE49-F238E27FC236}">
                    <a16:creationId xmlns:a16="http://schemas.microsoft.com/office/drawing/2014/main" id="{0A14ECC2-EB54-185D-7C88-EF172CF1E104}"/>
                  </a:ext>
                </a:extLst>
              </p:cNvPr>
              <p:cNvSpPr/>
              <p:nvPr/>
            </p:nvSpPr>
            <p:spPr>
              <a:xfrm>
                <a:off x="5970835"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17" name="Freeform: Shape 316">
                <a:extLst>
                  <a:ext uri="{FF2B5EF4-FFF2-40B4-BE49-F238E27FC236}">
                    <a16:creationId xmlns:a16="http://schemas.microsoft.com/office/drawing/2014/main" id="{486680CE-65C5-7BFE-C781-49BC5E399DE5}"/>
                  </a:ext>
                </a:extLst>
              </p:cNvPr>
              <p:cNvSpPr/>
              <p:nvPr/>
            </p:nvSpPr>
            <p:spPr>
              <a:xfrm>
                <a:off x="6030082"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318" name="Freeform: Shape 317">
                <a:extLst>
                  <a:ext uri="{FF2B5EF4-FFF2-40B4-BE49-F238E27FC236}">
                    <a16:creationId xmlns:a16="http://schemas.microsoft.com/office/drawing/2014/main" id="{EEB4F13B-0710-DE74-BB7D-EE820DFD01A9}"/>
                  </a:ext>
                </a:extLst>
              </p:cNvPr>
              <p:cNvSpPr/>
              <p:nvPr/>
            </p:nvSpPr>
            <p:spPr>
              <a:xfrm>
                <a:off x="6089231"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19" name="Freeform: Shape 318">
                <a:extLst>
                  <a:ext uri="{FF2B5EF4-FFF2-40B4-BE49-F238E27FC236}">
                    <a16:creationId xmlns:a16="http://schemas.microsoft.com/office/drawing/2014/main" id="{08677401-C8E1-977F-A374-3585D0ACB80A}"/>
                  </a:ext>
                </a:extLst>
              </p:cNvPr>
              <p:cNvSpPr/>
              <p:nvPr/>
            </p:nvSpPr>
            <p:spPr>
              <a:xfrm>
                <a:off x="6148476" y="3481374"/>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320" name="Freeform: Shape 319">
                <a:extLst>
                  <a:ext uri="{FF2B5EF4-FFF2-40B4-BE49-F238E27FC236}">
                    <a16:creationId xmlns:a16="http://schemas.microsoft.com/office/drawing/2014/main" id="{33170FA7-2983-5F50-DD3B-F6F94D160512}"/>
                  </a:ext>
                </a:extLst>
              </p:cNvPr>
              <p:cNvSpPr/>
              <p:nvPr/>
            </p:nvSpPr>
            <p:spPr>
              <a:xfrm>
                <a:off x="6207627"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321" name="Freeform: Shape 320">
                <a:extLst>
                  <a:ext uri="{FF2B5EF4-FFF2-40B4-BE49-F238E27FC236}">
                    <a16:creationId xmlns:a16="http://schemas.microsoft.com/office/drawing/2014/main" id="{86AD1008-D8CD-A876-968E-8108B0F0CCDC}"/>
                  </a:ext>
                </a:extLst>
              </p:cNvPr>
              <p:cNvSpPr/>
              <p:nvPr/>
            </p:nvSpPr>
            <p:spPr>
              <a:xfrm>
                <a:off x="6266872" y="3481374"/>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endParaRPr lang="en-US" dirty="0"/>
              </a:p>
            </p:txBody>
          </p:sp>
          <p:sp>
            <p:nvSpPr>
              <p:cNvPr id="322" name="Freeform: Shape 321">
                <a:extLst>
                  <a:ext uri="{FF2B5EF4-FFF2-40B4-BE49-F238E27FC236}">
                    <a16:creationId xmlns:a16="http://schemas.microsoft.com/office/drawing/2014/main" id="{702C369A-49B8-04E5-BB2E-87EAA1AD2912}"/>
                  </a:ext>
                </a:extLst>
              </p:cNvPr>
              <p:cNvSpPr/>
              <p:nvPr/>
            </p:nvSpPr>
            <p:spPr>
              <a:xfrm>
                <a:off x="6326022"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323" name="Freeform: Shape 322">
                <a:extLst>
                  <a:ext uri="{FF2B5EF4-FFF2-40B4-BE49-F238E27FC236}">
                    <a16:creationId xmlns:a16="http://schemas.microsoft.com/office/drawing/2014/main" id="{3031055C-8988-66E6-02BF-A1D109DB3AB8}"/>
                  </a:ext>
                </a:extLst>
              </p:cNvPr>
              <p:cNvSpPr/>
              <p:nvPr/>
            </p:nvSpPr>
            <p:spPr>
              <a:xfrm>
                <a:off x="638526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endParaRPr lang="en-US" dirty="0"/>
              </a:p>
            </p:txBody>
          </p:sp>
          <p:sp>
            <p:nvSpPr>
              <p:cNvPr id="324" name="Freeform: Shape 323">
                <a:extLst>
                  <a:ext uri="{FF2B5EF4-FFF2-40B4-BE49-F238E27FC236}">
                    <a16:creationId xmlns:a16="http://schemas.microsoft.com/office/drawing/2014/main" id="{3ACF4A74-7F14-188B-F03C-F11D1CD0AB10}"/>
                  </a:ext>
                </a:extLst>
              </p:cNvPr>
              <p:cNvSpPr/>
              <p:nvPr/>
            </p:nvSpPr>
            <p:spPr>
              <a:xfrm>
                <a:off x="6444417" y="348137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325" name="Freeform: Shape 324">
                <a:extLst>
                  <a:ext uri="{FF2B5EF4-FFF2-40B4-BE49-F238E27FC236}">
                    <a16:creationId xmlns:a16="http://schemas.microsoft.com/office/drawing/2014/main" id="{B4046434-E206-841F-DC60-53B0E45D4D76}"/>
                  </a:ext>
                </a:extLst>
              </p:cNvPr>
              <p:cNvSpPr/>
              <p:nvPr/>
            </p:nvSpPr>
            <p:spPr>
              <a:xfrm>
                <a:off x="6148476" y="354062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26" name="Freeform: Shape 325">
                <a:extLst>
                  <a:ext uri="{FF2B5EF4-FFF2-40B4-BE49-F238E27FC236}">
                    <a16:creationId xmlns:a16="http://schemas.microsoft.com/office/drawing/2014/main" id="{6E233343-41E8-F33F-B336-DFB4F9D45B2B}"/>
                  </a:ext>
                </a:extLst>
              </p:cNvPr>
              <p:cNvSpPr/>
              <p:nvPr/>
            </p:nvSpPr>
            <p:spPr>
              <a:xfrm>
                <a:off x="6207627" y="354062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27" name="Freeform: Shape 326">
                <a:extLst>
                  <a:ext uri="{FF2B5EF4-FFF2-40B4-BE49-F238E27FC236}">
                    <a16:creationId xmlns:a16="http://schemas.microsoft.com/office/drawing/2014/main" id="{CE38258D-FC85-7342-F6CD-B1C515D52A43}"/>
                  </a:ext>
                </a:extLst>
              </p:cNvPr>
              <p:cNvSpPr/>
              <p:nvPr/>
            </p:nvSpPr>
            <p:spPr>
              <a:xfrm>
                <a:off x="6266872" y="35406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328" name="Freeform: Shape 327">
                <a:extLst>
                  <a:ext uri="{FF2B5EF4-FFF2-40B4-BE49-F238E27FC236}">
                    <a16:creationId xmlns:a16="http://schemas.microsoft.com/office/drawing/2014/main" id="{9E9EA3C4-BAD8-9F6C-96C1-DD35B5C1F034}"/>
                  </a:ext>
                </a:extLst>
              </p:cNvPr>
              <p:cNvSpPr/>
              <p:nvPr/>
            </p:nvSpPr>
            <p:spPr>
              <a:xfrm>
                <a:off x="6326022" y="354062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29" name="Freeform: Shape 328">
                <a:extLst>
                  <a:ext uri="{FF2B5EF4-FFF2-40B4-BE49-F238E27FC236}">
                    <a16:creationId xmlns:a16="http://schemas.microsoft.com/office/drawing/2014/main" id="{E55D51C9-9D50-AF50-0126-84B932BBDD09}"/>
                  </a:ext>
                </a:extLst>
              </p:cNvPr>
              <p:cNvSpPr/>
              <p:nvPr/>
            </p:nvSpPr>
            <p:spPr>
              <a:xfrm>
                <a:off x="6385268" y="35406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330" name="Freeform: Shape 329">
                <a:extLst>
                  <a:ext uri="{FF2B5EF4-FFF2-40B4-BE49-F238E27FC236}">
                    <a16:creationId xmlns:a16="http://schemas.microsoft.com/office/drawing/2014/main" id="{AB1E6459-6F8B-B3F0-0168-B7D4548E8992}"/>
                  </a:ext>
                </a:extLst>
              </p:cNvPr>
              <p:cNvSpPr/>
              <p:nvPr/>
            </p:nvSpPr>
            <p:spPr>
              <a:xfrm>
                <a:off x="6444417" y="3540631"/>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331" name="Freeform: Shape 330">
                <a:extLst>
                  <a:ext uri="{FF2B5EF4-FFF2-40B4-BE49-F238E27FC236}">
                    <a16:creationId xmlns:a16="http://schemas.microsoft.com/office/drawing/2014/main" id="{397B4BBE-9909-8694-BA1A-0DC88F352104}"/>
                  </a:ext>
                </a:extLst>
              </p:cNvPr>
              <p:cNvSpPr/>
              <p:nvPr/>
            </p:nvSpPr>
            <p:spPr>
              <a:xfrm>
                <a:off x="6148476" y="35997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32" name="Freeform: Shape 331">
                <a:extLst>
                  <a:ext uri="{FF2B5EF4-FFF2-40B4-BE49-F238E27FC236}">
                    <a16:creationId xmlns:a16="http://schemas.microsoft.com/office/drawing/2014/main" id="{A9988572-AAAD-7AA0-787D-2A379560DF27}"/>
                  </a:ext>
                </a:extLst>
              </p:cNvPr>
              <p:cNvSpPr/>
              <p:nvPr/>
            </p:nvSpPr>
            <p:spPr>
              <a:xfrm>
                <a:off x="6207627"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33" name="Freeform: Shape 332">
                <a:extLst>
                  <a:ext uri="{FF2B5EF4-FFF2-40B4-BE49-F238E27FC236}">
                    <a16:creationId xmlns:a16="http://schemas.microsoft.com/office/drawing/2014/main" id="{B3AAC317-911B-3EB4-00E7-CC0E1A373FCF}"/>
                  </a:ext>
                </a:extLst>
              </p:cNvPr>
              <p:cNvSpPr/>
              <p:nvPr/>
            </p:nvSpPr>
            <p:spPr>
              <a:xfrm>
                <a:off x="6266872" y="35997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334" name="Freeform: Shape 333">
                <a:extLst>
                  <a:ext uri="{FF2B5EF4-FFF2-40B4-BE49-F238E27FC236}">
                    <a16:creationId xmlns:a16="http://schemas.microsoft.com/office/drawing/2014/main" id="{4CB5D1D1-07F2-FB0F-D994-CED3EA72F41B}"/>
                  </a:ext>
                </a:extLst>
              </p:cNvPr>
              <p:cNvSpPr/>
              <p:nvPr/>
            </p:nvSpPr>
            <p:spPr>
              <a:xfrm>
                <a:off x="6326022"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35" name="Freeform: Shape 334">
                <a:extLst>
                  <a:ext uri="{FF2B5EF4-FFF2-40B4-BE49-F238E27FC236}">
                    <a16:creationId xmlns:a16="http://schemas.microsoft.com/office/drawing/2014/main" id="{257D8A51-9BFE-3586-74E9-EA0CD3B3ED9B}"/>
                  </a:ext>
                </a:extLst>
              </p:cNvPr>
              <p:cNvSpPr/>
              <p:nvPr/>
            </p:nvSpPr>
            <p:spPr>
              <a:xfrm>
                <a:off x="6385268" y="35997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336" name="Freeform: Shape 335">
                <a:extLst>
                  <a:ext uri="{FF2B5EF4-FFF2-40B4-BE49-F238E27FC236}">
                    <a16:creationId xmlns:a16="http://schemas.microsoft.com/office/drawing/2014/main" id="{6C870732-E6BB-6B96-9D1E-B4D7B74A563B}"/>
                  </a:ext>
                </a:extLst>
              </p:cNvPr>
              <p:cNvSpPr/>
              <p:nvPr/>
            </p:nvSpPr>
            <p:spPr>
              <a:xfrm>
                <a:off x="6444417" y="359978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37" name="Freeform: Shape 336">
                <a:extLst>
                  <a:ext uri="{FF2B5EF4-FFF2-40B4-BE49-F238E27FC236}">
                    <a16:creationId xmlns:a16="http://schemas.microsoft.com/office/drawing/2014/main" id="{3E046CCF-140A-5828-B1B3-3E6C2C4242D9}"/>
                  </a:ext>
                </a:extLst>
              </p:cNvPr>
              <p:cNvSpPr/>
              <p:nvPr/>
            </p:nvSpPr>
            <p:spPr>
              <a:xfrm>
                <a:off x="6148476" y="365902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38" name="Freeform: Shape 337">
                <a:extLst>
                  <a:ext uri="{FF2B5EF4-FFF2-40B4-BE49-F238E27FC236}">
                    <a16:creationId xmlns:a16="http://schemas.microsoft.com/office/drawing/2014/main" id="{3FC6078C-3BE9-AEBA-425F-6D543F3F394B}"/>
                  </a:ext>
                </a:extLst>
              </p:cNvPr>
              <p:cNvSpPr/>
              <p:nvPr/>
            </p:nvSpPr>
            <p:spPr>
              <a:xfrm>
                <a:off x="620762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39" name="Freeform: Shape 338">
                <a:extLst>
                  <a:ext uri="{FF2B5EF4-FFF2-40B4-BE49-F238E27FC236}">
                    <a16:creationId xmlns:a16="http://schemas.microsoft.com/office/drawing/2014/main" id="{23BDEEC4-C929-E14F-8D5C-F61D9E3CF6F3}"/>
                  </a:ext>
                </a:extLst>
              </p:cNvPr>
              <p:cNvSpPr/>
              <p:nvPr/>
            </p:nvSpPr>
            <p:spPr>
              <a:xfrm>
                <a:off x="6266872" y="36590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340" name="Freeform: Shape 339">
                <a:extLst>
                  <a:ext uri="{FF2B5EF4-FFF2-40B4-BE49-F238E27FC236}">
                    <a16:creationId xmlns:a16="http://schemas.microsoft.com/office/drawing/2014/main" id="{DAE05D05-5632-F8D9-64EA-08675363EDAE}"/>
                  </a:ext>
                </a:extLst>
              </p:cNvPr>
              <p:cNvSpPr/>
              <p:nvPr/>
            </p:nvSpPr>
            <p:spPr>
              <a:xfrm>
                <a:off x="6326022"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41" name="Freeform: Shape 340">
                <a:extLst>
                  <a:ext uri="{FF2B5EF4-FFF2-40B4-BE49-F238E27FC236}">
                    <a16:creationId xmlns:a16="http://schemas.microsoft.com/office/drawing/2014/main" id="{DB2FD6AF-46E4-62B9-2EDF-4B185EDF1C68}"/>
                  </a:ext>
                </a:extLst>
              </p:cNvPr>
              <p:cNvSpPr/>
              <p:nvPr/>
            </p:nvSpPr>
            <p:spPr>
              <a:xfrm>
                <a:off x="6385268"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342" name="Freeform: Shape 341">
                <a:extLst>
                  <a:ext uri="{FF2B5EF4-FFF2-40B4-BE49-F238E27FC236}">
                    <a16:creationId xmlns:a16="http://schemas.microsoft.com/office/drawing/2014/main" id="{2C48D50E-4A6F-7EE2-5843-A4A74732BB37}"/>
                  </a:ext>
                </a:extLst>
              </p:cNvPr>
              <p:cNvSpPr/>
              <p:nvPr/>
            </p:nvSpPr>
            <p:spPr>
              <a:xfrm>
                <a:off x="644441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43" name="Freeform: Shape 342">
                <a:extLst>
                  <a:ext uri="{FF2B5EF4-FFF2-40B4-BE49-F238E27FC236}">
                    <a16:creationId xmlns:a16="http://schemas.microsoft.com/office/drawing/2014/main" id="{A3870383-0D80-57D9-66D8-4B5367857DB3}"/>
                  </a:ext>
                </a:extLst>
              </p:cNvPr>
              <p:cNvSpPr/>
              <p:nvPr/>
            </p:nvSpPr>
            <p:spPr>
              <a:xfrm>
                <a:off x="6148476" y="371817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44" name="Freeform: Shape 343">
                <a:extLst>
                  <a:ext uri="{FF2B5EF4-FFF2-40B4-BE49-F238E27FC236}">
                    <a16:creationId xmlns:a16="http://schemas.microsoft.com/office/drawing/2014/main" id="{5AA63AEE-31C1-45B8-5781-0338DC9A7F0C}"/>
                  </a:ext>
                </a:extLst>
              </p:cNvPr>
              <p:cNvSpPr/>
              <p:nvPr/>
            </p:nvSpPr>
            <p:spPr>
              <a:xfrm>
                <a:off x="6207627"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45" name="Freeform: Shape 344">
                <a:extLst>
                  <a:ext uri="{FF2B5EF4-FFF2-40B4-BE49-F238E27FC236}">
                    <a16:creationId xmlns:a16="http://schemas.microsoft.com/office/drawing/2014/main" id="{69420B4C-EBB9-C7B4-8E9A-A4DA34FCCB57}"/>
                  </a:ext>
                </a:extLst>
              </p:cNvPr>
              <p:cNvSpPr/>
              <p:nvPr/>
            </p:nvSpPr>
            <p:spPr>
              <a:xfrm>
                <a:off x="6266872" y="371817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346" name="Freeform: Shape 345">
                <a:extLst>
                  <a:ext uri="{FF2B5EF4-FFF2-40B4-BE49-F238E27FC236}">
                    <a16:creationId xmlns:a16="http://schemas.microsoft.com/office/drawing/2014/main" id="{F919C019-44F6-52C1-D69E-F1EDB77A5EA2}"/>
                  </a:ext>
                </a:extLst>
              </p:cNvPr>
              <p:cNvSpPr/>
              <p:nvPr/>
            </p:nvSpPr>
            <p:spPr>
              <a:xfrm>
                <a:off x="6326022"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47" name="Freeform: Shape 346">
                <a:extLst>
                  <a:ext uri="{FF2B5EF4-FFF2-40B4-BE49-F238E27FC236}">
                    <a16:creationId xmlns:a16="http://schemas.microsoft.com/office/drawing/2014/main" id="{959BBF4E-6894-0C8A-C579-10427D619FE9}"/>
                  </a:ext>
                </a:extLst>
              </p:cNvPr>
              <p:cNvSpPr/>
              <p:nvPr/>
            </p:nvSpPr>
            <p:spPr>
              <a:xfrm>
                <a:off x="6385268" y="371817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348" name="Freeform: Shape 347">
                <a:extLst>
                  <a:ext uri="{FF2B5EF4-FFF2-40B4-BE49-F238E27FC236}">
                    <a16:creationId xmlns:a16="http://schemas.microsoft.com/office/drawing/2014/main" id="{1C2465D7-DFA3-681A-761E-0163E89F812D}"/>
                  </a:ext>
                </a:extLst>
              </p:cNvPr>
              <p:cNvSpPr/>
              <p:nvPr/>
            </p:nvSpPr>
            <p:spPr>
              <a:xfrm>
                <a:off x="6444417" y="371817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49" name="Freeform: Shape 348">
                <a:extLst>
                  <a:ext uri="{FF2B5EF4-FFF2-40B4-BE49-F238E27FC236}">
                    <a16:creationId xmlns:a16="http://schemas.microsoft.com/office/drawing/2014/main" id="{A7471A9D-7FAF-E19E-DAC7-E7BBBA6C2AA2}"/>
                  </a:ext>
                </a:extLst>
              </p:cNvPr>
              <p:cNvSpPr/>
              <p:nvPr/>
            </p:nvSpPr>
            <p:spPr>
              <a:xfrm>
                <a:off x="6148472" y="377741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50" name="Freeform: Shape 349">
                <a:extLst>
                  <a:ext uri="{FF2B5EF4-FFF2-40B4-BE49-F238E27FC236}">
                    <a16:creationId xmlns:a16="http://schemas.microsoft.com/office/drawing/2014/main" id="{4204437F-02B6-866E-BAB0-AD6F7AEF3FA9}"/>
                  </a:ext>
                </a:extLst>
              </p:cNvPr>
              <p:cNvSpPr/>
              <p:nvPr/>
            </p:nvSpPr>
            <p:spPr>
              <a:xfrm>
                <a:off x="6207622" y="377741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51" name="Freeform: Shape 350">
                <a:extLst>
                  <a:ext uri="{FF2B5EF4-FFF2-40B4-BE49-F238E27FC236}">
                    <a16:creationId xmlns:a16="http://schemas.microsoft.com/office/drawing/2014/main" id="{ABF8BB44-859D-BF56-D436-8A5DB0ED3647}"/>
                  </a:ext>
                </a:extLst>
              </p:cNvPr>
              <p:cNvSpPr/>
              <p:nvPr/>
            </p:nvSpPr>
            <p:spPr>
              <a:xfrm>
                <a:off x="6266868" y="3777419"/>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352" name="Freeform: Shape 351">
                <a:extLst>
                  <a:ext uri="{FF2B5EF4-FFF2-40B4-BE49-F238E27FC236}">
                    <a16:creationId xmlns:a16="http://schemas.microsoft.com/office/drawing/2014/main" id="{C4120F26-59E0-B3F4-A0F6-8EE13181746F}"/>
                  </a:ext>
                </a:extLst>
              </p:cNvPr>
              <p:cNvSpPr/>
              <p:nvPr/>
            </p:nvSpPr>
            <p:spPr>
              <a:xfrm>
                <a:off x="6326024" y="3777383"/>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53" name="Freeform: Shape 352">
                <a:extLst>
                  <a:ext uri="{FF2B5EF4-FFF2-40B4-BE49-F238E27FC236}">
                    <a16:creationId xmlns:a16="http://schemas.microsoft.com/office/drawing/2014/main" id="{07F469DB-5FA2-7542-BB5E-A685D0A90776}"/>
                  </a:ext>
                </a:extLst>
              </p:cNvPr>
              <p:cNvSpPr/>
              <p:nvPr/>
            </p:nvSpPr>
            <p:spPr>
              <a:xfrm>
                <a:off x="6385287" y="37774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354" name="Freeform: Shape 353">
                <a:extLst>
                  <a:ext uri="{FF2B5EF4-FFF2-40B4-BE49-F238E27FC236}">
                    <a16:creationId xmlns:a16="http://schemas.microsoft.com/office/drawing/2014/main" id="{61E068E1-AAB6-5341-2300-21EE732F22F2}"/>
                  </a:ext>
                </a:extLst>
              </p:cNvPr>
              <p:cNvSpPr/>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grpSp>
        <p:grpSp>
          <p:nvGrpSpPr>
            <p:cNvPr id="16" name="Graphic 4">
              <a:extLst>
                <a:ext uri="{FF2B5EF4-FFF2-40B4-BE49-F238E27FC236}">
                  <a16:creationId xmlns:a16="http://schemas.microsoft.com/office/drawing/2014/main" id="{523F86A2-B5FC-F769-ECEE-01DE87D56BB6}"/>
                </a:ext>
              </a:extLst>
            </p:cNvPr>
            <p:cNvGrpSpPr/>
            <p:nvPr/>
          </p:nvGrpSpPr>
          <p:grpSpPr>
            <a:xfrm>
              <a:off x="10154386" y="4452483"/>
              <a:ext cx="1443404" cy="1443418"/>
              <a:chOff x="5734037" y="3067039"/>
              <a:chExt cx="724483" cy="724489"/>
            </a:xfrm>
            <a:grpFill/>
          </p:grpSpPr>
          <p:sp>
            <p:nvSpPr>
              <p:cNvPr id="17" name="Freeform: Shape 16">
                <a:extLst>
                  <a:ext uri="{FF2B5EF4-FFF2-40B4-BE49-F238E27FC236}">
                    <a16:creationId xmlns:a16="http://schemas.microsoft.com/office/drawing/2014/main" id="{9BE37F5A-3ED2-2045-BFFA-8E6668A8E099}"/>
                  </a:ext>
                </a:extLst>
              </p:cNvPr>
              <p:cNvSpPr/>
              <p:nvPr/>
            </p:nvSpPr>
            <p:spPr>
              <a:xfrm>
                <a:off x="5734038" y="3067039"/>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18" name="Freeform: Shape 17">
                <a:extLst>
                  <a:ext uri="{FF2B5EF4-FFF2-40B4-BE49-F238E27FC236}">
                    <a16:creationId xmlns:a16="http://schemas.microsoft.com/office/drawing/2014/main" id="{D6387541-8D0C-D6F0-DE4E-1CE6ABBF0AEB}"/>
                  </a:ext>
                </a:extLst>
              </p:cNvPr>
              <p:cNvSpPr/>
              <p:nvPr/>
            </p:nvSpPr>
            <p:spPr>
              <a:xfrm>
                <a:off x="5793283"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9" name="Freeform: Shape 18">
                <a:extLst>
                  <a:ext uri="{FF2B5EF4-FFF2-40B4-BE49-F238E27FC236}">
                    <a16:creationId xmlns:a16="http://schemas.microsoft.com/office/drawing/2014/main" id="{D2728990-37EE-3D48-8307-A7A69EDA0799}"/>
                  </a:ext>
                </a:extLst>
              </p:cNvPr>
              <p:cNvSpPr/>
              <p:nvPr/>
            </p:nvSpPr>
            <p:spPr>
              <a:xfrm>
                <a:off x="5852433"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20" name="Freeform: Shape 19">
                <a:extLst>
                  <a:ext uri="{FF2B5EF4-FFF2-40B4-BE49-F238E27FC236}">
                    <a16:creationId xmlns:a16="http://schemas.microsoft.com/office/drawing/2014/main" id="{FA7A9CC7-BD97-DEB2-3CCA-A17D812FAF23}"/>
                  </a:ext>
                </a:extLst>
              </p:cNvPr>
              <p:cNvSpPr/>
              <p:nvPr/>
            </p:nvSpPr>
            <p:spPr>
              <a:xfrm>
                <a:off x="591167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21" name="Freeform: Shape 20">
                <a:extLst>
                  <a:ext uri="{FF2B5EF4-FFF2-40B4-BE49-F238E27FC236}">
                    <a16:creationId xmlns:a16="http://schemas.microsoft.com/office/drawing/2014/main" id="{BE911B05-BEAC-0418-7961-A9A111C0DCA4}"/>
                  </a:ext>
                </a:extLst>
              </p:cNvPr>
              <p:cNvSpPr/>
              <p:nvPr/>
            </p:nvSpPr>
            <p:spPr>
              <a:xfrm>
                <a:off x="597082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22" name="Freeform: Shape 21">
                <a:extLst>
                  <a:ext uri="{FF2B5EF4-FFF2-40B4-BE49-F238E27FC236}">
                    <a16:creationId xmlns:a16="http://schemas.microsoft.com/office/drawing/2014/main" id="{29285606-9B6B-FD7E-E66A-95CBF432950D}"/>
                  </a:ext>
                </a:extLst>
              </p:cNvPr>
              <p:cNvSpPr/>
              <p:nvPr/>
            </p:nvSpPr>
            <p:spPr>
              <a:xfrm>
                <a:off x="6030074"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23" name="Freeform: Shape 22">
                <a:extLst>
                  <a:ext uri="{FF2B5EF4-FFF2-40B4-BE49-F238E27FC236}">
                    <a16:creationId xmlns:a16="http://schemas.microsoft.com/office/drawing/2014/main" id="{DCC8D432-A6A0-645C-AE25-6D20A3ACEF30}"/>
                  </a:ext>
                </a:extLst>
              </p:cNvPr>
              <p:cNvSpPr/>
              <p:nvPr/>
            </p:nvSpPr>
            <p:spPr>
              <a:xfrm>
                <a:off x="608922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24" name="Freeform: Shape 23">
                <a:extLst>
                  <a:ext uri="{FF2B5EF4-FFF2-40B4-BE49-F238E27FC236}">
                    <a16:creationId xmlns:a16="http://schemas.microsoft.com/office/drawing/2014/main" id="{A5B6CAA4-987D-23D5-919D-4DDAC9EE6F51}"/>
                  </a:ext>
                </a:extLst>
              </p:cNvPr>
              <p:cNvSpPr/>
              <p:nvPr/>
            </p:nvSpPr>
            <p:spPr>
              <a:xfrm>
                <a:off x="5734038" y="312628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25" name="Freeform: Shape 24">
                <a:extLst>
                  <a:ext uri="{FF2B5EF4-FFF2-40B4-BE49-F238E27FC236}">
                    <a16:creationId xmlns:a16="http://schemas.microsoft.com/office/drawing/2014/main" id="{D8188AF8-5BFB-32C0-0028-6246BB0126BD}"/>
                  </a:ext>
                </a:extLst>
              </p:cNvPr>
              <p:cNvSpPr/>
              <p:nvPr/>
            </p:nvSpPr>
            <p:spPr>
              <a:xfrm>
                <a:off x="5793283" y="312628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6" name="Freeform: Shape 25">
                <a:extLst>
                  <a:ext uri="{FF2B5EF4-FFF2-40B4-BE49-F238E27FC236}">
                    <a16:creationId xmlns:a16="http://schemas.microsoft.com/office/drawing/2014/main" id="{A36A25E0-DEFF-99E9-924E-D98EC8CA9F91}"/>
                  </a:ext>
                </a:extLst>
              </p:cNvPr>
              <p:cNvSpPr/>
              <p:nvPr/>
            </p:nvSpPr>
            <p:spPr>
              <a:xfrm>
                <a:off x="5852433"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7" name="Freeform: Shape 26">
                <a:extLst>
                  <a:ext uri="{FF2B5EF4-FFF2-40B4-BE49-F238E27FC236}">
                    <a16:creationId xmlns:a16="http://schemas.microsoft.com/office/drawing/2014/main" id="{8D4E276D-A04B-E582-AF47-23664AE99561}"/>
                  </a:ext>
                </a:extLst>
              </p:cNvPr>
              <p:cNvSpPr/>
              <p:nvPr/>
            </p:nvSpPr>
            <p:spPr>
              <a:xfrm>
                <a:off x="591167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8" name="Freeform: Shape 27">
                <a:extLst>
                  <a:ext uri="{FF2B5EF4-FFF2-40B4-BE49-F238E27FC236}">
                    <a16:creationId xmlns:a16="http://schemas.microsoft.com/office/drawing/2014/main" id="{45F88AC0-0956-8D37-0B01-E464DB437DC1}"/>
                  </a:ext>
                </a:extLst>
              </p:cNvPr>
              <p:cNvSpPr/>
              <p:nvPr/>
            </p:nvSpPr>
            <p:spPr>
              <a:xfrm>
                <a:off x="597082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9" name="Freeform: Shape 28">
                <a:extLst>
                  <a:ext uri="{FF2B5EF4-FFF2-40B4-BE49-F238E27FC236}">
                    <a16:creationId xmlns:a16="http://schemas.microsoft.com/office/drawing/2014/main" id="{043E5EFB-DA83-6636-BA9D-B7D066962E93}"/>
                  </a:ext>
                </a:extLst>
              </p:cNvPr>
              <p:cNvSpPr/>
              <p:nvPr/>
            </p:nvSpPr>
            <p:spPr>
              <a:xfrm>
                <a:off x="6030073" y="312628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30" name="Freeform: Shape 29">
                <a:extLst>
                  <a:ext uri="{FF2B5EF4-FFF2-40B4-BE49-F238E27FC236}">
                    <a16:creationId xmlns:a16="http://schemas.microsoft.com/office/drawing/2014/main" id="{81909A6B-E064-ED5D-438E-D95DF2983CF7}"/>
                  </a:ext>
                </a:extLst>
              </p:cNvPr>
              <p:cNvSpPr/>
              <p:nvPr/>
            </p:nvSpPr>
            <p:spPr>
              <a:xfrm>
                <a:off x="6089224"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76BAFB7C-520D-16CF-7E45-6ADB83ED85C3}"/>
                  </a:ext>
                </a:extLst>
              </p:cNvPr>
              <p:cNvSpPr/>
              <p:nvPr/>
            </p:nvSpPr>
            <p:spPr>
              <a:xfrm>
                <a:off x="5734038" y="318543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B3B309F6-F820-6BBC-6470-4CA554189335}"/>
                  </a:ext>
                </a:extLst>
              </p:cNvPr>
              <p:cNvSpPr/>
              <p:nvPr/>
            </p:nvSpPr>
            <p:spPr>
              <a:xfrm>
                <a:off x="5793283"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33" name="Freeform: Shape 32">
                <a:extLst>
                  <a:ext uri="{FF2B5EF4-FFF2-40B4-BE49-F238E27FC236}">
                    <a16:creationId xmlns:a16="http://schemas.microsoft.com/office/drawing/2014/main" id="{31940FA1-6BF5-2684-3022-CCD3B89F4B92}"/>
                  </a:ext>
                </a:extLst>
              </p:cNvPr>
              <p:cNvSpPr/>
              <p:nvPr/>
            </p:nvSpPr>
            <p:spPr>
              <a:xfrm>
                <a:off x="5852433"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512AC116-6747-942B-05E5-3176633F6A05}"/>
                  </a:ext>
                </a:extLst>
              </p:cNvPr>
              <p:cNvSpPr/>
              <p:nvPr/>
            </p:nvSpPr>
            <p:spPr>
              <a:xfrm>
                <a:off x="591167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FAC26404-C3F6-0CCF-5283-3BCA199ED4E7}"/>
                  </a:ext>
                </a:extLst>
              </p:cNvPr>
              <p:cNvSpPr/>
              <p:nvPr/>
            </p:nvSpPr>
            <p:spPr>
              <a:xfrm>
                <a:off x="597082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6" name="Freeform: Shape 35">
                <a:extLst>
                  <a:ext uri="{FF2B5EF4-FFF2-40B4-BE49-F238E27FC236}">
                    <a16:creationId xmlns:a16="http://schemas.microsoft.com/office/drawing/2014/main" id="{6AE2B31F-CD5A-25B5-A0FE-4A0C1B6DF8AD}"/>
                  </a:ext>
                </a:extLst>
              </p:cNvPr>
              <p:cNvSpPr/>
              <p:nvPr/>
            </p:nvSpPr>
            <p:spPr>
              <a:xfrm>
                <a:off x="6030074"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37" name="Freeform: Shape 36">
                <a:extLst>
                  <a:ext uri="{FF2B5EF4-FFF2-40B4-BE49-F238E27FC236}">
                    <a16:creationId xmlns:a16="http://schemas.microsoft.com/office/drawing/2014/main" id="{E282F7CF-58FF-A84C-DB4B-B2704ED1F811}"/>
                  </a:ext>
                </a:extLst>
              </p:cNvPr>
              <p:cNvSpPr/>
              <p:nvPr/>
            </p:nvSpPr>
            <p:spPr>
              <a:xfrm>
                <a:off x="6089224"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8" name="Freeform: Shape 37">
                <a:extLst>
                  <a:ext uri="{FF2B5EF4-FFF2-40B4-BE49-F238E27FC236}">
                    <a16:creationId xmlns:a16="http://schemas.microsoft.com/office/drawing/2014/main" id="{094A9DC9-242A-8B89-1020-609C0D9A35C3}"/>
                  </a:ext>
                </a:extLst>
              </p:cNvPr>
              <p:cNvSpPr/>
              <p:nvPr/>
            </p:nvSpPr>
            <p:spPr>
              <a:xfrm>
                <a:off x="5734038" y="324467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39" name="Freeform: Shape 38">
                <a:extLst>
                  <a:ext uri="{FF2B5EF4-FFF2-40B4-BE49-F238E27FC236}">
                    <a16:creationId xmlns:a16="http://schemas.microsoft.com/office/drawing/2014/main" id="{817FB6D7-A389-7B32-59A5-C30C3F87960D}"/>
                  </a:ext>
                </a:extLst>
              </p:cNvPr>
              <p:cNvSpPr/>
              <p:nvPr/>
            </p:nvSpPr>
            <p:spPr>
              <a:xfrm>
                <a:off x="5793283" y="3244677"/>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0" name="Freeform: Shape 39">
                <a:extLst>
                  <a:ext uri="{FF2B5EF4-FFF2-40B4-BE49-F238E27FC236}">
                    <a16:creationId xmlns:a16="http://schemas.microsoft.com/office/drawing/2014/main" id="{6DF6416F-915F-DD7C-B723-C93A3178A035}"/>
                  </a:ext>
                </a:extLst>
              </p:cNvPr>
              <p:cNvSpPr/>
              <p:nvPr/>
            </p:nvSpPr>
            <p:spPr>
              <a:xfrm>
                <a:off x="5852433"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1" name="Freeform: Shape 40">
                <a:extLst>
                  <a:ext uri="{FF2B5EF4-FFF2-40B4-BE49-F238E27FC236}">
                    <a16:creationId xmlns:a16="http://schemas.microsoft.com/office/drawing/2014/main" id="{D1B0D845-F752-E705-ABB7-6D8F9BF56087}"/>
                  </a:ext>
                </a:extLst>
              </p:cNvPr>
              <p:cNvSpPr/>
              <p:nvPr/>
            </p:nvSpPr>
            <p:spPr>
              <a:xfrm>
                <a:off x="591167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2" name="Freeform: Shape 41">
                <a:extLst>
                  <a:ext uri="{FF2B5EF4-FFF2-40B4-BE49-F238E27FC236}">
                    <a16:creationId xmlns:a16="http://schemas.microsoft.com/office/drawing/2014/main" id="{24FE3B89-2F4D-4146-B490-5229657B9731}"/>
                  </a:ext>
                </a:extLst>
              </p:cNvPr>
              <p:cNvSpPr/>
              <p:nvPr/>
            </p:nvSpPr>
            <p:spPr>
              <a:xfrm>
                <a:off x="597082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3" name="Freeform: Shape 42">
                <a:extLst>
                  <a:ext uri="{FF2B5EF4-FFF2-40B4-BE49-F238E27FC236}">
                    <a16:creationId xmlns:a16="http://schemas.microsoft.com/office/drawing/2014/main" id="{72511686-1A3B-B403-8CE2-548EFFD9EDFD}"/>
                  </a:ext>
                </a:extLst>
              </p:cNvPr>
              <p:cNvSpPr/>
              <p:nvPr/>
            </p:nvSpPr>
            <p:spPr>
              <a:xfrm>
                <a:off x="6030073" y="324467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4" name="Freeform: Shape 43">
                <a:extLst>
                  <a:ext uri="{FF2B5EF4-FFF2-40B4-BE49-F238E27FC236}">
                    <a16:creationId xmlns:a16="http://schemas.microsoft.com/office/drawing/2014/main" id="{4BB347EA-9D37-5250-DEAF-DA7C714318D1}"/>
                  </a:ext>
                </a:extLst>
              </p:cNvPr>
              <p:cNvSpPr/>
              <p:nvPr/>
            </p:nvSpPr>
            <p:spPr>
              <a:xfrm>
                <a:off x="6089224"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5" name="Freeform: Shape 44">
                <a:extLst>
                  <a:ext uri="{FF2B5EF4-FFF2-40B4-BE49-F238E27FC236}">
                    <a16:creationId xmlns:a16="http://schemas.microsoft.com/office/drawing/2014/main" id="{DBCD5310-C761-21D0-C913-8B43D7015BBD}"/>
                  </a:ext>
                </a:extLst>
              </p:cNvPr>
              <p:cNvSpPr/>
              <p:nvPr/>
            </p:nvSpPr>
            <p:spPr>
              <a:xfrm>
                <a:off x="5734038" y="330382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46" name="Freeform: Shape 45">
                <a:extLst>
                  <a:ext uri="{FF2B5EF4-FFF2-40B4-BE49-F238E27FC236}">
                    <a16:creationId xmlns:a16="http://schemas.microsoft.com/office/drawing/2014/main" id="{0D949CBB-6A19-0DAA-6CE7-8E8CDDCC3221}"/>
                  </a:ext>
                </a:extLst>
              </p:cNvPr>
              <p:cNvSpPr/>
              <p:nvPr/>
            </p:nvSpPr>
            <p:spPr>
              <a:xfrm>
                <a:off x="5793283"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7" name="Freeform: Shape 46">
                <a:extLst>
                  <a:ext uri="{FF2B5EF4-FFF2-40B4-BE49-F238E27FC236}">
                    <a16:creationId xmlns:a16="http://schemas.microsoft.com/office/drawing/2014/main" id="{CE4CE2CB-B8C9-B054-3232-75F18610DC0D}"/>
                  </a:ext>
                </a:extLst>
              </p:cNvPr>
              <p:cNvSpPr/>
              <p:nvPr/>
            </p:nvSpPr>
            <p:spPr>
              <a:xfrm>
                <a:off x="5852433"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8" name="Freeform: Shape 47">
                <a:extLst>
                  <a:ext uri="{FF2B5EF4-FFF2-40B4-BE49-F238E27FC236}">
                    <a16:creationId xmlns:a16="http://schemas.microsoft.com/office/drawing/2014/main" id="{D87AF11A-EB9B-66F4-BA5D-4B5ED08F3E70}"/>
                  </a:ext>
                </a:extLst>
              </p:cNvPr>
              <p:cNvSpPr/>
              <p:nvPr/>
            </p:nvSpPr>
            <p:spPr>
              <a:xfrm>
                <a:off x="591167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9" name="Freeform: Shape 48">
                <a:extLst>
                  <a:ext uri="{FF2B5EF4-FFF2-40B4-BE49-F238E27FC236}">
                    <a16:creationId xmlns:a16="http://schemas.microsoft.com/office/drawing/2014/main" id="{C13229F5-1979-24E7-38B8-CEB6DBE31408}"/>
                  </a:ext>
                </a:extLst>
              </p:cNvPr>
              <p:cNvSpPr/>
              <p:nvPr/>
            </p:nvSpPr>
            <p:spPr>
              <a:xfrm>
                <a:off x="597082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B93DA292-9DCB-721A-5A8A-BA992325B939}"/>
                  </a:ext>
                </a:extLst>
              </p:cNvPr>
              <p:cNvSpPr/>
              <p:nvPr/>
            </p:nvSpPr>
            <p:spPr>
              <a:xfrm>
                <a:off x="6030073" y="330382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BB638204-8139-1A88-BAB7-DA972ED83DB8}"/>
                  </a:ext>
                </a:extLst>
              </p:cNvPr>
              <p:cNvSpPr/>
              <p:nvPr/>
            </p:nvSpPr>
            <p:spPr>
              <a:xfrm>
                <a:off x="608922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02385E85-B4FF-243C-F29A-5CD9518710A1}"/>
                  </a:ext>
                </a:extLst>
              </p:cNvPr>
              <p:cNvSpPr/>
              <p:nvPr/>
            </p:nvSpPr>
            <p:spPr>
              <a:xfrm>
                <a:off x="5734038" y="3363074"/>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69CDBA42-EEE1-76AF-CD48-7E5317778E6C}"/>
                  </a:ext>
                </a:extLst>
              </p:cNvPr>
              <p:cNvSpPr/>
              <p:nvPr/>
            </p:nvSpPr>
            <p:spPr>
              <a:xfrm>
                <a:off x="5793283"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CBD596C7-44B2-2DD8-DCC3-D5056BC0829B}"/>
                  </a:ext>
                </a:extLst>
              </p:cNvPr>
              <p:cNvSpPr/>
              <p:nvPr/>
            </p:nvSpPr>
            <p:spPr>
              <a:xfrm>
                <a:off x="5852433"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EB5F24ED-448B-7387-5F27-EC2F5948413B}"/>
                  </a:ext>
                </a:extLst>
              </p:cNvPr>
              <p:cNvSpPr/>
              <p:nvPr/>
            </p:nvSpPr>
            <p:spPr>
              <a:xfrm>
                <a:off x="591167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6" name="Freeform: Shape 55">
                <a:extLst>
                  <a:ext uri="{FF2B5EF4-FFF2-40B4-BE49-F238E27FC236}">
                    <a16:creationId xmlns:a16="http://schemas.microsoft.com/office/drawing/2014/main" id="{44375A57-08B1-DCE2-2C1F-454639811E8A}"/>
                  </a:ext>
                </a:extLst>
              </p:cNvPr>
              <p:cNvSpPr/>
              <p:nvPr/>
            </p:nvSpPr>
            <p:spPr>
              <a:xfrm>
                <a:off x="597082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7" name="Freeform: Shape 56">
                <a:extLst>
                  <a:ext uri="{FF2B5EF4-FFF2-40B4-BE49-F238E27FC236}">
                    <a16:creationId xmlns:a16="http://schemas.microsoft.com/office/drawing/2014/main" id="{1F2BE460-1D4E-0ADB-2BD8-9E667D1E30DD}"/>
                  </a:ext>
                </a:extLst>
              </p:cNvPr>
              <p:cNvSpPr/>
              <p:nvPr/>
            </p:nvSpPr>
            <p:spPr>
              <a:xfrm>
                <a:off x="6030073" y="3363074"/>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AB701A51-7DED-66E5-CEE8-614E2AC6670A}"/>
                  </a:ext>
                </a:extLst>
              </p:cNvPr>
              <p:cNvSpPr/>
              <p:nvPr/>
            </p:nvSpPr>
            <p:spPr>
              <a:xfrm>
                <a:off x="608922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9" name="Freeform: Shape 58">
                <a:extLst>
                  <a:ext uri="{FF2B5EF4-FFF2-40B4-BE49-F238E27FC236}">
                    <a16:creationId xmlns:a16="http://schemas.microsoft.com/office/drawing/2014/main" id="{E864447D-38B9-1099-3C4F-5AF5B299E3BF}"/>
                  </a:ext>
                </a:extLst>
              </p:cNvPr>
              <p:cNvSpPr/>
              <p:nvPr/>
            </p:nvSpPr>
            <p:spPr>
              <a:xfrm>
                <a:off x="5734038" y="34222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60" name="Freeform: Shape 59">
                <a:extLst>
                  <a:ext uri="{FF2B5EF4-FFF2-40B4-BE49-F238E27FC236}">
                    <a16:creationId xmlns:a16="http://schemas.microsoft.com/office/drawing/2014/main" id="{3D063B9B-12CC-155A-54C7-A8F6B772BD28}"/>
                  </a:ext>
                </a:extLst>
              </p:cNvPr>
              <p:cNvSpPr/>
              <p:nvPr/>
            </p:nvSpPr>
            <p:spPr>
              <a:xfrm>
                <a:off x="5793283"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84D0BBA4-6A4B-6F64-60B9-A2F728D51EF4}"/>
                  </a:ext>
                </a:extLst>
              </p:cNvPr>
              <p:cNvSpPr/>
              <p:nvPr/>
            </p:nvSpPr>
            <p:spPr>
              <a:xfrm>
                <a:off x="5852433"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00BFCEA0-378B-0F47-8753-0909EEF2FFB4}"/>
                  </a:ext>
                </a:extLst>
              </p:cNvPr>
              <p:cNvSpPr/>
              <p:nvPr/>
            </p:nvSpPr>
            <p:spPr>
              <a:xfrm>
                <a:off x="591167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FF4A95F7-43FA-967A-78CF-3FD31E1AAB60}"/>
                  </a:ext>
                </a:extLst>
              </p:cNvPr>
              <p:cNvSpPr/>
              <p:nvPr/>
            </p:nvSpPr>
            <p:spPr>
              <a:xfrm>
                <a:off x="597082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F75AB32E-5ABB-7DD3-D252-356D0748DEA1}"/>
                  </a:ext>
                </a:extLst>
              </p:cNvPr>
              <p:cNvSpPr/>
              <p:nvPr/>
            </p:nvSpPr>
            <p:spPr>
              <a:xfrm>
                <a:off x="6030073" y="34222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3432E90C-8CDE-A863-732D-CF39503139DD}"/>
                  </a:ext>
                </a:extLst>
              </p:cNvPr>
              <p:cNvSpPr/>
              <p:nvPr/>
            </p:nvSpPr>
            <p:spPr>
              <a:xfrm>
                <a:off x="608922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6" name="Freeform: Shape 65">
                <a:extLst>
                  <a:ext uri="{FF2B5EF4-FFF2-40B4-BE49-F238E27FC236}">
                    <a16:creationId xmlns:a16="http://schemas.microsoft.com/office/drawing/2014/main" id="{CAEFE860-CA64-8B7B-DC47-9F3BDF183335}"/>
                  </a:ext>
                </a:extLst>
              </p:cNvPr>
              <p:cNvSpPr/>
              <p:nvPr/>
            </p:nvSpPr>
            <p:spPr>
              <a:xfrm>
                <a:off x="6148469"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67" name="Freeform: Shape 66">
                <a:extLst>
                  <a:ext uri="{FF2B5EF4-FFF2-40B4-BE49-F238E27FC236}">
                    <a16:creationId xmlns:a16="http://schemas.microsoft.com/office/drawing/2014/main" id="{8299F811-B309-F807-F813-2FA3DA010DD0}"/>
                  </a:ext>
                </a:extLst>
              </p:cNvPr>
              <p:cNvSpPr/>
              <p:nvPr/>
            </p:nvSpPr>
            <p:spPr>
              <a:xfrm>
                <a:off x="620762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68" name="Freeform: Shape 67">
                <a:extLst>
                  <a:ext uri="{FF2B5EF4-FFF2-40B4-BE49-F238E27FC236}">
                    <a16:creationId xmlns:a16="http://schemas.microsoft.com/office/drawing/2014/main" id="{9CD3BAC0-1E69-A5E3-672A-83BEC5230E3B}"/>
                  </a:ext>
                </a:extLst>
              </p:cNvPr>
              <p:cNvSpPr/>
              <p:nvPr/>
            </p:nvSpPr>
            <p:spPr>
              <a:xfrm>
                <a:off x="6266865" y="3067039"/>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endParaRPr lang="en-US" dirty="0"/>
              </a:p>
            </p:txBody>
          </p:sp>
          <p:sp>
            <p:nvSpPr>
              <p:cNvPr id="69" name="Freeform: Shape 68">
                <a:extLst>
                  <a:ext uri="{FF2B5EF4-FFF2-40B4-BE49-F238E27FC236}">
                    <a16:creationId xmlns:a16="http://schemas.microsoft.com/office/drawing/2014/main" id="{AB958030-B8D0-8B9F-CA71-F0DAB936FD58}"/>
                  </a:ext>
                </a:extLst>
              </p:cNvPr>
              <p:cNvSpPr/>
              <p:nvPr/>
            </p:nvSpPr>
            <p:spPr>
              <a:xfrm>
                <a:off x="632601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70" name="Freeform: Shape 69">
                <a:extLst>
                  <a:ext uri="{FF2B5EF4-FFF2-40B4-BE49-F238E27FC236}">
                    <a16:creationId xmlns:a16="http://schemas.microsoft.com/office/drawing/2014/main" id="{A63637DD-069A-DF63-5B26-5FFB25CBA729}"/>
                  </a:ext>
                </a:extLst>
              </p:cNvPr>
              <p:cNvSpPr/>
              <p:nvPr/>
            </p:nvSpPr>
            <p:spPr>
              <a:xfrm>
                <a:off x="638526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endParaRPr lang="en-US" dirty="0"/>
              </a:p>
            </p:txBody>
          </p:sp>
          <p:sp>
            <p:nvSpPr>
              <p:cNvPr id="71" name="Freeform: Shape 70">
                <a:extLst>
                  <a:ext uri="{FF2B5EF4-FFF2-40B4-BE49-F238E27FC236}">
                    <a16:creationId xmlns:a16="http://schemas.microsoft.com/office/drawing/2014/main" id="{11825F0F-9C8F-D1AC-B8C7-C9D1667803F4}"/>
                  </a:ext>
                </a:extLst>
              </p:cNvPr>
              <p:cNvSpPr/>
              <p:nvPr/>
            </p:nvSpPr>
            <p:spPr>
              <a:xfrm>
                <a:off x="644441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72" name="Freeform: Shape 71">
                <a:extLst>
                  <a:ext uri="{FF2B5EF4-FFF2-40B4-BE49-F238E27FC236}">
                    <a16:creationId xmlns:a16="http://schemas.microsoft.com/office/drawing/2014/main" id="{7870EECB-EF5C-F861-FB36-FFDF24599A8D}"/>
                  </a:ext>
                </a:extLst>
              </p:cNvPr>
              <p:cNvSpPr/>
              <p:nvPr/>
            </p:nvSpPr>
            <p:spPr>
              <a:xfrm>
                <a:off x="6148469" y="312628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73" name="Freeform: Shape 72">
                <a:extLst>
                  <a:ext uri="{FF2B5EF4-FFF2-40B4-BE49-F238E27FC236}">
                    <a16:creationId xmlns:a16="http://schemas.microsoft.com/office/drawing/2014/main" id="{63750768-AF96-B38E-7B67-A00BCF766704}"/>
                  </a:ext>
                </a:extLst>
              </p:cNvPr>
              <p:cNvSpPr/>
              <p:nvPr/>
            </p:nvSpPr>
            <p:spPr>
              <a:xfrm>
                <a:off x="620762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74" name="Freeform: Shape 73">
                <a:extLst>
                  <a:ext uri="{FF2B5EF4-FFF2-40B4-BE49-F238E27FC236}">
                    <a16:creationId xmlns:a16="http://schemas.microsoft.com/office/drawing/2014/main" id="{73B118E1-1725-1C9D-BD0C-F4D38CC850C0}"/>
                  </a:ext>
                </a:extLst>
              </p:cNvPr>
              <p:cNvSpPr/>
              <p:nvPr/>
            </p:nvSpPr>
            <p:spPr>
              <a:xfrm>
                <a:off x="6266865" y="312628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75" name="Freeform: Shape 74">
                <a:extLst>
                  <a:ext uri="{FF2B5EF4-FFF2-40B4-BE49-F238E27FC236}">
                    <a16:creationId xmlns:a16="http://schemas.microsoft.com/office/drawing/2014/main" id="{CB3C2506-F862-D78A-4502-6B5146690A5D}"/>
                  </a:ext>
                </a:extLst>
              </p:cNvPr>
              <p:cNvSpPr/>
              <p:nvPr/>
            </p:nvSpPr>
            <p:spPr>
              <a:xfrm>
                <a:off x="6326014"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76" name="Freeform: Shape 75">
                <a:extLst>
                  <a:ext uri="{FF2B5EF4-FFF2-40B4-BE49-F238E27FC236}">
                    <a16:creationId xmlns:a16="http://schemas.microsoft.com/office/drawing/2014/main" id="{142701F3-36B3-9AAA-FAB9-81410ADC47DF}"/>
                  </a:ext>
                </a:extLst>
              </p:cNvPr>
              <p:cNvSpPr/>
              <p:nvPr/>
            </p:nvSpPr>
            <p:spPr>
              <a:xfrm>
                <a:off x="638526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77" name="Freeform: Shape 76">
                <a:extLst>
                  <a:ext uri="{FF2B5EF4-FFF2-40B4-BE49-F238E27FC236}">
                    <a16:creationId xmlns:a16="http://schemas.microsoft.com/office/drawing/2014/main" id="{8AE47B8C-CD0D-C891-6D99-4FDBC3C50AEC}"/>
                  </a:ext>
                </a:extLst>
              </p:cNvPr>
              <p:cNvSpPr/>
              <p:nvPr/>
            </p:nvSpPr>
            <p:spPr>
              <a:xfrm>
                <a:off x="6444410" y="312628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78" name="Freeform: Shape 77">
                <a:extLst>
                  <a:ext uri="{FF2B5EF4-FFF2-40B4-BE49-F238E27FC236}">
                    <a16:creationId xmlns:a16="http://schemas.microsoft.com/office/drawing/2014/main" id="{41825842-C7DF-5E6A-C414-393C9FCB9F1F}"/>
                  </a:ext>
                </a:extLst>
              </p:cNvPr>
              <p:cNvSpPr/>
              <p:nvPr/>
            </p:nvSpPr>
            <p:spPr>
              <a:xfrm>
                <a:off x="6148469" y="3185433"/>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79" name="Freeform: Shape 78">
                <a:extLst>
                  <a:ext uri="{FF2B5EF4-FFF2-40B4-BE49-F238E27FC236}">
                    <a16:creationId xmlns:a16="http://schemas.microsoft.com/office/drawing/2014/main" id="{528A623F-43F5-CF9E-29E9-B5E579C706C3}"/>
                  </a:ext>
                </a:extLst>
              </p:cNvPr>
              <p:cNvSpPr/>
              <p:nvPr/>
            </p:nvSpPr>
            <p:spPr>
              <a:xfrm>
                <a:off x="620762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80" name="Freeform: Shape 79">
                <a:extLst>
                  <a:ext uri="{FF2B5EF4-FFF2-40B4-BE49-F238E27FC236}">
                    <a16:creationId xmlns:a16="http://schemas.microsoft.com/office/drawing/2014/main" id="{30785ED2-40DA-EE9E-BE47-9BDF90714B33}"/>
                  </a:ext>
                </a:extLst>
              </p:cNvPr>
              <p:cNvSpPr/>
              <p:nvPr/>
            </p:nvSpPr>
            <p:spPr>
              <a:xfrm>
                <a:off x="6266865" y="3185433"/>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81" name="Freeform: Shape 80">
                <a:extLst>
                  <a:ext uri="{FF2B5EF4-FFF2-40B4-BE49-F238E27FC236}">
                    <a16:creationId xmlns:a16="http://schemas.microsoft.com/office/drawing/2014/main" id="{720029EF-0F20-C9C5-CF3B-D293BF022EB6}"/>
                  </a:ext>
                </a:extLst>
              </p:cNvPr>
              <p:cNvSpPr/>
              <p:nvPr/>
            </p:nvSpPr>
            <p:spPr>
              <a:xfrm>
                <a:off x="6326014"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82" name="Freeform: Shape 81">
                <a:extLst>
                  <a:ext uri="{FF2B5EF4-FFF2-40B4-BE49-F238E27FC236}">
                    <a16:creationId xmlns:a16="http://schemas.microsoft.com/office/drawing/2014/main" id="{4E88A9BF-87FA-1D13-35C3-C5AD53DE6947}"/>
                  </a:ext>
                </a:extLst>
              </p:cNvPr>
              <p:cNvSpPr/>
              <p:nvPr/>
            </p:nvSpPr>
            <p:spPr>
              <a:xfrm>
                <a:off x="638526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83" name="Freeform: Shape 82">
                <a:extLst>
                  <a:ext uri="{FF2B5EF4-FFF2-40B4-BE49-F238E27FC236}">
                    <a16:creationId xmlns:a16="http://schemas.microsoft.com/office/drawing/2014/main" id="{6BFA2836-AAD7-6012-BA29-97C253A2E09B}"/>
                  </a:ext>
                </a:extLst>
              </p:cNvPr>
              <p:cNvSpPr/>
              <p:nvPr/>
            </p:nvSpPr>
            <p:spPr>
              <a:xfrm>
                <a:off x="6444410" y="318543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84" name="Freeform: Shape 83">
                <a:extLst>
                  <a:ext uri="{FF2B5EF4-FFF2-40B4-BE49-F238E27FC236}">
                    <a16:creationId xmlns:a16="http://schemas.microsoft.com/office/drawing/2014/main" id="{20D2D745-A713-C549-601C-178A006A3221}"/>
                  </a:ext>
                </a:extLst>
              </p:cNvPr>
              <p:cNvSpPr/>
              <p:nvPr/>
            </p:nvSpPr>
            <p:spPr>
              <a:xfrm>
                <a:off x="6148469" y="3244676"/>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85" name="Freeform: Shape 84">
                <a:extLst>
                  <a:ext uri="{FF2B5EF4-FFF2-40B4-BE49-F238E27FC236}">
                    <a16:creationId xmlns:a16="http://schemas.microsoft.com/office/drawing/2014/main" id="{B7602863-193B-F632-C85C-17EDA5C868AA}"/>
                  </a:ext>
                </a:extLst>
              </p:cNvPr>
              <p:cNvSpPr/>
              <p:nvPr/>
            </p:nvSpPr>
            <p:spPr>
              <a:xfrm>
                <a:off x="620762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86" name="Freeform: Shape 85">
                <a:extLst>
                  <a:ext uri="{FF2B5EF4-FFF2-40B4-BE49-F238E27FC236}">
                    <a16:creationId xmlns:a16="http://schemas.microsoft.com/office/drawing/2014/main" id="{5BA470C4-B188-D68C-C0DD-5BF8BBBBE3CB}"/>
                  </a:ext>
                </a:extLst>
              </p:cNvPr>
              <p:cNvSpPr/>
              <p:nvPr/>
            </p:nvSpPr>
            <p:spPr>
              <a:xfrm>
                <a:off x="6266865" y="3244676"/>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87" name="Freeform: Shape 86">
                <a:extLst>
                  <a:ext uri="{FF2B5EF4-FFF2-40B4-BE49-F238E27FC236}">
                    <a16:creationId xmlns:a16="http://schemas.microsoft.com/office/drawing/2014/main" id="{32B95BAE-04C0-EFE6-CB03-DDBBA0F5A006}"/>
                  </a:ext>
                </a:extLst>
              </p:cNvPr>
              <p:cNvSpPr/>
              <p:nvPr/>
            </p:nvSpPr>
            <p:spPr>
              <a:xfrm>
                <a:off x="6326014"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88" name="Freeform: Shape 87">
                <a:extLst>
                  <a:ext uri="{FF2B5EF4-FFF2-40B4-BE49-F238E27FC236}">
                    <a16:creationId xmlns:a16="http://schemas.microsoft.com/office/drawing/2014/main" id="{841D774C-3843-10CF-19C1-2DEC3B17072A}"/>
                  </a:ext>
                </a:extLst>
              </p:cNvPr>
              <p:cNvSpPr/>
              <p:nvPr/>
            </p:nvSpPr>
            <p:spPr>
              <a:xfrm>
                <a:off x="638526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89" name="Freeform: Shape 88">
                <a:extLst>
                  <a:ext uri="{FF2B5EF4-FFF2-40B4-BE49-F238E27FC236}">
                    <a16:creationId xmlns:a16="http://schemas.microsoft.com/office/drawing/2014/main" id="{092C9F8F-E8CC-3386-54DF-6A09D93B784A}"/>
                  </a:ext>
                </a:extLst>
              </p:cNvPr>
              <p:cNvSpPr/>
              <p:nvPr/>
            </p:nvSpPr>
            <p:spPr>
              <a:xfrm>
                <a:off x="6444410" y="32446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90" name="Freeform: Shape 89">
                <a:extLst>
                  <a:ext uri="{FF2B5EF4-FFF2-40B4-BE49-F238E27FC236}">
                    <a16:creationId xmlns:a16="http://schemas.microsoft.com/office/drawing/2014/main" id="{3E68B697-CC7B-DE29-A69B-A1AD0D870DB2}"/>
                  </a:ext>
                </a:extLst>
              </p:cNvPr>
              <p:cNvSpPr/>
              <p:nvPr/>
            </p:nvSpPr>
            <p:spPr>
              <a:xfrm>
                <a:off x="6148469"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91" name="Freeform: Shape 90">
                <a:extLst>
                  <a:ext uri="{FF2B5EF4-FFF2-40B4-BE49-F238E27FC236}">
                    <a16:creationId xmlns:a16="http://schemas.microsoft.com/office/drawing/2014/main" id="{2BE3F5C9-1515-A9F3-13A7-D2C31ACC9B9E}"/>
                  </a:ext>
                </a:extLst>
              </p:cNvPr>
              <p:cNvSpPr/>
              <p:nvPr/>
            </p:nvSpPr>
            <p:spPr>
              <a:xfrm>
                <a:off x="620762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92" name="Freeform: Shape 91">
                <a:extLst>
                  <a:ext uri="{FF2B5EF4-FFF2-40B4-BE49-F238E27FC236}">
                    <a16:creationId xmlns:a16="http://schemas.microsoft.com/office/drawing/2014/main" id="{A038BBE8-2CAB-7F92-5A03-5E894B81A787}"/>
                  </a:ext>
                </a:extLst>
              </p:cNvPr>
              <p:cNvSpPr/>
              <p:nvPr/>
            </p:nvSpPr>
            <p:spPr>
              <a:xfrm>
                <a:off x="6266865" y="330382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93" name="Freeform: Shape 92">
                <a:extLst>
                  <a:ext uri="{FF2B5EF4-FFF2-40B4-BE49-F238E27FC236}">
                    <a16:creationId xmlns:a16="http://schemas.microsoft.com/office/drawing/2014/main" id="{6414156A-95EC-C27B-7C33-52AF7A11B552}"/>
                  </a:ext>
                </a:extLst>
              </p:cNvPr>
              <p:cNvSpPr/>
              <p:nvPr/>
            </p:nvSpPr>
            <p:spPr>
              <a:xfrm>
                <a:off x="632601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94" name="Freeform: Shape 93">
                <a:extLst>
                  <a:ext uri="{FF2B5EF4-FFF2-40B4-BE49-F238E27FC236}">
                    <a16:creationId xmlns:a16="http://schemas.microsoft.com/office/drawing/2014/main" id="{D10F7916-7FE0-33F7-20F6-7EDC969D2402}"/>
                  </a:ext>
                </a:extLst>
              </p:cNvPr>
              <p:cNvSpPr/>
              <p:nvPr/>
            </p:nvSpPr>
            <p:spPr>
              <a:xfrm>
                <a:off x="638526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95" name="Freeform: Shape 94">
                <a:extLst>
                  <a:ext uri="{FF2B5EF4-FFF2-40B4-BE49-F238E27FC236}">
                    <a16:creationId xmlns:a16="http://schemas.microsoft.com/office/drawing/2014/main" id="{DF43E458-51C9-210B-D81C-2FB99B6E9AC2}"/>
                  </a:ext>
                </a:extLst>
              </p:cNvPr>
              <p:cNvSpPr/>
              <p:nvPr/>
            </p:nvSpPr>
            <p:spPr>
              <a:xfrm>
                <a:off x="644441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96" name="Freeform: Shape 95">
                <a:extLst>
                  <a:ext uri="{FF2B5EF4-FFF2-40B4-BE49-F238E27FC236}">
                    <a16:creationId xmlns:a16="http://schemas.microsoft.com/office/drawing/2014/main" id="{6F324C93-FE62-A6DE-3B0F-C89C004B2573}"/>
                  </a:ext>
                </a:extLst>
              </p:cNvPr>
              <p:cNvSpPr/>
              <p:nvPr/>
            </p:nvSpPr>
            <p:spPr>
              <a:xfrm>
                <a:off x="6148469"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97" name="Freeform: Shape 96">
                <a:extLst>
                  <a:ext uri="{FF2B5EF4-FFF2-40B4-BE49-F238E27FC236}">
                    <a16:creationId xmlns:a16="http://schemas.microsoft.com/office/drawing/2014/main" id="{4302104E-2795-2389-DDBE-B3CCD9E4BB37}"/>
                  </a:ext>
                </a:extLst>
              </p:cNvPr>
              <p:cNvSpPr/>
              <p:nvPr/>
            </p:nvSpPr>
            <p:spPr>
              <a:xfrm>
                <a:off x="620762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98" name="Freeform: Shape 97">
                <a:extLst>
                  <a:ext uri="{FF2B5EF4-FFF2-40B4-BE49-F238E27FC236}">
                    <a16:creationId xmlns:a16="http://schemas.microsoft.com/office/drawing/2014/main" id="{B4E64B27-E193-1C05-74E5-D42712BE580A}"/>
                  </a:ext>
                </a:extLst>
              </p:cNvPr>
              <p:cNvSpPr/>
              <p:nvPr/>
            </p:nvSpPr>
            <p:spPr>
              <a:xfrm>
                <a:off x="6266865" y="3363072"/>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99" name="Freeform: Shape 98">
                <a:extLst>
                  <a:ext uri="{FF2B5EF4-FFF2-40B4-BE49-F238E27FC236}">
                    <a16:creationId xmlns:a16="http://schemas.microsoft.com/office/drawing/2014/main" id="{581CF940-BFC4-B906-AD9D-CF9DF883EFB7}"/>
                  </a:ext>
                </a:extLst>
              </p:cNvPr>
              <p:cNvSpPr/>
              <p:nvPr/>
            </p:nvSpPr>
            <p:spPr>
              <a:xfrm>
                <a:off x="632601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00" name="Freeform: Shape 99">
                <a:extLst>
                  <a:ext uri="{FF2B5EF4-FFF2-40B4-BE49-F238E27FC236}">
                    <a16:creationId xmlns:a16="http://schemas.microsoft.com/office/drawing/2014/main" id="{02DDE629-A4B1-D187-60BB-C5DBC9214C0A}"/>
                  </a:ext>
                </a:extLst>
              </p:cNvPr>
              <p:cNvSpPr/>
              <p:nvPr/>
            </p:nvSpPr>
            <p:spPr>
              <a:xfrm>
                <a:off x="638526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101" name="Freeform: Shape 100">
                <a:extLst>
                  <a:ext uri="{FF2B5EF4-FFF2-40B4-BE49-F238E27FC236}">
                    <a16:creationId xmlns:a16="http://schemas.microsoft.com/office/drawing/2014/main" id="{2FE4F7E0-DB7F-3C37-C31D-623512AD71C9}"/>
                  </a:ext>
                </a:extLst>
              </p:cNvPr>
              <p:cNvSpPr/>
              <p:nvPr/>
            </p:nvSpPr>
            <p:spPr>
              <a:xfrm>
                <a:off x="6444410" y="3363074"/>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02" name="Freeform: Shape 101">
                <a:extLst>
                  <a:ext uri="{FF2B5EF4-FFF2-40B4-BE49-F238E27FC236}">
                    <a16:creationId xmlns:a16="http://schemas.microsoft.com/office/drawing/2014/main" id="{7F12A007-0D88-05EA-AB32-7ECA2C5FBFAC}"/>
                  </a:ext>
                </a:extLst>
              </p:cNvPr>
              <p:cNvSpPr/>
              <p:nvPr/>
            </p:nvSpPr>
            <p:spPr>
              <a:xfrm>
                <a:off x="6148469"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03" name="Freeform: Shape 102">
                <a:extLst>
                  <a:ext uri="{FF2B5EF4-FFF2-40B4-BE49-F238E27FC236}">
                    <a16:creationId xmlns:a16="http://schemas.microsoft.com/office/drawing/2014/main" id="{52AC9249-316E-36DE-228D-2585DA3101D4}"/>
                  </a:ext>
                </a:extLst>
              </p:cNvPr>
              <p:cNvSpPr/>
              <p:nvPr/>
            </p:nvSpPr>
            <p:spPr>
              <a:xfrm>
                <a:off x="620762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04" name="Freeform: Shape 103">
                <a:extLst>
                  <a:ext uri="{FF2B5EF4-FFF2-40B4-BE49-F238E27FC236}">
                    <a16:creationId xmlns:a16="http://schemas.microsoft.com/office/drawing/2014/main" id="{BCFDD4A2-339F-9483-D0B5-6A6DFA121B54}"/>
                  </a:ext>
                </a:extLst>
              </p:cNvPr>
              <p:cNvSpPr/>
              <p:nvPr/>
            </p:nvSpPr>
            <p:spPr>
              <a:xfrm>
                <a:off x="6266865" y="3422225"/>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05" name="Freeform: Shape 104">
                <a:extLst>
                  <a:ext uri="{FF2B5EF4-FFF2-40B4-BE49-F238E27FC236}">
                    <a16:creationId xmlns:a16="http://schemas.microsoft.com/office/drawing/2014/main" id="{93A4EA85-0783-85D2-73D6-CF9107EE23EE}"/>
                  </a:ext>
                </a:extLst>
              </p:cNvPr>
              <p:cNvSpPr/>
              <p:nvPr/>
            </p:nvSpPr>
            <p:spPr>
              <a:xfrm>
                <a:off x="632601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06" name="Freeform: Shape 105">
                <a:extLst>
                  <a:ext uri="{FF2B5EF4-FFF2-40B4-BE49-F238E27FC236}">
                    <a16:creationId xmlns:a16="http://schemas.microsoft.com/office/drawing/2014/main" id="{6BB82A7F-830D-0036-F35E-ACA0404AF3A0}"/>
                  </a:ext>
                </a:extLst>
              </p:cNvPr>
              <p:cNvSpPr/>
              <p:nvPr/>
            </p:nvSpPr>
            <p:spPr>
              <a:xfrm>
                <a:off x="638526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07" name="Freeform: Shape 106">
                <a:extLst>
                  <a:ext uri="{FF2B5EF4-FFF2-40B4-BE49-F238E27FC236}">
                    <a16:creationId xmlns:a16="http://schemas.microsoft.com/office/drawing/2014/main" id="{30931A18-5312-C63E-7BA8-1BE836ABF207}"/>
                  </a:ext>
                </a:extLst>
              </p:cNvPr>
              <p:cNvSpPr/>
              <p:nvPr/>
            </p:nvSpPr>
            <p:spPr>
              <a:xfrm>
                <a:off x="6444410" y="34222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08" name="Freeform: Shape 107">
                <a:extLst>
                  <a:ext uri="{FF2B5EF4-FFF2-40B4-BE49-F238E27FC236}">
                    <a16:creationId xmlns:a16="http://schemas.microsoft.com/office/drawing/2014/main" id="{94392756-8562-CBAA-B96E-2A0C5CD7DFA5}"/>
                  </a:ext>
                </a:extLst>
              </p:cNvPr>
              <p:cNvSpPr/>
              <p:nvPr/>
            </p:nvSpPr>
            <p:spPr>
              <a:xfrm>
                <a:off x="5734038" y="3481374"/>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109" name="Freeform: Shape 108">
                <a:extLst>
                  <a:ext uri="{FF2B5EF4-FFF2-40B4-BE49-F238E27FC236}">
                    <a16:creationId xmlns:a16="http://schemas.microsoft.com/office/drawing/2014/main" id="{D90574FA-66EE-F6E3-0FED-6CADA009B620}"/>
                  </a:ext>
                </a:extLst>
              </p:cNvPr>
              <p:cNvSpPr/>
              <p:nvPr/>
            </p:nvSpPr>
            <p:spPr>
              <a:xfrm>
                <a:off x="5793283"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10" name="Freeform: Shape 109">
                <a:extLst>
                  <a:ext uri="{FF2B5EF4-FFF2-40B4-BE49-F238E27FC236}">
                    <a16:creationId xmlns:a16="http://schemas.microsoft.com/office/drawing/2014/main" id="{121C9E05-4DCC-5F7A-8B80-6CA330B35D3E}"/>
                  </a:ext>
                </a:extLst>
              </p:cNvPr>
              <p:cNvSpPr/>
              <p:nvPr/>
            </p:nvSpPr>
            <p:spPr>
              <a:xfrm>
                <a:off x="5852433"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11" name="Freeform: Shape 110">
                <a:extLst>
                  <a:ext uri="{FF2B5EF4-FFF2-40B4-BE49-F238E27FC236}">
                    <a16:creationId xmlns:a16="http://schemas.microsoft.com/office/drawing/2014/main" id="{2590D22A-8841-96BA-0B10-6510C5D1E99E}"/>
                  </a:ext>
                </a:extLst>
              </p:cNvPr>
              <p:cNvSpPr/>
              <p:nvPr/>
            </p:nvSpPr>
            <p:spPr>
              <a:xfrm>
                <a:off x="591167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12" name="Freeform: Shape 111">
                <a:extLst>
                  <a:ext uri="{FF2B5EF4-FFF2-40B4-BE49-F238E27FC236}">
                    <a16:creationId xmlns:a16="http://schemas.microsoft.com/office/drawing/2014/main" id="{97459141-7049-76FF-195E-CBCED1C0DF99}"/>
                  </a:ext>
                </a:extLst>
              </p:cNvPr>
              <p:cNvSpPr/>
              <p:nvPr/>
            </p:nvSpPr>
            <p:spPr>
              <a:xfrm>
                <a:off x="597082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13" name="Freeform: Shape 112">
                <a:extLst>
                  <a:ext uri="{FF2B5EF4-FFF2-40B4-BE49-F238E27FC236}">
                    <a16:creationId xmlns:a16="http://schemas.microsoft.com/office/drawing/2014/main" id="{D773FFDB-8F90-9852-C5E6-650609BAE98B}"/>
                  </a:ext>
                </a:extLst>
              </p:cNvPr>
              <p:cNvSpPr/>
              <p:nvPr/>
            </p:nvSpPr>
            <p:spPr>
              <a:xfrm>
                <a:off x="6030074"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14" name="Freeform: Shape 113">
                <a:extLst>
                  <a:ext uri="{FF2B5EF4-FFF2-40B4-BE49-F238E27FC236}">
                    <a16:creationId xmlns:a16="http://schemas.microsoft.com/office/drawing/2014/main" id="{982C04F5-C317-478F-F6CF-7E9A17E8DE4C}"/>
                  </a:ext>
                </a:extLst>
              </p:cNvPr>
              <p:cNvSpPr/>
              <p:nvPr/>
            </p:nvSpPr>
            <p:spPr>
              <a:xfrm>
                <a:off x="6089224"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15" name="Freeform: Shape 114">
                <a:extLst>
                  <a:ext uri="{FF2B5EF4-FFF2-40B4-BE49-F238E27FC236}">
                    <a16:creationId xmlns:a16="http://schemas.microsoft.com/office/drawing/2014/main" id="{42033AC1-3EF3-C73F-7CCA-7A5255387821}"/>
                  </a:ext>
                </a:extLst>
              </p:cNvPr>
              <p:cNvSpPr/>
              <p:nvPr/>
            </p:nvSpPr>
            <p:spPr>
              <a:xfrm>
                <a:off x="5734038" y="354062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16" name="Freeform: Shape 115">
                <a:extLst>
                  <a:ext uri="{FF2B5EF4-FFF2-40B4-BE49-F238E27FC236}">
                    <a16:creationId xmlns:a16="http://schemas.microsoft.com/office/drawing/2014/main" id="{047AF129-7C0E-696F-88D9-74FF3D5E62FF}"/>
                  </a:ext>
                </a:extLst>
              </p:cNvPr>
              <p:cNvSpPr/>
              <p:nvPr/>
            </p:nvSpPr>
            <p:spPr>
              <a:xfrm>
                <a:off x="5793283"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17" name="Freeform: Shape 116">
                <a:extLst>
                  <a:ext uri="{FF2B5EF4-FFF2-40B4-BE49-F238E27FC236}">
                    <a16:creationId xmlns:a16="http://schemas.microsoft.com/office/drawing/2014/main" id="{7E40288B-222A-DDC4-C19A-4232FB3509B1}"/>
                  </a:ext>
                </a:extLst>
              </p:cNvPr>
              <p:cNvSpPr/>
              <p:nvPr/>
            </p:nvSpPr>
            <p:spPr>
              <a:xfrm>
                <a:off x="5852433"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18" name="Freeform: Shape 117">
                <a:extLst>
                  <a:ext uri="{FF2B5EF4-FFF2-40B4-BE49-F238E27FC236}">
                    <a16:creationId xmlns:a16="http://schemas.microsoft.com/office/drawing/2014/main" id="{A87D79D0-8812-CF95-FC34-BAE94AA6FEF0}"/>
                  </a:ext>
                </a:extLst>
              </p:cNvPr>
              <p:cNvSpPr/>
              <p:nvPr/>
            </p:nvSpPr>
            <p:spPr>
              <a:xfrm>
                <a:off x="591167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19" name="Freeform: Shape 118">
                <a:extLst>
                  <a:ext uri="{FF2B5EF4-FFF2-40B4-BE49-F238E27FC236}">
                    <a16:creationId xmlns:a16="http://schemas.microsoft.com/office/drawing/2014/main" id="{D02661B4-36BD-A36B-05BD-08FAE30C535E}"/>
                  </a:ext>
                </a:extLst>
              </p:cNvPr>
              <p:cNvSpPr/>
              <p:nvPr/>
            </p:nvSpPr>
            <p:spPr>
              <a:xfrm>
                <a:off x="597082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20" name="Freeform: Shape 119">
                <a:extLst>
                  <a:ext uri="{FF2B5EF4-FFF2-40B4-BE49-F238E27FC236}">
                    <a16:creationId xmlns:a16="http://schemas.microsoft.com/office/drawing/2014/main" id="{D034E7F5-2036-33AF-5B7D-61C6B6D69121}"/>
                  </a:ext>
                </a:extLst>
              </p:cNvPr>
              <p:cNvSpPr/>
              <p:nvPr/>
            </p:nvSpPr>
            <p:spPr>
              <a:xfrm>
                <a:off x="6030074"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21" name="Freeform: Shape 120">
                <a:extLst>
                  <a:ext uri="{FF2B5EF4-FFF2-40B4-BE49-F238E27FC236}">
                    <a16:creationId xmlns:a16="http://schemas.microsoft.com/office/drawing/2014/main" id="{553A70FF-37BD-BD3E-BCE2-AFCBD42BE354}"/>
                  </a:ext>
                </a:extLst>
              </p:cNvPr>
              <p:cNvSpPr/>
              <p:nvPr/>
            </p:nvSpPr>
            <p:spPr>
              <a:xfrm>
                <a:off x="6089224"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22" name="Freeform: Shape 121">
                <a:extLst>
                  <a:ext uri="{FF2B5EF4-FFF2-40B4-BE49-F238E27FC236}">
                    <a16:creationId xmlns:a16="http://schemas.microsoft.com/office/drawing/2014/main" id="{09EB056C-81E5-95F7-3E02-815DBAAC7746}"/>
                  </a:ext>
                </a:extLst>
              </p:cNvPr>
              <p:cNvSpPr/>
              <p:nvPr/>
            </p:nvSpPr>
            <p:spPr>
              <a:xfrm>
                <a:off x="5734038" y="359977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23" name="Freeform: Shape 122">
                <a:extLst>
                  <a:ext uri="{FF2B5EF4-FFF2-40B4-BE49-F238E27FC236}">
                    <a16:creationId xmlns:a16="http://schemas.microsoft.com/office/drawing/2014/main" id="{CE5DE657-45E2-0544-A7BA-B585166399FE}"/>
                  </a:ext>
                </a:extLst>
              </p:cNvPr>
              <p:cNvSpPr/>
              <p:nvPr/>
            </p:nvSpPr>
            <p:spPr>
              <a:xfrm>
                <a:off x="5793283" y="359977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24" name="Freeform: Shape 123">
                <a:extLst>
                  <a:ext uri="{FF2B5EF4-FFF2-40B4-BE49-F238E27FC236}">
                    <a16:creationId xmlns:a16="http://schemas.microsoft.com/office/drawing/2014/main" id="{DE8B677D-CCDF-ECB1-C48A-B5BC8DD370FE}"/>
                  </a:ext>
                </a:extLst>
              </p:cNvPr>
              <p:cNvSpPr/>
              <p:nvPr/>
            </p:nvSpPr>
            <p:spPr>
              <a:xfrm>
                <a:off x="5852433"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25" name="Freeform: Shape 124">
                <a:extLst>
                  <a:ext uri="{FF2B5EF4-FFF2-40B4-BE49-F238E27FC236}">
                    <a16:creationId xmlns:a16="http://schemas.microsoft.com/office/drawing/2014/main" id="{6A8715DD-E32C-C107-C4B0-BBA51F006F5D}"/>
                  </a:ext>
                </a:extLst>
              </p:cNvPr>
              <p:cNvSpPr/>
              <p:nvPr/>
            </p:nvSpPr>
            <p:spPr>
              <a:xfrm>
                <a:off x="591167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26" name="Freeform: Shape 125">
                <a:extLst>
                  <a:ext uri="{FF2B5EF4-FFF2-40B4-BE49-F238E27FC236}">
                    <a16:creationId xmlns:a16="http://schemas.microsoft.com/office/drawing/2014/main" id="{F2ACE3F1-16BC-8B3A-11A0-170AFA647D30}"/>
                  </a:ext>
                </a:extLst>
              </p:cNvPr>
              <p:cNvSpPr/>
              <p:nvPr/>
            </p:nvSpPr>
            <p:spPr>
              <a:xfrm>
                <a:off x="597082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27" name="Freeform: Shape 126">
                <a:extLst>
                  <a:ext uri="{FF2B5EF4-FFF2-40B4-BE49-F238E27FC236}">
                    <a16:creationId xmlns:a16="http://schemas.microsoft.com/office/drawing/2014/main" id="{354A87FE-EB61-875A-A3EB-0C59E9D6721A}"/>
                  </a:ext>
                </a:extLst>
              </p:cNvPr>
              <p:cNvSpPr/>
              <p:nvPr/>
            </p:nvSpPr>
            <p:spPr>
              <a:xfrm>
                <a:off x="6030073" y="3599770"/>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28" name="Freeform: Shape 127">
                <a:extLst>
                  <a:ext uri="{FF2B5EF4-FFF2-40B4-BE49-F238E27FC236}">
                    <a16:creationId xmlns:a16="http://schemas.microsoft.com/office/drawing/2014/main" id="{5A9215AD-8510-C0EC-1004-0D4E2959676C}"/>
                  </a:ext>
                </a:extLst>
              </p:cNvPr>
              <p:cNvSpPr/>
              <p:nvPr/>
            </p:nvSpPr>
            <p:spPr>
              <a:xfrm>
                <a:off x="6089224"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29" name="Freeform: Shape 128">
                <a:extLst>
                  <a:ext uri="{FF2B5EF4-FFF2-40B4-BE49-F238E27FC236}">
                    <a16:creationId xmlns:a16="http://schemas.microsoft.com/office/drawing/2014/main" id="{1A4EE859-C138-78C1-A873-6873EE630215}"/>
                  </a:ext>
                </a:extLst>
              </p:cNvPr>
              <p:cNvSpPr/>
              <p:nvPr/>
            </p:nvSpPr>
            <p:spPr>
              <a:xfrm>
                <a:off x="5734037" y="365901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30" name="Freeform: Shape 129">
                <a:extLst>
                  <a:ext uri="{FF2B5EF4-FFF2-40B4-BE49-F238E27FC236}">
                    <a16:creationId xmlns:a16="http://schemas.microsoft.com/office/drawing/2014/main" id="{4A6509BC-FD9C-0BD4-26DC-9B2C059E6B40}"/>
                  </a:ext>
                </a:extLst>
              </p:cNvPr>
              <p:cNvSpPr/>
              <p:nvPr/>
            </p:nvSpPr>
            <p:spPr>
              <a:xfrm>
                <a:off x="5793282" y="3659014"/>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1" name="Freeform: Shape 130">
                <a:extLst>
                  <a:ext uri="{FF2B5EF4-FFF2-40B4-BE49-F238E27FC236}">
                    <a16:creationId xmlns:a16="http://schemas.microsoft.com/office/drawing/2014/main" id="{88D545ED-C929-FF32-A12B-015D54E8B925}"/>
                  </a:ext>
                </a:extLst>
              </p:cNvPr>
              <p:cNvSpPr/>
              <p:nvPr/>
            </p:nvSpPr>
            <p:spPr>
              <a:xfrm>
                <a:off x="5852432"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2" name="Freeform: Shape 131">
                <a:extLst>
                  <a:ext uri="{FF2B5EF4-FFF2-40B4-BE49-F238E27FC236}">
                    <a16:creationId xmlns:a16="http://schemas.microsoft.com/office/drawing/2014/main" id="{ADBE3914-2AD3-61FB-DC63-BD69EA37BDA3}"/>
                  </a:ext>
                </a:extLst>
              </p:cNvPr>
              <p:cNvSpPr/>
              <p:nvPr/>
            </p:nvSpPr>
            <p:spPr>
              <a:xfrm>
                <a:off x="591167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3" name="Freeform: Shape 132">
                <a:extLst>
                  <a:ext uri="{FF2B5EF4-FFF2-40B4-BE49-F238E27FC236}">
                    <a16:creationId xmlns:a16="http://schemas.microsoft.com/office/drawing/2014/main" id="{EEF0C149-1923-9025-F439-91AC4D8AEDD7}"/>
                  </a:ext>
                </a:extLst>
              </p:cNvPr>
              <p:cNvSpPr/>
              <p:nvPr/>
            </p:nvSpPr>
            <p:spPr>
              <a:xfrm>
                <a:off x="597082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4" name="Freeform: Shape 133">
                <a:extLst>
                  <a:ext uri="{FF2B5EF4-FFF2-40B4-BE49-F238E27FC236}">
                    <a16:creationId xmlns:a16="http://schemas.microsoft.com/office/drawing/2014/main" id="{7043B70B-C901-8EBC-3911-910D0BCABB98}"/>
                  </a:ext>
                </a:extLst>
              </p:cNvPr>
              <p:cNvSpPr/>
              <p:nvPr/>
            </p:nvSpPr>
            <p:spPr>
              <a:xfrm>
                <a:off x="6030073" y="3659014"/>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5" name="Freeform: Shape 134">
                <a:extLst>
                  <a:ext uri="{FF2B5EF4-FFF2-40B4-BE49-F238E27FC236}">
                    <a16:creationId xmlns:a16="http://schemas.microsoft.com/office/drawing/2014/main" id="{DF474283-E7E7-D9E4-2B3B-34E349CA70CA}"/>
                  </a:ext>
                </a:extLst>
              </p:cNvPr>
              <p:cNvSpPr/>
              <p:nvPr/>
            </p:nvSpPr>
            <p:spPr>
              <a:xfrm>
                <a:off x="6089224"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6" name="Freeform: Shape 135">
                <a:extLst>
                  <a:ext uri="{FF2B5EF4-FFF2-40B4-BE49-F238E27FC236}">
                    <a16:creationId xmlns:a16="http://schemas.microsoft.com/office/drawing/2014/main" id="{04D49CC6-4331-74DB-7BA9-4FF89AFAAA16}"/>
                  </a:ext>
                </a:extLst>
              </p:cNvPr>
              <p:cNvSpPr/>
              <p:nvPr/>
            </p:nvSpPr>
            <p:spPr>
              <a:xfrm>
                <a:off x="5734039" y="371816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37" name="Freeform: Shape 136">
                <a:extLst>
                  <a:ext uri="{FF2B5EF4-FFF2-40B4-BE49-F238E27FC236}">
                    <a16:creationId xmlns:a16="http://schemas.microsoft.com/office/drawing/2014/main" id="{F3BF244C-3F2F-11E9-6801-D6E80A83DF57}"/>
                  </a:ext>
                </a:extLst>
              </p:cNvPr>
              <p:cNvSpPr/>
              <p:nvPr/>
            </p:nvSpPr>
            <p:spPr>
              <a:xfrm>
                <a:off x="5793284" y="371816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8" name="Freeform: Shape 137">
                <a:extLst>
                  <a:ext uri="{FF2B5EF4-FFF2-40B4-BE49-F238E27FC236}">
                    <a16:creationId xmlns:a16="http://schemas.microsoft.com/office/drawing/2014/main" id="{545F42F4-0090-9739-B714-463816207AD3}"/>
                  </a:ext>
                </a:extLst>
              </p:cNvPr>
              <p:cNvSpPr/>
              <p:nvPr/>
            </p:nvSpPr>
            <p:spPr>
              <a:xfrm>
                <a:off x="5852434"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9" name="Freeform: Shape 138">
                <a:extLst>
                  <a:ext uri="{FF2B5EF4-FFF2-40B4-BE49-F238E27FC236}">
                    <a16:creationId xmlns:a16="http://schemas.microsoft.com/office/drawing/2014/main" id="{94B5CE77-3F87-B020-95D2-A91283599255}"/>
                  </a:ext>
                </a:extLst>
              </p:cNvPr>
              <p:cNvSpPr/>
              <p:nvPr/>
            </p:nvSpPr>
            <p:spPr>
              <a:xfrm>
                <a:off x="591167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40" name="Freeform: Shape 139">
                <a:extLst>
                  <a:ext uri="{FF2B5EF4-FFF2-40B4-BE49-F238E27FC236}">
                    <a16:creationId xmlns:a16="http://schemas.microsoft.com/office/drawing/2014/main" id="{19755ED5-E87A-B83B-3955-C55F5EA1ECE0}"/>
                  </a:ext>
                </a:extLst>
              </p:cNvPr>
              <p:cNvSpPr/>
              <p:nvPr/>
            </p:nvSpPr>
            <p:spPr>
              <a:xfrm>
                <a:off x="597082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41" name="Freeform: Shape 140">
                <a:extLst>
                  <a:ext uri="{FF2B5EF4-FFF2-40B4-BE49-F238E27FC236}">
                    <a16:creationId xmlns:a16="http://schemas.microsoft.com/office/drawing/2014/main" id="{85566055-AE6E-52C7-1F1A-73554A15E884}"/>
                  </a:ext>
                </a:extLst>
              </p:cNvPr>
              <p:cNvSpPr/>
              <p:nvPr/>
            </p:nvSpPr>
            <p:spPr>
              <a:xfrm>
                <a:off x="6030074" y="371816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42" name="Freeform: Shape 141">
                <a:extLst>
                  <a:ext uri="{FF2B5EF4-FFF2-40B4-BE49-F238E27FC236}">
                    <a16:creationId xmlns:a16="http://schemas.microsoft.com/office/drawing/2014/main" id="{94B0BC09-CBCA-2D7D-FF5B-97C4AB25542E}"/>
                  </a:ext>
                </a:extLst>
              </p:cNvPr>
              <p:cNvSpPr/>
              <p:nvPr/>
            </p:nvSpPr>
            <p:spPr>
              <a:xfrm>
                <a:off x="6089225"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43" name="Freeform: Shape 142">
                <a:extLst>
                  <a:ext uri="{FF2B5EF4-FFF2-40B4-BE49-F238E27FC236}">
                    <a16:creationId xmlns:a16="http://schemas.microsoft.com/office/drawing/2014/main" id="{FB07AECD-72E2-1C8E-724D-4C0E92ADE93C}"/>
                  </a:ext>
                </a:extLst>
              </p:cNvPr>
              <p:cNvSpPr/>
              <p:nvPr/>
            </p:nvSpPr>
            <p:spPr>
              <a:xfrm>
                <a:off x="5734040" y="377741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44" name="Freeform: Shape 143">
                <a:extLst>
                  <a:ext uri="{FF2B5EF4-FFF2-40B4-BE49-F238E27FC236}">
                    <a16:creationId xmlns:a16="http://schemas.microsoft.com/office/drawing/2014/main" id="{66F2F04F-AD53-B433-2E2F-9E57C0840968}"/>
                  </a:ext>
                </a:extLst>
              </p:cNvPr>
              <p:cNvSpPr/>
              <p:nvPr/>
            </p:nvSpPr>
            <p:spPr>
              <a:xfrm>
                <a:off x="5793285"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45" name="Freeform: Shape 144">
                <a:extLst>
                  <a:ext uri="{FF2B5EF4-FFF2-40B4-BE49-F238E27FC236}">
                    <a16:creationId xmlns:a16="http://schemas.microsoft.com/office/drawing/2014/main" id="{B7C5EB10-E8A5-29E9-A2EE-0A600D173763}"/>
                  </a:ext>
                </a:extLst>
              </p:cNvPr>
              <p:cNvSpPr/>
              <p:nvPr/>
            </p:nvSpPr>
            <p:spPr>
              <a:xfrm>
                <a:off x="5852436"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46" name="Freeform: Shape 145">
                <a:extLst>
                  <a:ext uri="{FF2B5EF4-FFF2-40B4-BE49-F238E27FC236}">
                    <a16:creationId xmlns:a16="http://schemas.microsoft.com/office/drawing/2014/main" id="{DE066D66-703D-77D2-66C8-13F4668A055B}"/>
                  </a:ext>
                </a:extLst>
              </p:cNvPr>
              <p:cNvSpPr/>
              <p:nvPr/>
            </p:nvSpPr>
            <p:spPr>
              <a:xfrm>
                <a:off x="5911683"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47" name="Freeform: Shape 146">
                <a:extLst>
                  <a:ext uri="{FF2B5EF4-FFF2-40B4-BE49-F238E27FC236}">
                    <a16:creationId xmlns:a16="http://schemas.microsoft.com/office/drawing/2014/main" id="{A199EA5E-5A3D-FFEE-3746-B1EE46F1ADE8}"/>
                  </a:ext>
                </a:extLst>
              </p:cNvPr>
              <p:cNvSpPr/>
              <p:nvPr/>
            </p:nvSpPr>
            <p:spPr>
              <a:xfrm>
                <a:off x="5970835"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48" name="Freeform: Shape 147">
                <a:extLst>
                  <a:ext uri="{FF2B5EF4-FFF2-40B4-BE49-F238E27FC236}">
                    <a16:creationId xmlns:a16="http://schemas.microsoft.com/office/drawing/2014/main" id="{D9FE6567-A64B-52F9-C493-9F1BA6601156}"/>
                  </a:ext>
                </a:extLst>
              </p:cNvPr>
              <p:cNvSpPr/>
              <p:nvPr/>
            </p:nvSpPr>
            <p:spPr>
              <a:xfrm>
                <a:off x="6030082"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49" name="Freeform: Shape 148">
                <a:extLst>
                  <a:ext uri="{FF2B5EF4-FFF2-40B4-BE49-F238E27FC236}">
                    <a16:creationId xmlns:a16="http://schemas.microsoft.com/office/drawing/2014/main" id="{70ADE7C0-96E9-FADA-23B1-96D745DF46A9}"/>
                  </a:ext>
                </a:extLst>
              </p:cNvPr>
              <p:cNvSpPr/>
              <p:nvPr/>
            </p:nvSpPr>
            <p:spPr>
              <a:xfrm>
                <a:off x="6089231"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50" name="Freeform: Shape 149">
                <a:extLst>
                  <a:ext uri="{FF2B5EF4-FFF2-40B4-BE49-F238E27FC236}">
                    <a16:creationId xmlns:a16="http://schemas.microsoft.com/office/drawing/2014/main" id="{5ABF09FF-A0CC-45EF-BF2F-F7C7FCBF3E1C}"/>
                  </a:ext>
                </a:extLst>
              </p:cNvPr>
              <p:cNvSpPr/>
              <p:nvPr/>
            </p:nvSpPr>
            <p:spPr>
              <a:xfrm>
                <a:off x="6148476" y="3481374"/>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51" name="Freeform: Shape 150">
                <a:extLst>
                  <a:ext uri="{FF2B5EF4-FFF2-40B4-BE49-F238E27FC236}">
                    <a16:creationId xmlns:a16="http://schemas.microsoft.com/office/drawing/2014/main" id="{36EB5A92-920F-1EBA-DD36-BABF8054D2EA}"/>
                  </a:ext>
                </a:extLst>
              </p:cNvPr>
              <p:cNvSpPr/>
              <p:nvPr/>
            </p:nvSpPr>
            <p:spPr>
              <a:xfrm>
                <a:off x="6207627"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52" name="Freeform: Shape 151">
                <a:extLst>
                  <a:ext uri="{FF2B5EF4-FFF2-40B4-BE49-F238E27FC236}">
                    <a16:creationId xmlns:a16="http://schemas.microsoft.com/office/drawing/2014/main" id="{22784AB8-307F-A647-B632-34494CD250B1}"/>
                  </a:ext>
                </a:extLst>
              </p:cNvPr>
              <p:cNvSpPr/>
              <p:nvPr/>
            </p:nvSpPr>
            <p:spPr>
              <a:xfrm>
                <a:off x="6266872" y="3481374"/>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endParaRPr lang="en-US" dirty="0"/>
              </a:p>
            </p:txBody>
          </p:sp>
          <p:sp>
            <p:nvSpPr>
              <p:cNvPr id="153" name="Freeform: Shape 152">
                <a:extLst>
                  <a:ext uri="{FF2B5EF4-FFF2-40B4-BE49-F238E27FC236}">
                    <a16:creationId xmlns:a16="http://schemas.microsoft.com/office/drawing/2014/main" id="{88E85A7D-6B4C-9BFA-3981-6C4AAEE4D5EA}"/>
                  </a:ext>
                </a:extLst>
              </p:cNvPr>
              <p:cNvSpPr/>
              <p:nvPr/>
            </p:nvSpPr>
            <p:spPr>
              <a:xfrm>
                <a:off x="6326022"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54" name="Freeform: Shape 153">
                <a:extLst>
                  <a:ext uri="{FF2B5EF4-FFF2-40B4-BE49-F238E27FC236}">
                    <a16:creationId xmlns:a16="http://schemas.microsoft.com/office/drawing/2014/main" id="{8B407D7E-AE80-7FAA-D907-BB50B32EA5FA}"/>
                  </a:ext>
                </a:extLst>
              </p:cNvPr>
              <p:cNvSpPr/>
              <p:nvPr/>
            </p:nvSpPr>
            <p:spPr>
              <a:xfrm>
                <a:off x="638526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endParaRPr lang="en-US" dirty="0"/>
              </a:p>
            </p:txBody>
          </p:sp>
          <p:sp>
            <p:nvSpPr>
              <p:cNvPr id="155" name="Freeform: Shape 154">
                <a:extLst>
                  <a:ext uri="{FF2B5EF4-FFF2-40B4-BE49-F238E27FC236}">
                    <a16:creationId xmlns:a16="http://schemas.microsoft.com/office/drawing/2014/main" id="{2C9CB495-5721-A35D-25E7-17975DDE03A8}"/>
                  </a:ext>
                </a:extLst>
              </p:cNvPr>
              <p:cNvSpPr/>
              <p:nvPr/>
            </p:nvSpPr>
            <p:spPr>
              <a:xfrm>
                <a:off x="6444417" y="348137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56" name="Freeform: Shape 155">
                <a:extLst>
                  <a:ext uri="{FF2B5EF4-FFF2-40B4-BE49-F238E27FC236}">
                    <a16:creationId xmlns:a16="http://schemas.microsoft.com/office/drawing/2014/main" id="{40543A46-233E-D212-2749-7C7E74BFCDD2}"/>
                  </a:ext>
                </a:extLst>
              </p:cNvPr>
              <p:cNvSpPr/>
              <p:nvPr/>
            </p:nvSpPr>
            <p:spPr>
              <a:xfrm>
                <a:off x="6148476" y="354062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7" name="Freeform: Shape 156">
                <a:extLst>
                  <a:ext uri="{FF2B5EF4-FFF2-40B4-BE49-F238E27FC236}">
                    <a16:creationId xmlns:a16="http://schemas.microsoft.com/office/drawing/2014/main" id="{3D2A872C-09A7-B7EE-C81B-D5554E22A5E3}"/>
                  </a:ext>
                </a:extLst>
              </p:cNvPr>
              <p:cNvSpPr/>
              <p:nvPr/>
            </p:nvSpPr>
            <p:spPr>
              <a:xfrm>
                <a:off x="6207627" y="354062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8" name="Freeform: Shape 157">
                <a:extLst>
                  <a:ext uri="{FF2B5EF4-FFF2-40B4-BE49-F238E27FC236}">
                    <a16:creationId xmlns:a16="http://schemas.microsoft.com/office/drawing/2014/main" id="{3E1498BB-9A31-C0C3-CA77-9C93DA49C928}"/>
                  </a:ext>
                </a:extLst>
              </p:cNvPr>
              <p:cNvSpPr/>
              <p:nvPr/>
            </p:nvSpPr>
            <p:spPr>
              <a:xfrm>
                <a:off x="6266872" y="35406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59" name="Freeform: Shape 158">
                <a:extLst>
                  <a:ext uri="{FF2B5EF4-FFF2-40B4-BE49-F238E27FC236}">
                    <a16:creationId xmlns:a16="http://schemas.microsoft.com/office/drawing/2014/main" id="{2117BA58-5500-B975-1CCC-DCECD14530E8}"/>
                  </a:ext>
                </a:extLst>
              </p:cNvPr>
              <p:cNvSpPr/>
              <p:nvPr/>
            </p:nvSpPr>
            <p:spPr>
              <a:xfrm>
                <a:off x="6326022" y="354062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0" name="Freeform: Shape 159">
                <a:extLst>
                  <a:ext uri="{FF2B5EF4-FFF2-40B4-BE49-F238E27FC236}">
                    <a16:creationId xmlns:a16="http://schemas.microsoft.com/office/drawing/2014/main" id="{D588EFC1-8B21-1F7B-528C-AB481BFAB35D}"/>
                  </a:ext>
                </a:extLst>
              </p:cNvPr>
              <p:cNvSpPr/>
              <p:nvPr/>
            </p:nvSpPr>
            <p:spPr>
              <a:xfrm>
                <a:off x="6385268" y="35406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61" name="Freeform: Shape 160">
                <a:extLst>
                  <a:ext uri="{FF2B5EF4-FFF2-40B4-BE49-F238E27FC236}">
                    <a16:creationId xmlns:a16="http://schemas.microsoft.com/office/drawing/2014/main" id="{7412B31B-3946-E504-16F9-4C0C47277D5D}"/>
                  </a:ext>
                </a:extLst>
              </p:cNvPr>
              <p:cNvSpPr/>
              <p:nvPr/>
            </p:nvSpPr>
            <p:spPr>
              <a:xfrm>
                <a:off x="6444417" y="3540631"/>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62" name="Freeform: Shape 161">
                <a:extLst>
                  <a:ext uri="{FF2B5EF4-FFF2-40B4-BE49-F238E27FC236}">
                    <a16:creationId xmlns:a16="http://schemas.microsoft.com/office/drawing/2014/main" id="{0D17AC0B-A12F-BA55-C51A-9120B8EB125A}"/>
                  </a:ext>
                </a:extLst>
              </p:cNvPr>
              <p:cNvSpPr/>
              <p:nvPr/>
            </p:nvSpPr>
            <p:spPr>
              <a:xfrm>
                <a:off x="6148476" y="35997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3" name="Freeform: Shape 162">
                <a:extLst>
                  <a:ext uri="{FF2B5EF4-FFF2-40B4-BE49-F238E27FC236}">
                    <a16:creationId xmlns:a16="http://schemas.microsoft.com/office/drawing/2014/main" id="{A5CF4ECD-4F2C-C40E-9C19-53A2E7AEFB7C}"/>
                  </a:ext>
                </a:extLst>
              </p:cNvPr>
              <p:cNvSpPr/>
              <p:nvPr/>
            </p:nvSpPr>
            <p:spPr>
              <a:xfrm>
                <a:off x="6207627"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4" name="Freeform: Shape 163">
                <a:extLst>
                  <a:ext uri="{FF2B5EF4-FFF2-40B4-BE49-F238E27FC236}">
                    <a16:creationId xmlns:a16="http://schemas.microsoft.com/office/drawing/2014/main" id="{C8171CD1-028E-47E5-1E97-5F451CB2EFF3}"/>
                  </a:ext>
                </a:extLst>
              </p:cNvPr>
              <p:cNvSpPr/>
              <p:nvPr/>
            </p:nvSpPr>
            <p:spPr>
              <a:xfrm>
                <a:off x="6266872" y="35997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65" name="Freeform: Shape 164">
                <a:extLst>
                  <a:ext uri="{FF2B5EF4-FFF2-40B4-BE49-F238E27FC236}">
                    <a16:creationId xmlns:a16="http://schemas.microsoft.com/office/drawing/2014/main" id="{3B9C11FD-4C41-9B22-C34D-A53AD206FA8F}"/>
                  </a:ext>
                </a:extLst>
              </p:cNvPr>
              <p:cNvSpPr/>
              <p:nvPr/>
            </p:nvSpPr>
            <p:spPr>
              <a:xfrm>
                <a:off x="6326022"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6" name="Freeform: Shape 165">
                <a:extLst>
                  <a:ext uri="{FF2B5EF4-FFF2-40B4-BE49-F238E27FC236}">
                    <a16:creationId xmlns:a16="http://schemas.microsoft.com/office/drawing/2014/main" id="{1E1D44D0-87AD-AC3E-75CE-49A1B57307AE}"/>
                  </a:ext>
                </a:extLst>
              </p:cNvPr>
              <p:cNvSpPr/>
              <p:nvPr/>
            </p:nvSpPr>
            <p:spPr>
              <a:xfrm>
                <a:off x="6385268" y="35997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67" name="Freeform: Shape 166">
                <a:extLst>
                  <a:ext uri="{FF2B5EF4-FFF2-40B4-BE49-F238E27FC236}">
                    <a16:creationId xmlns:a16="http://schemas.microsoft.com/office/drawing/2014/main" id="{355105AC-2DA6-8A85-36E3-0D9CCC7FD07F}"/>
                  </a:ext>
                </a:extLst>
              </p:cNvPr>
              <p:cNvSpPr/>
              <p:nvPr/>
            </p:nvSpPr>
            <p:spPr>
              <a:xfrm>
                <a:off x="6444417" y="359978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8" name="Freeform: Shape 167">
                <a:extLst>
                  <a:ext uri="{FF2B5EF4-FFF2-40B4-BE49-F238E27FC236}">
                    <a16:creationId xmlns:a16="http://schemas.microsoft.com/office/drawing/2014/main" id="{2BAB8EB8-C2A6-C156-55EA-3F2718437403}"/>
                  </a:ext>
                </a:extLst>
              </p:cNvPr>
              <p:cNvSpPr/>
              <p:nvPr/>
            </p:nvSpPr>
            <p:spPr>
              <a:xfrm>
                <a:off x="6148476" y="365902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9" name="Freeform: Shape 168">
                <a:extLst>
                  <a:ext uri="{FF2B5EF4-FFF2-40B4-BE49-F238E27FC236}">
                    <a16:creationId xmlns:a16="http://schemas.microsoft.com/office/drawing/2014/main" id="{775B1BEE-0BB8-C870-F224-A339DDE9E194}"/>
                  </a:ext>
                </a:extLst>
              </p:cNvPr>
              <p:cNvSpPr/>
              <p:nvPr/>
            </p:nvSpPr>
            <p:spPr>
              <a:xfrm>
                <a:off x="620762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0" name="Freeform: Shape 169">
                <a:extLst>
                  <a:ext uri="{FF2B5EF4-FFF2-40B4-BE49-F238E27FC236}">
                    <a16:creationId xmlns:a16="http://schemas.microsoft.com/office/drawing/2014/main" id="{9FC176C9-CA8E-81F2-D6EA-14953DE715BC}"/>
                  </a:ext>
                </a:extLst>
              </p:cNvPr>
              <p:cNvSpPr/>
              <p:nvPr/>
            </p:nvSpPr>
            <p:spPr>
              <a:xfrm>
                <a:off x="6266872" y="36590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71" name="Freeform: Shape 170">
                <a:extLst>
                  <a:ext uri="{FF2B5EF4-FFF2-40B4-BE49-F238E27FC236}">
                    <a16:creationId xmlns:a16="http://schemas.microsoft.com/office/drawing/2014/main" id="{62AA87DA-274B-9D4A-1167-5993113C9AA6}"/>
                  </a:ext>
                </a:extLst>
              </p:cNvPr>
              <p:cNvSpPr/>
              <p:nvPr/>
            </p:nvSpPr>
            <p:spPr>
              <a:xfrm>
                <a:off x="6326022"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2" name="Freeform: Shape 171">
                <a:extLst>
                  <a:ext uri="{FF2B5EF4-FFF2-40B4-BE49-F238E27FC236}">
                    <a16:creationId xmlns:a16="http://schemas.microsoft.com/office/drawing/2014/main" id="{B1224400-9DAD-1ED4-CAA7-A024A6E81DA5}"/>
                  </a:ext>
                </a:extLst>
              </p:cNvPr>
              <p:cNvSpPr/>
              <p:nvPr/>
            </p:nvSpPr>
            <p:spPr>
              <a:xfrm>
                <a:off x="6385268"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73" name="Freeform: Shape 172">
                <a:extLst>
                  <a:ext uri="{FF2B5EF4-FFF2-40B4-BE49-F238E27FC236}">
                    <a16:creationId xmlns:a16="http://schemas.microsoft.com/office/drawing/2014/main" id="{F5EA41EB-6CB5-3652-AE5A-A49AE525A07F}"/>
                  </a:ext>
                </a:extLst>
              </p:cNvPr>
              <p:cNvSpPr/>
              <p:nvPr/>
            </p:nvSpPr>
            <p:spPr>
              <a:xfrm>
                <a:off x="644441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4" name="Freeform: Shape 173">
                <a:extLst>
                  <a:ext uri="{FF2B5EF4-FFF2-40B4-BE49-F238E27FC236}">
                    <a16:creationId xmlns:a16="http://schemas.microsoft.com/office/drawing/2014/main" id="{AEB7DDDE-C8CE-5BCE-1C73-D7A4AE7DC2CA}"/>
                  </a:ext>
                </a:extLst>
              </p:cNvPr>
              <p:cNvSpPr/>
              <p:nvPr/>
            </p:nvSpPr>
            <p:spPr>
              <a:xfrm>
                <a:off x="6148476" y="371817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5" name="Freeform: Shape 174">
                <a:extLst>
                  <a:ext uri="{FF2B5EF4-FFF2-40B4-BE49-F238E27FC236}">
                    <a16:creationId xmlns:a16="http://schemas.microsoft.com/office/drawing/2014/main" id="{3A648BCC-8F2E-F9CF-C1C8-2EF5B3DCA9DD}"/>
                  </a:ext>
                </a:extLst>
              </p:cNvPr>
              <p:cNvSpPr/>
              <p:nvPr/>
            </p:nvSpPr>
            <p:spPr>
              <a:xfrm>
                <a:off x="6207627"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6" name="Freeform: Shape 175">
                <a:extLst>
                  <a:ext uri="{FF2B5EF4-FFF2-40B4-BE49-F238E27FC236}">
                    <a16:creationId xmlns:a16="http://schemas.microsoft.com/office/drawing/2014/main" id="{B5249596-9E78-8E04-C167-BF55D2FFF98C}"/>
                  </a:ext>
                </a:extLst>
              </p:cNvPr>
              <p:cNvSpPr/>
              <p:nvPr/>
            </p:nvSpPr>
            <p:spPr>
              <a:xfrm>
                <a:off x="6266872" y="371817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77" name="Freeform: Shape 176">
                <a:extLst>
                  <a:ext uri="{FF2B5EF4-FFF2-40B4-BE49-F238E27FC236}">
                    <a16:creationId xmlns:a16="http://schemas.microsoft.com/office/drawing/2014/main" id="{6A1D934F-D5F6-212C-EC03-6204B6B576DF}"/>
                  </a:ext>
                </a:extLst>
              </p:cNvPr>
              <p:cNvSpPr/>
              <p:nvPr/>
            </p:nvSpPr>
            <p:spPr>
              <a:xfrm>
                <a:off x="6326022"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8" name="Freeform: Shape 177">
                <a:extLst>
                  <a:ext uri="{FF2B5EF4-FFF2-40B4-BE49-F238E27FC236}">
                    <a16:creationId xmlns:a16="http://schemas.microsoft.com/office/drawing/2014/main" id="{C7E903AC-026B-4820-2655-B9805247D027}"/>
                  </a:ext>
                </a:extLst>
              </p:cNvPr>
              <p:cNvSpPr/>
              <p:nvPr/>
            </p:nvSpPr>
            <p:spPr>
              <a:xfrm>
                <a:off x="6385268" y="371817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79" name="Freeform: Shape 178">
                <a:extLst>
                  <a:ext uri="{FF2B5EF4-FFF2-40B4-BE49-F238E27FC236}">
                    <a16:creationId xmlns:a16="http://schemas.microsoft.com/office/drawing/2014/main" id="{0591A410-86B3-B29F-F459-03B5EA8D9E47}"/>
                  </a:ext>
                </a:extLst>
              </p:cNvPr>
              <p:cNvSpPr/>
              <p:nvPr/>
            </p:nvSpPr>
            <p:spPr>
              <a:xfrm>
                <a:off x="6444417" y="371817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80" name="Freeform: Shape 179">
                <a:extLst>
                  <a:ext uri="{FF2B5EF4-FFF2-40B4-BE49-F238E27FC236}">
                    <a16:creationId xmlns:a16="http://schemas.microsoft.com/office/drawing/2014/main" id="{1597CAA0-52CC-E141-F6A0-5662433948CA}"/>
                  </a:ext>
                </a:extLst>
              </p:cNvPr>
              <p:cNvSpPr/>
              <p:nvPr/>
            </p:nvSpPr>
            <p:spPr>
              <a:xfrm>
                <a:off x="6148472" y="377741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81" name="Freeform: Shape 180">
                <a:extLst>
                  <a:ext uri="{FF2B5EF4-FFF2-40B4-BE49-F238E27FC236}">
                    <a16:creationId xmlns:a16="http://schemas.microsoft.com/office/drawing/2014/main" id="{B6614479-8091-B158-8B1D-1731E626DAC9}"/>
                  </a:ext>
                </a:extLst>
              </p:cNvPr>
              <p:cNvSpPr/>
              <p:nvPr/>
            </p:nvSpPr>
            <p:spPr>
              <a:xfrm>
                <a:off x="6207622" y="377741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82" name="Freeform: Shape 181">
                <a:extLst>
                  <a:ext uri="{FF2B5EF4-FFF2-40B4-BE49-F238E27FC236}">
                    <a16:creationId xmlns:a16="http://schemas.microsoft.com/office/drawing/2014/main" id="{B43617D7-18E0-2E94-3E63-9F9DB8EB6F86}"/>
                  </a:ext>
                </a:extLst>
              </p:cNvPr>
              <p:cNvSpPr/>
              <p:nvPr/>
            </p:nvSpPr>
            <p:spPr>
              <a:xfrm>
                <a:off x="6266868" y="3777419"/>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183" name="Freeform: Shape 182">
                <a:extLst>
                  <a:ext uri="{FF2B5EF4-FFF2-40B4-BE49-F238E27FC236}">
                    <a16:creationId xmlns:a16="http://schemas.microsoft.com/office/drawing/2014/main" id="{B8016A84-95CF-41A7-F560-E9535CC2256A}"/>
                  </a:ext>
                </a:extLst>
              </p:cNvPr>
              <p:cNvSpPr/>
              <p:nvPr/>
            </p:nvSpPr>
            <p:spPr>
              <a:xfrm>
                <a:off x="6326024" y="3777383"/>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84" name="Freeform: Shape 183">
                <a:extLst>
                  <a:ext uri="{FF2B5EF4-FFF2-40B4-BE49-F238E27FC236}">
                    <a16:creationId xmlns:a16="http://schemas.microsoft.com/office/drawing/2014/main" id="{1F6E5FF1-DF54-F236-5456-908A2A1B3CE3}"/>
                  </a:ext>
                </a:extLst>
              </p:cNvPr>
              <p:cNvSpPr/>
              <p:nvPr/>
            </p:nvSpPr>
            <p:spPr>
              <a:xfrm>
                <a:off x="6385287" y="37774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185" name="Freeform: Shape 184">
                <a:extLst>
                  <a:ext uri="{FF2B5EF4-FFF2-40B4-BE49-F238E27FC236}">
                    <a16:creationId xmlns:a16="http://schemas.microsoft.com/office/drawing/2014/main" id="{1B3E09E0-A949-DB70-1B72-1C7DD4E61998}"/>
                  </a:ext>
                </a:extLst>
              </p:cNvPr>
              <p:cNvSpPr/>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grpSp>
      </p:grpSp>
    </p:spTree>
    <p:extLst>
      <p:ext uri="{BB962C8B-B14F-4D97-AF65-F5344CB8AC3E}">
        <p14:creationId xmlns:p14="http://schemas.microsoft.com/office/powerpoint/2010/main" val="21326104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39241AE-1B69-67E0-9D39-CCB83DA9663A}"/>
              </a:ext>
            </a:extLst>
          </p:cNvPr>
          <p:cNvSpPr/>
          <p:nvPr/>
        </p:nvSpPr>
        <p:spPr>
          <a:xfrm>
            <a:off x="2652769" y="238197"/>
            <a:ext cx="6018244" cy="77572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tx1"/>
                </a:solidFill>
                <a:latin typeface="Algerian" panose="04020705040A02060702" pitchFamily="82" charset="0"/>
              </a:rPr>
              <a:t>Analysis &amp; Key finding</a:t>
            </a:r>
            <a:endParaRPr lang="en-IN" sz="3600" b="1" dirty="0">
              <a:solidFill>
                <a:schemeClr val="tx1"/>
              </a:solidFill>
              <a:latin typeface="Algerian" panose="04020705040A02060702" pitchFamily="82" charset="0"/>
            </a:endParaRPr>
          </a:p>
        </p:txBody>
      </p:sp>
      <p:pic>
        <p:nvPicPr>
          <p:cNvPr id="3" name="Picture 2">
            <a:extLst>
              <a:ext uri="{FF2B5EF4-FFF2-40B4-BE49-F238E27FC236}">
                <a16:creationId xmlns:a16="http://schemas.microsoft.com/office/drawing/2014/main" id="{DF051027-5C15-97AB-B13D-FEA4F68440B9}"/>
              </a:ext>
            </a:extLst>
          </p:cNvPr>
          <p:cNvPicPr>
            <a:picLocks noChangeAspect="1"/>
          </p:cNvPicPr>
          <p:nvPr/>
        </p:nvPicPr>
        <p:blipFill>
          <a:blip r:embed="rId2"/>
          <a:stretch>
            <a:fillRect/>
          </a:stretch>
        </p:blipFill>
        <p:spPr>
          <a:xfrm>
            <a:off x="10119129" y="25288"/>
            <a:ext cx="2072871" cy="1163683"/>
          </a:xfrm>
          <a:prstGeom prst="rect">
            <a:avLst/>
          </a:prstGeom>
        </p:spPr>
      </p:pic>
      <p:pic>
        <p:nvPicPr>
          <p:cNvPr id="5" name="Picture 4">
            <a:extLst>
              <a:ext uri="{FF2B5EF4-FFF2-40B4-BE49-F238E27FC236}">
                <a16:creationId xmlns:a16="http://schemas.microsoft.com/office/drawing/2014/main" id="{CEDD0842-40B6-2F83-1A2F-F6F549A6A685}"/>
              </a:ext>
            </a:extLst>
          </p:cNvPr>
          <p:cNvPicPr>
            <a:picLocks noChangeAspect="1"/>
          </p:cNvPicPr>
          <p:nvPr/>
        </p:nvPicPr>
        <p:blipFill>
          <a:blip r:embed="rId3"/>
          <a:stretch>
            <a:fillRect/>
          </a:stretch>
        </p:blipFill>
        <p:spPr>
          <a:xfrm>
            <a:off x="6523556" y="1484391"/>
            <a:ext cx="4632008" cy="4304172"/>
          </a:xfrm>
          <a:prstGeom prst="roundRect">
            <a:avLst>
              <a:gd name="adj" fmla="val 8594"/>
            </a:avLst>
          </a:prstGeom>
          <a:solidFill>
            <a:srgbClr val="FFFFFF">
              <a:shade val="85000"/>
            </a:srgbClr>
          </a:solidFill>
          <a:ln>
            <a:noFill/>
          </a:ln>
          <a:effectLst>
            <a:glow rad="228600">
              <a:schemeClr val="accent3">
                <a:satMod val="175000"/>
                <a:alpha val="40000"/>
              </a:schemeClr>
            </a:glow>
            <a:reflection blurRad="12700" stA="38000" endPos="28000" dist="5000" dir="5400000" sy="-100000" algn="bl" rotWithShape="0"/>
          </a:effectLst>
        </p:spPr>
      </p:pic>
      <p:sp>
        <p:nvSpPr>
          <p:cNvPr id="6" name="TextBox 5">
            <a:extLst>
              <a:ext uri="{FF2B5EF4-FFF2-40B4-BE49-F238E27FC236}">
                <a16:creationId xmlns:a16="http://schemas.microsoft.com/office/drawing/2014/main" id="{5BD7E11C-EA15-A581-9067-DDEBE29A55C8}"/>
              </a:ext>
            </a:extLst>
          </p:cNvPr>
          <p:cNvSpPr txBox="1"/>
          <p:nvPr/>
        </p:nvSpPr>
        <p:spPr>
          <a:xfrm>
            <a:off x="776454" y="1720840"/>
            <a:ext cx="5188918" cy="3416320"/>
          </a:xfrm>
          <a:prstGeom prst="rect">
            <a:avLst/>
          </a:prstGeom>
          <a:noFill/>
        </p:spPr>
        <p:txBody>
          <a:bodyPr wrap="square" rtlCol="0">
            <a:spAutoFit/>
          </a:bodyPr>
          <a:lstStyle/>
          <a:p>
            <a:r>
              <a:rPr lang="en-IN" b="1" dirty="0"/>
              <a:t>3.Consistant players (with most man of the match award)</a:t>
            </a:r>
          </a:p>
          <a:p>
            <a:r>
              <a:rPr lang="en-IN" dirty="0"/>
              <a:t>Analysis: Consistent players:</a:t>
            </a:r>
          </a:p>
          <a:p>
            <a:pPr marL="285750" indent="-285750">
              <a:buFont typeface="Wingdings" panose="05000000000000000000" pitchFamily="2" charset="2"/>
              <a:buChar char="§"/>
            </a:pPr>
            <a:r>
              <a:rPr lang="en-IN" dirty="0"/>
              <a:t>Players with most man of the match award shows that the most consistent player with good performance.</a:t>
            </a:r>
          </a:p>
          <a:p>
            <a:r>
              <a:rPr lang="en-IN" dirty="0"/>
              <a:t>Insights:</a:t>
            </a:r>
          </a:p>
          <a:p>
            <a:pPr marL="285750" indent="-285750">
              <a:buFont typeface="Arial" panose="020B0604020202020204" pitchFamily="34" charset="0"/>
              <a:buChar char="•"/>
            </a:pPr>
            <a:r>
              <a:rPr lang="en-IN" dirty="0"/>
              <a:t>By analysing all these factors De Villiers, Warner, Gayle, Kohli, Raina, Gambir, RG Sharma are the players with most man of the match award and to scorers and top average batsman's.</a:t>
            </a:r>
          </a:p>
        </p:txBody>
      </p:sp>
      <p:grpSp>
        <p:nvGrpSpPr>
          <p:cNvPr id="4" name="Group 3">
            <a:extLst>
              <a:ext uri="{FF2B5EF4-FFF2-40B4-BE49-F238E27FC236}">
                <a16:creationId xmlns:a16="http://schemas.microsoft.com/office/drawing/2014/main" id="{30BFAEFD-61B3-AB0A-F22F-C20B734D5052}"/>
              </a:ext>
              <a:ext uri="{C183D7F6-B498-43B3-948B-1728B52AA6E4}">
                <adec:decorative xmlns:adec="http://schemas.microsoft.com/office/drawing/2017/decorative" val="1"/>
              </a:ext>
            </a:extLst>
          </p:cNvPr>
          <p:cNvGrpSpPr/>
          <p:nvPr/>
        </p:nvGrpSpPr>
        <p:grpSpPr>
          <a:xfrm>
            <a:off x="54752" y="40973"/>
            <a:ext cx="1443404" cy="1443418"/>
            <a:chOff x="10154386" y="4452483"/>
            <a:chExt cx="1443404" cy="1443418"/>
          </a:xfrm>
          <a:solidFill>
            <a:schemeClr val="tx1"/>
          </a:solidFill>
        </p:grpSpPr>
        <p:grpSp>
          <p:nvGrpSpPr>
            <p:cNvPr id="7" name="Graphic 4">
              <a:extLst>
                <a:ext uri="{FF2B5EF4-FFF2-40B4-BE49-F238E27FC236}">
                  <a16:creationId xmlns:a16="http://schemas.microsoft.com/office/drawing/2014/main" id="{CAC92EB7-A88D-7686-7B57-963B9BF8AB1E}"/>
                </a:ext>
              </a:extLst>
            </p:cNvPr>
            <p:cNvGrpSpPr/>
            <p:nvPr/>
          </p:nvGrpSpPr>
          <p:grpSpPr>
            <a:xfrm>
              <a:off x="10154386" y="4452483"/>
              <a:ext cx="1443404" cy="1443418"/>
              <a:chOff x="5734037" y="3067039"/>
              <a:chExt cx="724483" cy="724489"/>
            </a:xfrm>
            <a:grpFill/>
          </p:grpSpPr>
          <p:sp>
            <p:nvSpPr>
              <p:cNvPr id="178" name="Freeform: Shape 177">
                <a:extLst>
                  <a:ext uri="{FF2B5EF4-FFF2-40B4-BE49-F238E27FC236}">
                    <a16:creationId xmlns:a16="http://schemas.microsoft.com/office/drawing/2014/main" id="{ACA3BF18-440D-7DF7-7566-689A178516B4}"/>
                  </a:ext>
                </a:extLst>
              </p:cNvPr>
              <p:cNvSpPr/>
              <p:nvPr/>
            </p:nvSpPr>
            <p:spPr>
              <a:xfrm>
                <a:off x="5734038" y="3067039"/>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179" name="Freeform: Shape 178">
                <a:extLst>
                  <a:ext uri="{FF2B5EF4-FFF2-40B4-BE49-F238E27FC236}">
                    <a16:creationId xmlns:a16="http://schemas.microsoft.com/office/drawing/2014/main" id="{3D4566F6-B1CC-4306-2A83-E10788F137B7}"/>
                  </a:ext>
                </a:extLst>
              </p:cNvPr>
              <p:cNvSpPr/>
              <p:nvPr/>
            </p:nvSpPr>
            <p:spPr>
              <a:xfrm>
                <a:off x="5793283"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80" name="Freeform: Shape 179">
                <a:extLst>
                  <a:ext uri="{FF2B5EF4-FFF2-40B4-BE49-F238E27FC236}">
                    <a16:creationId xmlns:a16="http://schemas.microsoft.com/office/drawing/2014/main" id="{A76EADAF-CD5A-8AAD-D1ED-2363A753B0A9}"/>
                  </a:ext>
                </a:extLst>
              </p:cNvPr>
              <p:cNvSpPr/>
              <p:nvPr/>
            </p:nvSpPr>
            <p:spPr>
              <a:xfrm>
                <a:off x="5852433"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81" name="Freeform: Shape 180">
                <a:extLst>
                  <a:ext uri="{FF2B5EF4-FFF2-40B4-BE49-F238E27FC236}">
                    <a16:creationId xmlns:a16="http://schemas.microsoft.com/office/drawing/2014/main" id="{23008493-D054-635D-B7D3-AFD000D721F9}"/>
                  </a:ext>
                </a:extLst>
              </p:cNvPr>
              <p:cNvSpPr/>
              <p:nvPr/>
            </p:nvSpPr>
            <p:spPr>
              <a:xfrm>
                <a:off x="591167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82" name="Freeform: Shape 181">
                <a:extLst>
                  <a:ext uri="{FF2B5EF4-FFF2-40B4-BE49-F238E27FC236}">
                    <a16:creationId xmlns:a16="http://schemas.microsoft.com/office/drawing/2014/main" id="{7CAA10D8-88FA-0438-115C-7457C205D24C}"/>
                  </a:ext>
                </a:extLst>
              </p:cNvPr>
              <p:cNvSpPr/>
              <p:nvPr/>
            </p:nvSpPr>
            <p:spPr>
              <a:xfrm>
                <a:off x="597082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83" name="Freeform: Shape 182">
                <a:extLst>
                  <a:ext uri="{FF2B5EF4-FFF2-40B4-BE49-F238E27FC236}">
                    <a16:creationId xmlns:a16="http://schemas.microsoft.com/office/drawing/2014/main" id="{A36F09C7-D6E8-B8C9-F41A-E650BD9AFE08}"/>
                  </a:ext>
                </a:extLst>
              </p:cNvPr>
              <p:cNvSpPr/>
              <p:nvPr/>
            </p:nvSpPr>
            <p:spPr>
              <a:xfrm>
                <a:off x="6030074"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84" name="Freeform: Shape 183">
                <a:extLst>
                  <a:ext uri="{FF2B5EF4-FFF2-40B4-BE49-F238E27FC236}">
                    <a16:creationId xmlns:a16="http://schemas.microsoft.com/office/drawing/2014/main" id="{02FAA460-47CD-0B2D-F4F4-7209F1CD1FB9}"/>
                  </a:ext>
                </a:extLst>
              </p:cNvPr>
              <p:cNvSpPr/>
              <p:nvPr/>
            </p:nvSpPr>
            <p:spPr>
              <a:xfrm>
                <a:off x="608922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85" name="Freeform: Shape 184">
                <a:extLst>
                  <a:ext uri="{FF2B5EF4-FFF2-40B4-BE49-F238E27FC236}">
                    <a16:creationId xmlns:a16="http://schemas.microsoft.com/office/drawing/2014/main" id="{48E20051-5BCD-04AA-6A44-671F66079F7D}"/>
                  </a:ext>
                </a:extLst>
              </p:cNvPr>
              <p:cNvSpPr/>
              <p:nvPr/>
            </p:nvSpPr>
            <p:spPr>
              <a:xfrm>
                <a:off x="5734038" y="312628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186" name="Freeform: Shape 185">
                <a:extLst>
                  <a:ext uri="{FF2B5EF4-FFF2-40B4-BE49-F238E27FC236}">
                    <a16:creationId xmlns:a16="http://schemas.microsoft.com/office/drawing/2014/main" id="{680036CD-05DC-3B66-E45C-B21285D4079C}"/>
                  </a:ext>
                </a:extLst>
              </p:cNvPr>
              <p:cNvSpPr/>
              <p:nvPr/>
            </p:nvSpPr>
            <p:spPr>
              <a:xfrm>
                <a:off x="5793283" y="312628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87" name="Freeform: Shape 186">
                <a:extLst>
                  <a:ext uri="{FF2B5EF4-FFF2-40B4-BE49-F238E27FC236}">
                    <a16:creationId xmlns:a16="http://schemas.microsoft.com/office/drawing/2014/main" id="{EBAC672B-9D02-5DD6-2B1B-AF04235D050D}"/>
                  </a:ext>
                </a:extLst>
              </p:cNvPr>
              <p:cNvSpPr/>
              <p:nvPr/>
            </p:nvSpPr>
            <p:spPr>
              <a:xfrm>
                <a:off x="5852433"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88" name="Freeform: Shape 187">
                <a:extLst>
                  <a:ext uri="{FF2B5EF4-FFF2-40B4-BE49-F238E27FC236}">
                    <a16:creationId xmlns:a16="http://schemas.microsoft.com/office/drawing/2014/main" id="{892CADD4-4A6C-A0CA-7294-07002E159F24}"/>
                  </a:ext>
                </a:extLst>
              </p:cNvPr>
              <p:cNvSpPr/>
              <p:nvPr/>
            </p:nvSpPr>
            <p:spPr>
              <a:xfrm>
                <a:off x="591167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89" name="Freeform: Shape 188">
                <a:extLst>
                  <a:ext uri="{FF2B5EF4-FFF2-40B4-BE49-F238E27FC236}">
                    <a16:creationId xmlns:a16="http://schemas.microsoft.com/office/drawing/2014/main" id="{3C0CCFDC-E1B6-2844-CF86-C6B6929DD99D}"/>
                  </a:ext>
                </a:extLst>
              </p:cNvPr>
              <p:cNvSpPr/>
              <p:nvPr/>
            </p:nvSpPr>
            <p:spPr>
              <a:xfrm>
                <a:off x="597082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90" name="Freeform: Shape 189">
                <a:extLst>
                  <a:ext uri="{FF2B5EF4-FFF2-40B4-BE49-F238E27FC236}">
                    <a16:creationId xmlns:a16="http://schemas.microsoft.com/office/drawing/2014/main" id="{0E00B0F0-690F-439E-1C19-C8BFDBCDA761}"/>
                  </a:ext>
                </a:extLst>
              </p:cNvPr>
              <p:cNvSpPr/>
              <p:nvPr/>
            </p:nvSpPr>
            <p:spPr>
              <a:xfrm>
                <a:off x="6030073" y="312628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91" name="Freeform: Shape 190">
                <a:extLst>
                  <a:ext uri="{FF2B5EF4-FFF2-40B4-BE49-F238E27FC236}">
                    <a16:creationId xmlns:a16="http://schemas.microsoft.com/office/drawing/2014/main" id="{A4C84665-8AAC-FD12-196B-D8B2F741D434}"/>
                  </a:ext>
                </a:extLst>
              </p:cNvPr>
              <p:cNvSpPr/>
              <p:nvPr/>
            </p:nvSpPr>
            <p:spPr>
              <a:xfrm>
                <a:off x="6089224"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92" name="Freeform: Shape 191">
                <a:extLst>
                  <a:ext uri="{FF2B5EF4-FFF2-40B4-BE49-F238E27FC236}">
                    <a16:creationId xmlns:a16="http://schemas.microsoft.com/office/drawing/2014/main" id="{C3A18A6F-1898-D7E6-6063-F5DD5A3713A6}"/>
                  </a:ext>
                </a:extLst>
              </p:cNvPr>
              <p:cNvSpPr/>
              <p:nvPr/>
            </p:nvSpPr>
            <p:spPr>
              <a:xfrm>
                <a:off x="5734038" y="318543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93" name="Freeform: Shape 192">
                <a:extLst>
                  <a:ext uri="{FF2B5EF4-FFF2-40B4-BE49-F238E27FC236}">
                    <a16:creationId xmlns:a16="http://schemas.microsoft.com/office/drawing/2014/main" id="{598A100B-4E95-A3F7-C0D5-374E96D1F93C}"/>
                  </a:ext>
                </a:extLst>
              </p:cNvPr>
              <p:cNvSpPr/>
              <p:nvPr/>
            </p:nvSpPr>
            <p:spPr>
              <a:xfrm>
                <a:off x="5793283"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94" name="Freeform: Shape 193">
                <a:extLst>
                  <a:ext uri="{FF2B5EF4-FFF2-40B4-BE49-F238E27FC236}">
                    <a16:creationId xmlns:a16="http://schemas.microsoft.com/office/drawing/2014/main" id="{58F4DC04-81D6-0108-3F43-19BAE6C58A6D}"/>
                  </a:ext>
                </a:extLst>
              </p:cNvPr>
              <p:cNvSpPr/>
              <p:nvPr/>
            </p:nvSpPr>
            <p:spPr>
              <a:xfrm>
                <a:off x="5852433"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95" name="Freeform: Shape 194">
                <a:extLst>
                  <a:ext uri="{FF2B5EF4-FFF2-40B4-BE49-F238E27FC236}">
                    <a16:creationId xmlns:a16="http://schemas.microsoft.com/office/drawing/2014/main" id="{46ECBEB5-B2AC-9960-E240-5C01F28765FC}"/>
                  </a:ext>
                </a:extLst>
              </p:cNvPr>
              <p:cNvSpPr/>
              <p:nvPr/>
            </p:nvSpPr>
            <p:spPr>
              <a:xfrm>
                <a:off x="591167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96" name="Freeform: Shape 195">
                <a:extLst>
                  <a:ext uri="{FF2B5EF4-FFF2-40B4-BE49-F238E27FC236}">
                    <a16:creationId xmlns:a16="http://schemas.microsoft.com/office/drawing/2014/main" id="{AA86EC85-DBB9-A86C-C364-14BA08345B60}"/>
                  </a:ext>
                </a:extLst>
              </p:cNvPr>
              <p:cNvSpPr/>
              <p:nvPr/>
            </p:nvSpPr>
            <p:spPr>
              <a:xfrm>
                <a:off x="597082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97" name="Freeform: Shape 196">
                <a:extLst>
                  <a:ext uri="{FF2B5EF4-FFF2-40B4-BE49-F238E27FC236}">
                    <a16:creationId xmlns:a16="http://schemas.microsoft.com/office/drawing/2014/main" id="{4A8B9656-67D8-E47B-AE1D-A8900D7A5C04}"/>
                  </a:ext>
                </a:extLst>
              </p:cNvPr>
              <p:cNvSpPr/>
              <p:nvPr/>
            </p:nvSpPr>
            <p:spPr>
              <a:xfrm>
                <a:off x="6030074"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98" name="Freeform: Shape 197">
                <a:extLst>
                  <a:ext uri="{FF2B5EF4-FFF2-40B4-BE49-F238E27FC236}">
                    <a16:creationId xmlns:a16="http://schemas.microsoft.com/office/drawing/2014/main" id="{9E64EAA5-D204-6153-F0E6-44DEFCAF66E3}"/>
                  </a:ext>
                </a:extLst>
              </p:cNvPr>
              <p:cNvSpPr/>
              <p:nvPr/>
            </p:nvSpPr>
            <p:spPr>
              <a:xfrm>
                <a:off x="6089224"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99" name="Freeform: Shape 198">
                <a:extLst>
                  <a:ext uri="{FF2B5EF4-FFF2-40B4-BE49-F238E27FC236}">
                    <a16:creationId xmlns:a16="http://schemas.microsoft.com/office/drawing/2014/main" id="{5089E0AF-B5AF-BE47-5EA8-5EB83F2A6C7E}"/>
                  </a:ext>
                </a:extLst>
              </p:cNvPr>
              <p:cNvSpPr/>
              <p:nvPr/>
            </p:nvSpPr>
            <p:spPr>
              <a:xfrm>
                <a:off x="5734038" y="324467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200" name="Freeform: Shape 199">
                <a:extLst>
                  <a:ext uri="{FF2B5EF4-FFF2-40B4-BE49-F238E27FC236}">
                    <a16:creationId xmlns:a16="http://schemas.microsoft.com/office/drawing/2014/main" id="{37AE1B9E-ABEC-9A9E-0CBE-F89F0C2617E1}"/>
                  </a:ext>
                </a:extLst>
              </p:cNvPr>
              <p:cNvSpPr/>
              <p:nvPr/>
            </p:nvSpPr>
            <p:spPr>
              <a:xfrm>
                <a:off x="5793283" y="3244677"/>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01" name="Freeform: Shape 200">
                <a:extLst>
                  <a:ext uri="{FF2B5EF4-FFF2-40B4-BE49-F238E27FC236}">
                    <a16:creationId xmlns:a16="http://schemas.microsoft.com/office/drawing/2014/main" id="{42A106E1-00A6-2A21-1566-E9CB9682C321}"/>
                  </a:ext>
                </a:extLst>
              </p:cNvPr>
              <p:cNvSpPr/>
              <p:nvPr/>
            </p:nvSpPr>
            <p:spPr>
              <a:xfrm>
                <a:off x="5852433"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02" name="Freeform: Shape 201">
                <a:extLst>
                  <a:ext uri="{FF2B5EF4-FFF2-40B4-BE49-F238E27FC236}">
                    <a16:creationId xmlns:a16="http://schemas.microsoft.com/office/drawing/2014/main" id="{98827EE0-FC42-2394-358D-665816DD598E}"/>
                  </a:ext>
                </a:extLst>
              </p:cNvPr>
              <p:cNvSpPr/>
              <p:nvPr/>
            </p:nvSpPr>
            <p:spPr>
              <a:xfrm>
                <a:off x="591167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03" name="Freeform: Shape 202">
                <a:extLst>
                  <a:ext uri="{FF2B5EF4-FFF2-40B4-BE49-F238E27FC236}">
                    <a16:creationId xmlns:a16="http://schemas.microsoft.com/office/drawing/2014/main" id="{99B213EA-D819-7C7D-E093-8C869F6031CD}"/>
                  </a:ext>
                </a:extLst>
              </p:cNvPr>
              <p:cNvSpPr/>
              <p:nvPr/>
            </p:nvSpPr>
            <p:spPr>
              <a:xfrm>
                <a:off x="597082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04" name="Freeform: Shape 203">
                <a:extLst>
                  <a:ext uri="{FF2B5EF4-FFF2-40B4-BE49-F238E27FC236}">
                    <a16:creationId xmlns:a16="http://schemas.microsoft.com/office/drawing/2014/main" id="{9C79F752-D37C-C603-BBEC-36EFD8EFAE4E}"/>
                  </a:ext>
                </a:extLst>
              </p:cNvPr>
              <p:cNvSpPr/>
              <p:nvPr/>
            </p:nvSpPr>
            <p:spPr>
              <a:xfrm>
                <a:off x="6030073" y="324467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05" name="Freeform: Shape 204">
                <a:extLst>
                  <a:ext uri="{FF2B5EF4-FFF2-40B4-BE49-F238E27FC236}">
                    <a16:creationId xmlns:a16="http://schemas.microsoft.com/office/drawing/2014/main" id="{E3548C0D-C983-5781-40C1-F80D01069B0E}"/>
                  </a:ext>
                </a:extLst>
              </p:cNvPr>
              <p:cNvSpPr/>
              <p:nvPr/>
            </p:nvSpPr>
            <p:spPr>
              <a:xfrm>
                <a:off x="6089224"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06" name="Freeform: Shape 205">
                <a:extLst>
                  <a:ext uri="{FF2B5EF4-FFF2-40B4-BE49-F238E27FC236}">
                    <a16:creationId xmlns:a16="http://schemas.microsoft.com/office/drawing/2014/main" id="{02BFF207-F8BB-8BD3-019E-E5346B923C0A}"/>
                  </a:ext>
                </a:extLst>
              </p:cNvPr>
              <p:cNvSpPr/>
              <p:nvPr/>
            </p:nvSpPr>
            <p:spPr>
              <a:xfrm>
                <a:off x="5734038" y="330382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207" name="Freeform: Shape 206">
                <a:extLst>
                  <a:ext uri="{FF2B5EF4-FFF2-40B4-BE49-F238E27FC236}">
                    <a16:creationId xmlns:a16="http://schemas.microsoft.com/office/drawing/2014/main" id="{125CE67C-ACC5-FD4C-18B9-A0B96F900C86}"/>
                  </a:ext>
                </a:extLst>
              </p:cNvPr>
              <p:cNvSpPr/>
              <p:nvPr/>
            </p:nvSpPr>
            <p:spPr>
              <a:xfrm>
                <a:off x="5793283"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08" name="Freeform: Shape 207">
                <a:extLst>
                  <a:ext uri="{FF2B5EF4-FFF2-40B4-BE49-F238E27FC236}">
                    <a16:creationId xmlns:a16="http://schemas.microsoft.com/office/drawing/2014/main" id="{BED432AF-FAFC-E806-B7A6-0C12BEA78E5B}"/>
                  </a:ext>
                </a:extLst>
              </p:cNvPr>
              <p:cNvSpPr/>
              <p:nvPr/>
            </p:nvSpPr>
            <p:spPr>
              <a:xfrm>
                <a:off x="5852433"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09" name="Freeform: Shape 208">
                <a:extLst>
                  <a:ext uri="{FF2B5EF4-FFF2-40B4-BE49-F238E27FC236}">
                    <a16:creationId xmlns:a16="http://schemas.microsoft.com/office/drawing/2014/main" id="{1903BF3D-B8C6-F71F-0AEB-5A0751270343}"/>
                  </a:ext>
                </a:extLst>
              </p:cNvPr>
              <p:cNvSpPr/>
              <p:nvPr/>
            </p:nvSpPr>
            <p:spPr>
              <a:xfrm>
                <a:off x="591167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10" name="Freeform: Shape 209">
                <a:extLst>
                  <a:ext uri="{FF2B5EF4-FFF2-40B4-BE49-F238E27FC236}">
                    <a16:creationId xmlns:a16="http://schemas.microsoft.com/office/drawing/2014/main" id="{BFC3FBC6-4FDD-14A1-F946-9DBFCE004C9C}"/>
                  </a:ext>
                </a:extLst>
              </p:cNvPr>
              <p:cNvSpPr/>
              <p:nvPr/>
            </p:nvSpPr>
            <p:spPr>
              <a:xfrm>
                <a:off x="597082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11" name="Freeform: Shape 210">
                <a:extLst>
                  <a:ext uri="{FF2B5EF4-FFF2-40B4-BE49-F238E27FC236}">
                    <a16:creationId xmlns:a16="http://schemas.microsoft.com/office/drawing/2014/main" id="{DD2B5ED2-55E9-E1C2-B521-278C27B16DDD}"/>
                  </a:ext>
                </a:extLst>
              </p:cNvPr>
              <p:cNvSpPr/>
              <p:nvPr/>
            </p:nvSpPr>
            <p:spPr>
              <a:xfrm>
                <a:off x="6030073" y="330382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12" name="Freeform: Shape 211">
                <a:extLst>
                  <a:ext uri="{FF2B5EF4-FFF2-40B4-BE49-F238E27FC236}">
                    <a16:creationId xmlns:a16="http://schemas.microsoft.com/office/drawing/2014/main" id="{9CED73C4-66C1-3FB2-2392-B40F97CDA62F}"/>
                  </a:ext>
                </a:extLst>
              </p:cNvPr>
              <p:cNvSpPr/>
              <p:nvPr/>
            </p:nvSpPr>
            <p:spPr>
              <a:xfrm>
                <a:off x="608922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13" name="Freeform: Shape 212">
                <a:extLst>
                  <a:ext uri="{FF2B5EF4-FFF2-40B4-BE49-F238E27FC236}">
                    <a16:creationId xmlns:a16="http://schemas.microsoft.com/office/drawing/2014/main" id="{46926F4D-45A3-6BF7-934A-80A10089D9E0}"/>
                  </a:ext>
                </a:extLst>
              </p:cNvPr>
              <p:cNvSpPr/>
              <p:nvPr/>
            </p:nvSpPr>
            <p:spPr>
              <a:xfrm>
                <a:off x="5734038" y="3363074"/>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214" name="Freeform: Shape 213">
                <a:extLst>
                  <a:ext uri="{FF2B5EF4-FFF2-40B4-BE49-F238E27FC236}">
                    <a16:creationId xmlns:a16="http://schemas.microsoft.com/office/drawing/2014/main" id="{46923AE9-F84F-45F5-3732-8776BA665612}"/>
                  </a:ext>
                </a:extLst>
              </p:cNvPr>
              <p:cNvSpPr/>
              <p:nvPr/>
            </p:nvSpPr>
            <p:spPr>
              <a:xfrm>
                <a:off x="5793283"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15" name="Freeform: Shape 214">
                <a:extLst>
                  <a:ext uri="{FF2B5EF4-FFF2-40B4-BE49-F238E27FC236}">
                    <a16:creationId xmlns:a16="http://schemas.microsoft.com/office/drawing/2014/main" id="{0D2E673A-7FB2-0306-3B3C-EB0CDAD1518C}"/>
                  </a:ext>
                </a:extLst>
              </p:cNvPr>
              <p:cNvSpPr/>
              <p:nvPr/>
            </p:nvSpPr>
            <p:spPr>
              <a:xfrm>
                <a:off x="5852433"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16" name="Freeform: Shape 215">
                <a:extLst>
                  <a:ext uri="{FF2B5EF4-FFF2-40B4-BE49-F238E27FC236}">
                    <a16:creationId xmlns:a16="http://schemas.microsoft.com/office/drawing/2014/main" id="{25087BBB-79D1-BA9D-6C2F-7693156B1458}"/>
                  </a:ext>
                </a:extLst>
              </p:cNvPr>
              <p:cNvSpPr/>
              <p:nvPr/>
            </p:nvSpPr>
            <p:spPr>
              <a:xfrm>
                <a:off x="591167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17" name="Freeform: Shape 216">
                <a:extLst>
                  <a:ext uri="{FF2B5EF4-FFF2-40B4-BE49-F238E27FC236}">
                    <a16:creationId xmlns:a16="http://schemas.microsoft.com/office/drawing/2014/main" id="{C47ADEE5-FFB8-5B2C-EFDF-CF191205BF71}"/>
                  </a:ext>
                </a:extLst>
              </p:cNvPr>
              <p:cNvSpPr/>
              <p:nvPr/>
            </p:nvSpPr>
            <p:spPr>
              <a:xfrm>
                <a:off x="597082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18" name="Freeform: Shape 217">
                <a:extLst>
                  <a:ext uri="{FF2B5EF4-FFF2-40B4-BE49-F238E27FC236}">
                    <a16:creationId xmlns:a16="http://schemas.microsoft.com/office/drawing/2014/main" id="{99AABE78-AA36-4808-434A-BA08164E4192}"/>
                  </a:ext>
                </a:extLst>
              </p:cNvPr>
              <p:cNvSpPr/>
              <p:nvPr/>
            </p:nvSpPr>
            <p:spPr>
              <a:xfrm>
                <a:off x="6030073" y="3363074"/>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19" name="Freeform: Shape 218">
                <a:extLst>
                  <a:ext uri="{FF2B5EF4-FFF2-40B4-BE49-F238E27FC236}">
                    <a16:creationId xmlns:a16="http://schemas.microsoft.com/office/drawing/2014/main" id="{A856BDD7-7634-9E07-77CF-D1072AC6AFD7}"/>
                  </a:ext>
                </a:extLst>
              </p:cNvPr>
              <p:cNvSpPr/>
              <p:nvPr/>
            </p:nvSpPr>
            <p:spPr>
              <a:xfrm>
                <a:off x="608922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20" name="Freeform: Shape 219">
                <a:extLst>
                  <a:ext uri="{FF2B5EF4-FFF2-40B4-BE49-F238E27FC236}">
                    <a16:creationId xmlns:a16="http://schemas.microsoft.com/office/drawing/2014/main" id="{D16122A3-1542-3C73-11B7-1615020FCF4B}"/>
                  </a:ext>
                </a:extLst>
              </p:cNvPr>
              <p:cNvSpPr/>
              <p:nvPr/>
            </p:nvSpPr>
            <p:spPr>
              <a:xfrm>
                <a:off x="5734038" y="34222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221" name="Freeform: Shape 220">
                <a:extLst>
                  <a:ext uri="{FF2B5EF4-FFF2-40B4-BE49-F238E27FC236}">
                    <a16:creationId xmlns:a16="http://schemas.microsoft.com/office/drawing/2014/main" id="{8DF30150-57EE-AFB9-4F22-D836992EE8FB}"/>
                  </a:ext>
                </a:extLst>
              </p:cNvPr>
              <p:cNvSpPr/>
              <p:nvPr/>
            </p:nvSpPr>
            <p:spPr>
              <a:xfrm>
                <a:off x="5793283"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22" name="Freeform: Shape 221">
                <a:extLst>
                  <a:ext uri="{FF2B5EF4-FFF2-40B4-BE49-F238E27FC236}">
                    <a16:creationId xmlns:a16="http://schemas.microsoft.com/office/drawing/2014/main" id="{C76DB840-1D4C-0090-C696-FF5BC6A8D4E6}"/>
                  </a:ext>
                </a:extLst>
              </p:cNvPr>
              <p:cNvSpPr/>
              <p:nvPr/>
            </p:nvSpPr>
            <p:spPr>
              <a:xfrm>
                <a:off x="5852433"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23" name="Freeform: Shape 222">
                <a:extLst>
                  <a:ext uri="{FF2B5EF4-FFF2-40B4-BE49-F238E27FC236}">
                    <a16:creationId xmlns:a16="http://schemas.microsoft.com/office/drawing/2014/main" id="{B2899904-428D-2EFC-2F7E-C529CB7713A3}"/>
                  </a:ext>
                </a:extLst>
              </p:cNvPr>
              <p:cNvSpPr/>
              <p:nvPr/>
            </p:nvSpPr>
            <p:spPr>
              <a:xfrm>
                <a:off x="591167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24" name="Freeform: Shape 223">
                <a:extLst>
                  <a:ext uri="{FF2B5EF4-FFF2-40B4-BE49-F238E27FC236}">
                    <a16:creationId xmlns:a16="http://schemas.microsoft.com/office/drawing/2014/main" id="{45DFB20C-90F8-0535-367A-627DAFA5C54D}"/>
                  </a:ext>
                </a:extLst>
              </p:cNvPr>
              <p:cNvSpPr/>
              <p:nvPr/>
            </p:nvSpPr>
            <p:spPr>
              <a:xfrm>
                <a:off x="597082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25" name="Freeform: Shape 224">
                <a:extLst>
                  <a:ext uri="{FF2B5EF4-FFF2-40B4-BE49-F238E27FC236}">
                    <a16:creationId xmlns:a16="http://schemas.microsoft.com/office/drawing/2014/main" id="{6385B71C-7428-095C-06C0-777E5DFDFA37}"/>
                  </a:ext>
                </a:extLst>
              </p:cNvPr>
              <p:cNvSpPr/>
              <p:nvPr/>
            </p:nvSpPr>
            <p:spPr>
              <a:xfrm>
                <a:off x="6030073" y="34222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26" name="Freeform: Shape 225">
                <a:extLst>
                  <a:ext uri="{FF2B5EF4-FFF2-40B4-BE49-F238E27FC236}">
                    <a16:creationId xmlns:a16="http://schemas.microsoft.com/office/drawing/2014/main" id="{F349D617-C0CC-A9C6-8AF0-0CCB5C858BEF}"/>
                  </a:ext>
                </a:extLst>
              </p:cNvPr>
              <p:cNvSpPr/>
              <p:nvPr/>
            </p:nvSpPr>
            <p:spPr>
              <a:xfrm>
                <a:off x="608922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27" name="Freeform: Shape 226">
                <a:extLst>
                  <a:ext uri="{FF2B5EF4-FFF2-40B4-BE49-F238E27FC236}">
                    <a16:creationId xmlns:a16="http://schemas.microsoft.com/office/drawing/2014/main" id="{3CD0D4BD-CBCC-49CE-995F-B0373DD399FF}"/>
                  </a:ext>
                </a:extLst>
              </p:cNvPr>
              <p:cNvSpPr/>
              <p:nvPr/>
            </p:nvSpPr>
            <p:spPr>
              <a:xfrm>
                <a:off x="6148469"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228" name="Freeform: Shape 227">
                <a:extLst>
                  <a:ext uri="{FF2B5EF4-FFF2-40B4-BE49-F238E27FC236}">
                    <a16:creationId xmlns:a16="http://schemas.microsoft.com/office/drawing/2014/main" id="{6FCD106F-1EDB-ACBE-1491-42B2CF4FAFD1}"/>
                  </a:ext>
                </a:extLst>
              </p:cNvPr>
              <p:cNvSpPr/>
              <p:nvPr/>
            </p:nvSpPr>
            <p:spPr>
              <a:xfrm>
                <a:off x="620762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229" name="Freeform: Shape 228">
                <a:extLst>
                  <a:ext uri="{FF2B5EF4-FFF2-40B4-BE49-F238E27FC236}">
                    <a16:creationId xmlns:a16="http://schemas.microsoft.com/office/drawing/2014/main" id="{5E6A33BD-C633-83EA-1AE3-0249C9FD0C02}"/>
                  </a:ext>
                </a:extLst>
              </p:cNvPr>
              <p:cNvSpPr/>
              <p:nvPr/>
            </p:nvSpPr>
            <p:spPr>
              <a:xfrm>
                <a:off x="6266865" y="3067039"/>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endParaRPr lang="en-US" dirty="0"/>
              </a:p>
            </p:txBody>
          </p:sp>
          <p:sp>
            <p:nvSpPr>
              <p:cNvPr id="230" name="Freeform: Shape 229">
                <a:extLst>
                  <a:ext uri="{FF2B5EF4-FFF2-40B4-BE49-F238E27FC236}">
                    <a16:creationId xmlns:a16="http://schemas.microsoft.com/office/drawing/2014/main" id="{D8448D99-582D-0C18-DB14-47C3E6610660}"/>
                  </a:ext>
                </a:extLst>
              </p:cNvPr>
              <p:cNvSpPr/>
              <p:nvPr/>
            </p:nvSpPr>
            <p:spPr>
              <a:xfrm>
                <a:off x="632601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231" name="Freeform: Shape 230">
                <a:extLst>
                  <a:ext uri="{FF2B5EF4-FFF2-40B4-BE49-F238E27FC236}">
                    <a16:creationId xmlns:a16="http://schemas.microsoft.com/office/drawing/2014/main" id="{EE5B3A49-62AC-DF3E-AFD2-167D10721BE8}"/>
                  </a:ext>
                </a:extLst>
              </p:cNvPr>
              <p:cNvSpPr/>
              <p:nvPr/>
            </p:nvSpPr>
            <p:spPr>
              <a:xfrm>
                <a:off x="638526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endParaRPr lang="en-US" dirty="0"/>
              </a:p>
            </p:txBody>
          </p:sp>
          <p:sp>
            <p:nvSpPr>
              <p:cNvPr id="232" name="Freeform: Shape 231">
                <a:extLst>
                  <a:ext uri="{FF2B5EF4-FFF2-40B4-BE49-F238E27FC236}">
                    <a16:creationId xmlns:a16="http://schemas.microsoft.com/office/drawing/2014/main" id="{01819112-AA18-1214-2A37-14813DE42E63}"/>
                  </a:ext>
                </a:extLst>
              </p:cNvPr>
              <p:cNvSpPr/>
              <p:nvPr/>
            </p:nvSpPr>
            <p:spPr>
              <a:xfrm>
                <a:off x="644441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233" name="Freeform: Shape 232">
                <a:extLst>
                  <a:ext uri="{FF2B5EF4-FFF2-40B4-BE49-F238E27FC236}">
                    <a16:creationId xmlns:a16="http://schemas.microsoft.com/office/drawing/2014/main" id="{3EA4F048-532E-1188-BAC2-9AE45E3BF1CC}"/>
                  </a:ext>
                </a:extLst>
              </p:cNvPr>
              <p:cNvSpPr/>
              <p:nvPr/>
            </p:nvSpPr>
            <p:spPr>
              <a:xfrm>
                <a:off x="6148469" y="312628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34" name="Freeform: Shape 233">
                <a:extLst>
                  <a:ext uri="{FF2B5EF4-FFF2-40B4-BE49-F238E27FC236}">
                    <a16:creationId xmlns:a16="http://schemas.microsoft.com/office/drawing/2014/main" id="{21B8800E-4BD0-67C6-615F-7185D2BA3734}"/>
                  </a:ext>
                </a:extLst>
              </p:cNvPr>
              <p:cNvSpPr/>
              <p:nvPr/>
            </p:nvSpPr>
            <p:spPr>
              <a:xfrm>
                <a:off x="620762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35" name="Freeform: Shape 234">
                <a:extLst>
                  <a:ext uri="{FF2B5EF4-FFF2-40B4-BE49-F238E27FC236}">
                    <a16:creationId xmlns:a16="http://schemas.microsoft.com/office/drawing/2014/main" id="{F6223266-C082-CD3E-5D9D-33A1E0598546}"/>
                  </a:ext>
                </a:extLst>
              </p:cNvPr>
              <p:cNvSpPr/>
              <p:nvPr/>
            </p:nvSpPr>
            <p:spPr>
              <a:xfrm>
                <a:off x="6266865" y="312628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236" name="Freeform: Shape 235">
                <a:extLst>
                  <a:ext uri="{FF2B5EF4-FFF2-40B4-BE49-F238E27FC236}">
                    <a16:creationId xmlns:a16="http://schemas.microsoft.com/office/drawing/2014/main" id="{B4A726D4-961C-8815-DACE-C51DE33F749F}"/>
                  </a:ext>
                </a:extLst>
              </p:cNvPr>
              <p:cNvSpPr/>
              <p:nvPr/>
            </p:nvSpPr>
            <p:spPr>
              <a:xfrm>
                <a:off x="6326014"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37" name="Freeform: Shape 236">
                <a:extLst>
                  <a:ext uri="{FF2B5EF4-FFF2-40B4-BE49-F238E27FC236}">
                    <a16:creationId xmlns:a16="http://schemas.microsoft.com/office/drawing/2014/main" id="{B3597265-9F19-435F-B01F-5A70CFB290AE}"/>
                  </a:ext>
                </a:extLst>
              </p:cNvPr>
              <p:cNvSpPr/>
              <p:nvPr/>
            </p:nvSpPr>
            <p:spPr>
              <a:xfrm>
                <a:off x="638526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238" name="Freeform: Shape 237">
                <a:extLst>
                  <a:ext uri="{FF2B5EF4-FFF2-40B4-BE49-F238E27FC236}">
                    <a16:creationId xmlns:a16="http://schemas.microsoft.com/office/drawing/2014/main" id="{7189F8BB-BAF4-351F-03A7-592A5C93FEF7}"/>
                  </a:ext>
                </a:extLst>
              </p:cNvPr>
              <p:cNvSpPr/>
              <p:nvPr/>
            </p:nvSpPr>
            <p:spPr>
              <a:xfrm>
                <a:off x="6444410" y="312628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239" name="Freeform: Shape 238">
                <a:extLst>
                  <a:ext uri="{FF2B5EF4-FFF2-40B4-BE49-F238E27FC236}">
                    <a16:creationId xmlns:a16="http://schemas.microsoft.com/office/drawing/2014/main" id="{EDAFC6D2-6A33-9EC9-975B-DBF4E20CF02E}"/>
                  </a:ext>
                </a:extLst>
              </p:cNvPr>
              <p:cNvSpPr/>
              <p:nvPr/>
            </p:nvSpPr>
            <p:spPr>
              <a:xfrm>
                <a:off x="6148469" y="3185433"/>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40" name="Freeform: Shape 239">
                <a:extLst>
                  <a:ext uri="{FF2B5EF4-FFF2-40B4-BE49-F238E27FC236}">
                    <a16:creationId xmlns:a16="http://schemas.microsoft.com/office/drawing/2014/main" id="{D6C32F35-3B74-2946-90DE-7E90D356001B}"/>
                  </a:ext>
                </a:extLst>
              </p:cNvPr>
              <p:cNvSpPr/>
              <p:nvPr/>
            </p:nvSpPr>
            <p:spPr>
              <a:xfrm>
                <a:off x="620762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41" name="Freeform: Shape 240">
                <a:extLst>
                  <a:ext uri="{FF2B5EF4-FFF2-40B4-BE49-F238E27FC236}">
                    <a16:creationId xmlns:a16="http://schemas.microsoft.com/office/drawing/2014/main" id="{068465DB-379C-C8C5-0130-294B7982B8CE}"/>
                  </a:ext>
                </a:extLst>
              </p:cNvPr>
              <p:cNvSpPr/>
              <p:nvPr/>
            </p:nvSpPr>
            <p:spPr>
              <a:xfrm>
                <a:off x="6266865" y="3185433"/>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242" name="Freeform: Shape 241">
                <a:extLst>
                  <a:ext uri="{FF2B5EF4-FFF2-40B4-BE49-F238E27FC236}">
                    <a16:creationId xmlns:a16="http://schemas.microsoft.com/office/drawing/2014/main" id="{AFAB2F4B-2879-062D-E3BE-DB0354F44B8A}"/>
                  </a:ext>
                </a:extLst>
              </p:cNvPr>
              <p:cNvSpPr/>
              <p:nvPr/>
            </p:nvSpPr>
            <p:spPr>
              <a:xfrm>
                <a:off x="6326014"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43" name="Freeform: Shape 242">
                <a:extLst>
                  <a:ext uri="{FF2B5EF4-FFF2-40B4-BE49-F238E27FC236}">
                    <a16:creationId xmlns:a16="http://schemas.microsoft.com/office/drawing/2014/main" id="{96BBFB2C-7024-AF6A-4971-FC0D092A3B61}"/>
                  </a:ext>
                </a:extLst>
              </p:cNvPr>
              <p:cNvSpPr/>
              <p:nvPr/>
            </p:nvSpPr>
            <p:spPr>
              <a:xfrm>
                <a:off x="638526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244" name="Freeform: Shape 243">
                <a:extLst>
                  <a:ext uri="{FF2B5EF4-FFF2-40B4-BE49-F238E27FC236}">
                    <a16:creationId xmlns:a16="http://schemas.microsoft.com/office/drawing/2014/main" id="{76CA0411-4C6C-A38A-004D-105811ECA1EA}"/>
                  </a:ext>
                </a:extLst>
              </p:cNvPr>
              <p:cNvSpPr/>
              <p:nvPr/>
            </p:nvSpPr>
            <p:spPr>
              <a:xfrm>
                <a:off x="6444410" y="318543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245" name="Freeform: Shape 244">
                <a:extLst>
                  <a:ext uri="{FF2B5EF4-FFF2-40B4-BE49-F238E27FC236}">
                    <a16:creationId xmlns:a16="http://schemas.microsoft.com/office/drawing/2014/main" id="{DC911AC7-8AB0-7230-44A2-B97ACA482BED}"/>
                  </a:ext>
                </a:extLst>
              </p:cNvPr>
              <p:cNvSpPr/>
              <p:nvPr/>
            </p:nvSpPr>
            <p:spPr>
              <a:xfrm>
                <a:off x="6148469" y="3244676"/>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46" name="Freeform: Shape 245">
                <a:extLst>
                  <a:ext uri="{FF2B5EF4-FFF2-40B4-BE49-F238E27FC236}">
                    <a16:creationId xmlns:a16="http://schemas.microsoft.com/office/drawing/2014/main" id="{B53772E6-51D1-7817-E51B-418C15551448}"/>
                  </a:ext>
                </a:extLst>
              </p:cNvPr>
              <p:cNvSpPr/>
              <p:nvPr/>
            </p:nvSpPr>
            <p:spPr>
              <a:xfrm>
                <a:off x="620762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47" name="Freeform: Shape 246">
                <a:extLst>
                  <a:ext uri="{FF2B5EF4-FFF2-40B4-BE49-F238E27FC236}">
                    <a16:creationId xmlns:a16="http://schemas.microsoft.com/office/drawing/2014/main" id="{B62C6124-5692-0285-0C17-DAAF7AEE6FDA}"/>
                  </a:ext>
                </a:extLst>
              </p:cNvPr>
              <p:cNvSpPr/>
              <p:nvPr/>
            </p:nvSpPr>
            <p:spPr>
              <a:xfrm>
                <a:off x="6266865" y="3244676"/>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248" name="Freeform: Shape 247">
                <a:extLst>
                  <a:ext uri="{FF2B5EF4-FFF2-40B4-BE49-F238E27FC236}">
                    <a16:creationId xmlns:a16="http://schemas.microsoft.com/office/drawing/2014/main" id="{74D217D8-0E8D-1586-3728-D5EEAD7E0A62}"/>
                  </a:ext>
                </a:extLst>
              </p:cNvPr>
              <p:cNvSpPr/>
              <p:nvPr/>
            </p:nvSpPr>
            <p:spPr>
              <a:xfrm>
                <a:off x="6326014"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49" name="Freeform: Shape 248">
                <a:extLst>
                  <a:ext uri="{FF2B5EF4-FFF2-40B4-BE49-F238E27FC236}">
                    <a16:creationId xmlns:a16="http://schemas.microsoft.com/office/drawing/2014/main" id="{E597DCCA-56D3-9829-EE1B-F6D832292120}"/>
                  </a:ext>
                </a:extLst>
              </p:cNvPr>
              <p:cNvSpPr/>
              <p:nvPr/>
            </p:nvSpPr>
            <p:spPr>
              <a:xfrm>
                <a:off x="638526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250" name="Freeform: Shape 249">
                <a:extLst>
                  <a:ext uri="{FF2B5EF4-FFF2-40B4-BE49-F238E27FC236}">
                    <a16:creationId xmlns:a16="http://schemas.microsoft.com/office/drawing/2014/main" id="{98BB447A-F04D-9E13-62B8-BE8EC3C27A6B}"/>
                  </a:ext>
                </a:extLst>
              </p:cNvPr>
              <p:cNvSpPr/>
              <p:nvPr/>
            </p:nvSpPr>
            <p:spPr>
              <a:xfrm>
                <a:off x="6444410" y="32446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51" name="Freeform: Shape 250">
                <a:extLst>
                  <a:ext uri="{FF2B5EF4-FFF2-40B4-BE49-F238E27FC236}">
                    <a16:creationId xmlns:a16="http://schemas.microsoft.com/office/drawing/2014/main" id="{50BCFA48-6CE0-346B-32D3-90080F9A0237}"/>
                  </a:ext>
                </a:extLst>
              </p:cNvPr>
              <p:cNvSpPr/>
              <p:nvPr/>
            </p:nvSpPr>
            <p:spPr>
              <a:xfrm>
                <a:off x="6148469"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52" name="Freeform: Shape 251">
                <a:extLst>
                  <a:ext uri="{FF2B5EF4-FFF2-40B4-BE49-F238E27FC236}">
                    <a16:creationId xmlns:a16="http://schemas.microsoft.com/office/drawing/2014/main" id="{0587943C-E043-7AA3-5BF3-9AC69AF31C44}"/>
                  </a:ext>
                </a:extLst>
              </p:cNvPr>
              <p:cNvSpPr/>
              <p:nvPr/>
            </p:nvSpPr>
            <p:spPr>
              <a:xfrm>
                <a:off x="620762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53" name="Freeform: Shape 252">
                <a:extLst>
                  <a:ext uri="{FF2B5EF4-FFF2-40B4-BE49-F238E27FC236}">
                    <a16:creationId xmlns:a16="http://schemas.microsoft.com/office/drawing/2014/main" id="{B646D223-58C1-0593-5C0C-0EAD83785B54}"/>
                  </a:ext>
                </a:extLst>
              </p:cNvPr>
              <p:cNvSpPr/>
              <p:nvPr/>
            </p:nvSpPr>
            <p:spPr>
              <a:xfrm>
                <a:off x="6266865" y="330382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254" name="Freeform: Shape 253">
                <a:extLst>
                  <a:ext uri="{FF2B5EF4-FFF2-40B4-BE49-F238E27FC236}">
                    <a16:creationId xmlns:a16="http://schemas.microsoft.com/office/drawing/2014/main" id="{A6106677-A904-1948-BBB7-4F8674D0918B}"/>
                  </a:ext>
                </a:extLst>
              </p:cNvPr>
              <p:cNvSpPr/>
              <p:nvPr/>
            </p:nvSpPr>
            <p:spPr>
              <a:xfrm>
                <a:off x="632601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55" name="Freeform: Shape 254">
                <a:extLst>
                  <a:ext uri="{FF2B5EF4-FFF2-40B4-BE49-F238E27FC236}">
                    <a16:creationId xmlns:a16="http://schemas.microsoft.com/office/drawing/2014/main" id="{C0C0F185-6458-9F7E-F770-709FE8BE175C}"/>
                  </a:ext>
                </a:extLst>
              </p:cNvPr>
              <p:cNvSpPr/>
              <p:nvPr/>
            </p:nvSpPr>
            <p:spPr>
              <a:xfrm>
                <a:off x="638526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256" name="Freeform: Shape 255">
                <a:extLst>
                  <a:ext uri="{FF2B5EF4-FFF2-40B4-BE49-F238E27FC236}">
                    <a16:creationId xmlns:a16="http://schemas.microsoft.com/office/drawing/2014/main" id="{B59558CD-A0CA-A920-B4E7-045FC7307199}"/>
                  </a:ext>
                </a:extLst>
              </p:cNvPr>
              <p:cNvSpPr/>
              <p:nvPr/>
            </p:nvSpPr>
            <p:spPr>
              <a:xfrm>
                <a:off x="644441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57" name="Freeform: Shape 256">
                <a:extLst>
                  <a:ext uri="{FF2B5EF4-FFF2-40B4-BE49-F238E27FC236}">
                    <a16:creationId xmlns:a16="http://schemas.microsoft.com/office/drawing/2014/main" id="{38A4BC93-162D-5697-EC8D-B61B59BF3209}"/>
                  </a:ext>
                </a:extLst>
              </p:cNvPr>
              <p:cNvSpPr/>
              <p:nvPr/>
            </p:nvSpPr>
            <p:spPr>
              <a:xfrm>
                <a:off x="6148469"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58" name="Freeform: Shape 257">
                <a:extLst>
                  <a:ext uri="{FF2B5EF4-FFF2-40B4-BE49-F238E27FC236}">
                    <a16:creationId xmlns:a16="http://schemas.microsoft.com/office/drawing/2014/main" id="{782F3D6C-0F33-D9D0-6207-770AD1F1ECCE}"/>
                  </a:ext>
                </a:extLst>
              </p:cNvPr>
              <p:cNvSpPr/>
              <p:nvPr/>
            </p:nvSpPr>
            <p:spPr>
              <a:xfrm>
                <a:off x="620762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59" name="Freeform: Shape 258">
                <a:extLst>
                  <a:ext uri="{FF2B5EF4-FFF2-40B4-BE49-F238E27FC236}">
                    <a16:creationId xmlns:a16="http://schemas.microsoft.com/office/drawing/2014/main" id="{CD5E8543-AADE-E87B-3850-7A0975F124DB}"/>
                  </a:ext>
                </a:extLst>
              </p:cNvPr>
              <p:cNvSpPr/>
              <p:nvPr/>
            </p:nvSpPr>
            <p:spPr>
              <a:xfrm>
                <a:off x="6266865" y="3363072"/>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260" name="Freeform: Shape 259">
                <a:extLst>
                  <a:ext uri="{FF2B5EF4-FFF2-40B4-BE49-F238E27FC236}">
                    <a16:creationId xmlns:a16="http://schemas.microsoft.com/office/drawing/2014/main" id="{E43B3174-80A3-ECA3-CD45-AFF91271E00A}"/>
                  </a:ext>
                </a:extLst>
              </p:cNvPr>
              <p:cNvSpPr/>
              <p:nvPr/>
            </p:nvSpPr>
            <p:spPr>
              <a:xfrm>
                <a:off x="632601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61" name="Freeform: Shape 260">
                <a:extLst>
                  <a:ext uri="{FF2B5EF4-FFF2-40B4-BE49-F238E27FC236}">
                    <a16:creationId xmlns:a16="http://schemas.microsoft.com/office/drawing/2014/main" id="{548AAF18-14DA-CB24-21E2-2825E64116D7}"/>
                  </a:ext>
                </a:extLst>
              </p:cNvPr>
              <p:cNvSpPr/>
              <p:nvPr/>
            </p:nvSpPr>
            <p:spPr>
              <a:xfrm>
                <a:off x="638526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262" name="Freeform: Shape 261">
                <a:extLst>
                  <a:ext uri="{FF2B5EF4-FFF2-40B4-BE49-F238E27FC236}">
                    <a16:creationId xmlns:a16="http://schemas.microsoft.com/office/drawing/2014/main" id="{CC08C3D1-88EC-D9D2-AB07-016F208AF426}"/>
                  </a:ext>
                </a:extLst>
              </p:cNvPr>
              <p:cNvSpPr/>
              <p:nvPr/>
            </p:nvSpPr>
            <p:spPr>
              <a:xfrm>
                <a:off x="6444410" y="3363074"/>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63" name="Freeform: Shape 262">
                <a:extLst>
                  <a:ext uri="{FF2B5EF4-FFF2-40B4-BE49-F238E27FC236}">
                    <a16:creationId xmlns:a16="http://schemas.microsoft.com/office/drawing/2014/main" id="{7F83CC6E-D2EA-2DE3-0BBC-6D11902067D9}"/>
                  </a:ext>
                </a:extLst>
              </p:cNvPr>
              <p:cNvSpPr/>
              <p:nvPr/>
            </p:nvSpPr>
            <p:spPr>
              <a:xfrm>
                <a:off x="6148469"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64" name="Freeform: Shape 263">
                <a:extLst>
                  <a:ext uri="{FF2B5EF4-FFF2-40B4-BE49-F238E27FC236}">
                    <a16:creationId xmlns:a16="http://schemas.microsoft.com/office/drawing/2014/main" id="{5326C216-C328-BC52-52AF-0D95B1FB1B77}"/>
                  </a:ext>
                </a:extLst>
              </p:cNvPr>
              <p:cNvSpPr/>
              <p:nvPr/>
            </p:nvSpPr>
            <p:spPr>
              <a:xfrm>
                <a:off x="620762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65" name="Freeform: Shape 264">
                <a:extLst>
                  <a:ext uri="{FF2B5EF4-FFF2-40B4-BE49-F238E27FC236}">
                    <a16:creationId xmlns:a16="http://schemas.microsoft.com/office/drawing/2014/main" id="{93EC7901-9D10-D1D5-482E-429D9AE8AC1F}"/>
                  </a:ext>
                </a:extLst>
              </p:cNvPr>
              <p:cNvSpPr/>
              <p:nvPr/>
            </p:nvSpPr>
            <p:spPr>
              <a:xfrm>
                <a:off x="6266865" y="3422225"/>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266" name="Freeform: Shape 265">
                <a:extLst>
                  <a:ext uri="{FF2B5EF4-FFF2-40B4-BE49-F238E27FC236}">
                    <a16:creationId xmlns:a16="http://schemas.microsoft.com/office/drawing/2014/main" id="{F32CC688-2C9F-C539-69A3-CA5E31EB6316}"/>
                  </a:ext>
                </a:extLst>
              </p:cNvPr>
              <p:cNvSpPr/>
              <p:nvPr/>
            </p:nvSpPr>
            <p:spPr>
              <a:xfrm>
                <a:off x="632601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67" name="Freeform: Shape 266">
                <a:extLst>
                  <a:ext uri="{FF2B5EF4-FFF2-40B4-BE49-F238E27FC236}">
                    <a16:creationId xmlns:a16="http://schemas.microsoft.com/office/drawing/2014/main" id="{8BBBD864-E413-EBD8-A3FB-8DC0F00FDB4A}"/>
                  </a:ext>
                </a:extLst>
              </p:cNvPr>
              <p:cNvSpPr/>
              <p:nvPr/>
            </p:nvSpPr>
            <p:spPr>
              <a:xfrm>
                <a:off x="638526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268" name="Freeform: Shape 267">
                <a:extLst>
                  <a:ext uri="{FF2B5EF4-FFF2-40B4-BE49-F238E27FC236}">
                    <a16:creationId xmlns:a16="http://schemas.microsoft.com/office/drawing/2014/main" id="{8B7C13E5-76D9-9AB2-5DCB-DB619A68F7E3}"/>
                  </a:ext>
                </a:extLst>
              </p:cNvPr>
              <p:cNvSpPr/>
              <p:nvPr/>
            </p:nvSpPr>
            <p:spPr>
              <a:xfrm>
                <a:off x="6444410" y="34222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69" name="Freeform: Shape 268">
                <a:extLst>
                  <a:ext uri="{FF2B5EF4-FFF2-40B4-BE49-F238E27FC236}">
                    <a16:creationId xmlns:a16="http://schemas.microsoft.com/office/drawing/2014/main" id="{F50028E5-9E0F-7C4A-179A-9D0A155A2530}"/>
                  </a:ext>
                </a:extLst>
              </p:cNvPr>
              <p:cNvSpPr/>
              <p:nvPr/>
            </p:nvSpPr>
            <p:spPr>
              <a:xfrm>
                <a:off x="5734038" y="3481374"/>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270" name="Freeform: Shape 269">
                <a:extLst>
                  <a:ext uri="{FF2B5EF4-FFF2-40B4-BE49-F238E27FC236}">
                    <a16:creationId xmlns:a16="http://schemas.microsoft.com/office/drawing/2014/main" id="{60CCB845-6C24-8DCE-2813-D25464EFB252}"/>
                  </a:ext>
                </a:extLst>
              </p:cNvPr>
              <p:cNvSpPr/>
              <p:nvPr/>
            </p:nvSpPr>
            <p:spPr>
              <a:xfrm>
                <a:off x="5793283"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271" name="Freeform: Shape 270">
                <a:extLst>
                  <a:ext uri="{FF2B5EF4-FFF2-40B4-BE49-F238E27FC236}">
                    <a16:creationId xmlns:a16="http://schemas.microsoft.com/office/drawing/2014/main" id="{09DF10BA-DA81-9945-C21A-E1035A8E580E}"/>
                  </a:ext>
                </a:extLst>
              </p:cNvPr>
              <p:cNvSpPr/>
              <p:nvPr/>
            </p:nvSpPr>
            <p:spPr>
              <a:xfrm>
                <a:off x="5852433"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272" name="Freeform: Shape 271">
                <a:extLst>
                  <a:ext uri="{FF2B5EF4-FFF2-40B4-BE49-F238E27FC236}">
                    <a16:creationId xmlns:a16="http://schemas.microsoft.com/office/drawing/2014/main" id="{1875F85E-FCB4-8031-205F-12E6B6451FFF}"/>
                  </a:ext>
                </a:extLst>
              </p:cNvPr>
              <p:cNvSpPr/>
              <p:nvPr/>
            </p:nvSpPr>
            <p:spPr>
              <a:xfrm>
                <a:off x="591167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273" name="Freeform: Shape 272">
                <a:extLst>
                  <a:ext uri="{FF2B5EF4-FFF2-40B4-BE49-F238E27FC236}">
                    <a16:creationId xmlns:a16="http://schemas.microsoft.com/office/drawing/2014/main" id="{53FD569E-38EC-8DB3-8424-1BE19CA8EB6B}"/>
                  </a:ext>
                </a:extLst>
              </p:cNvPr>
              <p:cNvSpPr/>
              <p:nvPr/>
            </p:nvSpPr>
            <p:spPr>
              <a:xfrm>
                <a:off x="597082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274" name="Freeform: Shape 273">
                <a:extLst>
                  <a:ext uri="{FF2B5EF4-FFF2-40B4-BE49-F238E27FC236}">
                    <a16:creationId xmlns:a16="http://schemas.microsoft.com/office/drawing/2014/main" id="{A0667788-A0CA-7B5B-A2A5-8C9251861847}"/>
                  </a:ext>
                </a:extLst>
              </p:cNvPr>
              <p:cNvSpPr/>
              <p:nvPr/>
            </p:nvSpPr>
            <p:spPr>
              <a:xfrm>
                <a:off x="6030074"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275" name="Freeform: Shape 274">
                <a:extLst>
                  <a:ext uri="{FF2B5EF4-FFF2-40B4-BE49-F238E27FC236}">
                    <a16:creationId xmlns:a16="http://schemas.microsoft.com/office/drawing/2014/main" id="{A7E78D04-E9AA-EC1E-1AA2-6DAAF6AD7EAD}"/>
                  </a:ext>
                </a:extLst>
              </p:cNvPr>
              <p:cNvSpPr/>
              <p:nvPr/>
            </p:nvSpPr>
            <p:spPr>
              <a:xfrm>
                <a:off x="6089224"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276" name="Freeform: Shape 275">
                <a:extLst>
                  <a:ext uri="{FF2B5EF4-FFF2-40B4-BE49-F238E27FC236}">
                    <a16:creationId xmlns:a16="http://schemas.microsoft.com/office/drawing/2014/main" id="{CDFFA3EC-DCB6-1FAE-E78D-3790AE8728D2}"/>
                  </a:ext>
                </a:extLst>
              </p:cNvPr>
              <p:cNvSpPr/>
              <p:nvPr/>
            </p:nvSpPr>
            <p:spPr>
              <a:xfrm>
                <a:off x="5734038" y="354062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277" name="Freeform: Shape 276">
                <a:extLst>
                  <a:ext uri="{FF2B5EF4-FFF2-40B4-BE49-F238E27FC236}">
                    <a16:creationId xmlns:a16="http://schemas.microsoft.com/office/drawing/2014/main" id="{8549715C-8B53-8DE7-5C66-90EB06921908}"/>
                  </a:ext>
                </a:extLst>
              </p:cNvPr>
              <p:cNvSpPr/>
              <p:nvPr/>
            </p:nvSpPr>
            <p:spPr>
              <a:xfrm>
                <a:off x="5793283"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278" name="Freeform: Shape 277">
                <a:extLst>
                  <a:ext uri="{FF2B5EF4-FFF2-40B4-BE49-F238E27FC236}">
                    <a16:creationId xmlns:a16="http://schemas.microsoft.com/office/drawing/2014/main" id="{6F84A322-D93F-3F79-AD3F-9E067E1A2C63}"/>
                  </a:ext>
                </a:extLst>
              </p:cNvPr>
              <p:cNvSpPr/>
              <p:nvPr/>
            </p:nvSpPr>
            <p:spPr>
              <a:xfrm>
                <a:off x="5852433"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79" name="Freeform: Shape 278">
                <a:extLst>
                  <a:ext uri="{FF2B5EF4-FFF2-40B4-BE49-F238E27FC236}">
                    <a16:creationId xmlns:a16="http://schemas.microsoft.com/office/drawing/2014/main" id="{7D242C9E-FE5B-88A1-6517-E36BECC10172}"/>
                  </a:ext>
                </a:extLst>
              </p:cNvPr>
              <p:cNvSpPr/>
              <p:nvPr/>
            </p:nvSpPr>
            <p:spPr>
              <a:xfrm>
                <a:off x="591167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80" name="Freeform: Shape 279">
                <a:extLst>
                  <a:ext uri="{FF2B5EF4-FFF2-40B4-BE49-F238E27FC236}">
                    <a16:creationId xmlns:a16="http://schemas.microsoft.com/office/drawing/2014/main" id="{A470497D-73BE-4730-2E5E-1DD898F998E9}"/>
                  </a:ext>
                </a:extLst>
              </p:cNvPr>
              <p:cNvSpPr/>
              <p:nvPr/>
            </p:nvSpPr>
            <p:spPr>
              <a:xfrm>
                <a:off x="597082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81" name="Freeform: Shape 280">
                <a:extLst>
                  <a:ext uri="{FF2B5EF4-FFF2-40B4-BE49-F238E27FC236}">
                    <a16:creationId xmlns:a16="http://schemas.microsoft.com/office/drawing/2014/main" id="{C6D83467-C0D6-87E8-522E-1BC95D08B377}"/>
                  </a:ext>
                </a:extLst>
              </p:cNvPr>
              <p:cNvSpPr/>
              <p:nvPr/>
            </p:nvSpPr>
            <p:spPr>
              <a:xfrm>
                <a:off x="6030074"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282" name="Freeform: Shape 281">
                <a:extLst>
                  <a:ext uri="{FF2B5EF4-FFF2-40B4-BE49-F238E27FC236}">
                    <a16:creationId xmlns:a16="http://schemas.microsoft.com/office/drawing/2014/main" id="{390687B0-6126-C245-D08E-8D5282888DFB}"/>
                  </a:ext>
                </a:extLst>
              </p:cNvPr>
              <p:cNvSpPr/>
              <p:nvPr/>
            </p:nvSpPr>
            <p:spPr>
              <a:xfrm>
                <a:off x="6089224"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83" name="Freeform: Shape 282">
                <a:extLst>
                  <a:ext uri="{FF2B5EF4-FFF2-40B4-BE49-F238E27FC236}">
                    <a16:creationId xmlns:a16="http://schemas.microsoft.com/office/drawing/2014/main" id="{1BD4A0CA-32EF-72DD-21D1-9E45308D2A1E}"/>
                  </a:ext>
                </a:extLst>
              </p:cNvPr>
              <p:cNvSpPr/>
              <p:nvPr/>
            </p:nvSpPr>
            <p:spPr>
              <a:xfrm>
                <a:off x="5734038" y="359977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284" name="Freeform: Shape 283">
                <a:extLst>
                  <a:ext uri="{FF2B5EF4-FFF2-40B4-BE49-F238E27FC236}">
                    <a16:creationId xmlns:a16="http://schemas.microsoft.com/office/drawing/2014/main" id="{26D8F6E1-BC23-6F2A-C119-9F6D1B88456B}"/>
                  </a:ext>
                </a:extLst>
              </p:cNvPr>
              <p:cNvSpPr/>
              <p:nvPr/>
            </p:nvSpPr>
            <p:spPr>
              <a:xfrm>
                <a:off x="5793283" y="359977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85" name="Freeform: Shape 284">
                <a:extLst>
                  <a:ext uri="{FF2B5EF4-FFF2-40B4-BE49-F238E27FC236}">
                    <a16:creationId xmlns:a16="http://schemas.microsoft.com/office/drawing/2014/main" id="{9198897F-7DCE-4F9A-C179-1A6D3079D145}"/>
                  </a:ext>
                </a:extLst>
              </p:cNvPr>
              <p:cNvSpPr/>
              <p:nvPr/>
            </p:nvSpPr>
            <p:spPr>
              <a:xfrm>
                <a:off x="5852433"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86" name="Freeform: Shape 285">
                <a:extLst>
                  <a:ext uri="{FF2B5EF4-FFF2-40B4-BE49-F238E27FC236}">
                    <a16:creationId xmlns:a16="http://schemas.microsoft.com/office/drawing/2014/main" id="{88E65672-A711-5E33-A9D1-625F54DE1796}"/>
                  </a:ext>
                </a:extLst>
              </p:cNvPr>
              <p:cNvSpPr/>
              <p:nvPr/>
            </p:nvSpPr>
            <p:spPr>
              <a:xfrm>
                <a:off x="591167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87" name="Freeform: Shape 286">
                <a:extLst>
                  <a:ext uri="{FF2B5EF4-FFF2-40B4-BE49-F238E27FC236}">
                    <a16:creationId xmlns:a16="http://schemas.microsoft.com/office/drawing/2014/main" id="{26F05E79-D128-D481-0BBA-2ADDB47078C3}"/>
                  </a:ext>
                </a:extLst>
              </p:cNvPr>
              <p:cNvSpPr/>
              <p:nvPr/>
            </p:nvSpPr>
            <p:spPr>
              <a:xfrm>
                <a:off x="597082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88" name="Freeform: Shape 287">
                <a:extLst>
                  <a:ext uri="{FF2B5EF4-FFF2-40B4-BE49-F238E27FC236}">
                    <a16:creationId xmlns:a16="http://schemas.microsoft.com/office/drawing/2014/main" id="{CB7A1368-7270-11BB-F7F0-88998389D015}"/>
                  </a:ext>
                </a:extLst>
              </p:cNvPr>
              <p:cNvSpPr/>
              <p:nvPr/>
            </p:nvSpPr>
            <p:spPr>
              <a:xfrm>
                <a:off x="6030073" y="3599770"/>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89" name="Freeform: Shape 288">
                <a:extLst>
                  <a:ext uri="{FF2B5EF4-FFF2-40B4-BE49-F238E27FC236}">
                    <a16:creationId xmlns:a16="http://schemas.microsoft.com/office/drawing/2014/main" id="{4D4AF837-4CCD-6EB9-8F21-0F568DCAD2A9}"/>
                  </a:ext>
                </a:extLst>
              </p:cNvPr>
              <p:cNvSpPr/>
              <p:nvPr/>
            </p:nvSpPr>
            <p:spPr>
              <a:xfrm>
                <a:off x="6089224"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90" name="Freeform: Shape 289">
                <a:extLst>
                  <a:ext uri="{FF2B5EF4-FFF2-40B4-BE49-F238E27FC236}">
                    <a16:creationId xmlns:a16="http://schemas.microsoft.com/office/drawing/2014/main" id="{93ECA1F6-CD60-39A2-25B6-4C3C98FF2F88}"/>
                  </a:ext>
                </a:extLst>
              </p:cNvPr>
              <p:cNvSpPr/>
              <p:nvPr/>
            </p:nvSpPr>
            <p:spPr>
              <a:xfrm>
                <a:off x="5734037" y="365901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291" name="Freeform: Shape 290">
                <a:extLst>
                  <a:ext uri="{FF2B5EF4-FFF2-40B4-BE49-F238E27FC236}">
                    <a16:creationId xmlns:a16="http://schemas.microsoft.com/office/drawing/2014/main" id="{A71CACAE-A054-8432-23AF-11B80540B90D}"/>
                  </a:ext>
                </a:extLst>
              </p:cNvPr>
              <p:cNvSpPr/>
              <p:nvPr/>
            </p:nvSpPr>
            <p:spPr>
              <a:xfrm>
                <a:off x="5793282" y="3659014"/>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92" name="Freeform: Shape 291">
                <a:extLst>
                  <a:ext uri="{FF2B5EF4-FFF2-40B4-BE49-F238E27FC236}">
                    <a16:creationId xmlns:a16="http://schemas.microsoft.com/office/drawing/2014/main" id="{8EC46284-190C-A2F9-ADA1-EDEA2F4A2D19}"/>
                  </a:ext>
                </a:extLst>
              </p:cNvPr>
              <p:cNvSpPr/>
              <p:nvPr/>
            </p:nvSpPr>
            <p:spPr>
              <a:xfrm>
                <a:off x="5852432"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93" name="Freeform: Shape 292">
                <a:extLst>
                  <a:ext uri="{FF2B5EF4-FFF2-40B4-BE49-F238E27FC236}">
                    <a16:creationId xmlns:a16="http://schemas.microsoft.com/office/drawing/2014/main" id="{7D8C5BC4-B9A4-3238-E861-DBC6A529026B}"/>
                  </a:ext>
                </a:extLst>
              </p:cNvPr>
              <p:cNvSpPr/>
              <p:nvPr/>
            </p:nvSpPr>
            <p:spPr>
              <a:xfrm>
                <a:off x="591167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94" name="Freeform: Shape 293">
                <a:extLst>
                  <a:ext uri="{FF2B5EF4-FFF2-40B4-BE49-F238E27FC236}">
                    <a16:creationId xmlns:a16="http://schemas.microsoft.com/office/drawing/2014/main" id="{DE562260-CA26-7B0C-697D-F9CABFA6F8B5}"/>
                  </a:ext>
                </a:extLst>
              </p:cNvPr>
              <p:cNvSpPr/>
              <p:nvPr/>
            </p:nvSpPr>
            <p:spPr>
              <a:xfrm>
                <a:off x="597082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95" name="Freeform: Shape 294">
                <a:extLst>
                  <a:ext uri="{FF2B5EF4-FFF2-40B4-BE49-F238E27FC236}">
                    <a16:creationId xmlns:a16="http://schemas.microsoft.com/office/drawing/2014/main" id="{81556743-AC32-8B4B-C9E5-5421444495F6}"/>
                  </a:ext>
                </a:extLst>
              </p:cNvPr>
              <p:cNvSpPr/>
              <p:nvPr/>
            </p:nvSpPr>
            <p:spPr>
              <a:xfrm>
                <a:off x="6030073" y="3659014"/>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96" name="Freeform: Shape 295">
                <a:extLst>
                  <a:ext uri="{FF2B5EF4-FFF2-40B4-BE49-F238E27FC236}">
                    <a16:creationId xmlns:a16="http://schemas.microsoft.com/office/drawing/2014/main" id="{8E42F194-467B-9364-EEDF-D5AD82626952}"/>
                  </a:ext>
                </a:extLst>
              </p:cNvPr>
              <p:cNvSpPr/>
              <p:nvPr/>
            </p:nvSpPr>
            <p:spPr>
              <a:xfrm>
                <a:off x="6089224"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97" name="Freeform: Shape 296">
                <a:extLst>
                  <a:ext uri="{FF2B5EF4-FFF2-40B4-BE49-F238E27FC236}">
                    <a16:creationId xmlns:a16="http://schemas.microsoft.com/office/drawing/2014/main" id="{BC18DEEF-FC04-E5A2-787C-414DDF44416B}"/>
                  </a:ext>
                </a:extLst>
              </p:cNvPr>
              <p:cNvSpPr/>
              <p:nvPr/>
            </p:nvSpPr>
            <p:spPr>
              <a:xfrm>
                <a:off x="5734039" y="371816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298" name="Freeform: Shape 297">
                <a:extLst>
                  <a:ext uri="{FF2B5EF4-FFF2-40B4-BE49-F238E27FC236}">
                    <a16:creationId xmlns:a16="http://schemas.microsoft.com/office/drawing/2014/main" id="{D32FC8D1-DAC8-B4A4-A732-E1935B158917}"/>
                  </a:ext>
                </a:extLst>
              </p:cNvPr>
              <p:cNvSpPr/>
              <p:nvPr/>
            </p:nvSpPr>
            <p:spPr>
              <a:xfrm>
                <a:off x="5793284" y="371816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99" name="Freeform: Shape 298">
                <a:extLst>
                  <a:ext uri="{FF2B5EF4-FFF2-40B4-BE49-F238E27FC236}">
                    <a16:creationId xmlns:a16="http://schemas.microsoft.com/office/drawing/2014/main" id="{5AE4A1CB-343A-ED38-7CD2-1924F854809E}"/>
                  </a:ext>
                </a:extLst>
              </p:cNvPr>
              <p:cNvSpPr/>
              <p:nvPr/>
            </p:nvSpPr>
            <p:spPr>
              <a:xfrm>
                <a:off x="5852434"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00" name="Freeform: Shape 299">
                <a:extLst>
                  <a:ext uri="{FF2B5EF4-FFF2-40B4-BE49-F238E27FC236}">
                    <a16:creationId xmlns:a16="http://schemas.microsoft.com/office/drawing/2014/main" id="{46315336-7785-C37D-5BBA-D540B88BAB13}"/>
                  </a:ext>
                </a:extLst>
              </p:cNvPr>
              <p:cNvSpPr/>
              <p:nvPr/>
            </p:nvSpPr>
            <p:spPr>
              <a:xfrm>
                <a:off x="591167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01" name="Freeform: Shape 300">
                <a:extLst>
                  <a:ext uri="{FF2B5EF4-FFF2-40B4-BE49-F238E27FC236}">
                    <a16:creationId xmlns:a16="http://schemas.microsoft.com/office/drawing/2014/main" id="{88489D45-FC75-B891-ED0B-5DA5FCC517FD}"/>
                  </a:ext>
                </a:extLst>
              </p:cNvPr>
              <p:cNvSpPr/>
              <p:nvPr/>
            </p:nvSpPr>
            <p:spPr>
              <a:xfrm>
                <a:off x="597082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02" name="Freeform: Shape 301">
                <a:extLst>
                  <a:ext uri="{FF2B5EF4-FFF2-40B4-BE49-F238E27FC236}">
                    <a16:creationId xmlns:a16="http://schemas.microsoft.com/office/drawing/2014/main" id="{B9041B9A-A294-6E7C-8210-640675328466}"/>
                  </a:ext>
                </a:extLst>
              </p:cNvPr>
              <p:cNvSpPr/>
              <p:nvPr/>
            </p:nvSpPr>
            <p:spPr>
              <a:xfrm>
                <a:off x="6030074" y="371816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03" name="Freeform: Shape 302">
                <a:extLst>
                  <a:ext uri="{FF2B5EF4-FFF2-40B4-BE49-F238E27FC236}">
                    <a16:creationId xmlns:a16="http://schemas.microsoft.com/office/drawing/2014/main" id="{C8BEDE0E-01B6-697A-00AF-659E5A655DB8}"/>
                  </a:ext>
                </a:extLst>
              </p:cNvPr>
              <p:cNvSpPr/>
              <p:nvPr/>
            </p:nvSpPr>
            <p:spPr>
              <a:xfrm>
                <a:off x="6089225"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04" name="Freeform: Shape 303">
                <a:extLst>
                  <a:ext uri="{FF2B5EF4-FFF2-40B4-BE49-F238E27FC236}">
                    <a16:creationId xmlns:a16="http://schemas.microsoft.com/office/drawing/2014/main" id="{36B73BF8-963D-20B5-67CE-4A7805BF510A}"/>
                  </a:ext>
                </a:extLst>
              </p:cNvPr>
              <p:cNvSpPr/>
              <p:nvPr/>
            </p:nvSpPr>
            <p:spPr>
              <a:xfrm>
                <a:off x="5734040" y="377741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305" name="Freeform: Shape 304">
                <a:extLst>
                  <a:ext uri="{FF2B5EF4-FFF2-40B4-BE49-F238E27FC236}">
                    <a16:creationId xmlns:a16="http://schemas.microsoft.com/office/drawing/2014/main" id="{90464A67-7FC1-7C76-F031-61CAB56EB828}"/>
                  </a:ext>
                </a:extLst>
              </p:cNvPr>
              <p:cNvSpPr/>
              <p:nvPr/>
            </p:nvSpPr>
            <p:spPr>
              <a:xfrm>
                <a:off x="5793285"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306" name="Freeform: Shape 305">
                <a:extLst>
                  <a:ext uri="{FF2B5EF4-FFF2-40B4-BE49-F238E27FC236}">
                    <a16:creationId xmlns:a16="http://schemas.microsoft.com/office/drawing/2014/main" id="{DFD7FA46-9A85-A418-D8F6-A63DB0BB757D}"/>
                  </a:ext>
                </a:extLst>
              </p:cNvPr>
              <p:cNvSpPr/>
              <p:nvPr/>
            </p:nvSpPr>
            <p:spPr>
              <a:xfrm>
                <a:off x="5852436"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07" name="Freeform: Shape 306">
                <a:extLst>
                  <a:ext uri="{FF2B5EF4-FFF2-40B4-BE49-F238E27FC236}">
                    <a16:creationId xmlns:a16="http://schemas.microsoft.com/office/drawing/2014/main" id="{CE9BFEF1-DB73-2756-283F-B390853F7F98}"/>
                  </a:ext>
                </a:extLst>
              </p:cNvPr>
              <p:cNvSpPr/>
              <p:nvPr/>
            </p:nvSpPr>
            <p:spPr>
              <a:xfrm>
                <a:off x="5911683"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08" name="Freeform: Shape 307">
                <a:extLst>
                  <a:ext uri="{FF2B5EF4-FFF2-40B4-BE49-F238E27FC236}">
                    <a16:creationId xmlns:a16="http://schemas.microsoft.com/office/drawing/2014/main" id="{250F2D26-370D-9502-CE95-4A19427B2928}"/>
                  </a:ext>
                </a:extLst>
              </p:cNvPr>
              <p:cNvSpPr/>
              <p:nvPr/>
            </p:nvSpPr>
            <p:spPr>
              <a:xfrm>
                <a:off x="5970835"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09" name="Freeform: Shape 308">
                <a:extLst>
                  <a:ext uri="{FF2B5EF4-FFF2-40B4-BE49-F238E27FC236}">
                    <a16:creationId xmlns:a16="http://schemas.microsoft.com/office/drawing/2014/main" id="{B10CD81E-746B-D77C-6909-129577E09FDF}"/>
                  </a:ext>
                </a:extLst>
              </p:cNvPr>
              <p:cNvSpPr/>
              <p:nvPr/>
            </p:nvSpPr>
            <p:spPr>
              <a:xfrm>
                <a:off x="6030082"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310" name="Freeform: Shape 309">
                <a:extLst>
                  <a:ext uri="{FF2B5EF4-FFF2-40B4-BE49-F238E27FC236}">
                    <a16:creationId xmlns:a16="http://schemas.microsoft.com/office/drawing/2014/main" id="{8020B3FB-8488-2C69-291C-0CA958EF77D4}"/>
                  </a:ext>
                </a:extLst>
              </p:cNvPr>
              <p:cNvSpPr/>
              <p:nvPr/>
            </p:nvSpPr>
            <p:spPr>
              <a:xfrm>
                <a:off x="6089231"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11" name="Freeform: Shape 310">
                <a:extLst>
                  <a:ext uri="{FF2B5EF4-FFF2-40B4-BE49-F238E27FC236}">
                    <a16:creationId xmlns:a16="http://schemas.microsoft.com/office/drawing/2014/main" id="{52D7B9FD-7D6E-0DC0-6683-E391F55C0D7E}"/>
                  </a:ext>
                </a:extLst>
              </p:cNvPr>
              <p:cNvSpPr/>
              <p:nvPr/>
            </p:nvSpPr>
            <p:spPr>
              <a:xfrm>
                <a:off x="6148476" y="3481374"/>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312" name="Freeform: Shape 311">
                <a:extLst>
                  <a:ext uri="{FF2B5EF4-FFF2-40B4-BE49-F238E27FC236}">
                    <a16:creationId xmlns:a16="http://schemas.microsoft.com/office/drawing/2014/main" id="{EBCA59BE-FCE8-51C9-C873-AC7FDFE4139E}"/>
                  </a:ext>
                </a:extLst>
              </p:cNvPr>
              <p:cNvSpPr/>
              <p:nvPr/>
            </p:nvSpPr>
            <p:spPr>
              <a:xfrm>
                <a:off x="6207627"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313" name="Freeform: Shape 312">
                <a:extLst>
                  <a:ext uri="{FF2B5EF4-FFF2-40B4-BE49-F238E27FC236}">
                    <a16:creationId xmlns:a16="http://schemas.microsoft.com/office/drawing/2014/main" id="{07A7A7E4-73FE-40B3-9BB4-BA51FFC1E580}"/>
                  </a:ext>
                </a:extLst>
              </p:cNvPr>
              <p:cNvSpPr/>
              <p:nvPr/>
            </p:nvSpPr>
            <p:spPr>
              <a:xfrm>
                <a:off x="6266872" y="3481374"/>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endParaRPr lang="en-US" dirty="0"/>
              </a:p>
            </p:txBody>
          </p:sp>
          <p:sp>
            <p:nvSpPr>
              <p:cNvPr id="314" name="Freeform: Shape 313">
                <a:extLst>
                  <a:ext uri="{FF2B5EF4-FFF2-40B4-BE49-F238E27FC236}">
                    <a16:creationId xmlns:a16="http://schemas.microsoft.com/office/drawing/2014/main" id="{EF9E3380-2E21-0116-0879-A107FF1220D9}"/>
                  </a:ext>
                </a:extLst>
              </p:cNvPr>
              <p:cNvSpPr/>
              <p:nvPr/>
            </p:nvSpPr>
            <p:spPr>
              <a:xfrm>
                <a:off x="6326022"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315" name="Freeform: Shape 314">
                <a:extLst>
                  <a:ext uri="{FF2B5EF4-FFF2-40B4-BE49-F238E27FC236}">
                    <a16:creationId xmlns:a16="http://schemas.microsoft.com/office/drawing/2014/main" id="{5EB59093-52F7-062D-BA29-8B453FD01264}"/>
                  </a:ext>
                </a:extLst>
              </p:cNvPr>
              <p:cNvSpPr/>
              <p:nvPr/>
            </p:nvSpPr>
            <p:spPr>
              <a:xfrm>
                <a:off x="638526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endParaRPr lang="en-US" dirty="0"/>
              </a:p>
            </p:txBody>
          </p:sp>
          <p:sp>
            <p:nvSpPr>
              <p:cNvPr id="316" name="Freeform: Shape 315">
                <a:extLst>
                  <a:ext uri="{FF2B5EF4-FFF2-40B4-BE49-F238E27FC236}">
                    <a16:creationId xmlns:a16="http://schemas.microsoft.com/office/drawing/2014/main" id="{3A53B221-4301-254F-AA2D-175E8BDE0B47}"/>
                  </a:ext>
                </a:extLst>
              </p:cNvPr>
              <p:cNvSpPr/>
              <p:nvPr/>
            </p:nvSpPr>
            <p:spPr>
              <a:xfrm>
                <a:off x="6444417" y="348137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317" name="Freeform: Shape 316">
                <a:extLst>
                  <a:ext uri="{FF2B5EF4-FFF2-40B4-BE49-F238E27FC236}">
                    <a16:creationId xmlns:a16="http://schemas.microsoft.com/office/drawing/2014/main" id="{C14925B8-815F-CB9D-B31C-772A20A3C4F5}"/>
                  </a:ext>
                </a:extLst>
              </p:cNvPr>
              <p:cNvSpPr/>
              <p:nvPr/>
            </p:nvSpPr>
            <p:spPr>
              <a:xfrm>
                <a:off x="6148476" y="354062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18" name="Freeform: Shape 317">
                <a:extLst>
                  <a:ext uri="{FF2B5EF4-FFF2-40B4-BE49-F238E27FC236}">
                    <a16:creationId xmlns:a16="http://schemas.microsoft.com/office/drawing/2014/main" id="{9E4E8C4C-DD6F-088D-6C3A-8CA31699E390}"/>
                  </a:ext>
                </a:extLst>
              </p:cNvPr>
              <p:cNvSpPr/>
              <p:nvPr/>
            </p:nvSpPr>
            <p:spPr>
              <a:xfrm>
                <a:off x="6207627" y="354062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19" name="Freeform: Shape 318">
                <a:extLst>
                  <a:ext uri="{FF2B5EF4-FFF2-40B4-BE49-F238E27FC236}">
                    <a16:creationId xmlns:a16="http://schemas.microsoft.com/office/drawing/2014/main" id="{7D39CE55-D883-6475-2DAC-99430E80BC99}"/>
                  </a:ext>
                </a:extLst>
              </p:cNvPr>
              <p:cNvSpPr/>
              <p:nvPr/>
            </p:nvSpPr>
            <p:spPr>
              <a:xfrm>
                <a:off x="6266872" y="35406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320" name="Freeform: Shape 319">
                <a:extLst>
                  <a:ext uri="{FF2B5EF4-FFF2-40B4-BE49-F238E27FC236}">
                    <a16:creationId xmlns:a16="http://schemas.microsoft.com/office/drawing/2014/main" id="{E42AB848-323D-04C3-90AA-B7374574973D}"/>
                  </a:ext>
                </a:extLst>
              </p:cNvPr>
              <p:cNvSpPr/>
              <p:nvPr/>
            </p:nvSpPr>
            <p:spPr>
              <a:xfrm>
                <a:off x="6326022" y="354062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21" name="Freeform: Shape 320">
                <a:extLst>
                  <a:ext uri="{FF2B5EF4-FFF2-40B4-BE49-F238E27FC236}">
                    <a16:creationId xmlns:a16="http://schemas.microsoft.com/office/drawing/2014/main" id="{FE41DBF5-5F45-588F-C535-F800EADD3CD5}"/>
                  </a:ext>
                </a:extLst>
              </p:cNvPr>
              <p:cNvSpPr/>
              <p:nvPr/>
            </p:nvSpPr>
            <p:spPr>
              <a:xfrm>
                <a:off x="6385268" y="35406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322" name="Freeform: Shape 321">
                <a:extLst>
                  <a:ext uri="{FF2B5EF4-FFF2-40B4-BE49-F238E27FC236}">
                    <a16:creationId xmlns:a16="http://schemas.microsoft.com/office/drawing/2014/main" id="{10D2AF11-CAD9-976F-5837-089E764A4952}"/>
                  </a:ext>
                </a:extLst>
              </p:cNvPr>
              <p:cNvSpPr/>
              <p:nvPr/>
            </p:nvSpPr>
            <p:spPr>
              <a:xfrm>
                <a:off x="6444417" y="3540631"/>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323" name="Freeform: Shape 322">
                <a:extLst>
                  <a:ext uri="{FF2B5EF4-FFF2-40B4-BE49-F238E27FC236}">
                    <a16:creationId xmlns:a16="http://schemas.microsoft.com/office/drawing/2014/main" id="{FC2AA0D9-F602-AD7B-AD57-F1164BEFA1A5}"/>
                  </a:ext>
                </a:extLst>
              </p:cNvPr>
              <p:cNvSpPr/>
              <p:nvPr/>
            </p:nvSpPr>
            <p:spPr>
              <a:xfrm>
                <a:off x="6148476" y="35997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24" name="Freeform: Shape 323">
                <a:extLst>
                  <a:ext uri="{FF2B5EF4-FFF2-40B4-BE49-F238E27FC236}">
                    <a16:creationId xmlns:a16="http://schemas.microsoft.com/office/drawing/2014/main" id="{F8125370-AB7C-5186-AA11-6A939CEB08B1}"/>
                  </a:ext>
                </a:extLst>
              </p:cNvPr>
              <p:cNvSpPr/>
              <p:nvPr/>
            </p:nvSpPr>
            <p:spPr>
              <a:xfrm>
                <a:off x="6207627"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25" name="Freeform: Shape 324">
                <a:extLst>
                  <a:ext uri="{FF2B5EF4-FFF2-40B4-BE49-F238E27FC236}">
                    <a16:creationId xmlns:a16="http://schemas.microsoft.com/office/drawing/2014/main" id="{E313464F-79E6-71D6-FB92-0BAB5C11A281}"/>
                  </a:ext>
                </a:extLst>
              </p:cNvPr>
              <p:cNvSpPr/>
              <p:nvPr/>
            </p:nvSpPr>
            <p:spPr>
              <a:xfrm>
                <a:off x="6266872" y="35997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326" name="Freeform: Shape 325">
                <a:extLst>
                  <a:ext uri="{FF2B5EF4-FFF2-40B4-BE49-F238E27FC236}">
                    <a16:creationId xmlns:a16="http://schemas.microsoft.com/office/drawing/2014/main" id="{20AACF01-96DF-E817-C24C-0FFAA80B473C}"/>
                  </a:ext>
                </a:extLst>
              </p:cNvPr>
              <p:cNvSpPr/>
              <p:nvPr/>
            </p:nvSpPr>
            <p:spPr>
              <a:xfrm>
                <a:off x="6326022"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27" name="Freeform: Shape 326">
                <a:extLst>
                  <a:ext uri="{FF2B5EF4-FFF2-40B4-BE49-F238E27FC236}">
                    <a16:creationId xmlns:a16="http://schemas.microsoft.com/office/drawing/2014/main" id="{C6EA44FB-D6AC-6FF5-479D-1757931A21E6}"/>
                  </a:ext>
                </a:extLst>
              </p:cNvPr>
              <p:cNvSpPr/>
              <p:nvPr/>
            </p:nvSpPr>
            <p:spPr>
              <a:xfrm>
                <a:off x="6385268" y="35997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328" name="Freeform: Shape 327">
                <a:extLst>
                  <a:ext uri="{FF2B5EF4-FFF2-40B4-BE49-F238E27FC236}">
                    <a16:creationId xmlns:a16="http://schemas.microsoft.com/office/drawing/2014/main" id="{8B8E5C24-2883-706A-793B-CF99207BEFE5}"/>
                  </a:ext>
                </a:extLst>
              </p:cNvPr>
              <p:cNvSpPr/>
              <p:nvPr/>
            </p:nvSpPr>
            <p:spPr>
              <a:xfrm>
                <a:off x="6444417" y="359978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29" name="Freeform: Shape 328">
                <a:extLst>
                  <a:ext uri="{FF2B5EF4-FFF2-40B4-BE49-F238E27FC236}">
                    <a16:creationId xmlns:a16="http://schemas.microsoft.com/office/drawing/2014/main" id="{CAF2E5ED-0212-BF2D-D14C-A69E0E490595}"/>
                  </a:ext>
                </a:extLst>
              </p:cNvPr>
              <p:cNvSpPr/>
              <p:nvPr/>
            </p:nvSpPr>
            <p:spPr>
              <a:xfrm>
                <a:off x="6148476" y="365902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30" name="Freeform: Shape 329">
                <a:extLst>
                  <a:ext uri="{FF2B5EF4-FFF2-40B4-BE49-F238E27FC236}">
                    <a16:creationId xmlns:a16="http://schemas.microsoft.com/office/drawing/2014/main" id="{EF3FA531-22C7-9424-CD48-31856B251ABB}"/>
                  </a:ext>
                </a:extLst>
              </p:cNvPr>
              <p:cNvSpPr/>
              <p:nvPr/>
            </p:nvSpPr>
            <p:spPr>
              <a:xfrm>
                <a:off x="620762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31" name="Freeform: Shape 330">
                <a:extLst>
                  <a:ext uri="{FF2B5EF4-FFF2-40B4-BE49-F238E27FC236}">
                    <a16:creationId xmlns:a16="http://schemas.microsoft.com/office/drawing/2014/main" id="{372A782E-B25C-1022-4887-EBDF0CCB5210}"/>
                  </a:ext>
                </a:extLst>
              </p:cNvPr>
              <p:cNvSpPr/>
              <p:nvPr/>
            </p:nvSpPr>
            <p:spPr>
              <a:xfrm>
                <a:off x="6266872" y="36590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332" name="Freeform: Shape 331">
                <a:extLst>
                  <a:ext uri="{FF2B5EF4-FFF2-40B4-BE49-F238E27FC236}">
                    <a16:creationId xmlns:a16="http://schemas.microsoft.com/office/drawing/2014/main" id="{00D74304-D500-80CE-AB5D-AC1165AD1B33}"/>
                  </a:ext>
                </a:extLst>
              </p:cNvPr>
              <p:cNvSpPr/>
              <p:nvPr/>
            </p:nvSpPr>
            <p:spPr>
              <a:xfrm>
                <a:off x="6326022"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33" name="Freeform: Shape 332">
                <a:extLst>
                  <a:ext uri="{FF2B5EF4-FFF2-40B4-BE49-F238E27FC236}">
                    <a16:creationId xmlns:a16="http://schemas.microsoft.com/office/drawing/2014/main" id="{6A149D21-FC48-4920-7259-6558B676F0A9}"/>
                  </a:ext>
                </a:extLst>
              </p:cNvPr>
              <p:cNvSpPr/>
              <p:nvPr/>
            </p:nvSpPr>
            <p:spPr>
              <a:xfrm>
                <a:off x="6385268"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334" name="Freeform: Shape 333">
                <a:extLst>
                  <a:ext uri="{FF2B5EF4-FFF2-40B4-BE49-F238E27FC236}">
                    <a16:creationId xmlns:a16="http://schemas.microsoft.com/office/drawing/2014/main" id="{7A4FDE91-BB34-79E2-B2A4-3177D35DBCAA}"/>
                  </a:ext>
                </a:extLst>
              </p:cNvPr>
              <p:cNvSpPr/>
              <p:nvPr/>
            </p:nvSpPr>
            <p:spPr>
              <a:xfrm>
                <a:off x="644441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35" name="Freeform: Shape 334">
                <a:extLst>
                  <a:ext uri="{FF2B5EF4-FFF2-40B4-BE49-F238E27FC236}">
                    <a16:creationId xmlns:a16="http://schemas.microsoft.com/office/drawing/2014/main" id="{0FE87C11-42F2-8B15-26F1-4B908999FD5E}"/>
                  </a:ext>
                </a:extLst>
              </p:cNvPr>
              <p:cNvSpPr/>
              <p:nvPr/>
            </p:nvSpPr>
            <p:spPr>
              <a:xfrm>
                <a:off x="6148476" y="371817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36" name="Freeform: Shape 335">
                <a:extLst>
                  <a:ext uri="{FF2B5EF4-FFF2-40B4-BE49-F238E27FC236}">
                    <a16:creationId xmlns:a16="http://schemas.microsoft.com/office/drawing/2014/main" id="{6B83955F-DACA-2A08-46B7-8D1ECFB87278}"/>
                  </a:ext>
                </a:extLst>
              </p:cNvPr>
              <p:cNvSpPr/>
              <p:nvPr/>
            </p:nvSpPr>
            <p:spPr>
              <a:xfrm>
                <a:off x="6207627"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37" name="Freeform: Shape 336">
                <a:extLst>
                  <a:ext uri="{FF2B5EF4-FFF2-40B4-BE49-F238E27FC236}">
                    <a16:creationId xmlns:a16="http://schemas.microsoft.com/office/drawing/2014/main" id="{F5865770-D058-18D9-17BC-9574E1440984}"/>
                  </a:ext>
                </a:extLst>
              </p:cNvPr>
              <p:cNvSpPr/>
              <p:nvPr/>
            </p:nvSpPr>
            <p:spPr>
              <a:xfrm>
                <a:off x="6266872" y="371817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338" name="Freeform: Shape 337">
                <a:extLst>
                  <a:ext uri="{FF2B5EF4-FFF2-40B4-BE49-F238E27FC236}">
                    <a16:creationId xmlns:a16="http://schemas.microsoft.com/office/drawing/2014/main" id="{A34ED318-AFD5-355B-EFCE-93FD5E153F03}"/>
                  </a:ext>
                </a:extLst>
              </p:cNvPr>
              <p:cNvSpPr/>
              <p:nvPr/>
            </p:nvSpPr>
            <p:spPr>
              <a:xfrm>
                <a:off x="6326022"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39" name="Freeform: Shape 338">
                <a:extLst>
                  <a:ext uri="{FF2B5EF4-FFF2-40B4-BE49-F238E27FC236}">
                    <a16:creationId xmlns:a16="http://schemas.microsoft.com/office/drawing/2014/main" id="{16C0FF0F-15B7-37EA-C184-1BF3B414C578}"/>
                  </a:ext>
                </a:extLst>
              </p:cNvPr>
              <p:cNvSpPr/>
              <p:nvPr/>
            </p:nvSpPr>
            <p:spPr>
              <a:xfrm>
                <a:off x="6385268" y="371817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340" name="Freeform: Shape 339">
                <a:extLst>
                  <a:ext uri="{FF2B5EF4-FFF2-40B4-BE49-F238E27FC236}">
                    <a16:creationId xmlns:a16="http://schemas.microsoft.com/office/drawing/2014/main" id="{367C32B2-A7EF-DEF0-18B8-B8E23D5000F8}"/>
                  </a:ext>
                </a:extLst>
              </p:cNvPr>
              <p:cNvSpPr/>
              <p:nvPr/>
            </p:nvSpPr>
            <p:spPr>
              <a:xfrm>
                <a:off x="6444417" y="371817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41" name="Freeform: Shape 340">
                <a:extLst>
                  <a:ext uri="{FF2B5EF4-FFF2-40B4-BE49-F238E27FC236}">
                    <a16:creationId xmlns:a16="http://schemas.microsoft.com/office/drawing/2014/main" id="{3B10D703-0995-E5C8-EEB9-430691DC851A}"/>
                  </a:ext>
                </a:extLst>
              </p:cNvPr>
              <p:cNvSpPr/>
              <p:nvPr/>
            </p:nvSpPr>
            <p:spPr>
              <a:xfrm>
                <a:off x="6148472" y="377741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42" name="Freeform: Shape 341">
                <a:extLst>
                  <a:ext uri="{FF2B5EF4-FFF2-40B4-BE49-F238E27FC236}">
                    <a16:creationId xmlns:a16="http://schemas.microsoft.com/office/drawing/2014/main" id="{ADA08286-DE0F-57DC-ED36-8837A390E050}"/>
                  </a:ext>
                </a:extLst>
              </p:cNvPr>
              <p:cNvSpPr/>
              <p:nvPr/>
            </p:nvSpPr>
            <p:spPr>
              <a:xfrm>
                <a:off x="6207622" y="377741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43" name="Freeform: Shape 342">
                <a:extLst>
                  <a:ext uri="{FF2B5EF4-FFF2-40B4-BE49-F238E27FC236}">
                    <a16:creationId xmlns:a16="http://schemas.microsoft.com/office/drawing/2014/main" id="{E3E12D69-2B5C-23CE-845D-355AE4D999CC}"/>
                  </a:ext>
                </a:extLst>
              </p:cNvPr>
              <p:cNvSpPr/>
              <p:nvPr/>
            </p:nvSpPr>
            <p:spPr>
              <a:xfrm>
                <a:off x="6266868" y="3777419"/>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344" name="Freeform: Shape 343">
                <a:extLst>
                  <a:ext uri="{FF2B5EF4-FFF2-40B4-BE49-F238E27FC236}">
                    <a16:creationId xmlns:a16="http://schemas.microsoft.com/office/drawing/2014/main" id="{7995F8D5-DC0E-3B43-956D-CE263D22BD46}"/>
                  </a:ext>
                </a:extLst>
              </p:cNvPr>
              <p:cNvSpPr/>
              <p:nvPr/>
            </p:nvSpPr>
            <p:spPr>
              <a:xfrm>
                <a:off x="6326024" y="3777383"/>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45" name="Freeform: Shape 344">
                <a:extLst>
                  <a:ext uri="{FF2B5EF4-FFF2-40B4-BE49-F238E27FC236}">
                    <a16:creationId xmlns:a16="http://schemas.microsoft.com/office/drawing/2014/main" id="{F82D7F8E-EFE2-76A3-4E32-2C16B4E98482}"/>
                  </a:ext>
                </a:extLst>
              </p:cNvPr>
              <p:cNvSpPr/>
              <p:nvPr/>
            </p:nvSpPr>
            <p:spPr>
              <a:xfrm>
                <a:off x="6385287" y="37774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346" name="Freeform: Shape 345">
                <a:extLst>
                  <a:ext uri="{FF2B5EF4-FFF2-40B4-BE49-F238E27FC236}">
                    <a16:creationId xmlns:a16="http://schemas.microsoft.com/office/drawing/2014/main" id="{9D93D11F-962E-09D5-2734-DBCAF392592B}"/>
                  </a:ext>
                </a:extLst>
              </p:cNvPr>
              <p:cNvSpPr/>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grpSp>
        <p:grpSp>
          <p:nvGrpSpPr>
            <p:cNvPr id="8" name="Graphic 4">
              <a:extLst>
                <a:ext uri="{FF2B5EF4-FFF2-40B4-BE49-F238E27FC236}">
                  <a16:creationId xmlns:a16="http://schemas.microsoft.com/office/drawing/2014/main" id="{F9ECD239-FD05-D197-C2F2-7F976B67CE34}"/>
                </a:ext>
              </a:extLst>
            </p:cNvPr>
            <p:cNvGrpSpPr/>
            <p:nvPr/>
          </p:nvGrpSpPr>
          <p:grpSpPr>
            <a:xfrm>
              <a:off x="10154386" y="4452483"/>
              <a:ext cx="1443404" cy="1443418"/>
              <a:chOff x="5734037" y="3067039"/>
              <a:chExt cx="724483" cy="724489"/>
            </a:xfrm>
            <a:grpFill/>
          </p:grpSpPr>
          <p:sp>
            <p:nvSpPr>
              <p:cNvPr id="9" name="Freeform: Shape 8">
                <a:extLst>
                  <a:ext uri="{FF2B5EF4-FFF2-40B4-BE49-F238E27FC236}">
                    <a16:creationId xmlns:a16="http://schemas.microsoft.com/office/drawing/2014/main" id="{8E330201-7769-36F1-86D9-0442E1C21249}"/>
                  </a:ext>
                </a:extLst>
              </p:cNvPr>
              <p:cNvSpPr/>
              <p:nvPr/>
            </p:nvSpPr>
            <p:spPr>
              <a:xfrm>
                <a:off x="5734038" y="3067039"/>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10" name="Freeform: Shape 9">
                <a:extLst>
                  <a:ext uri="{FF2B5EF4-FFF2-40B4-BE49-F238E27FC236}">
                    <a16:creationId xmlns:a16="http://schemas.microsoft.com/office/drawing/2014/main" id="{3E6D6655-709F-64C1-17EE-FFB5A7887351}"/>
                  </a:ext>
                </a:extLst>
              </p:cNvPr>
              <p:cNvSpPr/>
              <p:nvPr/>
            </p:nvSpPr>
            <p:spPr>
              <a:xfrm>
                <a:off x="5793283"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1" name="Freeform: Shape 10">
                <a:extLst>
                  <a:ext uri="{FF2B5EF4-FFF2-40B4-BE49-F238E27FC236}">
                    <a16:creationId xmlns:a16="http://schemas.microsoft.com/office/drawing/2014/main" id="{63329269-012D-AC27-D3ED-D38639886ABD}"/>
                  </a:ext>
                </a:extLst>
              </p:cNvPr>
              <p:cNvSpPr/>
              <p:nvPr/>
            </p:nvSpPr>
            <p:spPr>
              <a:xfrm>
                <a:off x="5852433"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2" name="Freeform: Shape 11">
                <a:extLst>
                  <a:ext uri="{FF2B5EF4-FFF2-40B4-BE49-F238E27FC236}">
                    <a16:creationId xmlns:a16="http://schemas.microsoft.com/office/drawing/2014/main" id="{650CBBB7-CBFF-4AAB-0C70-B000EB7BF99D}"/>
                  </a:ext>
                </a:extLst>
              </p:cNvPr>
              <p:cNvSpPr/>
              <p:nvPr/>
            </p:nvSpPr>
            <p:spPr>
              <a:xfrm>
                <a:off x="591167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3" name="Freeform: Shape 12">
                <a:extLst>
                  <a:ext uri="{FF2B5EF4-FFF2-40B4-BE49-F238E27FC236}">
                    <a16:creationId xmlns:a16="http://schemas.microsoft.com/office/drawing/2014/main" id="{6B4F8F74-9962-55E2-04E7-846B3BB4D1F5}"/>
                  </a:ext>
                </a:extLst>
              </p:cNvPr>
              <p:cNvSpPr/>
              <p:nvPr/>
            </p:nvSpPr>
            <p:spPr>
              <a:xfrm>
                <a:off x="597082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4" name="Freeform: Shape 13">
                <a:extLst>
                  <a:ext uri="{FF2B5EF4-FFF2-40B4-BE49-F238E27FC236}">
                    <a16:creationId xmlns:a16="http://schemas.microsoft.com/office/drawing/2014/main" id="{434FB9A4-A879-CB53-22CC-DFBA4F252257}"/>
                  </a:ext>
                </a:extLst>
              </p:cNvPr>
              <p:cNvSpPr/>
              <p:nvPr/>
            </p:nvSpPr>
            <p:spPr>
              <a:xfrm>
                <a:off x="6030074"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5" name="Freeform: Shape 14">
                <a:extLst>
                  <a:ext uri="{FF2B5EF4-FFF2-40B4-BE49-F238E27FC236}">
                    <a16:creationId xmlns:a16="http://schemas.microsoft.com/office/drawing/2014/main" id="{5A697341-E9E7-F78A-1547-F9C8C92BBC90}"/>
                  </a:ext>
                </a:extLst>
              </p:cNvPr>
              <p:cNvSpPr/>
              <p:nvPr/>
            </p:nvSpPr>
            <p:spPr>
              <a:xfrm>
                <a:off x="608922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6" name="Freeform: Shape 15">
                <a:extLst>
                  <a:ext uri="{FF2B5EF4-FFF2-40B4-BE49-F238E27FC236}">
                    <a16:creationId xmlns:a16="http://schemas.microsoft.com/office/drawing/2014/main" id="{0A126DDC-1109-D5A3-3CEF-67FC9E924F29}"/>
                  </a:ext>
                </a:extLst>
              </p:cNvPr>
              <p:cNvSpPr/>
              <p:nvPr/>
            </p:nvSpPr>
            <p:spPr>
              <a:xfrm>
                <a:off x="5734038" y="312628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17" name="Freeform: Shape 16">
                <a:extLst>
                  <a:ext uri="{FF2B5EF4-FFF2-40B4-BE49-F238E27FC236}">
                    <a16:creationId xmlns:a16="http://schemas.microsoft.com/office/drawing/2014/main" id="{74ACFD45-C8D7-1049-02F0-892D03028891}"/>
                  </a:ext>
                </a:extLst>
              </p:cNvPr>
              <p:cNvSpPr/>
              <p:nvPr/>
            </p:nvSpPr>
            <p:spPr>
              <a:xfrm>
                <a:off x="5793283" y="312628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8" name="Freeform: Shape 17">
                <a:extLst>
                  <a:ext uri="{FF2B5EF4-FFF2-40B4-BE49-F238E27FC236}">
                    <a16:creationId xmlns:a16="http://schemas.microsoft.com/office/drawing/2014/main" id="{A119B3A1-7D13-849C-B36E-26902A0F2EBF}"/>
                  </a:ext>
                </a:extLst>
              </p:cNvPr>
              <p:cNvSpPr/>
              <p:nvPr/>
            </p:nvSpPr>
            <p:spPr>
              <a:xfrm>
                <a:off x="5852433"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9" name="Freeform: Shape 18">
                <a:extLst>
                  <a:ext uri="{FF2B5EF4-FFF2-40B4-BE49-F238E27FC236}">
                    <a16:creationId xmlns:a16="http://schemas.microsoft.com/office/drawing/2014/main" id="{1BEA9CCA-49D7-C794-167B-2EE82F91EA27}"/>
                  </a:ext>
                </a:extLst>
              </p:cNvPr>
              <p:cNvSpPr/>
              <p:nvPr/>
            </p:nvSpPr>
            <p:spPr>
              <a:xfrm>
                <a:off x="591167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0" name="Freeform: Shape 19">
                <a:extLst>
                  <a:ext uri="{FF2B5EF4-FFF2-40B4-BE49-F238E27FC236}">
                    <a16:creationId xmlns:a16="http://schemas.microsoft.com/office/drawing/2014/main" id="{563AD706-3B57-6A9A-3456-0721EF74B971}"/>
                  </a:ext>
                </a:extLst>
              </p:cNvPr>
              <p:cNvSpPr/>
              <p:nvPr/>
            </p:nvSpPr>
            <p:spPr>
              <a:xfrm>
                <a:off x="597082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1" name="Freeform: Shape 20">
                <a:extLst>
                  <a:ext uri="{FF2B5EF4-FFF2-40B4-BE49-F238E27FC236}">
                    <a16:creationId xmlns:a16="http://schemas.microsoft.com/office/drawing/2014/main" id="{EC7B25F2-C6ED-040E-4C85-7F1DFB71319E}"/>
                  </a:ext>
                </a:extLst>
              </p:cNvPr>
              <p:cNvSpPr/>
              <p:nvPr/>
            </p:nvSpPr>
            <p:spPr>
              <a:xfrm>
                <a:off x="6030073" y="312628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22" name="Freeform: Shape 21">
                <a:extLst>
                  <a:ext uri="{FF2B5EF4-FFF2-40B4-BE49-F238E27FC236}">
                    <a16:creationId xmlns:a16="http://schemas.microsoft.com/office/drawing/2014/main" id="{D03EEAB6-CC3B-983A-D7E4-0424059CC668}"/>
                  </a:ext>
                </a:extLst>
              </p:cNvPr>
              <p:cNvSpPr/>
              <p:nvPr/>
            </p:nvSpPr>
            <p:spPr>
              <a:xfrm>
                <a:off x="6089224"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3" name="Freeform: Shape 22">
                <a:extLst>
                  <a:ext uri="{FF2B5EF4-FFF2-40B4-BE49-F238E27FC236}">
                    <a16:creationId xmlns:a16="http://schemas.microsoft.com/office/drawing/2014/main" id="{B2C1206A-8089-42C6-2AE7-08F34245F4C5}"/>
                  </a:ext>
                </a:extLst>
              </p:cNvPr>
              <p:cNvSpPr/>
              <p:nvPr/>
            </p:nvSpPr>
            <p:spPr>
              <a:xfrm>
                <a:off x="5734038" y="318543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24" name="Freeform: Shape 23">
                <a:extLst>
                  <a:ext uri="{FF2B5EF4-FFF2-40B4-BE49-F238E27FC236}">
                    <a16:creationId xmlns:a16="http://schemas.microsoft.com/office/drawing/2014/main" id="{F40243CE-B09B-1105-0417-312393FEA2C0}"/>
                  </a:ext>
                </a:extLst>
              </p:cNvPr>
              <p:cNvSpPr/>
              <p:nvPr/>
            </p:nvSpPr>
            <p:spPr>
              <a:xfrm>
                <a:off x="5793283"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25" name="Freeform: Shape 24">
                <a:extLst>
                  <a:ext uri="{FF2B5EF4-FFF2-40B4-BE49-F238E27FC236}">
                    <a16:creationId xmlns:a16="http://schemas.microsoft.com/office/drawing/2014/main" id="{6BE510FB-E28D-678B-643E-A7750FE7073F}"/>
                  </a:ext>
                </a:extLst>
              </p:cNvPr>
              <p:cNvSpPr/>
              <p:nvPr/>
            </p:nvSpPr>
            <p:spPr>
              <a:xfrm>
                <a:off x="5852433"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6" name="Freeform: Shape 25">
                <a:extLst>
                  <a:ext uri="{FF2B5EF4-FFF2-40B4-BE49-F238E27FC236}">
                    <a16:creationId xmlns:a16="http://schemas.microsoft.com/office/drawing/2014/main" id="{37B35272-3559-1EA2-5679-D58530D625E0}"/>
                  </a:ext>
                </a:extLst>
              </p:cNvPr>
              <p:cNvSpPr/>
              <p:nvPr/>
            </p:nvSpPr>
            <p:spPr>
              <a:xfrm>
                <a:off x="591167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7" name="Freeform: Shape 26">
                <a:extLst>
                  <a:ext uri="{FF2B5EF4-FFF2-40B4-BE49-F238E27FC236}">
                    <a16:creationId xmlns:a16="http://schemas.microsoft.com/office/drawing/2014/main" id="{92D5F6A8-2650-0178-BA89-168186D7C551}"/>
                  </a:ext>
                </a:extLst>
              </p:cNvPr>
              <p:cNvSpPr/>
              <p:nvPr/>
            </p:nvSpPr>
            <p:spPr>
              <a:xfrm>
                <a:off x="597082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8" name="Freeform: Shape 27">
                <a:extLst>
                  <a:ext uri="{FF2B5EF4-FFF2-40B4-BE49-F238E27FC236}">
                    <a16:creationId xmlns:a16="http://schemas.microsoft.com/office/drawing/2014/main" id="{5E0790DB-AD0F-2C3E-4CA0-BB42DB658A42}"/>
                  </a:ext>
                </a:extLst>
              </p:cNvPr>
              <p:cNvSpPr/>
              <p:nvPr/>
            </p:nvSpPr>
            <p:spPr>
              <a:xfrm>
                <a:off x="6030074"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29" name="Freeform: Shape 28">
                <a:extLst>
                  <a:ext uri="{FF2B5EF4-FFF2-40B4-BE49-F238E27FC236}">
                    <a16:creationId xmlns:a16="http://schemas.microsoft.com/office/drawing/2014/main" id="{6C939FCE-FA38-7917-0D1A-59162DC912BB}"/>
                  </a:ext>
                </a:extLst>
              </p:cNvPr>
              <p:cNvSpPr/>
              <p:nvPr/>
            </p:nvSpPr>
            <p:spPr>
              <a:xfrm>
                <a:off x="6089224"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0" name="Freeform: Shape 29">
                <a:extLst>
                  <a:ext uri="{FF2B5EF4-FFF2-40B4-BE49-F238E27FC236}">
                    <a16:creationId xmlns:a16="http://schemas.microsoft.com/office/drawing/2014/main" id="{966AD738-98BF-AE65-CAB7-F9E94148127E}"/>
                  </a:ext>
                </a:extLst>
              </p:cNvPr>
              <p:cNvSpPr/>
              <p:nvPr/>
            </p:nvSpPr>
            <p:spPr>
              <a:xfrm>
                <a:off x="5734038" y="324467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5875BD94-0986-C82A-9FAE-B7CA4E8E4DC4}"/>
                  </a:ext>
                </a:extLst>
              </p:cNvPr>
              <p:cNvSpPr/>
              <p:nvPr/>
            </p:nvSpPr>
            <p:spPr>
              <a:xfrm>
                <a:off x="5793283" y="3244677"/>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D285BFF9-1B64-8974-D590-C67D02AE278B}"/>
                  </a:ext>
                </a:extLst>
              </p:cNvPr>
              <p:cNvSpPr/>
              <p:nvPr/>
            </p:nvSpPr>
            <p:spPr>
              <a:xfrm>
                <a:off x="5852433"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3" name="Freeform: Shape 32">
                <a:extLst>
                  <a:ext uri="{FF2B5EF4-FFF2-40B4-BE49-F238E27FC236}">
                    <a16:creationId xmlns:a16="http://schemas.microsoft.com/office/drawing/2014/main" id="{56B78847-5AEE-FEEA-7DBB-6FD39D38AAAB}"/>
                  </a:ext>
                </a:extLst>
              </p:cNvPr>
              <p:cNvSpPr/>
              <p:nvPr/>
            </p:nvSpPr>
            <p:spPr>
              <a:xfrm>
                <a:off x="591167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4FEDD5F1-A1D4-0890-313F-07C5C3E1EE34}"/>
                  </a:ext>
                </a:extLst>
              </p:cNvPr>
              <p:cNvSpPr/>
              <p:nvPr/>
            </p:nvSpPr>
            <p:spPr>
              <a:xfrm>
                <a:off x="597082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354598CE-930D-F10E-1826-FF169477EBC7}"/>
                  </a:ext>
                </a:extLst>
              </p:cNvPr>
              <p:cNvSpPr/>
              <p:nvPr/>
            </p:nvSpPr>
            <p:spPr>
              <a:xfrm>
                <a:off x="6030073" y="324467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6" name="Freeform: Shape 35">
                <a:extLst>
                  <a:ext uri="{FF2B5EF4-FFF2-40B4-BE49-F238E27FC236}">
                    <a16:creationId xmlns:a16="http://schemas.microsoft.com/office/drawing/2014/main" id="{155A0CDA-67EF-F331-86F3-5AD83CAEA5F1}"/>
                  </a:ext>
                </a:extLst>
              </p:cNvPr>
              <p:cNvSpPr/>
              <p:nvPr/>
            </p:nvSpPr>
            <p:spPr>
              <a:xfrm>
                <a:off x="6089224"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7" name="Freeform: Shape 36">
                <a:extLst>
                  <a:ext uri="{FF2B5EF4-FFF2-40B4-BE49-F238E27FC236}">
                    <a16:creationId xmlns:a16="http://schemas.microsoft.com/office/drawing/2014/main" id="{C39881BF-81BF-FE3F-31A5-3F5FDEF5D911}"/>
                  </a:ext>
                </a:extLst>
              </p:cNvPr>
              <p:cNvSpPr/>
              <p:nvPr/>
            </p:nvSpPr>
            <p:spPr>
              <a:xfrm>
                <a:off x="5734038" y="330382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38" name="Freeform: Shape 37">
                <a:extLst>
                  <a:ext uri="{FF2B5EF4-FFF2-40B4-BE49-F238E27FC236}">
                    <a16:creationId xmlns:a16="http://schemas.microsoft.com/office/drawing/2014/main" id="{1EBFA9B2-E340-B9A1-BAD4-4C8E14F473D6}"/>
                  </a:ext>
                </a:extLst>
              </p:cNvPr>
              <p:cNvSpPr/>
              <p:nvPr/>
            </p:nvSpPr>
            <p:spPr>
              <a:xfrm>
                <a:off x="5793283"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9" name="Freeform: Shape 38">
                <a:extLst>
                  <a:ext uri="{FF2B5EF4-FFF2-40B4-BE49-F238E27FC236}">
                    <a16:creationId xmlns:a16="http://schemas.microsoft.com/office/drawing/2014/main" id="{D943F43C-6865-AF91-4142-5D9884DF5CEC}"/>
                  </a:ext>
                </a:extLst>
              </p:cNvPr>
              <p:cNvSpPr/>
              <p:nvPr/>
            </p:nvSpPr>
            <p:spPr>
              <a:xfrm>
                <a:off x="5852433"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0" name="Freeform: Shape 39">
                <a:extLst>
                  <a:ext uri="{FF2B5EF4-FFF2-40B4-BE49-F238E27FC236}">
                    <a16:creationId xmlns:a16="http://schemas.microsoft.com/office/drawing/2014/main" id="{8948EF8C-72E8-4138-2C33-57D42F55F453}"/>
                  </a:ext>
                </a:extLst>
              </p:cNvPr>
              <p:cNvSpPr/>
              <p:nvPr/>
            </p:nvSpPr>
            <p:spPr>
              <a:xfrm>
                <a:off x="591167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1" name="Freeform: Shape 40">
                <a:extLst>
                  <a:ext uri="{FF2B5EF4-FFF2-40B4-BE49-F238E27FC236}">
                    <a16:creationId xmlns:a16="http://schemas.microsoft.com/office/drawing/2014/main" id="{3105F399-4A02-0CBC-8680-56F6E36E106A}"/>
                  </a:ext>
                </a:extLst>
              </p:cNvPr>
              <p:cNvSpPr/>
              <p:nvPr/>
            </p:nvSpPr>
            <p:spPr>
              <a:xfrm>
                <a:off x="597082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2" name="Freeform: Shape 41">
                <a:extLst>
                  <a:ext uri="{FF2B5EF4-FFF2-40B4-BE49-F238E27FC236}">
                    <a16:creationId xmlns:a16="http://schemas.microsoft.com/office/drawing/2014/main" id="{4F0A4536-4FE7-7C72-8B83-2BD80309EAAB}"/>
                  </a:ext>
                </a:extLst>
              </p:cNvPr>
              <p:cNvSpPr/>
              <p:nvPr/>
            </p:nvSpPr>
            <p:spPr>
              <a:xfrm>
                <a:off x="6030073" y="330382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3" name="Freeform: Shape 42">
                <a:extLst>
                  <a:ext uri="{FF2B5EF4-FFF2-40B4-BE49-F238E27FC236}">
                    <a16:creationId xmlns:a16="http://schemas.microsoft.com/office/drawing/2014/main" id="{A7B03BF8-0E72-7E66-4D74-83CF823A230D}"/>
                  </a:ext>
                </a:extLst>
              </p:cNvPr>
              <p:cNvSpPr/>
              <p:nvPr/>
            </p:nvSpPr>
            <p:spPr>
              <a:xfrm>
                <a:off x="608922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4" name="Freeform: Shape 43">
                <a:extLst>
                  <a:ext uri="{FF2B5EF4-FFF2-40B4-BE49-F238E27FC236}">
                    <a16:creationId xmlns:a16="http://schemas.microsoft.com/office/drawing/2014/main" id="{9AE60F85-926B-41E2-7D1E-6E68C0A7BF19}"/>
                  </a:ext>
                </a:extLst>
              </p:cNvPr>
              <p:cNvSpPr/>
              <p:nvPr/>
            </p:nvSpPr>
            <p:spPr>
              <a:xfrm>
                <a:off x="5734038" y="3363074"/>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45" name="Freeform: Shape 44">
                <a:extLst>
                  <a:ext uri="{FF2B5EF4-FFF2-40B4-BE49-F238E27FC236}">
                    <a16:creationId xmlns:a16="http://schemas.microsoft.com/office/drawing/2014/main" id="{C3F437BC-9009-32CD-519E-FCD74C6CC360}"/>
                  </a:ext>
                </a:extLst>
              </p:cNvPr>
              <p:cNvSpPr/>
              <p:nvPr/>
            </p:nvSpPr>
            <p:spPr>
              <a:xfrm>
                <a:off x="5793283"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6" name="Freeform: Shape 45">
                <a:extLst>
                  <a:ext uri="{FF2B5EF4-FFF2-40B4-BE49-F238E27FC236}">
                    <a16:creationId xmlns:a16="http://schemas.microsoft.com/office/drawing/2014/main" id="{97477144-9D3B-7096-E941-A91157AE459F}"/>
                  </a:ext>
                </a:extLst>
              </p:cNvPr>
              <p:cNvSpPr/>
              <p:nvPr/>
            </p:nvSpPr>
            <p:spPr>
              <a:xfrm>
                <a:off x="5852433"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7" name="Freeform: Shape 46">
                <a:extLst>
                  <a:ext uri="{FF2B5EF4-FFF2-40B4-BE49-F238E27FC236}">
                    <a16:creationId xmlns:a16="http://schemas.microsoft.com/office/drawing/2014/main" id="{A01E7453-0DFC-92B8-1048-727E965DC0C5}"/>
                  </a:ext>
                </a:extLst>
              </p:cNvPr>
              <p:cNvSpPr/>
              <p:nvPr/>
            </p:nvSpPr>
            <p:spPr>
              <a:xfrm>
                <a:off x="591167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8" name="Freeform: Shape 47">
                <a:extLst>
                  <a:ext uri="{FF2B5EF4-FFF2-40B4-BE49-F238E27FC236}">
                    <a16:creationId xmlns:a16="http://schemas.microsoft.com/office/drawing/2014/main" id="{00C39B2B-669F-0CDB-36D9-25B776A69D37}"/>
                  </a:ext>
                </a:extLst>
              </p:cNvPr>
              <p:cNvSpPr/>
              <p:nvPr/>
            </p:nvSpPr>
            <p:spPr>
              <a:xfrm>
                <a:off x="597082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9" name="Freeform: Shape 48">
                <a:extLst>
                  <a:ext uri="{FF2B5EF4-FFF2-40B4-BE49-F238E27FC236}">
                    <a16:creationId xmlns:a16="http://schemas.microsoft.com/office/drawing/2014/main" id="{9095A9F6-3436-A4F2-E180-14D5A3E68DD2}"/>
                  </a:ext>
                </a:extLst>
              </p:cNvPr>
              <p:cNvSpPr/>
              <p:nvPr/>
            </p:nvSpPr>
            <p:spPr>
              <a:xfrm>
                <a:off x="6030073" y="3363074"/>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BDF330F6-B4D7-2709-F4EE-2DE3C20B43F7}"/>
                  </a:ext>
                </a:extLst>
              </p:cNvPr>
              <p:cNvSpPr/>
              <p:nvPr/>
            </p:nvSpPr>
            <p:spPr>
              <a:xfrm>
                <a:off x="608922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843E7C2F-4CC3-F011-4DE1-8151BE288FE8}"/>
                  </a:ext>
                </a:extLst>
              </p:cNvPr>
              <p:cNvSpPr/>
              <p:nvPr/>
            </p:nvSpPr>
            <p:spPr>
              <a:xfrm>
                <a:off x="5734038" y="34222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EB5E0949-80AA-2DD6-D3AB-12102A9C6289}"/>
                  </a:ext>
                </a:extLst>
              </p:cNvPr>
              <p:cNvSpPr/>
              <p:nvPr/>
            </p:nvSpPr>
            <p:spPr>
              <a:xfrm>
                <a:off x="5793283"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32425ADC-1E31-AAA4-3F8B-5031E7469FA3}"/>
                  </a:ext>
                </a:extLst>
              </p:cNvPr>
              <p:cNvSpPr/>
              <p:nvPr/>
            </p:nvSpPr>
            <p:spPr>
              <a:xfrm>
                <a:off x="5852433"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CB6DF157-8940-562C-07E2-2DC9E5E03A9A}"/>
                  </a:ext>
                </a:extLst>
              </p:cNvPr>
              <p:cNvSpPr/>
              <p:nvPr/>
            </p:nvSpPr>
            <p:spPr>
              <a:xfrm>
                <a:off x="591167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24D03DCC-D9F4-B701-D780-BCD711AD08CB}"/>
                  </a:ext>
                </a:extLst>
              </p:cNvPr>
              <p:cNvSpPr/>
              <p:nvPr/>
            </p:nvSpPr>
            <p:spPr>
              <a:xfrm>
                <a:off x="597082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6" name="Freeform: Shape 55">
                <a:extLst>
                  <a:ext uri="{FF2B5EF4-FFF2-40B4-BE49-F238E27FC236}">
                    <a16:creationId xmlns:a16="http://schemas.microsoft.com/office/drawing/2014/main" id="{E8B8BA28-1588-DFEB-1C3A-7BF17C9820A9}"/>
                  </a:ext>
                </a:extLst>
              </p:cNvPr>
              <p:cNvSpPr/>
              <p:nvPr/>
            </p:nvSpPr>
            <p:spPr>
              <a:xfrm>
                <a:off x="6030073" y="34222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7" name="Freeform: Shape 56">
                <a:extLst>
                  <a:ext uri="{FF2B5EF4-FFF2-40B4-BE49-F238E27FC236}">
                    <a16:creationId xmlns:a16="http://schemas.microsoft.com/office/drawing/2014/main" id="{6EF66F1F-DBF0-B047-2E29-A6806EDEA226}"/>
                  </a:ext>
                </a:extLst>
              </p:cNvPr>
              <p:cNvSpPr/>
              <p:nvPr/>
            </p:nvSpPr>
            <p:spPr>
              <a:xfrm>
                <a:off x="608922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4487692C-2E16-438E-C25A-D385EFD42D0A}"/>
                  </a:ext>
                </a:extLst>
              </p:cNvPr>
              <p:cNvSpPr/>
              <p:nvPr/>
            </p:nvSpPr>
            <p:spPr>
              <a:xfrm>
                <a:off x="6148469"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59" name="Freeform: Shape 58">
                <a:extLst>
                  <a:ext uri="{FF2B5EF4-FFF2-40B4-BE49-F238E27FC236}">
                    <a16:creationId xmlns:a16="http://schemas.microsoft.com/office/drawing/2014/main" id="{BF4B97C7-463F-05F4-7851-D46470FB25B0}"/>
                  </a:ext>
                </a:extLst>
              </p:cNvPr>
              <p:cNvSpPr/>
              <p:nvPr/>
            </p:nvSpPr>
            <p:spPr>
              <a:xfrm>
                <a:off x="620762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60" name="Freeform: Shape 59">
                <a:extLst>
                  <a:ext uri="{FF2B5EF4-FFF2-40B4-BE49-F238E27FC236}">
                    <a16:creationId xmlns:a16="http://schemas.microsoft.com/office/drawing/2014/main" id="{3CAB908C-471D-3524-5085-1AC74A3A9A94}"/>
                  </a:ext>
                </a:extLst>
              </p:cNvPr>
              <p:cNvSpPr/>
              <p:nvPr/>
            </p:nvSpPr>
            <p:spPr>
              <a:xfrm>
                <a:off x="6266865" y="3067039"/>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4A4117B1-5F61-FAC0-8A0D-377F613B5B1F}"/>
                  </a:ext>
                </a:extLst>
              </p:cNvPr>
              <p:cNvSpPr/>
              <p:nvPr/>
            </p:nvSpPr>
            <p:spPr>
              <a:xfrm>
                <a:off x="632601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3B3C37E0-B8E4-C257-0646-57213E328ADD}"/>
                  </a:ext>
                </a:extLst>
              </p:cNvPr>
              <p:cNvSpPr/>
              <p:nvPr/>
            </p:nvSpPr>
            <p:spPr>
              <a:xfrm>
                <a:off x="638526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2A517E2D-D38D-3164-D0E7-5D6D821C8F5F}"/>
                  </a:ext>
                </a:extLst>
              </p:cNvPr>
              <p:cNvSpPr/>
              <p:nvPr/>
            </p:nvSpPr>
            <p:spPr>
              <a:xfrm>
                <a:off x="644441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7EBF0E69-1595-7C7F-39CD-F31A99FB1B27}"/>
                  </a:ext>
                </a:extLst>
              </p:cNvPr>
              <p:cNvSpPr/>
              <p:nvPr/>
            </p:nvSpPr>
            <p:spPr>
              <a:xfrm>
                <a:off x="6148469" y="312628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94B181FB-04D8-C684-E33E-CCD40397E553}"/>
                  </a:ext>
                </a:extLst>
              </p:cNvPr>
              <p:cNvSpPr/>
              <p:nvPr/>
            </p:nvSpPr>
            <p:spPr>
              <a:xfrm>
                <a:off x="620762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66" name="Freeform: Shape 65">
                <a:extLst>
                  <a:ext uri="{FF2B5EF4-FFF2-40B4-BE49-F238E27FC236}">
                    <a16:creationId xmlns:a16="http://schemas.microsoft.com/office/drawing/2014/main" id="{C1F5F018-6883-5244-0254-1886D29459C5}"/>
                  </a:ext>
                </a:extLst>
              </p:cNvPr>
              <p:cNvSpPr/>
              <p:nvPr/>
            </p:nvSpPr>
            <p:spPr>
              <a:xfrm>
                <a:off x="6266865" y="312628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67" name="Freeform: Shape 66">
                <a:extLst>
                  <a:ext uri="{FF2B5EF4-FFF2-40B4-BE49-F238E27FC236}">
                    <a16:creationId xmlns:a16="http://schemas.microsoft.com/office/drawing/2014/main" id="{C588FB6D-CBC1-7621-E6AA-ABF98C420DCE}"/>
                  </a:ext>
                </a:extLst>
              </p:cNvPr>
              <p:cNvSpPr/>
              <p:nvPr/>
            </p:nvSpPr>
            <p:spPr>
              <a:xfrm>
                <a:off x="6326014"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68" name="Freeform: Shape 67">
                <a:extLst>
                  <a:ext uri="{FF2B5EF4-FFF2-40B4-BE49-F238E27FC236}">
                    <a16:creationId xmlns:a16="http://schemas.microsoft.com/office/drawing/2014/main" id="{7427C4CD-4C73-13B2-7E5E-26EB814B0BEB}"/>
                  </a:ext>
                </a:extLst>
              </p:cNvPr>
              <p:cNvSpPr/>
              <p:nvPr/>
            </p:nvSpPr>
            <p:spPr>
              <a:xfrm>
                <a:off x="638526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69" name="Freeform: Shape 68">
                <a:extLst>
                  <a:ext uri="{FF2B5EF4-FFF2-40B4-BE49-F238E27FC236}">
                    <a16:creationId xmlns:a16="http://schemas.microsoft.com/office/drawing/2014/main" id="{190332D5-344D-3428-B9FD-78B90F0EA2C8}"/>
                  </a:ext>
                </a:extLst>
              </p:cNvPr>
              <p:cNvSpPr/>
              <p:nvPr/>
            </p:nvSpPr>
            <p:spPr>
              <a:xfrm>
                <a:off x="6444410" y="312628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70" name="Freeform: Shape 69">
                <a:extLst>
                  <a:ext uri="{FF2B5EF4-FFF2-40B4-BE49-F238E27FC236}">
                    <a16:creationId xmlns:a16="http://schemas.microsoft.com/office/drawing/2014/main" id="{B940142D-7D8D-6D6C-7A10-83575FD14EA6}"/>
                  </a:ext>
                </a:extLst>
              </p:cNvPr>
              <p:cNvSpPr/>
              <p:nvPr/>
            </p:nvSpPr>
            <p:spPr>
              <a:xfrm>
                <a:off x="6148469" y="3185433"/>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71" name="Freeform: Shape 70">
                <a:extLst>
                  <a:ext uri="{FF2B5EF4-FFF2-40B4-BE49-F238E27FC236}">
                    <a16:creationId xmlns:a16="http://schemas.microsoft.com/office/drawing/2014/main" id="{7B748EB8-C049-F8D9-27FC-676BE9381FAC}"/>
                  </a:ext>
                </a:extLst>
              </p:cNvPr>
              <p:cNvSpPr/>
              <p:nvPr/>
            </p:nvSpPr>
            <p:spPr>
              <a:xfrm>
                <a:off x="620762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72" name="Freeform: Shape 71">
                <a:extLst>
                  <a:ext uri="{FF2B5EF4-FFF2-40B4-BE49-F238E27FC236}">
                    <a16:creationId xmlns:a16="http://schemas.microsoft.com/office/drawing/2014/main" id="{483BADC5-2415-C1B6-8DA1-EA86697871EA}"/>
                  </a:ext>
                </a:extLst>
              </p:cNvPr>
              <p:cNvSpPr/>
              <p:nvPr/>
            </p:nvSpPr>
            <p:spPr>
              <a:xfrm>
                <a:off x="6266865" y="3185433"/>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73" name="Freeform: Shape 72">
                <a:extLst>
                  <a:ext uri="{FF2B5EF4-FFF2-40B4-BE49-F238E27FC236}">
                    <a16:creationId xmlns:a16="http://schemas.microsoft.com/office/drawing/2014/main" id="{FDDC46B2-B573-8CAE-3E1B-18D694AA11AF}"/>
                  </a:ext>
                </a:extLst>
              </p:cNvPr>
              <p:cNvSpPr/>
              <p:nvPr/>
            </p:nvSpPr>
            <p:spPr>
              <a:xfrm>
                <a:off x="6326014"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74" name="Freeform: Shape 73">
                <a:extLst>
                  <a:ext uri="{FF2B5EF4-FFF2-40B4-BE49-F238E27FC236}">
                    <a16:creationId xmlns:a16="http://schemas.microsoft.com/office/drawing/2014/main" id="{6B000D02-D172-5C84-FF2B-A602BB25CEAC}"/>
                  </a:ext>
                </a:extLst>
              </p:cNvPr>
              <p:cNvSpPr/>
              <p:nvPr/>
            </p:nvSpPr>
            <p:spPr>
              <a:xfrm>
                <a:off x="638526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75" name="Freeform: Shape 74">
                <a:extLst>
                  <a:ext uri="{FF2B5EF4-FFF2-40B4-BE49-F238E27FC236}">
                    <a16:creationId xmlns:a16="http://schemas.microsoft.com/office/drawing/2014/main" id="{21762D57-4683-F481-8F59-A6BDA43D5774}"/>
                  </a:ext>
                </a:extLst>
              </p:cNvPr>
              <p:cNvSpPr/>
              <p:nvPr/>
            </p:nvSpPr>
            <p:spPr>
              <a:xfrm>
                <a:off x="6444410" y="318543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76" name="Freeform: Shape 75">
                <a:extLst>
                  <a:ext uri="{FF2B5EF4-FFF2-40B4-BE49-F238E27FC236}">
                    <a16:creationId xmlns:a16="http://schemas.microsoft.com/office/drawing/2014/main" id="{21845373-E46A-2498-D9BB-CAFC5A1C5290}"/>
                  </a:ext>
                </a:extLst>
              </p:cNvPr>
              <p:cNvSpPr/>
              <p:nvPr/>
            </p:nvSpPr>
            <p:spPr>
              <a:xfrm>
                <a:off x="6148469" y="3244676"/>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77" name="Freeform: Shape 76">
                <a:extLst>
                  <a:ext uri="{FF2B5EF4-FFF2-40B4-BE49-F238E27FC236}">
                    <a16:creationId xmlns:a16="http://schemas.microsoft.com/office/drawing/2014/main" id="{04E20021-B3FB-EA0C-A6E6-09C035726E5C}"/>
                  </a:ext>
                </a:extLst>
              </p:cNvPr>
              <p:cNvSpPr/>
              <p:nvPr/>
            </p:nvSpPr>
            <p:spPr>
              <a:xfrm>
                <a:off x="620762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78" name="Freeform: Shape 77">
                <a:extLst>
                  <a:ext uri="{FF2B5EF4-FFF2-40B4-BE49-F238E27FC236}">
                    <a16:creationId xmlns:a16="http://schemas.microsoft.com/office/drawing/2014/main" id="{DFA514B8-0075-DE92-DB3B-4830D36C1D6B}"/>
                  </a:ext>
                </a:extLst>
              </p:cNvPr>
              <p:cNvSpPr/>
              <p:nvPr/>
            </p:nvSpPr>
            <p:spPr>
              <a:xfrm>
                <a:off x="6266865" y="3244676"/>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79" name="Freeform: Shape 78">
                <a:extLst>
                  <a:ext uri="{FF2B5EF4-FFF2-40B4-BE49-F238E27FC236}">
                    <a16:creationId xmlns:a16="http://schemas.microsoft.com/office/drawing/2014/main" id="{766FD772-D3B8-60F4-A8E7-09786BD61F2B}"/>
                  </a:ext>
                </a:extLst>
              </p:cNvPr>
              <p:cNvSpPr/>
              <p:nvPr/>
            </p:nvSpPr>
            <p:spPr>
              <a:xfrm>
                <a:off x="6326014"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80" name="Freeform: Shape 79">
                <a:extLst>
                  <a:ext uri="{FF2B5EF4-FFF2-40B4-BE49-F238E27FC236}">
                    <a16:creationId xmlns:a16="http://schemas.microsoft.com/office/drawing/2014/main" id="{3C595D36-2841-EBE9-983B-C5F916430979}"/>
                  </a:ext>
                </a:extLst>
              </p:cNvPr>
              <p:cNvSpPr/>
              <p:nvPr/>
            </p:nvSpPr>
            <p:spPr>
              <a:xfrm>
                <a:off x="638526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81" name="Freeform: Shape 80">
                <a:extLst>
                  <a:ext uri="{FF2B5EF4-FFF2-40B4-BE49-F238E27FC236}">
                    <a16:creationId xmlns:a16="http://schemas.microsoft.com/office/drawing/2014/main" id="{502A9375-2E01-CF5E-CE5C-1012F87298DA}"/>
                  </a:ext>
                </a:extLst>
              </p:cNvPr>
              <p:cNvSpPr/>
              <p:nvPr/>
            </p:nvSpPr>
            <p:spPr>
              <a:xfrm>
                <a:off x="6444410" y="32446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82" name="Freeform: Shape 81">
                <a:extLst>
                  <a:ext uri="{FF2B5EF4-FFF2-40B4-BE49-F238E27FC236}">
                    <a16:creationId xmlns:a16="http://schemas.microsoft.com/office/drawing/2014/main" id="{A31A42A4-FAAB-14BF-2889-FC7F2F7232EF}"/>
                  </a:ext>
                </a:extLst>
              </p:cNvPr>
              <p:cNvSpPr/>
              <p:nvPr/>
            </p:nvSpPr>
            <p:spPr>
              <a:xfrm>
                <a:off x="6148469"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83" name="Freeform: Shape 82">
                <a:extLst>
                  <a:ext uri="{FF2B5EF4-FFF2-40B4-BE49-F238E27FC236}">
                    <a16:creationId xmlns:a16="http://schemas.microsoft.com/office/drawing/2014/main" id="{D4F25E52-8069-5A0B-5ECE-36D643757E39}"/>
                  </a:ext>
                </a:extLst>
              </p:cNvPr>
              <p:cNvSpPr/>
              <p:nvPr/>
            </p:nvSpPr>
            <p:spPr>
              <a:xfrm>
                <a:off x="620762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84" name="Freeform: Shape 83">
                <a:extLst>
                  <a:ext uri="{FF2B5EF4-FFF2-40B4-BE49-F238E27FC236}">
                    <a16:creationId xmlns:a16="http://schemas.microsoft.com/office/drawing/2014/main" id="{4FDB0713-F76C-9683-175F-20287054422F}"/>
                  </a:ext>
                </a:extLst>
              </p:cNvPr>
              <p:cNvSpPr/>
              <p:nvPr/>
            </p:nvSpPr>
            <p:spPr>
              <a:xfrm>
                <a:off x="6266865" y="330382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85" name="Freeform: Shape 84">
                <a:extLst>
                  <a:ext uri="{FF2B5EF4-FFF2-40B4-BE49-F238E27FC236}">
                    <a16:creationId xmlns:a16="http://schemas.microsoft.com/office/drawing/2014/main" id="{BD1748C1-DFBC-7F53-F77E-08379E98D180}"/>
                  </a:ext>
                </a:extLst>
              </p:cNvPr>
              <p:cNvSpPr/>
              <p:nvPr/>
            </p:nvSpPr>
            <p:spPr>
              <a:xfrm>
                <a:off x="632601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86" name="Freeform: Shape 85">
                <a:extLst>
                  <a:ext uri="{FF2B5EF4-FFF2-40B4-BE49-F238E27FC236}">
                    <a16:creationId xmlns:a16="http://schemas.microsoft.com/office/drawing/2014/main" id="{622F7153-9459-B9F6-7A7A-8E3BFF230820}"/>
                  </a:ext>
                </a:extLst>
              </p:cNvPr>
              <p:cNvSpPr/>
              <p:nvPr/>
            </p:nvSpPr>
            <p:spPr>
              <a:xfrm>
                <a:off x="638526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87" name="Freeform: Shape 86">
                <a:extLst>
                  <a:ext uri="{FF2B5EF4-FFF2-40B4-BE49-F238E27FC236}">
                    <a16:creationId xmlns:a16="http://schemas.microsoft.com/office/drawing/2014/main" id="{047813AD-22C6-6AE7-5D6F-F0DF492E8A02}"/>
                  </a:ext>
                </a:extLst>
              </p:cNvPr>
              <p:cNvSpPr/>
              <p:nvPr/>
            </p:nvSpPr>
            <p:spPr>
              <a:xfrm>
                <a:off x="644441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88" name="Freeform: Shape 87">
                <a:extLst>
                  <a:ext uri="{FF2B5EF4-FFF2-40B4-BE49-F238E27FC236}">
                    <a16:creationId xmlns:a16="http://schemas.microsoft.com/office/drawing/2014/main" id="{58D8786E-2B74-322C-2F43-0F02391DB8B5}"/>
                  </a:ext>
                </a:extLst>
              </p:cNvPr>
              <p:cNvSpPr/>
              <p:nvPr/>
            </p:nvSpPr>
            <p:spPr>
              <a:xfrm>
                <a:off x="6148469"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89" name="Freeform: Shape 88">
                <a:extLst>
                  <a:ext uri="{FF2B5EF4-FFF2-40B4-BE49-F238E27FC236}">
                    <a16:creationId xmlns:a16="http://schemas.microsoft.com/office/drawing/2014/main" id="{9A94E26F-F043-F3B6-78E0-64AC90C7860F}"/>
                  </a:ext>
                </a:extLst>
              </p:cNvPr>
              <p:cNvSpPr/>
              <p:nvPr/>
            </p:nvSpPr>
            <p:spPr>
              <a:xfrm>
                <a:off x="620762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90" name="Freeform: Shape 89">
                <a:extLst>
                  <a:ext uri="{FF2B5EF4-FFF2-40B4-BE49-F238E27FC236}">
                    <a16:creationId xmlns:a16="http://schemas.microsoft.com/office/drawing/2014/main" id="{FE6F1192-B062-9C11-3502-8547A219DE91}"/>
                  </a:ext>
                </a:extLst>
              </p:cNvPr>
              <p:cNvSpPr/>
              <p:nvPr/>
            </p:nvSpPr>
            <p:spPr>
              <a:xfrm>
                <a:off x="6266865" y="3363072"/>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91" name="Freeform: Shape 90">
                <a:extLst>
                  <a:ext uri="{FF2B5EF4-FFF2-40B4-BE49-F238E27FC236}">
                    <a16:creationId xmlns:a16="http://schemas.microsoft.com/office/drawing/2014/main" id="{C6674856-3B29-4A6E-4434-CC74946137AC}"/>
                  </a:ext>
                </a:extLst>
              </p:cNvPr>
              <p:cNvSpPr/>
              <p:nvPr/>
            </p:nvSpPr>
            <p:spPr>
              <a:xfrm>
                <a:off x="632601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92" name="Freeform: Shape 91">
                <a:extLst>
                  <a:ext uri="{FF2B5EF4-FFF2-40B4-BE49-F238E27FC236}">
                    <a16:creationId xmlns:a16="http://schemas.microsoft.com/office/drawing/2014/main" id="{68484428-B17E-4732-9B8B-5DAE8178F26B}"/>
                  </a:ext>
                </a:extLst>
              </p:cNvPr>
              <p:cNvSpPr/>
              <p:nvPr/>
            </p:nvSpPr>
            <p:spPr>
              <a:xfrm>
                <a:off x="638526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93" name="Freeform: Shape 92">
                <a:extLst>
                  <a:ext uri="{FF2B5EF4-FFF2-40B4-BE49-F238E27FC236}">
                    <a16:creationId xmlns:a16="http://schemas.microsoft.com/office/drawing/2014/main" id="{97FFA441-CD40-30AA-F7AD-A763490CE070}"/>
                  </a:ext>
                </a:extLst>
              </p:cNvPr>
              <p:cNvSpPr/>
              <p:nvPr/>
            </p:nvSpPr>
            <p:spPr>
              <a:xfrm>
                <a:off x="6444410" y="3363074"/>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94" name="Freeform: Shape 93">
                <a:extLst>
                  <a:ext uri="{FF2B5EF4-FFF2-40B4-BE49-F238E27FC236}">
                    <a16:creationId xmlns:a16="http://schemas.microsoft.com/office/drawing/2014/main" id="{23452267-AA5A-BDC5-89F6-3BAAE102D4ED}"/>
                  </a:ext>
                </a:extLst>
              </p:cNvPr>
              <p:cNvSpPr/>
              <p:nvPr/>
            </p:nvSpPr>
            <p:spPr>
              <a:xfrm>
                <a:off x="6148469"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95" name="Freeform: Shape 94">
                <a:extLst>
                  <a:ext uri="{FF2B5EF4-FFF2-40B4-BE49-F238E27FC236}">
                    <a16:creationId xmlns:a16="http://schemas.microsoft.com/office/drawing/2014/main" id="{EF36DEC1-F86A-644C-FC1D-227A405F24AE}"/>
                  </a:ext>
                </a:extLst>
              </p:cNvPr>
              <p:cNvSpPr/>
              <p:nvPr/>
            </p:nvSpPr>
            <p:spPr>
              <a:xfrm>
                <a:off x="620762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96" name="Freeform: Shape 95">
                <a:extLst>
                  <a:ext uri="{FF2B5EF4-FFF2-40B4-BE49-F238E27FC236}">
                    <a16:creationId xmlns:a16="http://schemas.microsoft.com/office/drawing/2014/main" id="{37F80E15-1E12-4D93-C17D-6B1AB678D7AB}"/>
                  </a:ext>
                </a:extLst>
              </p:cNvPr>
              <p:cNvSpPr/>
              <p:nvPr/>
            </p:nvSpPr>
            <p:spPr>
              <a:xfrm>
                <a:off x="6266865" y="3422225"/>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97" name="Freeform: Shape 96">
                <a:extLst>
                  <a:ext uri="{FF2B5EF4-FFF2-40B4-BE49-F238E27FC236}">
                    <a16:creationId xmlns:a16="http://schemas.microsoft.com/office/drawing/2014/main" id="{7BC498D2-DFF0-7A50-733B-A678C1EE3274}"/>
                  </a:ext>
                </a:extLst>
              </p:cNvPr>
              <p:cNvSpPr/>
              <p:nvPr/>
            </p:nvSpPr>
            <p:spPr>
              <a:xfrm>
                <a:off x="632601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98" name="Freeform: Shape 97">
                <a:extLst>
                  <a:ext uri="{FF2B5EF4-FFF2-40B4-BE49-F238E27FC236}">
                    <a16:creationId xmlns:a16="http://schemas.microsoft.com/office/drawing/2014/main" id="{4CBCDA38-AAC3-A061-7622-73295BF72863}"/>
                  </a:ext>
                </a:extLst>
              </p:cNvPr>
              <p:cNvSpPr/>
              <p:nvPr/>
            </p:nvSpPr>
            <p:spPr>
              <a:xfrm>
                <a:off x="638526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99" name="Freeform: Shape 98">
                <a:extLst>
                  <a:ext uri="{FF2B5EF4-FFF2-40B4-BE49-F238E27FC236}">
                    <a16:creationId xmlns:a16="http://schemas.microsoft.com/office/drawing/2014/main" id="{7B53E0B6-9B3B-0563-6DCC-0A0AB43CD8E2}"/>
                  </a:ext>
                </a:extLst>
              </p:cNvPr>
              <p:cNvSpPr/>
              <p:nvPr/>
            </p:nvSpPr>
            <p:spPr>
              <a:xfrm>
                <a:off x="6444410" y="34222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00" name="Freeform: Shape 99">
                <a:extLst>
                  <a:ext uri="{FF2B5EF4-FFF2-40B4-BE49-F238E27FC236}">
                    <a16:creationId xmlns:a16="http://schemas.microsoft.com/office/drawing/2014/main" id="{94617EBE-5499-7053-0109-21CA78C17CE5}"/>
                  </a:ext>
                </a:extLst>
              </p:cNvPr>
              <p:cNvSpPr/>
              <p:nvPr/>
            </p:nvSpPr>
            <p:spPr>
              <a:xfrm>
                <a:off x="5734038" y="3481374"/>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101" name="Freeform: Shape 100">
                <a:extLst>
                  <a:ext uri="{FF2B5EF4-FFF2-40B4-BE49-F238E27FC236}">
                    <a16:creationId xmlns:a16="http://schemas.microsoft.com/office/drawing/2014/main" id="{8EA84707-C445-3C78-3C67-A23AD5A28E7F}"/>
                  </a:ext>
                </a:extLst>
              </p:cNvPr>
              <p:cNvSpPr/>
              <p:nvPr/>
            </p:nvSpPr>
            <p:spPr>
              <a:xfrm>
                <a:off x="5793283"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02" name="Freeform: Shape 101">
                <a:extLst>
                  <a:ext uri="{FF2B5EF4-FFF2-40B4-BE49-F238E27FC236}">
                    <a16:creationId xmlns:a16="http://schemas.microsoft.com/office/drawing/2014/main" id="{DCAC8AC6-9828-1659-CE39-34C1A3B42C73}"/>
                  </a:ext>
                </a:extLst>
              </p:cNvPr>
              <p:cNvSpPr/>
              <p:nvPr/>
            </p:nvSpPr>
            <p:spPr>
              <a:xfrm>
                <a:off x="5852433"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03" name="Freeform: Shape 102">
                <a:extLst>
                  <a:ext uri="{FF2B5EF4-FFF2-40B4-BE49-F238E27FC236}">
                    <a16:creationId xmlns:a16="http://schemas.microsoft.com/office/drawing/2014/main" id="{4F922EF3-E8D7-7576-2DC6-BA772D7352DB}"/>
                  </a:ext>
                </a:extLst>
              </p:cNvPr>
              <p:cNvSpPr/>
              <p:nvPr/>
            </p:nvSpPr>
            <p:spPr>
              <a:xfrm>
                <a:off x="591167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04" name="Freeform: Shape 103">
                <a:extLst>
                  <a:ext uri="{FF2B5EF4-FFF2-40B4-BE49-F238E27FC236}">
                    <a16:creationId xmlns:a16="http://schemas.microsoft.com/office/drawing/2014/main" id="{205D6AB6-6E01-0677-53B1-9EC40A436B01}"/>
                  </a:ext>
                </a:extLst>
              </p:cNvPr>
              <p:cNvSpPr/>
              <p:nvPr/>
            </p:nvSpPr>
            <p:spPr>
              <a:xfrm>
                <a:off x="597082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05" name="Freeform: Shape 104">
                <a:extLst>
                  <a:ext uri="{FF2B5EF4-FFF2-40B4-BE49-F238E27FC236}">
                    <a16:creationId xmlns:a16="http://schemas.microsoft.com/office/drawing/2014/main" id="{AE1CE5B4-08B7-E427-3103-6598CEA8D363}"/>
                  </a:ext>
                </a:extLst>
              </p:cNvPr>
              <p:cNvSpPr/>
              <p:nvPr/>
            </p:nvSpPr>
            <p:spPr>
              <a:xfrm>
                <a:off x="6030074"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06" name="Freeform: Shape 105">
                <a:extLst>
                  <a:ext uri="{FF2B5EF4-FFF2-40B4-BE49-F238E27FC236}">
                    <a16:creationId xmlns:a16="http://schemas.microsoft.com/office/drawing/2014/main" id="{4164EA78-8A18-E912-AA83-BD225D1EF4E8}"/>
                  </a:ext>
                </a:extLst>
              </p:cNvPr>
              <p:cNvSpPr/>
              <p:nvPr/>
            </p:nvSpPr>
            <p:spPr>
              <a:xfrm>
                <a:off x="6089224"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07" name="Freeform: Shape 106">
                <a:extLst>
                  <a:ext uri="{FF2B5EF4-FFF2-40B4-BE49-F238E27FC236}">
                    <a16:creationId xmlns:a16="http://schemas.microsoft.com/office/drawing/2014/main" id="{A40FF120-7976-8EAD-C3C5-637259F5677E}"/>
                  </a:ext>
                </a:extLst>
              </p:cNvPr>
              <p:cNvSpPr/>
              <p:nvPr/>
            </p:nvSpPr>
            <p:spPr>
              <a:xfrm>
                <a:off x="5734038" y="354062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08" name="Freeform: Shape 107">
                <a:extLst>
                  <a:ext uri="{FF2B5EF4-FFF2-40B4-BE49-F238E27FC236}">
                    <a16:creationId xmlns:a16="http://schemas.microsoft.com/office/drawing/2014/main" id="{A52F2355-6F9B-0220-005B-3677ACA646C8}"/>
                  </a:ext>
                </a:extLst>
              </p:cNvPr>
              <p:cNvSpPr/>
              <p:nvPr/>
            </p:nvSpPr>
            <p:spPr>
              <a:xfrm>
                <a:off x="5793283"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09" name="Freeform: Shape 108">
                <a:extLst>
                  <a:ext uri="{FF2B5EF4-FFF2-40B4-BE49-F238E27FC236}">
                    <a16:creationId xmlns:a16="http://schemas.microsoft.com/office/drawing/2014/main" id="{95D24374-511F-B723-5AFA-DAA0DA71488B}"/>
                  </a:ext>
                </a:extLst>
              </p:cNvPr>
              <p:cNvSpPr/>
              <p:nvPr/>
            </p:nvSpPr>
            <p:spPr>
              <a:xfrm>
                <a:off x="5852433"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10" name="Freeform: Shape 109">
                <a:extLst>
                  <a:ext uri="{FF2B5EF4-FFF2-40B4-BE49-F238E27FC236}">
                    <a16:creationId xmlns:a16="http://schemas.microsoft.com/office/drawing/2014/main" id="{93AFC734-E5B5-EE1E-6F2E-432A4656433C}"/>
                  </a:ext>
                </a:extLst>
              </p:cNvPr>
              <p:cNvSpPr/>
              <p:nvPr/>
            </p:nvSpPr>
            <p:spPr>
              <a:xfrm>
                <a:off x="591167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11" name="Freeform: Shape 110">
                <a:extLst>
                  <a:ext uri="{FF2B5EF4-FFF2-40B4-BE49-F238E27FC236}">
                    <a16:creationId xmlns:a16="http://schemas.microsoft.com/office/drawing/2014/main" id="{85A3E08F-FD42-4BCA-CF37-4288FE13B4F6}"/>
                  </a:ext>
                </a:extLst>
              </p:cNvPr>
              <p:cNvSpPr/>
              <p:nvPr/>
            </p:nvSpPr>
            <p:spPr>
              <a:xfrm>
                <a:off x="597082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12" name="Freeform: Shape 111">
                <a:extLst>
                  <a:ext uri="{FF2B5EF4-FFF2-40B4-BE49-F238E27FC236}">
                    <a16:creationId xmlns:a16="http://schemas.microsoft.com/office/drawing/2014/main" id="{EAD0DCF6-141A-0B10-71DF-F0A2622843D5}"/>
                  </a:ext>
                </a:extLst>
              </p:cNvPr>
              <p:cNvSpPr/>
              <p:nvPr/>
            </p:nvSpPr>
            <p:spPr>
              <a:xfrm>
                <a:off x="6030074"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13" name="Freeform: Shape 112">
                <a:extLst>
                  <a:ext uri="{FF2B5EF4-FFF2-40B4-BE49-F238E27FC236}">
                    <a16:creationId xmlns:a16="http://schemas.microsoft.com/office/drawing/2014/main" id="{A3F3A2E5-18A3-2C4D-D153-C3464A1C1EC4}"/>
                  </a:ext>
                </a:extLst>
              </p:cNvPr>
              <p:cNvSpPr/>
              <p:nvPr/>
            </p:nvSpPr>
            <p:spPr>
              <a:xfrm>
                <a:off x="6089224"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14" name="Freeform: Shape 113">
                <a:extLst>
                  <a:ext uri="{FF2B5EF4-FFF2-40B4-BE49-F238E27FC236}">
                    <a16:creationId xmlns:a16="http://schemas.microsoft.com/office/drawing/2014/main" id="{A943757E-2532-5FF5-A48A-43971DC4BD09}"/>
                  </a:ext>
                </a:extLst>
              </p:cNvPr>
              <p:cNvSpPr/>
              <p:nvPr/>
            </p:nvSpPr>
            <p:spPr>
              <a:xfrm>
                <a:off x="5734038" y="359977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15" name="Freeform: Shape 114">
                <a:extLst>
                  <a:ext uri="{FF2B5EF4-FFF2-40B4-BE49-F238E27FC236}">
                    <a16:creationId xmlns:a16="http://schemas.microsoft.com/office/drawing/2014/main" id="{CBFCD8F2-11EA-EDB1-B34E-1B0401780A66}"/>
                  </a:ext>
                </a:extLst>
              </p:cNvPr>
              <p:cNvSpPr/>
              <p:nvPr/>
            </p:nvSpPr>
            <p:spPr>
              <a:xfrm>
                <a:off x="5793283" y="359977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16" name="Freeform: Shape 115">
                <a:extLst>
                  <a:ext uri="{FF2B5EF4-FFF2-40B4-BE49-F238E27FC236}">
                    <a16:creationId xmlns:a16="http://schemas.microsoft.com/office/drawing/2014/main" id="{37D20449-1B9D-1D50-840F-980D9B53AEB8}"/>
                  </a:ext>
                </a:extLst>
              </p:cNvPr>
              <p:cNvSpPr/>
              <p:nvPr/>
            </p:nvSpPr>
            <p:spPr>
              <a:xfrm>
                <a:off x="5852433"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17" name="Freeform: Shape 116">
                <a:extLst>
                  <a:ext uri="{FF2B5EF4-FFF2-40B4-BE49-F238E27FC236}">
                    <a16:creationId xmlns:a16="http://schemas.microsoft.com/office/drawing/2014/main" id="{AB5C7C15-0221-7BB3-CF32-6D402A1E54B4}"/>
                  </a:ext>
                </a:extLst>
              </p:cNvPr>
              <p:cNvSpPr/>
              <p:nvPr/>
            </p:nvSpPr>
            <p:spPr>
              <a:xfrm>
                <a:off x="591167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18" name="Freeform: Shape 117">
                <a:extLst>
                  <a:ext uri="{FF2B5EF4-FFF2-40B4-BE49-F238E27FC236}">
                    <a16:creationId xmlns:a16="http://schemas.microsoft.com/office/drawing/2014/main" id="{563E35AC-CEE7-FF98-8161-F03E1BCA70A2}"/>
                  </a:ext>
                </a:extLst>
              </p:cNvPr>
              <p:cNvSpPr/>
              <p:nvPr/>
            </p:nvSpPr>
            <p:spPr>
              <a:xfrm>
                <a:off x="597082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19" name="Freeform: Shape 118">
                <a:extLst>
                  <a:ext uri="{FF2B5EF4-FFF2-40B4-BE49-F238E27FC236}">
                    <a16:creationId xmlns:a16="http://schemas.microsoft.com/office/drawing/2014/main" id="{BDF4FBFD-F8C5-13AC-4CF5-94C49827D079}"/>
                  </a:ext>
                </a:extLst>
              </p:cNvPr>
              <p:cNvSpPr/>
              <p:nvPr/>
            </p:nvSpPr>
            <p:spPr>
              <a:xfrm>
                <a:off x="6030073" y="3599770"/>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20" name="Freeform: Shape 119">
                <a:extLst>
                  <a:ext uri="{FF2B5EF4-FFF2-40B4-BE49-F238E27FC236}">
                    <a16:creationId xmlns:a16="http://schemas.microsoft.com/office/drawing/2014/main" id="{D03FD281-0570-A090-A434-BDA7481BAF4C}"/>
                  </a:ext>
                </a:extLst>
              </p:cNvPr>
              <p:cNvSpPr/>
              <p:nvPr/>
            </p:nvSpPr>
            <p:spPr>
              <a:xfrm>
                <a:off x="6089224"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21" name="Freeform: Shape 120">
                <a:extLst>
                  <a:ext uri="{FF2B5EF4-FFF2-40B4-BE49-F238E27FC236}">
                    <a16:creationId xmlns:a16="http://schemas.microsoft.com/office/drawing/2014/main" id="{E6007405-9CE3-47FD-D1AB-FA54C885C2C9}"/>
                  </a:ext>
                </a:extLst>
              </p:cNvPr>
              <p:cNvSpPr/>
              <p:nvPr/>
            </p:nvSpPr>
            <p:spPr>
              <a:xfrm>
                <a:off x="5734037" y="365901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22" name="Freeform: Shape 121">
                <a:extLst>
                  <a:ext uri="{FF2B5EF4-FFF2-40B4-BE49-F238E27FC236}">
                    <a16:creationId xmlns:a16="http://schemas.microsoft.com/office/drawing/2014/main" id="{78E74613-2A0D-0DD5-2F1B-6405342E67E4}"/>
                  </a:ext>
                </a:extLst>
              </p:cNvPr>
              <p:cNvSpPr/>
              <p:nvPr/>
            </p:nvSpPr>
            <p:spPr>
              <a:xfrm>
                <a:off x="5793282" y="3659014"/>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23" name="Freeform: Shape 122">
                <a:extLst>
                  <a:ext uri="{FF2B5EF4-FFF2-40B4-BE49-F238E27FC236}">
                    <a16:creationId xmlns:a16="http://schemas.microsoft.com/office/drawing/2014/main" id="{F995F625-1E17-4469-F519-A7A8883E831D}"/>
                  </a:ext>
                </a:extLst>
              </p:cNvPr>
              <p:cNvSpPr/>
              <p:nvPr/>
            </p:nvSpPr>
            <p:spPr>
              <a:xfrm>
                <a:off x="5852432"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24" name="Freeform: Shape 123">
                <a:extLst>
                  <a:ext uri="{FF2B5EF4-FFF2-40B4-BE49-F238E27FC236}">
                    <a16:creationId xmlns:a16="http://schemas.microsoft.com/office/drawing/2014/main" id="{F6446565-72A4-AF59-DF94-3BAEBDFD5D50}"/>
                  </a:ext>
                </a:extLst>
              </p:cNvPr>
              <p:cNvSpPr/>
              <p:nvPr/>
            </p:nvSpPr>
            <p:spPr>
              <a:xfrm>
                <a:off x="591167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25" name="Freeform: Shape 124">
                <a:extLst>
                  <a:ext uri="{FF2B5EF4-FFF2-40B4-BE49-F238E27FC236}">
                    <a16:creationId xmlns:a16="http://schemas.microsoft.com/office/drawing/2014/main" id="{82095228-E2BB-C476-645F-05BCEA8EFD83}"/>
                  </a:ext>
                </a:extLst>
              </p:cNvPr>
              <p:cNvSpPr/>
              <p:nvPr/>
            </p:nvSpPr>
            <p:spPr>
              <a:xfrm>
                <a:off x="597082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26" name="Freeform: Shape 125">
                <a:extLst>
                  <a:ext uri="{FF2B5EF4-FFF2-40B4-BE49-F238E27FC236}">
                    <a16:creationId xmlns:a16="http://schemas.microsoft.com/office/drawing/2014/main" id="{C5FF8B5E-9D3A-A8F7-E5BD-25868761985D}"/>
                  </a:ext>
                </a:extLst>
              </p:cNvPr>
              <p:cNvSpPr/>
              <p:nvPr/>
            </p:nvSpPr>
            <p:spPr>
              <a:xfrm>
                <a:off x="6030073" y="3659014"/>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27" name="Freeform: Shape 126">
                <a:extLst>
                  <a:ext uri="{FF2B5EF4-FFF2-40B4-BE49-F238E27FC236}">
                    <a16:creationId xmlns:a16="http://schemas.microsoft.com/office/drawing/2014/main" id="{B3A41256-CD01-1393-D367-9149954A6E34}"/>
                  </a:ext>
                </a:extLst>
              </p:cNvPr>
              <p:cNvSpPr/>
              <p:nvPr/>
            </p:nvSpPr>
            <p:spPr>
              <a:xfrm>
                <a:off x="6089224"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28" name="Freeform: Shape 127">
                <a:extLst>
                  <a:ext uri="{FF2B5EF4-FFF2-40B4-BE49-F238E27FC236}">
                    <a16:creationId xmlns:a16="http://schemas.microsoft.com/office/drawing/2014/main" id="{0B47BFC3-3BBD-616D-81F3-3CCC00B78649}"/>
                  </a:ext>
                </a:extLst>
              </p:cNvPr>
              <p:cNvSpPr/>
              <p:nvPr/>
            </p:nvSpPr>
            <p:spPr>
              <a:xfrm>
                <a:off x="5734039" y="371816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29" name="Freeform: Shape 128">
                <a:extLst>
                  <a:ext uri="{FF2B5EF4-FFF2-40B4-BE49-F238E27FC236}">
                    <a16:creationId xmlns:a16="http://schemas.microsoft.com/office/drawing/2014/main" id="{21FC81D9-1A5D-6FBE-690D-27B6E94AE7CA}"/>
                  </a:ext>
                </a:extLst>
              </p:cNvPr>
              <p:cNvSpPr/>
              <p:nvPr/>
            </p:nvSpPr>
            <p:spPr>
              <a:xfrm>
                <a:off x="5793284" y="371816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0" name="Freeform: Shape 129">
                <a:extLst>
                  <a:ext uri="{FF2B5EF4-FFF2-40B4-BE49-F238E27FC236}">
                    <a16:creationId xmlns:a16="http://schemas.microsoft.com/office/drawing/2014/main" id="{ADC8D33F-1CA6-C159-020B-2FCB02A20DBB}"/>
                  </a:ext>
                </a:extLst>
              </p:cNvPr>
              <p:cNvSpPr/>
              <p:nvPr/>
            </p:nvSpPr>
            <p:spPr>
              <a:xfrm>
                <a:off x="5852434"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1" name="Freeform: Shape 130">
                <a:extLst>
                  <a:ext uri="{FF2B5EF4-FFF2-40B4-BE49-F238E27FC236}">
                    <a16:creationId xmlns:a16="http://schemas.microsoft.com/office/drawing/2014/main" id="{D6805323-278B-6D6E-D7CF-236083E8A6CC}"/>
                  </a:ext>
                </a:extLst>
              </p:cNvPr>
              <p:cNvSpPr/>
              <p:nvPr/>
            </p:nvSpPr>
            <p:spPr>
              <a:xfrm>
                <a:off x="591167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2" name="Freeform: Shape 131">
                <a:extLst>
                  <a:ext uri="{FF2B5EF4-FFF2-40B4-BE49-F238E27FC236}">
                    <a16:creationId xmlns:a16="http://schemas.microsoft.com/office/drawing/2014/main" id="{CB086F6C-4ABD-6C7F-6286-62791CF27747}"/>
                  </a:ext>
                </a:extLst>
              </p:cNvPr>
              <p:cNvSpPr/>
              <p:nvPr/>
            </p:nvSpPr>
            <p:spPr>
              <a:xfrm>
                <a:off x="597082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3" name="Freeform: Shape 132">
                <a:extLst>
                  <a:ext uri="{FF2B5EF4-FFF2-40B4-BE49-F238E27FC236}">
                    <a16:creationId xmlns:a16="http://schemas.microsoft.com/office/drawing/2014/main" id="{853F8AF8-3B11-75DC-2A69-B6E5BEEBEE97}"/>
                  </a:ext>
                </a:extLst>
              </p:cNvPr>
              <p:cNvSpPr/>
              <p:nvPr/>
            </p:nvSpPr>
            <p:spPr>
              <a:xfrm>
                <a:off x="6030074" y="371816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4" name="Freeform: Shape 133">
                <a:extLst>
                  <a:ext uri="{FF2B5EF4-FFF2-40B4-BE49-F238E27FC236}">
                    <a16:creationId xmlns:a16="http://schemas.microsoft.com/office/drawing/2014/main" id="{E83FA80F-AE39-6A56-A33E-516925A842FE}"/>
                  </a:ext>
                </a:extLst>
              </p:cNvPr>
              <p:cNvSpPr/>
              <p:nvPr/>
            </p:nvSpPr>
            <p:spPr>
              <a:xfrm>
                <a:off x="6089225"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5" name="Freeform: Shape 134">
                <a:extLst>
                  <a:ext uri="{FF2B5EF4-FFF2-40B4-BE49-F238E27FC236}">
                    <a16:creationId xmlns:a16="http://schemas.microsoft.com/office/drawing/2014/main" id="{84722D33-BC5B-8A02-EEB9-94D91917C838}"/>
                  </a:ext>
                </a:extLst>
              </p:cNvPr>
              <p:cNvSpPr/>
              <p:nvPr/>
            </p:nvSpPr>
            <p:spPr>
              <a:xfrm>
                <a:off x="5734040" y="377741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36" name="Freeform: Shape 135">
                <a:extLst>
                  <a:ext uri="{FF2B5EF4-FFF2-40B4-BE49-F238E27FC236}">
                    <a16:creationId xmlns:a16="http://schemas.microsoft.com/office/drawing/2014/main" id="{D27F9F3A-A472-718E-4B34-62D3396DA0C5}"/>
                  </a:ext>
                </a:extLst>
              </p:cNvPr>
              <p:cNvSpPr/>
              <p:nvPr/>
            </p:nvSpPr>
            <p:spPr>
              <a:xfrm>
                <a:off x="5793285"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37" name="Freeform: Shape 136">
                <a:extLst>
                  <a:ext uri="{FF2B5EF4-FFF2-40B4-BE49-F238E27FC236}">
                    <a16:creationId xmlns:a16="http://schemas.microsoft.com/office/drawing/2014/main" id="{A7D71A11-2247-1227-060A-D2380A657BF5}"/>
                  </a:ext>
                </a:extLst>
              </p:cNvPr>
              <p:cNvSpPr/>
              <p:nvPr/>
            </p:nvSpPr>
            <p:spPr>
              <a:xfrm>
                <a:off x="5852436"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38" name="Freeform: Shape 137">
                <a:extLst>
                  <a:ext uri="{FF2B5EF4-FFF2-40B4-BE49-F238E27FC236}">
                    <a16:creationId xmlns:a16="http://schemas.microsoft.com/office/drawing/2014/main" id="{226B518C-966D-B47B-2D20-FD2CF4F67A7C}"/>
                  </a:ext>
                </a:extLst>
              </p:cNvPr>
              <p:cNvSpPr/>
              <p:nvPr/>
            </p:nvSpPr>
            <p:spPr>
              <a:xfrm>
                <a:off x="5911683"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39" name="Freeform: Shape 138">
                <a:extLst>
                  <a:ext uri="{FF2B5EF4-FFF2-40B4-BE49-F238E27FC236}">
                    <a16:creationId xmlns:a16="http://schemas.microsoft.com/office/drawing/2014/main" id="{4F69EF2E-AA56-DCF4-6E61-0F3731C6A583}"/>
                  </a:ext>
                </a:extLst>
              </p:cNvPr>
              <p:cNvSpPr/>
              <p:nvPr/>
            </p:nvSpPr>
            <p:spPr>
              <a:xfrm>
                <a:off x="5970835"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40" name="Freeform: Shape 139">
                <a:extLst>
                  <a:ext uri="{FF2B5EF4-FFF2-40B4-BE49-F238E27FC236}">
                    <a16:creationId xmlns:a16="http://schemas.microsoft.com/office/drawing/2014/main" id="{5E3BAE4A-C959-664D-ADB5-EA6E52AC1F80}"/>
                  </a:ext>
                </a:extLst>
              </p:cNvPr>
              <p:cNvSpPr/>
              <p:nvPr/>
            </p:nvSpPr>
            <p:spPr>
              <a:xfrm>
                <a:off x="6030082"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41" name="Freeform: Shape 140">
                <a:extLst>
                  <a:ext uri="{FF2B5EF4-FFF2-40B4-BE49-F238E27FC236}">
                    <a16:creationId xmlns:a16="http://schemas.microsoft.com/office/drawing/2014/main" id="{9F0947F0-3ACA-EF21-F7CF-66918E594E96}"/>
                  </a:ext>
                </a:extLst>
              </p:cNvPr>
              <p:cNvSpPr/>
              <p:nvPr/>
            </p:nvSpPr>
            <p:spPr>
              <a:xfrm>
                <a:off x="6089231"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42" name="Freeform: Shape 141">
                <a:extLst>
                  <a:ext uri="{FF2B5EF4-FFF2-40B4-BE49-F238E27FC236}">
                    <a16:creationId xmlns:a16="http://schemas.microsoft.com/office/drawing/2014/main" id="{4C7FC0C3-967F-3DA8-FC7A-BF1179B270C9}"/>
                  </a:ext>
                </a:extLst>
              </p:cNvPr>
              <p:cNvSpPr/>
              <p:nvPr/>
            </p:nvSpPr>
            <p:spPr>
              <a:xfrm>
                <a:off x="6148476" y="3481374"/>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43" name="Freeform: Shape 142">
                <a:extLst>
                  <a:ext uri="{FF2B5EF4-FFF2-40B4-BE49-F238E27FC236}">
                    <a16:creationId xmlns:a16="http://schemas.microsoft.com/office/drawing/2014/main" id="{7D80D4B4-2F7F-BE30-6128-57103D579B75}"/>
                  </a:ext>
                </a:extLst>
              </p:cNvPr>
              <p:cNvSpPr/>
              <p:nvPr/>
            </p:nvSpPr>
            <p:spPr>
              <a:xfrm>
                <a:off x="6207627"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44" name="Freeform: Shape 143">
                <a:extLst>
                  <a:ext uri="{FF2B5EF4-FFF2-40B4-BE49-F238E27FC236}">
                    <a16:creationId xmlns:a16="http://schemas.microsoft.com/office/drawing/2014/main" id="{20EF0FF2-0956-364D-6FA2-E7AB46626778}"/>
                  </a:ext>
                </a:extLst>
              </p:cNvPr>
              <p:cNvSpPr/>
              <p:nvPr/>
            </p:nvSpPr>
            <p:spPr>
              <a:xfrm>
                <a:off x="6266872" y="3481374"/>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endParaRPr lang="en-US" dirty="0"/>
              </a:p>
            </p:txBody>
          </p:sp>
          <p:sp>
            <p:nvSpPr>
              <p:cNvPr id="145" name="Freeform: Shape 144">
                <a:extLst>
                  <a:ext uri="{FF2B5EF4-FFF2-40B4-BE49-F238E27FC236}">
                    <a16:creationId xmlns:a16="http://schemas.microsoft.com/office/drawing/2014/main" id="{BD8A193F-9109-AF4D-D7A2-CCD89BD5E3F9}"/>
                  </a:ext>
                </a:extLst>
              </p:cNvPr>
              <p:cNvSpPr/>
              <p:nvPr/>
            </p:nvSpPr>
            <p:spPr>
              <a:xfrm>
                <a:off x="6326022"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46" name="Freeform: Shape 145">
                <a:extLst>
                  <a:ext uri="{FF2B5EF4-FFF2-40B4-BE49-F238E27FC236}">
                    <a16:creationId xmlns:a16="http://schemas.microsoft.com/office/drawing/2014/main" id="{56D599D9-0680-5A14-26C4-383DC8D9C05B}"/>
                  </a:ext>
                </a:extLst>
              </p:cNvPr>
              <p:cNvSpPr/>
              <p:nvPr/>
            </p:nvSpPr>
            <p:spPr>
              <a:xfrm>
                <a:off x="638526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endParaRPr lang="en-US" dirty="0"/>
              </a:p>
            </p:txBody>
          </p:sp>
          <p:sp>
            <p:nvSpPr>
              <p:cNvPr id="147" name="Freeform: Shape 146">
                <a:extLst>
                  <a:ext uri="{FF2B5EF4-FFF2-40B4-BE49-F238E27FC236}">
                    <a16:creationId xmlns:a16="http://schemas.microsoft.com/office/drawing/2014/main" id="{0B195401-7E42-58B3-8E72-DFFED77E0621}"/>
                  </a:ext>
                </a:extLst>
              </p:cNvPr>
              <p:cNvSpPr/>
              <p:nvPr/>
            </p:nvSpPr>
            <p:spPr>
              <a:xfrm>
                <a:off x="6444417" y="348137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48" name="Freeform: Shape 147">
                <a:extLst>
                  <a:ext uri="{FF2B5EF4-FFF2-40B4-BE49-F238E27FC236}">
                    <a16:creationId xmlns:a16="http://schemas.microsoft.com/office/drawing/2014/main" id="{890D49B3-F1F4-BD47-6BC6-4232117289C0}"/>
                  </a:ext>
                </a:extLst>
              </p:cNvPr>
              <p:cNvSpPr/>
              <p:nvPr/>
            </p:nvSpPr>
            <p:spPr>
              <a:xfrm>
                <a:off x="6148476" y="354062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49" name="Freeform: Shape 148">
                <a:extLst>
                  <a:ext uri="{FF2B5EF4-FFF2-40B4-BE49-F238E27FC236}">
                    <a16:creationId xmlns:a16="http://schemas.microsoft.com/office/drawing/2014/main" id="{AB1DBD29-8317-37F3-A9B8-01489D872E7A}"/>
                  </a:ext>
                </a:extLst>
              </p:cNvPr>
              <p:cNvSpPr/>
              <p:nvPr/>
            </p:nvSpPr>
            <p:spPr>
              <a:xfrm>
                <a:off x="6207627" y="354062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0" name="Freeform: Shape 149">
                <a:extLst>
                  <a:ext uri="{FF2B5EF4-FFF2-40B4-BE49-F238E27FC236}">
                    <a16:creationId xmlns:a16="http://schemas.microsoft.com/office/drawing/2014/main" id="{5FCD10E7-93D6-56F2-1013-27F8D68E9797}"/>
                  </a:ext>
                </a:extLst>
              </p:cNvPr>
              <p:cNvSpPr/>
              <p:nvPr/>
            </p:nvSpPr>
            <p:spPr>
              <a:xfrm>
                <a:off x="6266872" y="35406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51" name="Freeform: Shape 150">
                <a:extLst>
                  <a:ext uri="{FF2B5EF4-FFF2-40B4-BE49-F238E27FC236}">
                    <a16:creationId xmlns:a16="http://schemas.microsoft.com/office/drawing/2014/main" id="{5D80795F-4A7A-800C-1A8A-D80EB8E4435E}"/>
                  </a:ext>
                </a:extLst>
              </p:cNvPr>
              <p:cNvSpPr/>
              <p:nvPr/>
            </p:nvSpPr>
            <p:spPr>
              <a:xfrm>
                <a:off x="6326022" y="354062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2" name="Freeform: Shape 151">
                <a:extLst>
                  <a:ext uri="{FF2B5EF4-FFF2-40B4-BE49-F238E27FC236}">
                    <a16:creationId xmlns:a16="http://schemas.microsoft.com/office/drawing/2014/main" id="{BA27058E-8BA5-11B6-A6E1-C52C01362511}"/>
                  </a:ext>
                </a:extLst>
              </p:cNvPr>
              <p:cNvSpPr/>
              <p:nvPr/>
            </p:nvSpPr>
            <p:spPr>
              <a:xfrm>
                <a:off x="6385268" y="35406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53" name="Freeform: Shape 152">
                <a:extLst>
                  <a:ext uri="{FF2B5EF4-FFF2-40B4-BE49-F238E27FC236}">
                    <a16:creationId xmlns:a16="http://schemas.microsoft.com/office/drawing/2014/main" id="{A43EDAC6-9569-1D5D-0278-A337C12280F1}"/>
                  </a:ext>
                </a:extLst>
              </p:cNvPr>
              <p:cNvSpPr/>
              <p:nvPr/>
            </p:nvSpPr>
            <p:spPr>
              <a:xfrm>
                <a:off x="6444417" y="3540631"/>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54" name="Freeform: Shape 153">
                <a:extLst>
                  <a:ext uri="{FF2B5EF4-FFF2-40B4-BE49-F238E27FC236}">
                    <a16:creationId xmlns:a16="http://schemas.microsoft.com/office/drawing/2014/main" id="{117FC20E-058D-44A3-8E4C-F6FA9A69B49B}"/>
                  </a:ext>
                </a:extLst>
              </p:cNvPr>
              <p:cNvSpPr/>
              <p:nvPr/>
            </p:nvSpPr>
            <p:spPr>
              <a:xfrm>
                <a:off x="6148476" y="35997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5" name="Freeform: Shape 154">
                <a:extLst>
                  <a:ext uri="{FF2B5EF4-FFF2-40B4-BE49-F238E27FC236}">
                    <a16:creationId xmlns:a16="http://schemas.microsoft.com/office/drawing/2014/main" id="{21EF171E-8DCC-6F1D-E481-FEDB34529AB7}"/>
                  </a:ext>
                </a:extLst>
              </p:cNvPr>
              <p:cNvSpPr/>
              <p:nvPr/>
            </p:nvSpPr>
            <p:spPr>
              <a:xfrm>
                <a:off x="6207627"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6" name="Freeform: Shape 155">
                <a:extLst>
                  <a:ext uri="{FF2B5EF4-FFF2-40B4-BE49-F238E27FC236}">
                    <a16:creationId xmlns:a16="http://schemas.microsoft.com/office/drawing/2014/main" id="{75770628-F681-DDCE-EDA8-73F591C57178}"/>
                  </a:ext>
                </a:extLst>
              </p:cNvPr>
              <p:cNvSpPr/>
              <p:nvPr/>
            </p:nvSpPr>
            <p:spPr>
              <a:xfrm>
                <a:off x="6266872" y="35997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57" name="Freeform: Shape 156">
                <a:extLst>
                  <a:ext uri="{FF2B5EF4-FFF2-40B4-BE49-F238E27FC236}">
                    <a16:creationId xmlns:a16="http://schemas.microsoft.com/office/drawing/2014/main" id="{1B509E29-D4B8-7AB3-82A6-83BC6B7B06CA}"/>
                  </a:ext>
                </a:extLst>
              </p:cNvPr>
              <p:cNvSpPr/>
              <p:nvPr/>
            </p:nvSpPr>
            <p:spPr>
              <a:xfrm>
                <a:off x="6326022"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8" name="Freeform: Shape 157">
                <a:extLst>
                  <a:ext uri="{FF2B5EF4-FFF2-40B4-BE49-F238E27FC236}">
                    <a16:creationId xmlns:a16="http://schemas.microsoft.com/office/drawing/2014/main" id="{95364F48-58A7-1FF4-672C-E9AB5D24ECC9}"/>
                  </a:ext>
                </a:extLst>
              </p:cNvPr>
              <p:cNvSpPr/>
              <p:nvPr/>
            </p:nvSpPr>
            <p:spPr>
              <a:xfrm>
                <a:off x="6385268" y="35997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59" name="Freeform: Shape 158">
                <a:extLst>
                  <a:ext uri="{FF2B5EF4-FFF2-40B4-BE49-F238E27FC236}">
                    <a16:creationId xmlns:a16="http://schemas.microsoft.com/office/drawing/2014/main" id="{8BCEA316-7405-ED2F-E48A-B3892A1736E5}"/>
                  </a:ext>
                </a:extLst>
              </p:cNvPr>
              <p:cNvSpPr/>
              <p:nvPr/>
            </p:nvSpPr>
            <p:spPr>
              <a:xfrm>
                <a:off x="6444417" y="359978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0" name="Freeform: Shape 159">
                <a:extLst>
                  <a:ext uri="{FF2B5EF4-FFF2-40B4-BE49-F238E27FC236}">
                    <a16:creationId xmlns:a16="http://schemas.microsoft.com/office/drawing/2014/main" id="{7DDF4F05-C3AA-5FE4-4EE9-B35803C6345B}"/>
                  </a:ext>
                </a:extLst>
              </p:cNvPr>
              <p:cNvSpPr/>
              <p:nvPr/>
            </p:nvSpPr>
            <p:spPr>
              <a:xfrm>
                <a:off x="6148476" y="365902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1" name="Freeform: Shape 160">
                <a:extLst>
                  <a:ext uri="{FF2B5EF4-FFF2-40B4-BE49-F238E27FC236}">
                    <a16:creationId xmlns:a16="http://schemas.microsoft.com/office/drawing/2014/main" id="{5010971D-3B1D-3AA9-BBBC-7439F5052627}"/>
                  </a:ext>
                </a:extLst>
              </p:cNvPr>
              <p:cNvSpPr/>
              <p:nvPr/>
            </p:nvSpPr>
            <p:spPr>
              <a:xfrm>
                <a:off x="620762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2" name="Freeform: Shape 161">
                <a:extLst>
                  <a:ext uri="{FF2B5EF4-FFF2-40B4-BE49-F238E27FC236}">
                    <a16:creationId xmlns:a16="http://schemas.microsoft.com/office/drawing/2014/main" id="{1BD3AEA8-DE90-D13A-DE89-0000D34E8C9F}"/>
                  </a:ext>
                </a:extLst>
              </p:cNvPr>
              <p:cNvSpPr/>
              <p:nvPr/>
            </p:nvSpPr>
            <p:spPr>
              <a:xfrm>
                <a:off x="6266872" y="36590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63" name="Freeform: Shape 162">
                <a:extLst>
                  <a:ext uri="{FF2B5EF4-FFF2-40B4-BE49-F238E27FC236}">
                    <a16:creationId xmlns:a16="http://schemas.microsoft.com/office/drawing/2014/main" id="{9793D5B7-546F-6020-4FC6-B21541DE9F76}"/>
                  </a:ext>
                </a:extLst>
              </p:cNvPr>
              <p:cNvSpPr/>
              <p:nvPr/>
            </p:nvSpPr>
            <p:spPr>
              <a:xfrm>
                <a:off x="6326022"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4" name="Freeform: Shape 163">
                <a:extLst>
                  <a:ext uri="{FF2B5EF4-FFF2-40B4-BE49-F238E27FC236}">
                    <a16:creationId xmlns:a16="http://schemas.microsoft.com/office/drawing/2014/main" id="{6C6EDE8C-ADF6-82F3-B554-D1F7708C01F6}"/>
                  </a:ext>
                </a:extLst>
              </p:cNvPr>
              <p:cNvSpPr/>
              <p:nvPr/>
            </p:nvSpPr>
            <p:spPr>
              <a:xfrm>
                <a:off x="6385268"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65" name="Freeform: Shape 164">
                <a:extLst>
                  <a:ext uri="{FF2B5EF4-FFF2-40B4-BE49-F238E27FC236}">
                    <a16:creationId xmlns:a16="http://schemas.microsoft.com/office/drawing/2014/main" id="{307FA0CA-9854-F2E4-EBF3-53A6B0034481}"/>
                  </a:ext>
                </a:extLst>
              </p:cNvPr>
              <p:cNvSpPr/>
              <p:nvPr/>
            </p:nvSpPr>
            <p:spPr>
              <a:xfrm>
                <a:off x="644441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6" name="Freeform: Shape 165">
                <a:extLst>
                  <a:ext uri="{FF2B5EF4-FFF2-40B4-BE49-F238E27FC236}">
                    <a16:creationId xmlns:a16="http://schemas.microsoft.com/office/drawing/2014/main" id="{AED9C7AB-830A-1A8E-2C80-9B28ECC55075}"/>
                  </a:ext>
                </a:extLst>
              </p:cNvPr>
              <p:cNvSpPr/>
              <p:nvPr/>
            </p:nvSpPr>
            <p:spPr>
              <a:xfrm>
                <a:off x="6148476" y="371817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7" name="Freeform: Shape 166">
                <a:extLst>
                  <a:ext uri="{FF2B5EF4-FFF2-40B4-BE49-F238E27FC236}">
                    <a16:creationId xmlns:a16="http://schemas.microsoft.com/office/drawing/2014/main" id="{252F7041-3FFC-4F88-19D8-D0D43A0FE1CC}"/>
                  </a:ext>
                </a:extLst>
              </p:cNvPr>
              <p:cNvSpPr/>
              <p:nvPr/>
            </p:nvSpPr>
            <p:spPr>
              <a:xfrm>
                <a:off x="6207627"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8" name="Freeform: Shape 167">
                <a:extLst>
                  <a:ext uri="{FF2B5EF4-FFF2-40B4-BE49-F238E27FC236}">
                    <a16:creationId xmlns:a16="http://schemas.microsoft.com/office/drawing/2014/main" id="{012114FE-BCD2-B29C-286C-8F7AF9D350F5}"/>
                  </a:ext>
                </a:extLst>
              </p:cNvPr>
              <p:cNvSpPr/>
              <p:nvPr/>
            </p:nvSpPr>
            <p:spPr>
              <a:xfrm>
                <a:off x="6266872" y="371817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69" name="Freeform: Shape 168">
                <a:extLst>
                  <a:ext uri="{FF2B5EF4-FFF2-40B4-BE49-F238E27FC236}">
                    <a16:creationId xmlns:a16="http://schemas.microsoft.com/office/drawing/2014/main" id="{7755DD6D-C4C6-845A-8EA5-6CE9826BA3EC}"/>
                  </a:ext>
                </a:extLst>
              </p:cNvPr>
              <p:cNvSpPr/>
              <p:nvPr/>
            </p:nvSpPr>
            <p:spPr>
              <a:xfrm>
                <a:off x="6326022"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0" name="Freeform: Shape 169">
                <a:extLst>
                  <a:ext uri="{FF2B5EF4-FFF2-40B4-BE49-F238E27FC236}">
                    <a16:creationId xmlns:a16="http://schemas.microsoft.com/office/drawing/2014/main" id="{F84AF70B-83D8-D916-474D-EB22F404655C}"/>
                  </a:ext>
                </a:extLst>
              </p:cNvPr>
              <p:cNvSpPr/>
              <p:nvPr/>
            </p:nvSpPr>
            <p:spPr>
              <a:xfrm>
                <a:off x="6385268" y="371817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71" name="Freeform: Shape 170">
                <a:extLst>
                  <a:ext uri="{FF2B5EF4-FFF2-40B4-BE49-F238E27FC236}">
                    <a16:creationId xmlns:a16="http://schemas.microsoft.com/office/drawing/2014/main" id="{004EB84E-7639-276A-08A5-533EBF6E5223}"/>
                  </a:ext>
                </a:extLst>
              </p:cNvPr>
              <p:cNvSpPr/>
              <p:nvPr/>
            </p:nvSpPr>
            <p:spPr>
              <a:xfrm>
                <a:off x="6444417" y="371817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2" name="Freeform: Shape 171">
                <a:extLst>
                  <a:ext uri="{FF2B5EF4-FFF2-40B4-BE49-F238E27FC236}">
                    <a16:creationId xmlns:a16="http://schemas.microsoft.com/office/drawing/2014/main" id="{C2794433-A679-A069-A9EB-A791741C1B6E}"/>
                  </a:ext>
                </a:extLst>
              </p:cNvPr>
              <p:cNvSpPr/>
              <p:nvPr/>
            </p:nvSpPr>
            <p:spPr>
              <a:xfrm>
                <a:off x="6148472" y="377741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73" name="Freeform: Shape 172">
                <a:extLst>
                  <a:ext uri="{FF2B5EF4-FFF2-40B4-BE49-F238E27FC236}">
                    <a16:creationId xmlns:a16="http://schemas.microsoft.com/office/drawing/2014/main" id="{76752DF0-3813-C0CA-DF20-858EE0DAEBEA}"/>
                  </a:ext>
                </a:extLst>
              </p:cNvPr>
              <p:cNvSpPr/>
              <p:nvPr/>
            </p:nvSpPr>
            <p:spPr>
              <a:xfrm>
                <a:off x="6207622" y="377741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74" name="Freeform: Shape 173">
                <a:extLst>
                  <a:ext uri="{FF2B5EF4-FFF2-40B4-BE49-F238E27FC236}">
                    <a16:creationId xmlns:a16="http://schemas.microsoft.com/office/drawing/2014/main" id="{88388837-D9AE-7877-CF52-ED80896D50FB}"/>
                  </a:ext>
                </a:extLst>
              </p:cNvPr>
              <p:cNvSpPr/>
              <p:nvPr/>
            </p:nvSpPr>
            <p:spPr>
              <a:xfrm>
                <a:off x="6266868" y="3777419"/>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175" name="Freeform: Shape 174">
                <a:extLst>
                  <a:ext uri="{FF2B5EF4-FFF2-40B4-BE49-F238E27FC236}">
                    <a16:creationId xmlns:a16="http://schemas.microsoft.com/office/drawing/2014/main" id="{0BE88315-5209-A7BE-13BF-5BDB732A8249}"/>
                  </a:ext>
                </a:extLst>
              </p:cNvPr>
              <p:cNvSpPr/>
              <p:nvPr/>
            </p:nvSpPr>
            <p:spPr>
              <a:xfrm>
                <a:off x="6326024" y="3777383"/>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76" name="Freeform: Shape 175">
                <a:extLst>
                  <a:ext uri="{FF2B5EF4-FFF2-40B4-BE49-F238E27FC236}">
                    <a16:creationId xmlns:a16="http://schemas.microsoft.com/office/drawing/2014/main" id="{53DA2AF2-993E-9333-5F6D-AF2B111C1E83}"/>
                  </a:ext>
                </a:extLst>
              </p:cNvPr>
              <p:cNvSpPr/>
              <p:nvPr/>
            </p:nvSpPr>
            <p:spPr>
              <a:xfrm>
                <a:off x="6385287" y="37774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177" name="Freeform: Shape 176">
                <a:extLst>
                  <a:ext uri="{FF2B5EF4-FFF2-40B4-BE49-F238E27FC236}">
                    <a16:creationId xmlns:a16="http://schemas.microsoft.com/office/drawing/2014/main" id="{32A504C9-23C5-268E-5E00-CE960CA7A4BE}"/>
                  </a:ext>
                </a:extLst>
              </p:cNvPr>
              <p:cNvSpPr/>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grpSp>
      </p:grpSp>
    </p:spTree>
    <p:extLst>
      <p:ext uri="{BB962C8B-B14F-4D97-AF65-F5344CB8AC3E}">
        <p14:creationId xmlns:p14="http://schemas.microsoft.com/office/powerpoint/2010/main" val="10132000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11C4D09-78AF-E847-6553-E9AA07E6FDC0}"/>
              </a:ext>
            </a:extLst>
          </p:cNvPr>
          <p:cNvSpPr/>
          <p:nvPr/>
        </p:nvSpPr>
        <p:spPr>
          <a:xfrm>
            <a:off x="2652769" y="238197"/>
            <a:ext cx="6018244" cy="77572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tx1"/>
                </a:solidFill>
                <a:latin typeface="Algerian" panose="04020705040A02060702" pitchFamily="82" charset="0"/>
              </a:rPr>
              <a:t>Analysis &amp; Key finding</a:t>
            </a:r>
            <a:endParaRPr lang="en-IN" sz="3600" b="1" dirty="0">
              <a:solidFill>
                <a:schemeClr val="tx1"/>
              </a:solidFill>
              <a:latin typeface="Algerian" panose="04020705040A02060702" pitchFamily="82" charset="0"/>
            </a:endParaRPr>
          </a:p>
        </p:txBody>
      </p:sp>
      <p:pic>
        <p:nvPicPr>
          <p:cNvPr id="5" name="Picture 4">
            <a:extLst>
              <a:ext uri="{FF2B5EF4-FFF2-40B4-BE49-F238E27FC236}">
                <a16:creationId xmlns:a16="http://schemas.microsoft.com/office/drawing/2014/main" id="{90880756-1A63-6F4A-EDF1-2E8AE846E3B9}"/>
              </a:ext>
            </a:extLst>
          </p:cNvPr>
          <p:cNvPicPr>
            <a:picLocks noChangeAspect="1"/>
          </p:cNvPicPr>
          <p:nvPr/>
        </p:nvPicPr>
        <p:blipFill>
          <a:blip r:embed="rId2"/>
          <a:stretch>
            <a:fillRect/>
          </a:stretch>
        </p:blipFill>
        <p:spPr>
          <a:xfrm>
            <a:off x="10119129" y="33058"/>
            <a:ext cx="2072871" cy="1163683"/>
          </a:xfrm>
          <a:prstGeom prst="rect">
            <a:avLst/>
          </a:prstGeom>
        </p:spPr>
      </p:pic>
      <p:sp>
        <p:nvSpPr>
          <p:cNvPr id="2" name="Rectangle 1">
            <a:extLst>
              <a:ext uri="{FF2B5EF4-FFF2-40B4-BE49-F238E27FC236}">
                <a16:creationId xmlns:a16="http://schemas.microsoft.com/office/drawing/2014/main" id="{573E0F6B-5CA0-9B97-67A1-CB20542191BC}"/>
              </a:ext>
            </a:extLst>
          </p:cNvPr>
          <p:cNvSpPr/>
          <p:nvPr/>
        </p:nvSpPr>
        <p:spPr>
          <a:xfrm>
            <a:off x="904031" y="1458270"/>
            <a:ext cx="5398797" cy="444220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b="1" dirty="0"/>
              <a:t>4.Top Performers in Death Overs with bat</a:t>
            </a:r>
          </a:p>
          <a:p>
            <a:r>
              <a:rPr lang="en-US" b="1" dirty="0"/>
              <a:t>Objective:</a:t>
            </a:r>
          </a:p>
          <a:p>
            <a:pPr>
              <a:buFont typeface="Arial" panose="020B0604020202020204" pitchFamily="34" charset="0"/>
              <a:buChar char="•"/>
            </a:pPr>
            <a:r>
              <a:rPr lang="en-US" dirty="0"/>
              <a:t> Identify players excelling in death overs (last 4 overs of an innings) based on runs scored, minimum 20 matches played.</a:t>
            </a:r>
          </a:p>
          <a:p>
            <a:r>
              <a:rPr lang="en-US" b="1" dirty="0"/>
              <a:t>Analysis:</a:t>
            </a:r>
            <a:r>
              <a:rPr lang="en-US" dirty="0"/>
              <a:t> </a:t>
            </a:r>
          </a:p>
          <a:p>
            <a:r>
              <a:rPr lang="en-US" dirty="0"/>
              <a:t>   Players with a high average runs in death overs were considered for batting.</a:t>
            </a:r>
          </a:p>
          <a:p>
            <a:r>
              <a:rPr lang="en-US" b="1" dirty="0"/>
              <a:t>Insights:</a:t>
            </a:r>
            <a:endParaRPr lang="en-US" dirty="0"/>
          </a:p>
          <a:p>
            <a:pPr marL="742950" lvl="1" indent="-285750">
              <a:buFont typeface="Arial" panose="020B0604020202020204" pitchFamily="34" charset="0"/>
              <a:buChar char="•"/>
            </a:pPr>
            <a:r>
              <a:rPr lang="en-US" dirty="0"/>
              <a:t>High run-rate scorers like AB de Villiers and MS Dhoni dominated the death overs, creating valuable opportunities for finishing matches.</a:t>
            </a:r>
          </a:p>
        </p:txBody>
      </p:sp>
      <p:pic>
        <p:nvPicPr>
          <p:cNvPr id="7" name="Picture 6">
            <a:extLst>
              <a:ext uri="{FF2B5EF4-FFF2-40B4-BE49-F238E27FC236}">
                <a16:creationId xmlns:a16="http://schemas.microsoft.com/office/drawing/2014/main" id="{E6A57A56-3AA8-1A0C-61DA-EA96073B46A2}"/>
              </a:ext>
            </a:extLst>
          </p:cNvPr>
          <p:cNvPicPr>
            <a:picLocks noChangeAspect="1"/>
          </p:cNvPicPr>
          <p:nvPr/>
        </p:nvPicPr>
        <p:blipFill>
          <a:blip r:embed="rId3"/>
          <a:stretch>
            <a:fillRect/>
          </a:stretch>
        </p:blipFill>
        <p:spPr>
          <a:xfrm>
            <a:off x="6576403" y="1244029"/>
            <a:ext cx="4579161" cy="4369941"/>
          </a:xfrm>
          <a:prstGeom prst="roundRect">
            <a:avLst>
              <a:gd name="adj" fmla="val 8594"/>
            </a:avLst>
          </a:prstGeom>
          <a:solidFill>
            <a:srgbClr val="FFFFFF">
              <a:shade val="85000"/>
            </a:srgbClr>
          </a:solidFill>
          <a:ln>
            <a:noFill/>
          </a:ln>
          <a:effectLst>
            <a:glow rad="228600">
              <a:schemeClr val="accent3">
                <a:satMod val="175000"/>
                <a:alpha val="40000"/>
              </a:schemeClr>
            </a:glow>
            <a:reflection blurRad="12700" stA="38000" endPos="28000" dist="5000" dir="5400000" sy="-100000" algn="bl" rotWithShape="0"/>
          </a:effectLst>
        </p:spPr>
      </p:pic>
      <p:grpSp>
        <p:nvGrpSpPr>
          <p:cNvPr id="3" name="Group 2">
            <a:extLst>
              <a:ext uri="{FF2B5EF4-FFF2-40B4-BE49-F238E27FC236}">
                <a16:creationId xmlns:a16="http://schemas.microsoft.com/office/drawing/2014/main" id="{178E15F7-2C51-479B-4169-A8D417EBA3EA}"/>
              </a:ext>
              <a:ext uri="{C183D7F6-B498-43B3-948B-1728B52AA6E4}">
                <adec:decorative xmlns:adec="http://schemas.microsoft.com/office/drawing/2017/decorative" val="1"/>
              </a:ext>
            </a:extLst>
          </p:cNvPr>
          <p:cNvGrpSpPr/>
          <p:nvPr/>
        </p:nvGrpSpPr>
        <p:grpSpPr>
          <a:xfrm>
            <a:off x="0" y="34203"/>
            <a:ext cx="1443404" cy="1443418"/>
            <a:chOff x="10154386" y="4452483"/>
            <a:chExt cx="1443404" cy="1443418"/>
          </a:xfrm>
          <a:solidFill>
            <a:schemeClr val="tx1"/>
          </a:solidFill>
        </p:grpSpPr>
        <p:grpSp>
          <p:nvGrpSpPr>
            <p:cNvPr id="6" name="Graphic 4">
              <a:extLst>
                <a:ext uri="{FF2B5EF4-FFF2-40B4-BE49-F238E27FC236}">
                  <a16:creationId xmlns:a16="http://schemas.microsoft.com/office/drawing/2014/main" id="{4223E596-E88C-73E2-F3C0-02FDE1543CF0}"/>
                </a:ext>
              </a:extLst>
            </p:cNvPr>
            <p:cNvGrpSpPr/>
            <p:nvPr/>
          </p:nvGrpSpPr>
          <p:grpSpPr>
            <a:xfrm>
              <a:off x="10154386" y="4452483"/>
              <a:ext cx="1443404" cy="1443418"/>
              <a:chOff x="5734037" y="3067039"/>
              <a:chExt cx="724483" cy="724489"/>
            </a:xfrm>
            <a:grpFill/>
          </p:grpSpPr>
          <p:sp>
            <p:nvSpPr>
              <p:cNvPr id="178" name="Freeform: Shape 177">
                <a:extLst>
                  <a:ext uri="{FF2B5EF4-FFF2-40B4-BE49-F238E27FC236}">
                    <a16:creationId xmlns:a16="http://schemas.microsoft.com/office/drawing/2014/main" id="{E2FFCF94-FA83-D709-CDAC-2E2C669C2D9C}"/>
                  </a:ext>
                </a:extLst>
              </p:cNvPr>
              <p:cNvSpPr/>
              <p:nvPr/>
            </p:nvSpPr>
            <p:spPr>
              <a:xfrm>
                <a:off x="5734038" y="3067039"/>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179" name="Freeform: Shape 178">
                <a:extLst>
                  <a:ext uri="{FF2B5EF4-FFF2-40B4-BE49-F238E27FC236}">
                    <a16:creationId xmlns:a16="http://schemas.microsoft.com/office/drawing/2014/main" id="{2742678F-085E-8DC4-AF82-D2A4DCF3918C}"/>
                  </a:ext>
                </a:extLst>
              </p:cNvPr>
              <p:cNvSpPr/>
              <p:nvPr/>
            </p:nvSpPr>
            <p:spPr>
              <a:xfrm>
                <a:off x="5793283"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80" name="Freeform: Shape 179">
                <a:extLst>
                  <a:ext uri="{FF2B5EF4-FFF2-40B4-BE49-F238E27FC236}">
                    <a16:creationId xmlns:a16="http://schemas.microsoft.com/office/drawing/2014/main" id="{0ED11CF6-35DD-FEA4-AD03-B79179AD2B51}"/>
                  </a:ext>
                </a:extLst>
              </p:cNvPr>
              <p:cNvSpPr/>
              <p:nvPr/>
            </p:nvSpPr>
            <p:spPr>
              <a:xfrm>
                <a:off x="5852433"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81" name="Freeform: Shape 180">
                <a:extLst>
                  <a:ext uri="{FF2B5EF4-FFF2-40B4-BE49-F238E27FC236}">
                    <a16:creationId xmlns:a16="http://schemas.microsoft.com/office/drawing/2014/main" id="{AE554580-AA79-CDD7-38AD-434A3706AB1E}"/>
                  </a:ext>
                </a:extLst>
              </p:cNvPr>
              <p:cNvSpPr/>
              <p:nvPr/>
            </p:nvSpPr>
            <p:spPr>
              <a:xfrm>
                <a:off x="591167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82" name="Freeform: Shape 181">
                <a:extLst>
                  <a:ext uri="{FF2B5EF4-FFF2-40B4-BE49-F238E27FC236}">
                    <a16:creationId xmlns:a16="http://schemas.microsoft.com/office/drawing/2014/main" id="{F08E3773-A48A-20D4-DB54-305747844A8E}"/>
                  </a:ext>
                </a:extLst>
              </p:cNvPr>
              <p:cNvSpPr/>
              <p:nvPr/>
            </p:nvSpPr>
            <p:spPr>
              <a:xfrm>
                <a:off x="597082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83" name="Freeform: Shape 182">
                <a:extLst>
                  <a:ext uri="{FF2B5EF4-FFF2-40B4-BE49-F238E27FC236}">
                    <a16:creationId xmlns:a16="http://schemas.microsoft.com/office/drawing/2014/main" id="{F4C16415-C3D5-A5D7-0CA0-7CB7F7387026}"/>
                  </a:ext>
                </a:extLst>
              </p:cNvPr>
              <p:cNvSpPr/>
              <p:nvPr/>
            </p:nvSpPr>
            <p:spPr>
              <a:xfrm>
                <a:off x="6030074"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84" name="Freeform: Shape 183">
                <a:extLst>
                  <a:ext uri="{FF2B5EF4-FFF2-40B4-BE49-F238E27FC236}">
                    <a16:creationId xmlns:a16="http://schemas.microsoft.com/office/drawing/2014/main" id="{43EF3198-EE17-1B37-C7FD-5E04A3BB6C5F}"/>
                  </a:ext>
                </a:extLst>
              </p:cNvPr>
              <p:cNvSpPr/>
              <p:nvPr/>
            </p:nvSpPr>
            <p:spPr>
              <a:xfrm>
                <a:off x="608922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85" name="Freeform: Shape 184">
                <a:extLst>
                  <a:ext uri="{FF2B5EF4-FFF2-40B4-BE49-F238E27FC236}">
                    <a16:creationId xmlns:a16="http://schemas.microsoft.com/office/drawing/2014/main" id="{4C1F1CFF-E266-F272-1E49-4FB410B97BEC}"/>
                  </a:ext>
                </a:extLst>
              </p:cNvPr>
              <p:cNvSpPr/>
              <p:nvPr/>
            </p:nvSpPr>
            <p:spPr>
              <a:xfrm>
                <a:off x="5734038" y="312628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186" name="Freeform: Shape 185">
                <a:extLst>
                  <a:ext uri="{FF2B5EF4-FFF2-40B4-BE49-F238E27FC236}">
                    <a16:creationId xmlns:a16="http://schemas.microsoft.com/office/drawing/2014/main" id="{23590556-8220-90DB-2363-8A1F78B5459E}"/>
                  </a:ext>
                </a:extLst>
              </p:cNvPr>
              <p:cNvSpPr/>
              <p:nvPr/>
            </p:nvSpPr>
            <p:spPr>
              <a:xfrm>
                <a:off x="5793283" y="312628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87" name="Freeform: Shape 186">
                <a:extLst>
                  <a:ext uri="{FF2B5EF4-FFF2-40B4-BE49-F238E27FC236}">
                    <a16:creationId xmlns:a16="http://schemas.microsoft.com/office/drawing/2014/main" id="{5D8D6219-36F2-F89C-0787-70C480D995CB}"/>
                  </a:ext>
                </a:extLst>
              </p:cNvPr>
              <p:cNvSpPr/>
              <p:nvPr/>
            </p:nvSpPr>
            <p:spPr>
              <a:xfrm>
                <a:off x="5852433"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88" name="Freeform: Shape 187">
                <a:extLst>
                  <a:ext uri="{FF2B5EF4-FFF2-40B4-BE49-F238E27FC236}">
                    <a16:creationId xmlns:a16="http://schemas.microsoft.com/office/drawing/2014/main" id="{345A2636-7362-DA40-3C82-E664FDCE2148}"/>
                  </a:ext>
                </a:extLst>
              </p:cNvPr>
              <p:cNvSpPr/>
              <p:nvPr/>
            </p:nvSpPr>
            <p:spPr>
              <a:xfrm>
                <a:off x="591167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89" name="Freeform: Shape 188">
                <a:extLst>
                  <a:ext uri="{FF2B5EF4-FFF2-40B4-BE49-F238E27FC236}">
                    <a16:creationId xmlns:a16="http://schemas.microsoft.com/office/drawing/2014/main" id="{7BF2B033-B698-37B5-1024-9B134F87403C}"/>
                  </a:ext>
                </a:extLst>
              </p:cNvPr>
              <p:cNvSpPr/>
              <p:nvPr/>
            </p:nvSpPr>
            <p:spPr>
              <a:xfrm>
                <a:off x="597082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90" name="Freeform: Shape 189">
                <a:extLst>
                  <a:ext uri="{FF2B5EF4-FFF2-40B4-BE49-F238E27FC236}">
                    <a16:creationId xmlns:a16="http://schemas.microsoft.com/office/drawing/2014/main" id="{9C0C7F7B-910D-FB4A-4E39-D1D9189CB69F}"/>
                  </a:ext>
                </a:extLst>
              </p:cNvPr>
              <p:cNvSpPr/>
              <p:nvPr/>
            </p:nvSpPr>
            <p:spPr>
              <a:xfrm>
                <a:off x="6030073" y="312628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91" name="Freeform: Shape 190">
                <a:extLst>
                  <a:ext uri="{FF2B5EF4-FFF2-40B4-BE49-F238E27FC236}">
                    <a16:creationId xmlns:a16="http://schemas.microsoft.com/office/drawing/2014/main" id="{D4AEABAE-93F5-A1B5-C14A-8F01EE830B27}"/>
                  </a:ext>
                </a:extLst>
              </p:cNvPr>
              <p:cNvSpPr/>
              <p:nvPr/>
            </p:nvSpPr>
            <p:spPr>
              <a:xfrm>
                <a:off x="6089224"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92" name="Freeform: Shape 191">
                <a:extLst>
                  <a:ext uri="{FF2B5EF4-FFF2-40B4-BE49-F238E27FC236}">
                    <a16:creationId xmlns:a16="http://schemas.microsoft.com/office/drawing/2014/main" id="{A0BEFC16-E9A2-21DC-0350-25DB5697B0B9}"/>
                  </a:ext>
                </a:extLst>
              </p:cNvPr>
              <p:cNvSpPr/>
              <p:nvPr/>
            </p:nvSpPr>
            <p:spPr>
              <a:xfrm>
                <a:off x="5734038" y="318543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93" name="Freeform: Shape 192">
                <a:extLst>
                  <a:ext uri="{FF2B5EF4-FFF2-40B4-BE49-F238E27FC236}">
                    <a16:creationId xmlns:a16="http://schemas.microsoft.com/office/drawing/2014/main" id="{71E75505-703D-FD0D-D3D9-6C639848F7C7}"/>
                  </a:ext>
                </a:extLst>
              </p:cNvPr>
              <p:cNvSpPr/>
              <p:nvPr/>
            </p:nvSpPr>
            <p:spPr>
              <a:xfrm>
                <a:off x="5793283"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94" name="Freeform: Shape 193">
                <a:extLst>
                  <a:ext uri="{FF2B5EF4-FFF2-40B4-BE49-F238E27FC236}">
                    <a16:creationId xmlns:a16="http://schemas.microsoft.com/office/drawing/2014/main" id="{FAF1A900-0422-6CA5-FF00-71E39A0946F6}"/>
                  </a:ext>
                </a:extLst>
              </p:cNvPr>
              <p:cNvSpPr/>
              <p:nvPr/>
            </p:nvSpPr>
            <p:spPr>
              <a:xfrm>
                <a:off x="5852433"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95" name="Freeform: Shape 194">
                <a:extLst>
                  <a:ext uri="{FF2B5EF4-FFF2-40B4-BE49-F238E27FC236}">
                    <a16:creationId xmlns:a16="http://schemas.microsoft.com/office/drawing/2014/main" id="{1A653F02-265E-7613-B986-1DDB99550956}"/>
                  </a:ext>
                </a:extLst>
              </p:cNvPr>
              <p:cNvSpPr/>
              <p:nvPr/>
            </p:nvSpPr>
            <p:spPr>
              <a:xfrm>
                <a:off x="591167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96" name="Freeform: Shape 195">
                <a:extLst>
                  <a:ext uri="{FF2B5EF4-FFF2-40B4-BE49-F238E27FC236}">
                    <a16:creationId xmlns:a16="http://schemas.microsoft.com/office/drawing/2014/main" id="{4EF7BB9F-0E82-55D8-523A-FACD934C29CD}"/>
                  </a:ext>
                </a:extLst>
              </p:cNvPr>
              <p:cNvSpPr/>
              <p:nvPr/>
            </p:nvSpPr>
            <p:spPr>
              <a:xfrm>
                <a:off x="597082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97" name="Freeform: Shape 196">
                <a:extLst>
                  <a:ext uri="{FF2B5EF4-FFF2-40B4-BE49-F238E27FC236}">
                    <a16:creationId xmlns:a16="http://schemas.microsoft.com/office/drawing/2014/main" id="{7655475B-4C91-7891-2BB0-B46AFDE45D02}"/>
                  </a:ext>
                </a:extLst>
              </p:cNvPr>
              <p:cNvSpPr/>
              <p:nvPr/>
            </p:nvSpPr>
            <p:spPr>
              <a:xfrm>
                <a:off x="6030074"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98" name="Freeform: Shape 197">
                <a:extLst>
                  <a:ext uri="{FF2B5EF4-FFF2-40B4-BE49-F238E27FC236}">
                    <a16:creationId xmlns:a16="http://schemas.microsoft.com/office/drawing/2014/main" id="{35E7C28E-FC20-96D8-42E1-7FF0C547103F}"/>
                  </a:ext>
                </a:extLst>
              </p:cNvPr>
              <p:cNvSpPr/>
              <p:nvPr/>
            </p:nvSpPr>
            <p:spPr>
              <a:xfrm>
                <a:off x="6089224"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99" name="Freeform: Shape 198">
                <a:extLst>
                  <a:ext uri="{FF2B5EF4-FFF2-40B4-BE49-F238E27FC236}">
                    <a16:creationId xmlns:a16="http://schemas.microsoft.com/office/drawing/2014/main" id="{248EDC4E-E379-4015-228C-AD97BB50160B}"/>
                  </a:ext>
                </a:extLst>
              </p:cNvPr>
              <p:cNvSpPr/>
              <p:nvPr/>
            </p:nvSpPr>
            <p:spPr>
              <a:xfrm>
                <a:off x="5734038" y="324467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200" name="Freeform: Shape 199">
                <a:extLst>
                  <a:ext uri="{FF2B5EF4-FFF2-40B4-BE49-F238E27FC236}">
                    <a16:creationId xmlns:a16="http://schemas.microsoft.com/office/drawing/2014/main" id="{98AF2B3A-5BB1-B0F6-2F7A-01FB9283C293}"/>
                  </a:ext>
                </a:extLst>
              </p:cNvPr>
              <p:cNvSpPr/>
              <p:nvPr/>
            </p:nvSpPr>
            <p:spPr>
              <a:xfrm>
                <a:off x="5793283" y="3244677"/>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01" name="Freeform: Shape 200">
                <a:extLst>
                  <a:ext uri="{FF2B5EF4-FFF2-40B4-BE49-F238E27FC236}">
                    <a16:creationId xmlns:a16="http://schemas.microsoft.com/office/drawing/2014/main" id="{77329E2D-DE55-BB4B-08C6-05282F04A7FB}"/>
                  </a:ext>
                </a:extLst>
              </p:cNvPr>
              <p:cNvSpPr/>
              <p:nvPr/>
            </p:nvSpPr>
            <p:spPr>
              <a:xfrm>
                <a:off x="5852433"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02" name="Freeform: Shape 201">
                <a:extLst>
                  <a:ext uri="{FF2B5EF4-FFF2-40B4-BE49-F238E27FC236}">
                    <a16:creationId xmlns:a16="http://schemas.microsoft.com/office/drawing/2014/main" id="{3751DEA4-41CB-3727-64F9-9F524D2907B5}"/>
                  </a:ext>
                </a:extLst>
              </p:cNvPr>
              <p:cNvSpPr/>
              <p:nvPr/>
            </p:nvSpPr>
            <p:spPr>
              <a:xfrm>
                <a:off x="591167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03" name="Freeform: Shape 202">
                <a:extLst>
                  <a:ext uri="{FF2B5EF4-FFF2-40B4-BE49-F238E27FC236}">
                    <a16:creationId xmlns:a16="http://schemas.microsoft.com/office/drawing/2014/main" id="{76166D0C-DA34-263C-B801-52EBAA3868F4}"/>
                  </a:ext>
                </a:extLst>
              </p:cNvPr>
              <p:cNvSpPr/>
              <p:nvPr/>
            </p:nvSpPr>
            <p:spPr>
              <a:xfrm>
                <a:off x="597082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04" name="Freeform: Shape 203">
                <a:extLst>
                  <a:ext uri="{FF2B5EF4-FFF2-40B4-BE49-F238E27FC236}">
                    <a16:creationId xmlns:a16="http://schemas.microsoft.com/office/drawing/2014/main" id="{446CD21E-4965-46C0-B95D-D9EC35C6CDAD}"/>
                  </a:ext>
                </a:extLst>
              </p:cNvPr>
              <p:cNvSpPr/>
              <p:nvPr/>
            </p:nvSpPr>
            <p:spPr>
              <a:xfrm>
                <a:off x="6030073" y="324467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05" name="Freeform: Shape 204">
                <a:extLst>
                  <a:ext uri="{FF2B5EF4-FFF2-40B4-BE49-F238E27FC236}">
                    <a16:creationId xmlns:a16="http://schemas.microsoft.com/office/drawing/2014/main" id="{BA0BDF43-755B-1144-9978-D4CBA8A8B0FB}"/>
                  </a:ext>
                </a:extLst>
              </p:cNvPr>
              <p:cNvSpPr/>
              <p:nvPr/>
            </p:nvSpPr>
            <p:spPr>
              <a:xfrm>
                <a:off x="6089224"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06" name="Freeform: Shape 205">
                <a:extLst>
                  <a:ext uri="{FF2B5EF4-FFF2-40B4-BE49-F238E27FC236}">
                    <a16:creationId xmlns:a16="http://schemas.microsoft.com/office/drawing/2014/main" id="{6D0BA40B-9D30-C094-1B66-12A0121F7AC5}"/>
                  </a:ext>
                </a:extLst>
              </p:cNvPr>
              <p:cNvSpPr/>
              <p:nvPr/>
            </p:nvSpPr>
            <p:spPr>
              <a:xfrm>
                <a:off x="5734038" y="330382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207" name="Freeform: Shape 206">
                <a:extLst>
                  <a:ext uri="{FF2B5EF4-FFF2-40B4-BE49-F238E27FC236}">
                    <a16:creationId xmlns:a16="http://schemas.microsoft.com/office/drawing/2014/main" id="{C695B25D-8F69-B5DB-B05C-88D1D134A479}"/>
                  </a:ext>
                </a:extLst>
              </p:cNvPr>
              <p:cNvSpPr/>
              <p:nvPr/>
            </p:nvSpPr>
            <p:spPr>
              <a:xfrm>
                <a:off x="5793283"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08" name="Freeform: Shape 207">
                <a:extLst>
                  <a:ext uri="{FF2B5EF4-FFF2-40B4-BE49-F238E27FC236}">
                    <a16:creationId xmlns:a16="http://schemas.microsoft.com/office/drawing/2014/main" id="{AA849C2C-03AB-DA00-6B86-41FACB3ADFE0}"/>
                  </a:ext>
                </a:extLst>
              </p:cNvPr>
              <p:cNvSpPr/>
              <p:nvPr/>
            </p:nvSpPr>
            <p:spPr>
              <a:xfrm>
                <a:off x="5852433"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09" name="Freeform: Shape 208">
                <a:extLst>
                  <a:ext uri="{FF2B5EF4-FFF2-40B4-BE49-F238E27FC236}">
                    <a16:creationId xmlns:a16="http://schemas.microsoft.com/office/drawing/2014/main" id="{5076E342-B9B2-C1D2-78A0-A82043264A90}"/>
                  </a:ext>
                </a:extLst>
              </p:cNvPr>
              <p:cNvSpPr/>
              <p:nvPr/>
            </p:nvSpPr>
            <p:spPr>
              <a:xfrm>
                <a:off x="591167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10" name="Freeform: Shape 209">
                <a:extLst>
                  <a:ext uri="{FF2B5EF4-FFF2-40B4-BE49-F238E27FC236}">
                    <a16:creationId xmlns:a16="http://schemas.microsoft.com/office/drawing/2014/main" id="{3CC8FB62-3FF5-5569-1090-DA97D92ED28E}"/>
                  </a:ext>
                </a:extLst>
              </p:cNvPr>
              <p:cNvSpPr/>
              <p:nvPr/>
            </p:nvSpPr>
            <p:spPr>
              <a:xfrm>
                <a:off x="597082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11" name="Freeform: Shape 210">
                <a:extLst>
                  <a:ext uri="{FF2B5EF4-FFF2-40B4-BE49-F238E27FC236}">
                    <a16:creationId xmlns:a16="http://schemas.microsoft.com/office/drawing/2014/main" id="{A980E207-18CF-287E-1D13-3218ED2A3152}"/>
                  </a:ext>
                </a:extLst>
              </p:cNvPr>
              <p:cNvSpPr/>
              <p:nvPr/>
            </p:nvSpPr>
            <p:spPr>
              <a:xfrm>
                <a:off x="6030073" y="330382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12" name="Freeform: Shape 211">
                <a:extLst>
                  <a:ext uri="{FF2B5EF4-FFF2-40B4-BE49-F238E27FC236}">
                    <a16:creationId xmlns:a16="http://schemas.microsoft.com/office/drawing/2014/main" id="{F1712673-A50A-634A-D82B-09D0A92051A5}"/>
                  </a:ext>
                </a:extLst>
              </p:cNvPr>
              <p:cNvSpPr/>
              <p:nvPr/>
            </p:nvSpPr>
            <p:spPr>
              <a:xfrm>
                <a:off x="608922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13" name="Freeform: Shape 212">
                <a:extLst>
                  <a:ext uri="{FF2B5EF4-FFF2-40B4-BE49-F238E27FC236}">
                    <a16:creationId xmlns:a16="http://schemas.microsoft.com/office/drawing/2014/main" id="{D0BF6902-AEE0-DA16-7DFB-B42A2A9BD1E3}"/>
                  </a:ext>
                </a:extLst>
              </p:cNvPr>
              <p:cNvSpPr/>
              <p:nvPr/>
            </p:nvSpPr>
            <p:spPr>
              <a:xfrm>
                <a:off x="5734038" y="3363074"/>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214" name="Freeform: Shape 213">
                <a:extLst>
                  <a:ext uri="{FF2B5EF4-FFF2-40B4-BE49-F238E27FC236}">
                    <a16:creationId xmlns:a16="http://schemas.microsoft.com/office/drawing/2014/main" id="{69D60C07-1EF0-8544-CB7B-E2B528757650}"/>
                  </a:ext>
                </a:extLst>
              </p:cNvPr>
              <p:cNvSpPr/>
              <p:nvPr/>
            </p:nvSpPr>
            <p:spPr>
              <a:xfrm>
                <a:off x="5793283"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15" name="Freeform: Shape 214">
                <a:extLst>
                  <a:ext uri="{FF2B5EF4-FFF2-40B4-BE49-F238E27FC236}">
                    <a16:creationId xmlns:a16="http://schemas.microsoft.com/office/drawing/2014/main" id="{4C653965-D700-C065-9242-543F72CE1952}"/>
                  </a:ext>
                </a:extLst>
              </p:cNvPr>
              <p:cNvSpPr/>
              <p:nvPr/>
            </p:nvSpPr>
            <p:spPr>
              <a:xfrm>
                <a:off x="5852433"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16" name="Freeform: Shape 215">
                <a:extLst>
                  <a:ext uri="{FF2B5EF4-FFF2-40B4-BE49-F238E27FC236}">
                    <a16:creationId xmlns:a16="http://schemas.microsoft.com/office/drawing/2014/main" id="{E188B727-FAD8-2276-4C8A-6222C2A77852}"/>
                  </a:ext>
                </a:extLst>
              </p:cNvPr>
              <p:cNvSpPr/>
              <p:nvPr/>
            </p:nvSpPr>
            <p:spPr>
              <a:xfrm>
                <a:off x="591167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17" name="Freeform: Shape 216">
                <a:extLst>
                  <a:ext uri="{FF2B5EF4-FFF2-40B4-BE49-F238E27FC236}">
                    <a16:creationId xmlns:a16="http://schemas.microsoft.com/office/drawing/2014/main" id="{DF6CAB15-F58D-3285-F536-1DA439F74085}"/>
                  </a:ext>
                </a:extLst>
              </p:cNvPr>
              <p:cNvSpPr/>
              <p:nvPr/>
            </p:nvSpPr>
            <p:spPr>
              <a:xfrm>
                <a:off x="597082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18" name="Freeform: Shape 217">
                <a:extLst>
                  <a:ext uri="{FF2B5EF4-FFF2-40B4-BE49-F238E27FC236}">
                    <a16:creationId xmlns:a16="http://schemas.microsoft.com/office/drawing/2014/main" id="{F413544A-9356-84E6-4FAA-19B9BC11B025}"/>
                  </a:ext>
                </a:extLst>
              </p:cNvPr>
              <p:cNvSpPr/>
              <p:nvPr/>
            </p:nvSpPr>
            <p:spPr>
              <a:xfrm>
                <a:off x="6030073" y="3363074"/>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19" name="Freeform: Shape 218">
                <a:extLst>
                  <a:ext uri="{FF2B5EF4-FFF2-40B4-BE49-F238E27FC236}">
                    <a16:creationId xmlns:a16="http://schemas.microsoft.com/office/drawing/2014/main" id="{44708039-BAEE-A86C-9620-1F5B5E7F8FD5}"/>
                  </a:ext>
                </a:extLst>
              </p:cNvPr>
              <p:cNvSpPr/>
              <p:nvPr/>
            </p:nvSpPr>
            <p:spPr>
              <a:xfrm>
                <a:off x="608922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20" name="Freeform: Shape 219">
                <a:extLst>
                  <a:ext uri="{FF2B5EF4-FFF2-40B4-BE49-F238E27FC236}">
                    <a16:creationId xmlns:a16="http://schemas.microsoft.com/office/drawing/2014/main" id="{2DBB958D-47BB-11AB-1284-1415B10C6E39}"/>
                  </a:ext>
                </a:extLst>
              </p:cNvPr>
              <p:cNvSpPr/>
              <p:nvPr/>
            </p:nvSpPr>
            <p:spPr>
              <a:xfrm>
                <a:off x="5734038" y="34222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221" name="Freeform: Shape 220">
                <a:extLst>
                  <a:ext uri="{FF2B5EF4-FFF2-40B4-BE49-F238E27FC236}">
                    <a16:creationId xmlns:a16="http://schemas.microsoft.com/office/drawing/2014/main" id="{914E7CD8-B432-4057-B1C3-F145C5A6D0C7}"/>
                  </a:ext>
                </a:extLst>
              </p:cNvPr>
              <p:cNvSpPr/>
              <p:nvPr/>
            </p:nvSpPr>
            <p:spPr>
              <a:xfrm>
                <a:off x="5793283"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22" name="Freeform: Shape 221">
                <a:extLst>
                  <a:ext uri="{FF2B5EF4-FFF2-40B4-BE49-F238E27FC236}">
                    <a16:creationId xmlns:a16="http://schemas.microsoft.com/office/drawing/2014/main" id="{86488B37-5FE8-3C6D-90B9-D46F296C7D93}"/>
                  </a:ext>
                </a:extLst>
              </p:cNvPr>
              <p:cNvSpPr/>
              <p:nvPr/>
            </p:nvSpPr>
            <p:spPr>
              <a:xfrm>
                <a:off x="5852433"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23" name="Freeform: Shape 222">
                <a:extLst>
                  <a:ext uri="{FF2B5EF4-FFF2-40B4-BE49-F238E27FC236}">
                    <a16:creationId xmlns:a16="http://schemas.microsoft.com/office/drawing/2014/main" id="{096013C9-E743-3E00-B349-D2E6A4AF3342}"/>
                  </a:ext>
                </a:extLst>
              </p:cNvPr>
              <p:cNvSpPr/>
              <p:nvPr/>
            </p:nvSpPr>
            <p:spPr>
              <a:xfrm>
                <a:off x="591167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24" name="Freeform: Shape 223">
                <a:extLst>
                  <a:ext uri="{FF2B5EF4-FFF2-40B4-BE49-F238E27FC236}">
                    <a16:creationId xmlns:a16="http://schemas.microsoft.com/office/drawing/2014/main" id="{651FEB13-753F-2CC6-4DB8-62DE23025436}"/>
                  </a:ext>
                </a:extLst>
              </p:cNvPr>
              <p:cNvSpPr/>
              <p:nvPr/>
            </p:nvSpPr>
            <p:spPr>
              <a:xfrm>
                <a:off x="597082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25" name="Freeform: Shape 224">
                <a:extLst>
                  <a:ext uri="{FF2B5EF4-FFF2-40B4-BE49-F238E27FC236}">
                    <a16:creationId xmlns:a16="http://schemas.microsoft.com/office/drawing/2014/main" id="{4FABD5F6-CD1D-EE05-A6B1-45D604098AA6}"/>
                  </a:ext>
                </a:extLst>
              </p:cNvPr>
              <p:cNvSpPr/>
              <p:nvPr/>
            </p:nvSpPr>
            <p:spPr>
              <a:xfrm>
                <a:off x="6030073" y="34222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26" name="Freeform: Shape 225">
                <a:extLst>
                  <a:ext uri="{FF2B5EF4-FFF2-40B4-BE49-F238E27FC236}">
                    <a16:creationId xmlns:a16="http://schemas.microsoft.com/office/drawing/2014/main" id="{C8B03768-B1DC-63DD-3CCB-BBAFC061729D}"/>
                  </a:ext>
                </a:extLst>
              </p:cNvPr>
              <p:cNvSpPr/>
              <p:nvPr/>
            </p:nvSpPr>
            <p:spPr>
              <a:xfrm>
                <a:off x="608922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27" name="Freeform: Shape 226">
                <a:extLst>
                  <a:ext uri="{FF2B5EF4-FFF2-40B4-BE49-F238E27FC236}">
                    <a16:creationId xmlns:a16="http://schemas.microsoft.com/office/drawing/2014/main" id="{CF38D821-1F93-359E-6504-06E7E5CD2AD8}"/>
                  </a:ext>
                </a:extLst>
              </p:cNvPr>
              <p:cNvSpPr/>
              <p:nvPr/>
            </p:nvSpPr>
            <p:spPr>
              <a:xfrm>
                <a:off x="6148469"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228" name="Freeform: Shape 227">
                <a:extLst>
                  <a:ext uri="{FF2B5EF4-FFF2-40B4-BE49-F238E27FC236}">
                    <a16:creationId xmlns:a16="http://schemas.microsoft.com/office/drawing/2014/main" id="{3B9AECD5-5526-C922-1DA8-CF26B4776C63}"/>
                  </a:ext>
                </a:extLst>
              </p:cNvPr>
              <p:cNvSpPr/>
              <p:nvPr/>
            </p:nvSpPr>
            <p:spPr>
              <a:xfrm>
                <a:off x="620762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229" name="Freeform: Shape 228">
                <a:extLst>
                  <a:ext uri="{FF2B5EF4-FFF2-40B4-BE49-F238E27FC236}">
                    <a16:creationId xmlns:a16="http://schemas.microsoft.com/office/drawing/2014/main" id="{1DBC40B4-102B-2F6D-A025-A2B0E40C236C}"/>
                  </a:ext>
                </a:extLst>
              </p:cNvPr>
              <p:cNvSpPr/>
              <p:nvPr/>
            </p:nvSpPr>
            <p:spPr>
              <a:xfrm>
                <a:off x="6266865" y="3067039"/>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endParaRPr lang="en-US" dirty="0"/>
              </a:p>
            </p:txBody>
          </p:sp>
          <p:sp>
            <p:nvSpPr>
              <p:cNvPr id="230" name="Freeform: Shape 229">
                <a:extLst>
                  <a:ext uri="{FF2B5EF4-FFF2-40B4-BE49-F238E27FC236}">
                    <a16:creationId xmlns:a16="http://schemas.microsoft.com/office/drawing/2014/main" id="{82A928A4-AD16-16DE-6A14-1C14851FAC15}"/>
                  </a:ext>
                </a:extLst>
              </p:cNvPr>
              <p:cNvSpPr/>
              <p:nvPr/>
            </p:nvSpPr>
            <p:spPr>
              <a:xfrm>
                <a:off x="632601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231" name="Freeform: Shape 230">
                <a:extLst>
                  <a:ext uri="{FF2B5EF4-FFF2-40B4-BE49-F238E27FC236}">
                    <a16:creationId xmlns:a16="http://schemas.microsoft.com/office/drawing/2014/main" id="{7C648713-D474-D0B6-F133-58F5DE028558}"/>
                  </a:ext>
                </a:extLst>
              </p:cNvPr>
              <p:cNvSpPr/>
              <p:nvPr/>
            </p:nvSpPr>
            <p:spPr>
              <a:xfrm>
                <a:off x="638526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endParaRPr lang="en-US" dirty="0"/>
              </a:p>
            </p:txBody>
          </p:sp>
          <p:sp>
            <p:nvSpPr>
              <p:cNvPr id="232" name="Freeform: Shape 231">
                <a:extLst>
                  <a:ext uri="{FF2B5EF4-FFF2-40B4-BE49-F238E27FC236}">
                    <a16:creationId xmlns:a16="http://schemas.microsoft.com/office/drawing/2014/main" id="{2A7212A4-FD2D-FF5B-ABB0-247BA7690967}"/>
                  </a:ext>
                </a:extLst>
              </p:cNvPr>
              <p:cNvSpPr/>
              <p:nvPr/>
            </p:nvSpPr>
            <p:spPr>
              <a:xfrm>
                <a:off x="644441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233" name="Freeform: Shape 232">
                <a:extLst>
                  <a:ext uri="{FF2B5EF4-FFF2-40B4-BE49-F238E27FC236}">
                    <a16:creationId xmlns:a16="http://schemas.microsoft.com/office/drawing/2014/main" id="{C163B714-0E82-E7B2-3DAC-06A1C3BDD640}"/>
                  </a:ext>
                </a:extLst>
              </p:cNvPr>
              <p:cNvSpPr/>
              <p:nvPr/>
            </p:nvSpPr>
            <p:spPr>
              <a:xfrm>
                <a:off x="6148469" y="312628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34" name="Freeform: Shape 233">
                <a:extLst>
                  <a:ext uri="{FF2B5EF4-FFF2-40B4-BE49-F238E27FC236}">
                    <a16:creationId xmlns:a16="http://schemas.microsoft.com/office/drawing/2014/main" id="{031615D1-97B1-C411-E34B-081548F2244D}"/>
                  </a:ext>
                </a:extLst>
              </p:cNvPr>
              <p:cNvSpPr/>
              <p:nvPr/>
            </p:nvSpPr>
            <p:spPr>
              <a:xfrm>
                <a:off x="620762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35" name="Freeform: Shape 234">
                <a:extLst>
                  <a:ext uri="{FF2B5EF4-FFF2-40B4-BE49-F238E27FC236}">
                    <a16:creationId xmlns:a16="http://schemas.microsoft.com/office/drawing/2014/main" id="{4DD6D667-4641-265F-0730-D2450837B81A}"/>
                  </a:ext>
                </a:extLst>
              </p:cNvPr>
              <p:cNvSpPr/>
              <p:nvPr/>
            </p:nvSpPr>
            <p:spPr>
              <a:xfrm>
                <a:off x="6266865" y="312628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236" name="Freeform: Shape 235">
                <a:extLst>
                  <a:ext uri="{FF2B5EF4-FFF2-40B4-BE49-F238E27FC236}">
                    <a16:creationId xmlns:a16="http://schemas.microsoft.com/office/drawing/2014/main" id="{417FD4E5-7928-ECAB-1042-58C270CEDAAC}"/>
                  </a:ext>
                </a:extLst>
              </p:cNvPr>
              <p:cNvSpPr/>
              <p:nvPr/>
            </p:nvSpPr>
            <p:spPr>
              <a:xfrm>
                <a:off x="6326014"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37" name="Freeform: Shape 236">
                <a:extLst>
                  <a:ext uri="{FF2B5EF4-FFF2-40B4-BE49-F238E27FC236}">
                    <a16:creationId xmlns:a16="http://schemas.microsoft.com/office/drawing/2014/main" id="{9EDB1FB0-B708-1CFB-3253-81F2CF838105}"/>
                  </a:ext>
                </a:extLst>
              </p:cNvPr>
              <p:cNvSpPr/>
              <p:nvPr/>
            </p:nvSpPr>
            <p:spPr>
              <a:xfrm>
                <a:off x="638526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238" name="Freeform: Shape 237">
                <a:extLst>
                  <a:ext uri="{FF2B5EF4-FFF2-40B4-BE49-F238E27FC236}">
                    <a16:creationId xmlns:a16="http://schemas.microsoft.com/office/drawing/2014/main" id="{22B976CA-CB18-B395-1F24-928F890B262D}"/>
                  </a:ext>
                </a:extLst>
              </p:cNvPr>
              <p:cNvSpPr/>
              <p:nvPr/>
            </p:nvSpPr>
            <p:spPr>
              <a:xfrm>
                <a:off x="6444410" y="312628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239" name="Freeform: Shape 238">
                <a:extLst>
                  <a:ext uri="{FF2B5EF4-FFF2-40B4-BE49-F238E27FC236}">
                    <a16:creationId xmlns:a16="http://schemas.microsoft.com/office/drawing/2014/main" id="{EB740645-7F9D-8B5F-846A-275595C6F56B}"/>
                  </a:ext>
                </a:extLst>
              </p:cNvPr>
              <p:cNvSpPr/>
              <p:nvPr/>
            </p:nvSpPr>
            <p:spPr>
              <a:xfrm>
                <a:off x="6148469" y="3185433"/>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40" name="Freeform: Shape 239">
                <a:extLst>
                  <a:ext uri="{FF2B5EF4-FFF2-40B4-BE49-F238E27FC236}">
                    <a16:creationId xmlns:a16="http://schemas.microsoft.com/office/drawing/2014/main" id="{B615198C-9811-B347-9496-07B9E915361A}"/>
                  </a:ext>
                </a:extLst>
              </p:cNvPr>
              <p:cNvSpPr/>
              <p:nvPr/>
            </p:nvSpPr>
            <p:spPr>
              <a:xfrm>
                <a:off x="620762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41" name="Freeform: Shape 240">
                <a:extLst>
                  <a:ext uri="{FF2B5EF4-FFF2-40B4-BE49-F238E27FC236}">
                    <a16:creationId xmlns:a16="http://schemas.microsoft.com/office/drawing/2014/main" id="{2FE89B8F-7223-9386-C809-C48C4D23278B}"/>
                  </a:ext>
                </a:extLst>
              </p:cNvPr>
              <p:cNvSpPr/>
              <p:nvPr/>
            </p:nvSpPr>
            <p:spPr>
              <a:xfrm>
                <a:off x="6266865" y="3185433"/>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242" name="Freeform: Shape 241">
                <a:extLst>
                  <a:ext uri="{FF2B5EF4-FFF2-40B4-BE49-F238E27FC236}">
                    <a16:creationId xmlns:a16="http://schemas.microsoft.com/office/drawing/2014/main" id="{A39935C0-A664-C5C7-CE92-952EA2198CF7}"/>
                  </a:ext>
                </a:extLst>
              </p:cNvPr>
              <p:cNvSpPr/>
              <p:nvPr/>
            </p:nvSpPr>
            <p:spPr>
              <a:xfrm>
                <a:off x="6326014"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43" name="Freeform: Shape 242">
                <a:extLst>
                  <a:ext uri="{FF2B5EF4-FFF2-40B4-BE49-F238E27FC236}">
                    <a16:creationId xmlns:a16="http://schemas.microsoft.com/office/drawing/2014/main" id="{DAA50218-2595-66AA-3742-577AC18C6AEC}"/>
                  </a:ext>
                </a:extLst>
              </p:cNvPr>
              <p:cNvSpPr/>
              <p:nvPr/>
            </p:nvSpPr>
            <p:spPr>
              <a:xfrm>
                <a:off x="638526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244" name="Freeform: Shape 243">
                <a:extLst>
                  <a:ext uri="{FF2B5EF4-FFF2-40B4-BE49-F238E27FC236}">
                    <a16:creationId xmlns:a16="http://schemas.microsoft.com/office/drawing/2014/main" id="{3CEA0A34-8D1D-F854-C730-02FFC9623204}"/>
                  </a:ext>
                </a:extLst>
              </p:cNvPr>
              <p:cNvSpPr/>
              <p:nvPr/>
            </p:nvSpPr>
            <p:spPr>
              <a:xfrm>
                <a:off x="6444410" y="318543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245" name="Freeform: Shape 244">
                <a:extLst>
                  <a:ext uri="{FF2B5EF4-FFF2-40B4-BE49-F238E27FC236}">
                    <a16:creationId xmlns:a16="http://schemas.microsoft.com/office/drawing/2014/main" id="{D07BAC6C-A637-20EF-5B33-AF71ED4201B0}"/>
                  </a:ext>
                </a:extLst>
              </p:cNvPr>
              <p:cNvSpPr/>
              <p:nvPr/>
            </p:nvSpPr>
            <p:spPr>
              <a:xfrm>
                <a:off x="6148469" y="3244676"/>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46" name="Freeform: Shape 245">
                <a:extLst>
                  <a:ext uri="{FF2B5EF4-FFF2-40B4-BE49-F238E27FC236}">
                    <a16:creationId xmlns:a16="http://schemas.microsoft.com/office/drawing/2014/main" id="{25CED532-335B-B092-F6D0-2450877EEACC}"/>
                  </a:ext>
                </a:extLst>
              </p:cNvPr>
              <p:cNvSpPr/>
              <p:nvPr/>
            </p:nvSpPr>
            <p:spPr>
              <a:xfrm>
                <a:off x="620762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47" name="Freeform: Shape 246">
                <a:extLst>
                  <a:ext uri="{FF2B5EF4-FFF2-40B4-BE49-F238E27FC236}">
                    <a16:creationId xmlns:a16="http://schemas.microsoft.com/office/drawing/2014/main" id="{DEB2D71A-15C5-5C9B-BEAE-3EE72F6497B2}"/>
                  </a:ext>
                </a:extLst>
              </p:cNvPr>
              <p:cNvSpPr/>
              <p:nvPr/>
            </p:nvSpPr>
            <p:spPr>
              <a:xfrm>
                <a:off x="6266865" y="3244676"/>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248" name="Freeform: Shape 247">
                <a:extLst>
                  <a:ext uri="{FF2B5EF4-FFF2-40B4-BE49-F238E27FC236}">
                    <a16:creationId xmlns:a16="http://schemas.microsoft.com/office/drawing/2014/main" id="{E5E6F38F-1024-BC06-C9CF-9C7F9D7D6453}"/>
                  </a:ext>
                </a:extLst>
              </p:cNvPr>
              <p:cNvSpPr/>
              <p:nvPr/>
            </p:nvSpPr>
            <p:spPr>
              <a:xfrm>
                <a:off x="6326014"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49" name="Freeform: Shape 248">
                <a:extLst>
                  <a:ext uri="{FF2B5EF4-FFF2-40B4-BE49-F238E27FC236}">
                    <a16:creationId xmlns:a16="http://schemas.microsoft.com/office/drawing/2014/main" id="{C9E0D313-3F44-C665-489D-DD45B984B6B6}"/>
                  </a:ext>
                </a:extLst>
              </p:cNvPr>
              <p:cNvSpPr/>
              <p:nvPr/>
            </p:nvSpPr>
            <p:spPr>
              <a:xfrm>
                <a:off x="638526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250" name="Freeform: Shape 249">
                <a:extLst>
                  <a:ext uri="{FF2B5EF4-FFF2-40B4-BE49-F238E27FC236}">
                    <a16:creationId xmlns:a16="http://schemas.microsoft.com/office/drawing/2014/main" id="{8F8AD374-4FA0-07A8-A10B-78A68448D29E}"/>
                  </a:ext>
                </a:extLst>
              </p:cNvPr>
              <p:cNvSpPr/>
              <p:nvPr/>
            </p:nvSpPr>
            <p:spPr>
              <a:xfrm>
                <a:off x="6444410" y="32446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51" name="Freeform: Shape 250">
                <a:extLst>
                  <a:ext uri="{FF2B5EF4-FFF2-40B4-BE49-F238E27FC236}">
                    <a16:creationId xmlns:a16="http://schemas.microsoft.com/office/drawing/2014/main" id="{EFBB0A46-C169-7AEC-994F-12C58CA112E3}"/>
                  </a:ext>
                </a:extLst>
              </p:cNvPr>
              <p:cNvSpPr/>
              <p:nvPr/>
            </p:nvSpPr>
            <p:spPr>
              <a:xfrm>
                <a:off x="6148469"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52" name="Freeform: Shape 251">
                <a:extLst>
                  <a:ext uri="{FF2B5EF4-FFF2-40B4-BE49-F238E27FC236}">
                    <a16:creationId xmlns:a16="http://schemas.microsoft.com/office/drawing/2014/main" id="{363E9B16-5D22-4369-B13D-F3FB0CDE8DB1}"/>
                  </a:ext>
                </a:extLst>
              </p:cNvPr>
              <p:cNvSpPr/>
              <p:nvPr/>
            </p:nvSpPr>
            <p:spPr>
              <a:xfrm>
                <a:off x="620762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53" name="Freeform: Shape 252">
                <a:extLst>
                  <a:ext uri="{FF2B5EF4-FFF2-40B4-BE49-F238E27FC236}">
                    <a16:creationId xmlns:a16="http://schemas.microsoft.com/office/drawing/2014/main" id="{445BAD39-EE92-C03B-702A-22CBA5AE9251}"/>
                  </a:ext>
                </a:extLst>
              </p:cNvPr>
              <p:cNvSpPr/>
              <p:nvPr/>
            </p:nvSpPr>
            <p:spPr>
              <a:xfrm>
                <a:off x="6266865" y="330382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254" name="Freeform: Shape 253">
                <a:extLst>
                  <a:ext uri="{FF2B5EF4-FFF2-40B4-BE49-F238E27FC236}">
                    <a16:creationId xmlns:a16="http://schemas.microsoft.com/office/drawing/2014/main" id="{4A2D938D-26B8-E459-BE1F-A79BD7EA316C}"/>
                  </a:ext>
                </a:extLst>
              </p:cNvPr>
              <p:cNvSpPr/>
              <p:nvPr/>
            </p:nvSpPr>
            <p:spPr>
              <a:xfrm>
                <a:off x="632601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55" name="Freeform: Shape 254">
                <a:extLst>
                  <a:ext uri="{FF2B5EF4-FFF2-40B4-BE49-F238E27FC236}">
                    <a16:creationId xmlns:a16="http://schemas.microsoft.com/office/drawing/2014/main" id="{BB2B1E93-3F9C-30D7-795A-3689C7519A19}"/>
                  </a:ext>
                </a:extLst>
              </p:cNvPr>
              <p:cNvSpPr/>
              <p:nvPr/>
            </p:nvSpPr>
            <p:spPr>
              <a:xfrm>
                <a:off x="638526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256" name="Freeform: Shape 255">
                <a:extLst>
                  <a:ext uri="{FF2B5EF4-FFF2-40B4-BE49-F238E27FC236}">
                    <a16:creationId xmlns:a16="http://schemas.microsoft.com/office/drawing/2014/main" id="{B4DF74F8-9A38-D1AF-0EBE-20307FC24654}"/>
                  </a:ext>
                </a:extLst>
              </p:cNvPr>
              <p:cNvSpPr/>
              <p:nvPr/>
            </p:nvSpPr>
            <p:spPr>
              <a:xfrm>
                <a:off x="644441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57" name="Freeform: Shape 256">
                <a:extLst>
                  <a:ext uri="{FF2B5EF4-FFF2-40B4-BE49-F238E27FC236}">
                    <a16:creationId xmlns:a16="http://schemas.microsoft.com/office/drawing/2014/main" id="{6AE073DF-AAF2-1FC3-AD4F-B6F988837FCA}"/>
                  </a:ext>
                </a:extLst>
              </p:cNvPr>
              <p:cNvSpPr/>
              <p:nvPr/>
            </p:nvSpPr>
            <p:spPr>
              <a:xfrm>
                <a:off x="6148469"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58" name="Freeform: Shape 257">
                <a:extLst>
                  <a:ext uri="{FF2B5EF4-FFF2-40B4-BE49-F238E27FC236}">
                    <a16:creationId xmlns:a16="http://schemas.microsoft.com/office/drawing/2014/main" id="{C09E4322-3B46-5BE1-4FB4-5CF4ECE3333A}"/>
                  </a:ext>
                </a:extLst>
              </p:cNvPr>
              <p:cNvSpPr/>
              <p:nvPr/>
            </p:nvSpPr>
            <p:spPr>
              <a:xfrm>
                <a:off x="620762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59" name="Freeform: Shape 258">
                <a:extLst>
                  <a:ext uri="{FF2B5EF4-FFF2-40B4-BE49-F238E27FC236}">
                    <a16:creationId xmlns:a16="http://schemas.microsoft.com/office/drawing/2014/main" id="{CB8EE5AF-122A-CBE1-F402-C4C48D7F71F9}"/>
                  </a:ext>
                </a:extLst>
              </p:cNvPr>
              <p:cNvSpPr/>
              <p:nvPr/>
            </p:nvSpPr>
            <p:spPr>
              <a:xfrm>
                <a:off x="6266865" y="3363072"/>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260" name="Freeform: Shape 259">
                <a:extLst>
                  <a:ext uri="{FF2B5EF4-FFF2-40B4-BE49-F238E27FC236}">
                    <a16:creationId xmlns:a16="http://schemas.microsoft.com/office/drawing/2014/main" id="{506CE2F2-D53C-6D56-18DE-884AC74CE768}"/>
                  </a:ext>
                </a:extLst>
              </p:cNvPr>
              <p:cNvSpPr/>
              <p:nvPr/>
            </p:nvSpPr>
            <p:spPr>
              <a:xfrm>
                <a:off x="632601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61" name="Freeform: Shape 260">
                <a:extLst>
                  <a:ext uri="{FF2B5EF4-FFF2-40B4-BE49-F238E27FC236}">
                    <a16:creationId xmlns:a16="http://schemas.microsoft.com/office/drawing/2014/main" id="{3EA61D5D-7A88-4B2A-78AB-CB4141FE08CD}"/>
                  </a:ext>
                </a:extLst>
              </p:cNvPr>
              <p:cNvSpPr/>
              <p:nvPr/>
            </p:nvSpPr>
            <p:spPr>
              <a:xfrm>
                <a:off x="638526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262" name="Freeform: Shape 261">
                <a:extLst>
                  <a:ext uri="{FF2B5EF4-FFF2-40B4-BE49-F238E27FC236}">
                    <a16:creationId xmlns:a16="http://schemas.microsoft.com/office/drawing/2014/main" id="{4A2E969B-5584-C68A-DC67-229A16B91BF4}"/>
                  </a:ext>
                </a:extLst>
              </p:cNvPr>
              <p:cNvSpPr/>
              <p:nvPr/>
            </p:nvSpPr>
            <p:spPr>
              <a:xfrm>
                <a:off x="6444410" y="3363074"/>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63" name="Freeform: Shape 262">
                <a:extLst>
                  <a:ext uri="{FF2B5EF4-FFF2-40B4-BE49-F238E27FC236}">
                    <a16:creationId xmlns:a16="http://schemas.microsoft.com/office/drawing/2014/main" id="{2813FA1D-E08C-2291-6C4B-9D07F62E87F0}"/>
                  </a:ext>
                </a:extLst>
              </p:cNvPr>
              <p:cNvSpPr/>
              <p:nvPr/>
            </p:nvSpPr>
            <p:spPr>
              <a:xfrm>
                <a:off x="6148469"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64" name="Freeform: Shape 263">
                <a:extLst>
                  <a:ext uri="{FF2B5EF4-FFF2-40B4-BE49-F238E27FC236}">
                    <a16:creationId xmlns:a16="http://schemas.microsoft.com/office/drawing/2014/main" id="{E50FD806-FAD2-9F7F-3663-5C6AF964463D}"/>
                  </a:ext>
                </a:extLst>
              </p:cNvPr>
              <p:cNvSpPr/>
              <p:nvPr/>
            </p:nvSpPr>
            <p:spPr>
              <a:xfrm>
                <a:off x="620762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65" name="Freeform: Shape 264">
                <a:extLst>
                  <a:ext uri="{FF2B5EF4-FFF2-40B4-BE49-F238E27FC236}">
                    <a16:creationId xmlns:a16="http://schemas.microsoft.com/office/drawing/2014/main" id="{25148537-E2BC-2F4D-CE34-1A70DE44F0AD}"/>
                  </a:ext>
                </a:extLst>
              </p:cNvPr>
              <p:cNvSpPr/>
              <p:nvPr/>
            </p:nvSpPr>
            <p:spPr>
              <a:xfrm>
                <a:off x="6266865" y="3422225"/>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266" name="Freeform: Shape 265">
                <a:extLst>
                  <a:ext uri="{FF2B5EF4-FFF2-40B4-BE49-F238E27FC236}">
                    <a16:creationId xmlns:a16="http://schemas.microsoft.com/office/drawing/2014/main" id="{36321906-7E7E-385A-66A6-30485117DF29}"/>
                  </a:ext>
                </a:extLst>
              </p:cNvPr>
              <p:cNvSpPr/>
              <p:nvPr/>
            </p:nvSpPr>
            <p:spPr>
              <a:xfrm>
                <a:off x="632601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67" name="Freeform: Shape 266">
                <a:extLst>
                  <a:ext uri="{FF2B5EF4-FFF2-40B4-BE49-F238E27FC236}">
                    <a16:creationId xmlns:a16="http://schemas.microsoft.com/office/drawing/2014/main" id="{129A365E-6307-B336-A4FA-36B40A6EB3DC}"/>
                  </a:ext>
                </a:extLst>
              </p:cNvPr>
              <p:cNvSpPr/>
              <p:nvPr/>
            </p:nvSpPr>
            <p:spPr>
              <a:xfrm>
                <a:off x="638526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268" name="Freeform: Shape 267">
                <a:extLst>
                  <a:ext uri="{FF2B5EF4-FFF2-40B4-BE49-F238E27FC236}">
                    <a16:creationId xmlns:a16="http://schemas.microsoft.com/office/drawing/2014/main" id="{8ED0928D-C04D-8138-E393-FBB8C00E9B63}"/>
                  </a:ext>
                </a:extLst>
              </p:cNvPr>
              <p:cNvSpPr/>
              <p:nvPr/>
            </p:nvSpPr>
            <p:spPr>
              <a:xfrm>
                <a:off x="6444410" y="34222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69" name="Freeform: Shape 268">
                <a:extLst>
                  <a:ext uri="{FF2B5EF4-FFF2-40B4-BE49-F238E27FC236}">
                    <a16:creationId xmlns:a16="http://schemas.microsoft.com/office/drawing/2014/main" id="{2C3F94B3-9029-74BE-DC10-8CA9C5E9A90F}"/>
                  </a:ext>
                </a:extLst>
              </p:cNvPr>
              <p:cNvSpPr/>
              <p:nvPr/>
            </p:nvSpPr>
            <p:spPr>
              <a:xfrm>
                <a:off x="5734038" y="3481374"/>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270" name="Freeform: Shape 269">
                <a:extLst>
                  <a:ext uri="{FF2B5EF4-FFF2-40B4-BE49-F238E27FC236}">
                    <a16:creationId xmlns:a16="http://schemas.microsoft.com/office/drawing/2014/main" id="{8FD54EC1-3608-1414-8C42-CEA742923D07}"/>
                  </a:ext>
                </a:extLst>
              </p:cNvPr>
              <p:cNvSpPr/>
              <p:nvPr/>
            </p:nvSpPr>
            <p:spPr>
              <a:xfrm>
                <a:off x="5793283"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271" name="Freeform: Shape 270">
                <a:extLst>
                  <a:ext uri="{FF2B5EF4-FFF2-40B4-BE49-F238E27FC236}">
                    <a16:creationId xmlns:a16="http://schemas.microsoft.com/office/drawing/2014/main" id="{2FEB0395-4CDF-7279-8516-5E6E658E3BD3}"/>
                  </a:ext>
                </a:extLst>
              </p:cNvPr>
              <p:cNvSpPr/>
              <p:nvPr/>
            </p:nvSpPr>
            <p:spPr>
              <a:xfrm>
                <a:off x="5852433"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272" name="Freeform: Shape 271">
                <a:extLst>
                  <a:ext uri="{FF2B5EF4-FFF2-40B4-BE49-F238E27FC236}">
                    <a16:creationId xmlns:a16="http://schemas.microsoft.com/office/drawing/2014/main" id="{165EC57D-560F-5BAB-475C-8FC32FAD9EEB}"/>
                  </a:ext>
                </a:extLst>
              </p:cNvPr>
              <p:cNvSpPr/>
              <p:nvPr/>
            </p:nvSpPr>
            <p:spPr>
              <a:xfrm>
                <a:off x="591167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273" name="Freeform: Shape 272">
                <a:extLst>
                  <a:ext uri="{FF2B5EF4-FFF2-40B4-BE49-F238E27FC236}">
                    <a16:creationId xmlns:a16="http://schemas.microsoft.com/office/drawing/2014/main" id="{E19F6EF2-62D7-34BE-E6F3-1954003FFCFD}"/>
                  </a:ext>
                </a:extLst>
              </p:cNvPr>
              <p:cNvSpPr/>
              <p:nvPr/>
            </p:nvSpPr>
            <p:spPr>
              <a:xfrm>
                <a:off x="597082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274" name="Freeform: Shape 273">
                <a:extLst>
                  <a:ext uri="{FF2B5EF4-FFF2-40B4-BE49-F238E27FC236}">
                    <a16:creationId xmlns:a16="http://schemas.microsoft.com/office/drawing/2014/main" id="{388CEB42-BC50-013C-AB05-339F6BAEAE12}"/>
                  </a:ext>
                </a:extLst>
              </p:cNvPr>
              <p:cNvSpPr/>
              <p:nvPr/>
            </p:nvSpPr>
            <p:spPr>
              <a:xfrm>
                <a:off x="6030074"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275" name="Freeform: Shape 274">
                <a:extLst>
                  <a:ext uri="{FF2B5EF4-FFF2-40B4-BE49-F238E27FC236}">
                    <a16:creationId xmlns:a16="http://schemas.microsoft.com/office/drawing/2014/main" id="{0C9B2747-B549-9C34-B65C-FCA230722432}"/>
                  </a:ext>
                </a:extLst>
              </p:cNvPr>
              <p:cNvSpPr/>
              <p:nvPr/>
            </p:nvSpPr>
            <p:spPr>
              <a:xfrm>
                <a:off x="6089224"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276" name="Freeform: Shape 275">
                <a:extLst>
                  <a:ext uri="{FF2B5EF4-FFF2-40B4-BE49-F238E27FC236}">
                    <a16:creationId xmlns:a16="http://schemas.microsoft.com/office/drawing/2014/main" id="{AEBF1D38-5F98-56A2-1117-F804D46DF53D}"/>
                  </a:ext>
                </a:extLst>
              </p:cNvPr>
              <p:cNvSpPr/>
              <p:nvPr/>
            </p:nvSpPr>
            <p:spPr>
              <a:xfrm>
                <a:off x="5734038" y="354062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277" name="Freeform: Shape 276">
                <a:extLst>
                  <a:ext uri="{FF2B5EF4-FFF2-40B4-BE49-F238E27FC236}">
                    <a16:creationId xmlns:a16="http://schemas.microsoft.com/office/drawing/2014/main" id="{21FC4E88-4D57-8C49-7E72-56AA08EC1B52}"/>
                  </a:ext>
                </a:extLst>
              </p:cNvPr>
              <p:cNvSpPr/>
              <p:nvPr/>
            </p:nvSpPr>
            <p:spPr>
              <a:xfrm>
                <a:off x="5793283"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278" name="Freeform: Shape 277">
                <a:extLst>
                  <a:ext uri="{FF2B5EF4-FFF2-40B4-BE49-F238E27FC236}">
                    <a16:creationId xmlns:a16="http://schemas.microsoft.com/office/drawing/2014/main" id="{65479724-44E6-6A4D-9C88-7542727F37D3}"/>
                  </a:ext>
                </a:extLst>
              </p:cNvPr>
              <p:cNvSpPr/>
              <p:nvPr/>
            </p:nvSpPr>
            <p:spPr>
              <a:xfrm>
                <a:off x="5852433"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79" name="Freeform: Shape 278">
                <a:extLst>
                  <a:ext uri="{FF2B5EF4-FFF2-40B4-BE49-F238E27FC236}">
                    <a16:creationId xmlns:a16="http://schemas.microsoft.com/office/drawing/2014/main" id="{842B6B32-D412-8FF5-3978-3EFAA065F576}"/>
                  </a:ext>
                </a:extLst>
              </p:cNvPr>
              <p:cNvSpPr/>
              <p:nvPr/>
            </p:nvSpPr>
            <p:spPr>
              <a:xfrm>
                <a:off x="591167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80" name="Freeform: Shape 279">
                <a:extLst>
                  <a:ext uri="{FF2B5EF4-FFF2-40B4-BE49-F238E27FC236}">
                    <a16:creationId xmlns:a16="http://schemas.microsoft.com/office/drawing/2014/main" id="{4C470B18-CF2D-268F-FA42-B97106A1D7D7}"/>
                  </a:ext>
                </a:extLst>
              </p:cNvPr>
              <p:cNvSpPr/>
              <p:nvPr/>
            </p:nvSpPr>
            <p:spPr>
              <a:xfrm>
                <a:off x="597082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81" name="Freeform: Shape 280">
                <a:extLst>
                  <a:ext uri="{FF2B5EF4-FFF2-40B4-BE49-F238E27FC236}">
                    <a16:creationId xmlns:a16="http://schemas.microsoft.com/office/drawing/2014/main" id="{2514F49D-6089-5DD3-421F-BCC4D59B0586}"/>
                  </a:ext>
                </a:extLst>
              </p:cNvPr>
              <p:cNvSpPr/>
              <p:nvPr/>
            </p:nvSpPr>
            <p:spPr>
              <a:xfrm>
                <a:off x="6030074"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282" name="Freeform: Shape 281">
                <a:extLst>
                  <a:ext uri="{FF2B5EF4-FFF2-40B4-BE49-F238E27FC236}">
                    <a16:creationId xmlns:a16="http://schemas.microsoft.com/office/drawing/2014/main" id="{7DF85186-448F-C148-6FC8-D3082F838199}"/>
                  </a:ext>
                </a:extLst>
              </p:cNvPr>
              <p:cNvSpPr/>
              <p:nvPr/>
            </p:nvSpPr>
            <p:spPr>
              <a:xfrm>
                <a:off x="6089224"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83" name="Freeform: Shape 282">
                <a:extLst>
                  <a:ext uri="{FF2B5EF4-FFF2-40B4-BE49-F238E27FC236}">
                    <a16:creationId xmlns:a16="http://schemas.microsoft.com/office/drawing/2014/main" id="{BDC8E370-CB1E-DC09-B34E-F410127641EF}"/>
                  </a:ext>
                </a:extLst>
              </p:cNvPr>
              <p:cNvSpPr/>
              <p:nvPr/>
            </p:nvSpPr>
            <p:spPr>
              <a:xfrm>
                <a:off x="5734038" y="359977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284" name="Freeform: Shape 283">
                <a:extLst>
                  <a:ext uri="{FF2B5EF4-FFF2-40B4-BE49-F238E27FC236}">
                    <a16:creationId xmlns:a16="http://schemas.microsoft.com/office/drawing/2014/main" id="{174C9BBB-EF1B-7221-0B8D-D0059F162FFE}"/>
                  </a:ext>
                </a:extLst>
              </p:cNvPr>
              <p:cNvSpPr/>
              <p:nvPr/>
            </p:nvSpPr>
            <p:spPr>
              <a:xfrm>
                <a:off x="5793283" y="359977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85" name="Freeform: Shape 284">
                <a:extLst>
                  <a:ext uri="{FF2B5EF4-FFF2-40B4-BE49-F238E27FC236}">
                    <a16:creationId xmlns:a16="http://schemas.microsoft.com/office/drawing/2014/main" id="{D7A9A33B-0579-13E4-4164-8E74946B2F25}"/>
                  </a:ext>
                </a:extLst>
              </p:cNvPr>
              <p:cNvSpPr/>
              <p:nvPr/>
            </p:nvSpPr>
            <p:spPr>
              <a:xfrm>
                <a:off x="5852433"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86" name="Freeform: Shape 285">
                <a:extLst>
                  <a:ext uri="{FF2B5EF4-FFF2-40B4-BE49-F238E27FC236}">
                    <a16:creationId xmlns:a16="http://schemas.microsoft.com/office/drawing/2014/main" id="{28635177-3311-CEB7-9E1D-865A0AAE6B0E}"/>
                  </a:ext>
                </a:extLst>
              </p:cNvPr>
              <p:cNvSpPr/>
              <p:nvPr/>
            </p:nvSpPr>
            <p:spPr>
              <a:xfrm>
                <a:off x="591167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87" name="Freeform: Shape 286">
                <a:extLst>
                  <a:ext uri="{FF2B5EF4-FFF2-40B4-BE49-F238E27FC236}">
                    <a16:creationId xmlns:a16="http://schemas.microsoft.com/office/drawing/2014/main" id="{8B2C7ADC-58E7-2B2B-568B-AE6CCE0B62CD}"/>
                  </a:ext>
                </a:extLst>
              </p:cNvPr>
              <p:cNvSpPr/>
              <p:nvPr/>
            </p:nvSpPr>
            <p:spPr>
              <a:xfrm>
                <a:off x="597082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88" name="Freeform: Shape 287">
                <a:extLst>
                  <a:ext uri="{FF2B5EF4-FFF2-40B4-BE49-F238E27FC236}">
                    <a16:creationId xmlns:a16="http://schemas.microsoft.com/office/drawing/2014/main" id="{EED58A0D-B609-F4D8-AD45-0A6701D802D3}"/>
                  </a:ext>
                </a:extLst>
              </p:cNvPr>
              <p:cNvSpPr/>
              <p:nvPr/>
            </p:nvSpPr>
            <p:spPr>
              <a:xfrm>
                <a:off x="6030073" y="3599770"/>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89" name="Freeform: Shape 288">
                <a:extLst>
                  <a:ext uri="{FF2B5EF4-FFF2-40B4-BE49-F238E27FC236}">
                    <a16:creationId xmlns:a16="http://schemas.microsoft.com/office/drawing/2014/main" id="{7B8F7889-7DDF-1079-7560-E9D5187D4A34}"/>
                  </a:ext>
                </a:extLst>
              </p:cNvPr>
              <p:cNvSpPr/>
              <p:nvPr/>
            </p:nvSpPr>
            <p:spPr>
              <a:xfrm>
                <a:off x="6089224"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90" name="Freeform: Shape 289">
                <a:extLst>
                  <a:ext uri="{FF2B5EF4-FFF2-40B4-BE49-F238E27FC236}">
                    <a16:creationId xmlns:a16="http://schemas.microsoft.com/office/drawing/2014/main" id="{BB2BA7C2-A351-E5D8-C824-8DDF20E1BFE8}"/>
                  </a:ext>
                </a:extLst>
              </p:cNvPr>
              <p:cNvSpPr/>
              <p:nvPr/>
            </p:nvSpPr>
            <p:spPr>
              <a:xfrm>
                <a:off x="5734037" y="365901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291" name="Freeform: Shape 290">
                <a:extLst>
                  <a:ext uri="{FF2B5EF4-FFF2-40B4-BE49-F238E27FC236}">
                    <a16:creationId xmlns:a16="http://schemas.microsoft.com/office/drawing/2014/main" id="{47133584-997A-8219-B857-31E5E9EAA61C}"/>
                  </a:ext>
                </a:extLst>
              </p:cNvPr>
              <p:cNvSpPr/>
              <p:nvPr/>
            </p:nvSpPr>
            <p:spPr>
              <a:xfrm>
                <a:off x="5793282" y="3659014"/>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92" name="Freeform: Shape 291">
                <a:extLst>
                  <a:ext uri="{FF2B5EF4-FFF2-40B4-BE49-F238E27FC236}">
                    <a16:creationId xmlns:a16="http://schemas.microsoft.com/office/drawing/2014/main" id="{56CD673A-D951-9DB6-BCF6-EF94A5F3CFC3}"/>
                  </a:ext>
                </a:extLst>
              </p:cNvPr>
              <p:cNvSpPr/>
              <p:nvPr/>
            </p:nvSpPr>
            <p:spPr>
              <a:xfrm>
                <a:off x="5852432"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93" name="Freeform: Shape 292">
                <a:extLst>
                  <a:ext uri="{FF2B5EF4-FFF2-40B4-BE49-F238E27FC236}">
                    <a16:creationId xmlns:a16="http://schemas.microsoft.com/office/drawing/2014/main" id="{800F1715-DF10-FCEF-E33C-F0A612D1B6D2}"/>
                  </a:ext>
                </a:extLst>
              </p:cNvPr>
              <p:cNvSpPr/>
              <p:nvPr/>
            </p:nvSpPr>
            <p:spPr>
              <a:xfrm>
                <a:off x="591167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94" name="Freeform: Shape 293">
                <a:extLst>
                  <a:ext uri="{FF2B5EF4-FFF2-40B4-BE49-F238E27FC236}">
                    <a16:creationId xmlns:a16="http://schemas.microsoft.com/office/drawing/2014/main" id="{C44BD842-A944-D5D7-F2C6-1C1768EFA148}"/>
                  </a:ext>
                </a:extLst>
              </p:cNvPr>
              <p:cNvSpPr/>
              <p:nvPr/>
            </p:nvSpPr>
            <p:spPr>
              <a:xfrm>
                <a:off x="597082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95" name="Freeform: Shape 294">
                <a:extLst>
                  <a:ext uri="{FF2B5EF4-FFF2-40B4-BE49-F238E27FC236}">
                    <a16:creationId xmlns:a16="http://schemas.microsoft.com/office/drawing/2014/main" id="{0935B9CA-4354-B6C8-D03F-969BA5585416}"/>
                  </a:ext>
                </a:extLst>
              </p:cNvPr>
              <p:cNvSpPr/>
              <p:nvPr/>
            </p:nvSpPr>
            <p:spPr>
              <a:xfrm>
                <a:off x="6030073" y="3659014"/>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96" name="Freeform: Shape 295">
                <a:extLst>
                  <a:ext uri="{FF2B5EF4-FFF2-40B4-BE49-F238E27FC236}">
                    <a16:creationId xmlns:a16="http://schemas.microsoft.com/office/drawing/2014/main" id="{D0273EB6-0F7B-3AFB-215E-DA43939FDED9}"/>
                  </a:ext>
                </a:extLst>
              </p:cNvPr>
              <p:cNvSpPr/>
              <p:nvPr/>
            </p:nvSpPr>
            <p:spPr>
              <a:xfrm>
                <a:off x="6089224"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97" name="Freeform: Shape 296">
                <a:extLst>
                  <a:ext uri="{FF2B5EF4-FFF2-40B4-BE49-F238E27FC236}">
                    <a16:creationId xmlns:a16="http://schemas.microsoft.com/office/drawing/2014/main" id="{E1196675-09CD-F183-574A-3B9A437DD72F}"/>
                  </a:ext>
                </a:extLst>
              </p:cNvPr>
              <p:cNvSpPr/>
              <p:nvPr/>
            </p:nvSpPr>
            <p:spPr>
              <a:xfrm>
                <a:off x="5734039" y="371816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298" name="Freeform: Shape 297">
                <a:extLst>
                  <a:ext uri="{FF2B5EF4-FFF2-40B4-BE49-F238E27FC236}">
                    <a16:creationId xmlns:a16="http://schemas.microsoft.com/office/drawing/2014/main" id="{70934F4C-567D-691E-99E3-0FB1B2A44303}"/>
                  </a:ext>
                </a:extLst>
              </p:cNvPr>
              <p:cNvSpPr/>
              <p:nvPr/>
            </p:nvSpPr>
            <p:spPr>
              <a:xfrm>
                <a:off x="5793284" y="371816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99" name="Freeform: Shape 298">
                <a:extLst>
                  <a:ext uri="{FF2B5EF4-FFF2-40B4-BE49-F238E27FC236}">
                    <a16:creationId xmlns:a16="http://schemas.microsoft.com/office/drawing/2014/main" id="{3B4D3A07-3A20-EEEB-29D7-08730A3F13BE}"/>
                  </a:ext>
                </a:extLst>
              </p:cNvPr>
              <p:cNvSpPr/>
              <p:nvPr/>
            </p:nvSpPr>
            <p:spPr>
              <a:xfrm>
                <a:off x="5852434"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00" name="Freeform: Shape 299">
                <a:extLst>
                  <a:ext uri="{FF2B5EF4-FFF2-40B4-BE49-F238E27FC236}">
                    <a16:creationId xmlns:a16="http://schemas.microsoft.com/office/drawing/2014/main" id="{65FF51C9-4F1D-B797-73FA-95C5432FC2A4}"/>
                  </a:ext>
                </a:extLst>
              </p:cNvPr>
              <p:cNvSpPr/>
              <p:nvPr/>
            </p:nvSpPr>
            <p:spPr>
              <a:xfrm>
                <a:off x="591167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01" name="Freeform: Shape 300">
                <a:extLst>
                  <a:ext uri="{FF2B5EF4-FFF2-40B4-BE49-F238E27FC236}">
                    <a16:creationId xmlns:a16="http://schemas.microsoft.com/office/drawing/2014/main" id="{A97A2A87-DEE6-BFB1-52B0-496CD9230B92}"/>
                  </a:ext>
                </a:extLst>
              </p:cNvPr>
              <p:cNvSpPr/>
              <p:nvPr/>
            </p:nvSpPr>
            <p:spPr>
              <a:xfrm>
                <a:off x="597082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02" name="Freeform: Shape 301">
                <a:extLst>
                  <a:ext uri="{FF2B5EF4-FFF2-40B4-BE49-F238E27FC236}">
                    <a16:creationId xmlns:a16="http://schemas.microsoft.com/office/drawing/2014/main" id="{480C5C4C-9D47-5FDD-3AA4-30DF4950D37A}"/>
                  </a:ext>
                </a:extLst>
              </p:cNvPr>
              <p:cNvSpPr/>
              <p:nvPr/>
            </p:nvSpPr>
            <p:spPr>
              <a:xfrm>
                <a:off x="6030074" y="371816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03" name="Freeform: Shape 302">
                <a:extLst>
                  <a:ext uri="{FF2B5EF4-FFF2-40B4-BE49-F238E27FC236}">
                    <a16:creationId xmlns:a16="http://schemas.microsoft.com/office/drawing/2014/main" id="{7640B5A3-3ED4-FD2D-7BF3-D9068D069B7E}"/>
                  </a:ext>
                </a:extLst>
              </p:cNvPr>
              <p:cNvSpPr/>
              <p:nvPr/>
            </p:nvSpPr>
            <p:spPr>
              <a:xfrm>
                <a:off x="6089225"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04" name="Freeform: Shape 303">
                <a:extLst>
                  <a:ext uri="{FF2B5EF4-FFF2-40B4-BE49-F238E27FC236}">
                    <a16:creationId xmlns:a16="http://schemas.microsoft.com/office/drawing/2014/main" id="{EDF6341F-431D-A651-D18E-728D87FD9A4F}"/>
                  </a:ext>
                </a:extLst>
              </p:cNvPr>
              <p:cNvSpPr/>
              <p:nvPr/>
            </p:nvSpPr>
            <p:spPr>
              <a:xfrm>
                <a:off x="5734040" y="377741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305" name="Freeform: Shape 304">
                <a:extLst>
                  <a:ext uri="{FF2B5EF4-FFF2-40B4-BE49-F238E27FC236}">
                    <a16:creationId xmlns:a16="http://schemas.microsoft.com/office/drawing/2014/main" id="{0CDB5A1C-F88B-BEB3-957B-4839485013E6}"/>
                  </a:ext>
                </a:extLst>
              </p:cNvPr>
              <p:cNvSpPr/>
              <p:nvPr/>
            </p:nvSpPr>
            <p:spPr>
              <a:xfrm>
                <a:off x="5793285"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306" name="Freeform: Shape 305">
                <a:extLst>
                  <a:ext uri="{FF2B5EF4-FFF2-40B4-BE49-F238E27FC236}">
                    <a16:creationId xmlns:a16="http://schemas.microsoft.com/office/drawing/2014/main" id="{FE3789F7-2E50-1CD1-9E1B-2D66AC2630A8}"/>
                  </a:ext>
                </a:extLst>
              </p:cNvPr>
              <p:cNvSpPr/>
              <p:nvPr/>
            </p:nvSpPr>
            <p:spPr>
              <a:xfrm>
                <a:off x="5852436"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07" name="Freeform: Shape 306">
                <a:extLst>
                  <a:ext uri="{FF2B5EF4-FFF2-40B4-BE49-F238E27FC236}">
                    <a16:creationId xmlns:a16="http://schemas.microsoft.com/office/drawing/2014/main" id="{5C77B2F8-869B-9977-A823-94045074FC3E}"/>
                  </a:ext>
                </a:extLst>
              </p:cNvPr>
              <p:cNvSpPr/>
              <p:nvPr/>
            </p:nvSpPr>
            <p:spPr>
              <a:xfrm>
                <a:off x="5911683"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08" name="Freeform: Shape 307">
                <a:extLst>
                  <a:ext uri="{FF2B5EF4-FFF2-40B4-BE49-F238E27FC236}">
                    <a16:creationId xmlns:a16="http://schemas.microsoft.com/office/drawing/2014/main" id="{59EFEB9D-9161-0B40-88F2-FA663D3017CB}"/>
                  </a:ext>
                </a:extLst>
              </p:cNvPr>
              <p:cNvSpPr/>
              <p:nvPr/>
            </p:nvSpPr>
            <p:spPr>
              <a:xfrm>
                <a:off x="5970835"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09" name="Freeform: Shape 308">
                <a:extLst>
                  <a:ext uri="{FF2B5EF4-FFF2-40B4-BE49-F238E27FC236}">
                    <a16:creationId xmlns:a16="http://schemas.microsoft.com/office/drawing/2014/main" id="{2E105FDA-0E29-7C6B-FCAC-BF3DE3B72D7D}"/>
                  </a:ext>
                </a:extLst>
              </p:cNvPr>
              <p:cNvSpPr/>
              <p:nvPr/>
            </p:nvSpPr>
            <p:spPr>
              <a:xfrm>
                <a:off x="6030082"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310" name="Freeform: Shape 309">
                <a:extLst>
                  <a:ext uri="{FF2B5EF4-FFF2-40B4-BE49-F238E27FC236}">
                    <a16:creationId xmlns:a16="http://schemas.microsoft.com/office/drawing/2014/main" id="{8E5A9E2B-C4C9-7D98-0905-2CD9235C1849}"/>
                  </a:ext>
                </a:extLst>
              </p:cNvPr>
              <p:cNvSpPr/>
              <p:nvPr/>
            </p:nvSpPr>
            <p:spPr>
              <a:xfrm>
                <a:off x="6089231"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11" name="Freeform: Shape 310">
                <a:extLst>
                  <a:ext uri="{FF2B5EF4-FFF2-40B4-BE49-F238E27FC236}">
                    <a16:creationId xmlns:a16="http://schemas.microsoft.com/office/drawing/2014/main" id="{5650FE02-F846-DFD3-D4C1-B1CEB1E640BC}"/>
                  </a:ext>
                </a:extLst>
              </p:cNvPr>
              <p:cNvSpPr/>
              <p:nvPr/>
            </p:nvSpPr>
            <p:spPr>
              <a:xfrm>
                <a:off x="6148476" y="3481374"/>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312" name="Freeform: Shape 311">
                <a:extLst>
                  <a:ext uri="{FF2B5EF4-FFF2-40B4-BE49-F238E27FC236}">
                    <a16:creationId xmlns:a16="http://schemas.microsoft.com/office/drawing/2014/main" id="{8AA1E2B0-965B-30F2-F8AE-09C1E95B36A7}"/>
                  </a:ext>
                </a:extLst>
              </p:cNvPr>
              <p:cNvSpPr/>
              <p:nvPr/>
            </p:nvSpPr>
            <p:spPr>
              <a:xfrm>
                <a:off x="6207627"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313" name="Freeform: Shape 312">
                <a:extLst>
                  <a:ext uri="{FF2B5EF4-FFF2-40B4-BE49-F238E27FC236}">
                    <a16:creationId xmlns:a16="http://schemas.microsoft.com/office/drawing/2014/main" id="{A9211353-60DA-BC87-33BB-5883E3FB8750}"/>
                  </a:ext>
                </a:extLst>
              </p:cNvPr>
              <p:cNvSpPr/>
              <p:nvPr/>
            </p:nvSpPr>
            <p:spPr>
              <a:xfrm>
                <a:off x="6266872" y="3481374"/>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endParaRPr lang="en-US" dirty="0"/>
              </a:p>
            </p:txBody>
          </p:sp>
          <p:sp>
            <p:nvSpPr>
              <p:cNvPr id="314" name="Freeform: Shape 313">
                <a:extLst>
                  <a:ext uri="{FF2B5EF4-FFF2-40B4-BE49-F238E27FC236}">
                    <a16:creationId xmlns:a16="http://schemas.microsoft.com/office/drawing/2014/main" id="{DB09B70B-DFEA-D07B-BBCB-CA099E19873C}"/>
                  </a:ext>
                </a:extLst>
              </p:cNvPr>
              <p:cNvSpPr/>
              <p:nvPr/>
            </p:nvSpPr>
            <p:spPr>
              <a:xfrm>
                <a:off x="6326022"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315" name="Freeform: Shape 314">
                <a:extLst>
                  <a:ext uri="{FF2B5EF4-FFF2-40B4-BE49-F238E27FC236}">
                    <a16:creationId xmlns:a16="http://schemas.microsoft.com/office/drawing/2014/main" id="{3FEAFB73-BAC7-8FCF-2EA6-956DA450DF98}"/>
                  </a:ext>
                </a:extLst>
              </p:cNvPr>
              <p:cNvSpPr/>
              <p:nvPr/>
            </p:nvSpPr>
            <p:spPr>
              <a:xfrm>
                <a:off x="638526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endParaRPr lang="en-US" dirty="0"/>
              </a:p>
            </p:txBody>
          </p:sp>
          <p:sp>
            <p:nvSpPr>
              <p:cNvPr id="316" name="Freeform: Shape 315">
                <a:extLst>
                  <a:ext uri="{FF2B5EF4-FFF2-40B4-BE49-F238E27FC236}">
                    <a16:creationId xmlns:a16="http://schemas.microsoft.com/office/drawing/2014/main" id="{E6AAEC0C-A2A1-C084-0064-01A297558CFA}"/>
                  </a:ext>
                </a:extLst>
              </p:cNvPr>
              <p:cNvSpPr/>
              <p:nvPr/>
            </p:nvSpPr>
            <p:spPr>
              <a:xfrm>
                <a:off x="6444417" y="348137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317" name="Freeform: Shape 316">
                <a:extLst>
                  <a:ext uri="{FF2B5EF4-FFF2-40B4-BE49-F238E27FC236}">
                    <a16:creationId xmlns:a16="http://schemas.microsoft.com/office/drawing/2014/main" id="{98CA0EDB-E8E6-722B-CF5A-1E45E2D4CBCE}"/>
                  </a:ext>
                </a:extLst>
              </p:cNvPr>
              <p:cNvSpPr/>
              <p:nvPr/>
            </p:nvSpPr>
            <p:spPr>
              <a:xfrm>
                <a:off x="6148476" y="354062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18" name="Freeform: Shape 317">
                <a:extLst>
                  <a:ext uri="{FF2B5EF4-FFF2-40B4-BE49-F238E27FC236}">
                    <a16:creationId xmlns:a16="http://schemas.microsoft.com/office/drawing/2014/main" id="{E153EC5C-EBCF-4F46-1A47-DAB0E8502190}"/>
                  </a:ext>
                </a:extLst>
              </p:cNvPr>
              <p:cNvSpPr/>
              <p:nvPr/>
            </p:nvSpPr>
            <p:spPr>
              <a:xfrm>
                <a:off x="6207627" y="354062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19" name="Freeform: Shape 318">
                <a:extLst>
                  <a:ext uri="{FF2B5EF4-FFF2-40B4-BE49-F238E27FC236}">
                    <a16:creationId xmlns:a16="http://schemas.microsoft.com/office/drawing/2014/main" id="{B86CF36D-D9D8-DD51-2CE5-DCEA7229B23B}"/>
                  </a:ext>
                </a:extLst>
              </p:cNvPr>
              <p:cNvSpPr/>
              <p:nvPr/>
            </p:nvSpPr>
            <p:spPr>
              <a:xfrm>
                <a:off x="6266872" y="35406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320" name="Freeform: Shape 319">
                <a:extLst>
                  <a:ext uri="{FF2B5EF4-FFF2-40B4-BE49-F238E27FC236}">
                    <a16:creationId xmlns:a16="http://schemas.microsoft.com/office/drawing/2014/main" id="{7DF9152B-51AD-4F15-746C-DDDB977E7750}"/>
                  </a:ext>
                </a:extLst>
              </p:cNvPr>
              <p:cNvSpPr/>
              <p:nvPr/>
            </p:nvSpPr>
            <p:spPr>
              <a:xfrm>
                <a:off x="6326022" y="354062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21" name="Freeform: Shape 320">
                <a:extLst>
                  <a:ext uri="{FF2B5EF4-FFF2-40B4-BE49-F238E27FC236}">
                    <a16:creationId xmlns:a16="http://schemas.microsoft.com/office/drawing/2014/main" id="{C9CC611C-D482-D9A5-8951-0C2D8DCF0866}"/>
                  </a:ext>
                </a:extLst>
              </p:cNvPr>
              <p:cNvSpPr/>
              <p:nvPr/>
            </p:nvSpPr>
            <p:spPr>
              <a:xfrm>
                <a:off x="6385268" y="35406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322" name="Freeform: Shape 321">
                <a:extLst>
                  <a:ext uri="{FF2B5EF4-FFF2-40B4-BE49-F238E27FC236}">
                    <a16:creationId xmlns:a16="http://schemas.microsoft.com/office/drawing/2014/main" id="{52D75B30-5466-71F2-8F3C-23008CADE30B}"/>
                  </a:ext>
                </a:extLst>
              </p:cNvPr>
              <p:cNvSpPr/>
              <p:nvPr/>
            </p:nvSpPr>
            <p:spPr>
              <a:xfrm>
                <a:off x="6444417" y="3540631"/>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323" name="Freeform: Shape 322">
                <a:extLst>
                  <a:ext uri="{FF2B5EF4-FFF2-40B4-BE49-F238E27FC236}">
                    <a16:creationId xmlns:a16="http://schemas.microsoft.com/office/drawing/2014/main" id="{A40AF17E-8CEC-E1F2-2ADA-5E761C5929C7}"/>
                  </a:ext>
                </a:extLst>
              </p:cNvPr>
              <p:cNvSpPr/>
              <p:nvPr/>
            </p:nvSpPr>
            <p:spPr>
              <a:xfrm>
                <a:off x="6148476" y="35997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24" name="Freeform: Shape 323">
                <a:extLst>
                  <a:ext uri="{FF2B5EF4-FFF2-40B4-BE49-F238E27FC236}">
                    <a16:creationId xmlns:a16="http://schemas.microsoft.com/office/drawing/2014/main" id="{E4713B18-9EA0-23EC-8AFD-BEE2EBBCDEB9}"/>
                  </a:ext>
                </a:extLst>
              </p:cNvPr>
              <p:cNvSpPr/>
              <p:nvPr/>
            </p:nvSpPr>
            <p:spPr>
              <a:xfrm>
                <a:off x="6207627"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25" name="Freeform: Shape 324">
                <a:extLst>
                  <a:ext uri="{FF2B5EF4-FFF2-40B4-BE49-F238E27FC236}">
                    <a16:creationId xmlns:a16="http://schemas.microsoft.com/office/drawing/2014/main" id="{D9FF0CCB-13A3-34BD-48B0-A5FEBBE6F25D}"/>
                  </a:ext>
                </a:extLst>
              </p:cNvPr>
              <p:cNvSpPr/>
              <p:nvPr/>
            </p:nvSpPr>
            <p:spPr>
              <a:xfrm>
                <a:off x="6266872" y="35997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326" name="Freeform: Shape 325">
                <a:extLst>
                  <a:ext uri="{FF2B5EF4-FFF2-40B4-BE49-F238E27FC236}">
                    <a16:creationId xmlns:a16="http://schemas.microsoft.com/office/drawing/2014/main" id="{F7D8C6E8-320A-8391-6983-A7BB625BB873}"/>
                  </a:ext>
                </a:extLst>
              </p:cNvPr>
              <p:cNvSpPr/>
              <p:nvPr/>
            </p:nvSpPr>
            <p:spPr>
              <a:xfrm>
                <a:off x="6326022"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27" name="Freeform: Shape 326">
                <a:extLst>
                  <a:ext uri="{FF2B5EF4-FFF2-40B4-BE49-F238E27FC236}">
                    <a16:creationId xmlns:a16="http://schemas.microsoft.com/office/drawing/2014/main" id="{8018D4F1-DFB9-13B3-3CAB-B4A6F98D3E76}"/>
                  </a:ext>
                </a:extLst>
              </p:cNvPr>
              <p:cNvSpPr/>
              <p:nvPr/>
            </p:nvSpPr>
            <p:spPr>
              <a:xfrm>
                <a:off x="6385268" y="35997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328" name="Freeform: Shape 327">
                <a:extLst>
                  <a:ext uri="{FF2B5EF4-FFF2-40B4-BE49-F238E27FC236}">
                    <a16:creationId xmlns:a16="http://schemas.microsoft.com/office/drawing/2014/main" id="{D747599D-1EA7-6891-78DA-36EBECC095D2}"/>
                  </a:ext>
                </a:extLst>
              </p:cNvPr>
              <p:cNvSpPr/>
              <p:nvPr/>
            </p:nvSpPr>
            <p:spPr>
              <a:xfrm>
                <a:off x="6444417" y="359978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29" name="Freeform: Shape 328">
                <a:extLst>
                  <a:ext uri="{FF2B5EF4-FFF2-40B4-BE49-F238E27FC236}">
                    <a16:creationId xmlns:a16="http://schemas.microsoft.com/office/drawing/2014/main" id="{C9067B50-0F44-791F-A773-06FBFD0166CF}"/>
                  </a:ext>
                </a:extLst>
              </p:cNvPr>
              <p:cNvSpPr/>
              <p:nvPr/>
            </p:nvSpPr>
            <p:spPr>
              <a:xfrm>
                <a:off x="6148476" y="365902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30" name="Freeform: Shape 329">
                <a:extLst>
                  <a:ext uri="{FF2B5EF4-FFF2-40B4-BE49-F238E27FC236}">
                    <a16:creationId xmlns:a16="http://schemas.microsoft.com/office/drawing/2014/main" id="{32DC6ECC-57A0-FCFE-60D5-739D6BAD85EA}"/>
                  </a:ext>
                </a:extLst>
              </p:cNvPr>
              <p:cNvSpPr/>
              <p:nvPr/>
            </p:nvSpPr>
            <p:spPr>
              <a:xfrm>
                <a:off x="620762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31" name="Freeform: Shape 330">
                <a:extLst>
                  <a:ext uri="{FF2B5EF4-FFF2-40B4-BE49-F238E27FC236}">
                    <a16:creationId xmlns:a16="http://schemas.microsoft.com/office/drawing/2014/main" id="{D45524A9-D610-3103-DCBE-5FB3EBE2F6EA}"/>
                  </a:ext>
                </a:extLst>
              </p:cNvPr>
              <p:cNvSpPr/>
              <p:nvPr/>
            </p:nvSpPr>
            <p:spPr>
              <a:xfrm>
                <a:off x="6266872" y="36590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332" name="Freeform: Shape 331">
                <a:extLst>
                  <a:ext uri="{FF2B5EF4-FFF2-40B4-BE49-F238E27FC236}">
                    <a16:creationId xmlns:a16="http://schemas.microsoft.com/office/drawing/2014/main" id="{D1BE1484-CD89-763D-37FC-372D984EEC7B}"/>
                  </a:ext>
                </a:extLst>
              </p:cNvPr>
              <p:cNvSpPr/>
              <p:nvPr/>
            </p:nvSpPr>
            <p:spPr>
              <a:xfrm>
                <a:off x="6326022"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33" name="Freeform: Shape 332">
                <a:extLst>
                  <a:ext uri="{FF2B5EF4-FFF2-40B4-BE49-F238E27FC236}">
                    <a16:creationId xmlns:a16="http://schemas.microsoft.com/office/drawing/2014/main" id="{2057673A-8A6D-F3A1-CBDF-A0C2069D063F}"/>
                  </a:ext>
                </a:extLst>
              </p:cNvPr>
              <p:cNvSpPr/>
              <p:nvPr/>
            </p:nvSpPr>
            <p:spPr>
              <a:xfrm>
                <a:off x="6385268"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334" name="Freeform: Shape 333">
                <a:extLst>
                  <a:ext uri="{FF2B5EF4-FFF2-40B4-BE49-F238E27FC236}">
                    <a16:creationId xmlns:a16="http://schemas.microsoft.com/office/drawing/2014/main" id="{AA0CB0F8-5C8E-6D62-EBBA-D4E8582A1375}"/>
                  </a:ext>
                </a:extLst>
              </p:cNvPr>
              <p:cNvSpPr/>
              <p:nvPr/>
            </p:nvSpPr>
            <p:spPr>
              <a:xfrm>
                <a:off x="644441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35" name="Freeform: Shape 334">
                <a:extLst>
                  <a:ext uri="{FF2B5EF4-FFF2-40B4-BE49-F238E27FC236}">
                    <a16:creationId xmlns:a16="http://schemas.microsoft.com/office/drawing/2014/main" id="{A2201A83-78AC-16E2-2751-57DF8ABCC9D2}"/>
                  </a:ext>
                </a:extLst>
              </p:cNvPr>
              <p:cNvSpPr/>
              <p:nvPr/>
            </p:nvSpPr>
            <p:spPr>
              <a:xfrm>
                <a:off x="6148476" y="371817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36" name="Freeform: Shape 335">
                <a:extLst>
                  <a:ext uri="{FF2B5EF4-FFF2-40B4-BE49-F238E27FC236}">
                    <a16:creationId xmlns:a16="http://schemas.microsoft.com/office/drawing/2014/main" id="{B2E6AA90-3CC1-834E-23CC-E80713EC4E43}"/>
                  </a:ext>
                </a:extLst>
              </p:cNvPr>
              <p:cNvSpPr/>
              <p:nvPr/>
            </p:nvSpPr>
            <p:spPr>
              <a:xfrm>
                <a:off x="6207627"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37" name="Freeform: Shape 336">
                <a:extLst>
                  <a:ext uri="{FF2B5EF4-FFF2-40B4-BE49-F238E27FC236}">
                    <a16:creationId xmlns:a16="http://schemas.microsoft.com/office/drawing/2014/main" id="{20D32629-23C5-CDB7-9603-3928A1A7C369}"/>
                  </a:ext>
                </a:extLst>
              </p:cNvPr>
              <p:cNvSpPr/>
              <p:nvPr/>
            </p:nvSpPr>
            <p:spPr>
              <a:xfrm>
                <a:off x="6266872" y="371817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338" name="Freeform: Shape 337">
                <a:extLst>
                  <a:ext uri="{FF2B5EF4-FFF2-40B4-BE49-F238E27FC236}">
                    <a16:creationId xmlns:a16="http://schemas.microsoft.com/office/drawing/2014/main" id="{11B925D3-E05F-27ED-0E93-BE206988784F}"/>
                  </a:ext>
                </a:extLst>
              </p:cNvPr>
              <p:cNvSpPr/>
              <p:nvPr/>
            </p:nvSpPr>
            <p:spPr>
              <a:xfrm>
                <a:off x="6326022"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39" name="Freeform: Shape 338">
                <a:extLst>
                  <a:ext uri="{FF2B5EF4-FFF2-40B4-BE49-F238E27FC236}">
                    <a16:creationId xmlns:a16="http://schemas.microsoft.com/office/drawing/2014/main" id="{D589088E-C180-C929-58DC-892D59E4BC6D}"/>
                  </a:ext>
                </a:extLst>
              </p:cNvPr>
              <p:cNvSpPr/>
              <p:nvPr/>
            </p:nvSpPr>
            <p:spPr>
              <a:xfrm>
                <a:off x="6385268" y="371817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340" name="Freeform: Shape 339">
                <a:extLst>
                  <a:ext uri="{FF2B5EF4-FFF2-40B4-BE49-F238E27FC236}">
                    <a16:creationId xmlns:a16="http://schemas.microsoft.com/office/drawing/2014/main" id="{CF9B3EB8-7F7D-804E-0890-5B43AE743B19}"/>
                  </a:ext>
                </a:extLst>
              </p:cNvPr>
              <p:cNvSpPr/>
              <p:nvPr/>
            </p:nvSpPr>
            <p:spPr>
              <a:xfrm>
                <a:off x="6444417" y="371817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41" name="Freeform: Shape 340">
                <a:extLst>
                  <a:ext uri="{FF2B5EF4-FFF2-40B4-BE49-F238E27FC236}">
                    <a16:creationId xmlns:a16="http://schemas.microsoft.com/office/drawing/2014/main" id="{A29F5488-C859-A698-9F24-313E05DDE7F8}"/>
                  </a:ext>
                </a:extLst>
              </p:cNvPr>
              <p:cNvSpPr/>
              <p:nvPr/>
            </p:nvSpPr>
            <p:spPr>
              <a:xfrm>
                <a:off x="6148472" y="377741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42" name="Freeform: Shape 341">
                <a:extLst>
                  <a:ext uri="{FF2B5EF4-FFF2-40B4-BE49-F238E27FC236}">
                    <a16:creationId xmlns:a16="http://schemas.microsoft.com/office/drawing/2014/main" id="{0E1FE584-3B5A-4EF1-4556-C7FFC61E9B98}"/>
                  </a:ext>
                </a:extLst>
              </p:cNvPr>
              <p:cNvSpPr/>
              <p:nvPr/>
            </p:nvSpPr>
            <p:spPr>
              <a:xfrm>
                <a:off x="6207622" y="377741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43" name="Freeform: Shape 342">
                <a:extLst>
                  <a:ext uri="{FF2B5EF4-FFF2-40B4-BE49-F238E27FC236}">
                    <a16:creationId xmlns:a16="http://schemas.microsoft.com/office/drawing/2014/main" id="{2734E3E1-1BE1-92AE-5EDA-F7DF7C181659}"/>
                  </a:ext>
                </a:extLst>
              </p:cNvPr>
              <p:cNvSpPr/>
              <p:nvPr/>
            </p:nvSpPr>
            <p:spPr>
              <a:xfrm>
                <a:off x="6266868" y="3777419"/>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344" name="Freeform: Shape 343">
                <a:extLst>
                  <a:ext uri="{FF2B5EF4-FFF2-40B4-BE49-F238E27FC236}">
                    <a16:creationId xmlns:a16="http://schemas.microsoft.com/office/drawing/2014/main" id="{225FDA71-4BE8-FBB7-90C4-C4C0E3D8EA49}"/>
                  </a:ext>
                </a:extLst>
              </p:cNvPr>
              <p:cNvSpPr/>
              <p:nvPr/>
            </p:nvSpPr>
            <p:spPr>
              <a:xfrm>
                <a:off x="6326024" y="3777383"/>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45" name="Freeform: Shape 344">
                <a:extLst>
                  <a:ext uri="{FF2B5EF4-FFF2-40B4-BE49-F238E27FC236}">
                    <a16:creationId xmlns:a16="http://schemas.microsoft.com/office/drawing/2014/main" id="{3D5D758B-BF36-403A-7671-E5D46BDD47A3}"/>
                  </a:ext>
                </a:extLst>
              </p:cNvPr>
              <p:cNvSpPr/>
              <p:nvPr/>
            </p:nvSpPr>
            <p:spPr>
              <a:xfrm>
                <a:off x="6385287" y="37774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346" name="Freeform: Shape 345">
                <a:extLst>
                  <a:ext uri="{FF2B5EF4-FFF2-40B4-BE49-F238E27FC236}">
                    <a16:creationId xmlns:a16="http://schemas.microsoft.com/office/drawing/2014/main" id="{8698D68F-697C-B0F4-83CB-682050980919}"/>
                  </a:ext>
                </a:extLst>
              </p:cNvPr>
              <p:cNvSpPr/>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grpSp>
        <p:grpSp>
          <p:nvGrpSpPr>
            <p:cNvPr id="8" name="Graphic 4">
              <a:extLst>
                <a:ext uri="{FF2B5EF4-FFF2-40B4-BE49-F238E27FC236}">
                  <a16:creationId xmlns:a16="http://schemas.microsoft.com/office/drawing/2014/main" id="{6329F5E3-BA93-84CA-FC12-D19481243826}"/>
                </a:ext>
              </a:extLst>
            </p:cNvPr>
            <p:cNvGrpSpPr/>
            <p:nvPr/>
          </p:nvGrpSpPr>
          <p:grpSpPr>
            <a:xfrm>
              <a:off x="10154386" y="4452483"/>
              <a:ext cx="1443404" cy="1443418"/>
              <a:chOff x="5734037" y="3067039"/>
              <a:chExt cx="724483" cy="724489"/>
            </a:xfrm>
            <a:grpFill/>
          </p:grpSpPr>
          <p:sp>
            <p:nvSpPr>
              <p:cNvPr id="9" name="Freeform: Shape 8">
                <a:extLst>
                  <a:ext uri="{FF2B5EF4-FFF2-40B4-BE49-F238E27FC236}">
                    <a16:creationId xmlns:a16="http://schemas.microsoft.com/office/drawing/2014/main" id="{BE5023D2-917A-4DEB-0BE7-AEB0CCBD7DCA}"/>
                  </a:ext>
                </a:extLst>
              </p:cNvPr>
              <p:cNvSpPr/>
              <p:nvPr/>
            </p:nvSpPr>
            <p:spPr>
              <a:xfrm>
                <a:off x="5734038" y="3067039"/>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10" name="Freeform: Shape 9">
                <a:extLst>
                  <a:ext uri="{FF2B5EF4-FFF2-40B4-BE49-F238E27FC236}">
                    <a16:creationId xmlns:a16="http://schemas.microsoft.com/office/drawing/2014/main" id="{E3E85089-8998-3EE4-C6D2-117F3EFD746F}"/>
                  </a:ext>
                </a:extLst>
              </p:cNvPr>
              <p:cNvSpPr/>
              <p:nvPr/>
            </p:nvSpPr>
            <p:spPr>
              <a:xfrm>
                <a:off x="5793283"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1" name="Freeform: Shape 10">
                <a:extLst>
                  <a:ext uri="{FF2B5EF4-FFF2-40B4-BE49-F238E27FC236}">
                    <a16:creationId xmlns:a16="http://schemas.microsoft.com/office/drawing/2014/main" id="{50BB7854-EDF2-269B-1C45-B6E109CA2C41}"/>
                  </a:ext>
                </a:extLst>
              </p:cNvPr>
              <p:cNvSpPr/>
              <p:nvPr/>
            </p:nvSpPr>
            <p:spPr>
              <a:xfrm>
                <a:off x="5852433"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2" name="Freeform: Shape 11">
                <a:extLst>
                  <a:ext uri="{FF2B5EF4-FFF2-40B4-BE49-F238E27FC236}">
                    <a16:creationId xmlns:a16="http://schemas.microsoft.com/office/drawing/2014/main" id="{B81B4883-F656-758D-2C43-F88EDA0A6980}"/>
                  </a:ext>
                </a:extLst>
              </p:cNvPr>
              <p:cNvSpPr/>
              <p:nvPr/>
            </p:nvSpPr>
            <p:spPr>
              <a:xfrm>
                <a:off x="591167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3" name="Freeform: Shape 12">
                <a:extLst>
                  <a:ext uri="{FF2B5EF4-FFF2-40B4-BE49-F238E27FC236}">
                    <a16:creationId xmlns:a16="http://schemas.microsoft.com/office/drawing/2014/main" id="{7BD2EB8B-51AB-1346-C162-54777E9AD165}"/>
                  </a:ext>
                </a:extLst>
              </p:cNvPr>
              <p:cNvSpPr/>
              <p:nvPr/>
            </p:nvSpPr>
            <p:spPr>
              <a:xfrm>
                <a:off x="597082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4" name="Freeform: Shape 13">
                <a:extLst>
                  <a:ext uri="{FF2B5EF4-FFF2-40B4-BE49-F238E27FC236}">
                    <a16:creationId xmlns:a16="http://schemas.microsoft.com/office/drawing/2014/main" id="{7D20D446-517A-A7CC-5372-DA62FD0E2813}"/>
                  </a:ext>
                </a:extLst>
              </p:cNvPr>
              <p:cNvSpPr/>
              <p:nvPr/>
            </p:nvSpPr>
            <p:spPr>
              <a:xfrm>
                <a:off x="6030074"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5" name="Freeform: Shape 14">
                <a:extLst>
                  <a:ext uri="{FF2B5EF4-FFF2-40B4-BE49-F238E27FC236}">
                    <a16:creationId xmlns:a16="http://schemas.microsoft.com/office/drawing/2014/main" id="{DCC6F0D2-B0A1-141A-830C-DE4E7F818308}"/>
                  </a:ext>
                </a:extLst>
              </p:cNvPr>
              <p:cNvSpPr/>
              <p:nvPr/>
            </p:nvSpPr>
            <p:spPr>
              <a:xfrm>
                <a:off x="608922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6" name="Freeform: Shape 15">
                <a:extLst>
                  <a:ext uri="{FF2B5EF4-FFF2-40B4-BE49-F238E27FC236}">
                    <a16:creationId xmlns:a16="http://schemas.microsoft.com/office/drawing/2014/main" id="{08C32222-5A00-6F4D-E80D-245A844C0D8E}"/>
                  </a:ext>
                </a:extLst>
              </p:cNvPr>
              <p:cNvSpPr/>
              <p:nvPr/>
            </p:nvSpPr>
            <p:spPr>
              <a:xfrm>
                <a:off x="5734038" y="312628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17" name="Freeform: Shape 16">
                <a:extLst>
                  <a:ext uri="{FF2B5EF4-FFF2-40B4-BE49-F238E27FC236}">
                    <a16:creationId xmlns:a16="http://schemas.microsoft.com/office/drawing/2014/main" id="{C585E0C6-DFA4-4111-0E94-C2D64BD27A44}"/>
                  </a:ext>
                </a:extLst>
              </p:cNvPr>
              <p:cNvSpPr/>
              <p:nvPr/>
            </p:nvSpPr>
            <p:spPr>
              <a:xfrm>
                <a:off x="5793283" y="312628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8" name="Freeform: Shape 17">
                <a:extLst>
                  <a:ext uri="{FF2B5EF4-FFF2-40B4-BE49-F238E27FC236}">
                    <a16:creationId xmlns:a16="http://schemas.microsoft.com/office/drawing/2014/main" id="{69030BE4-EEEA-E8AB-4D2F-407B0FCC4128}"/>
                  </a:ext>
                </a:extLst>
              </p:cNvPr>
              <p:cNvSpPr/>
              <p:nvPr/>
            </p:nvSpPr>
            <p:spPr>
              <a:xfrm>
                <a:off x="5852433"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9" name="Freeform: Shape 18">
                <a:extLst>
                  <a:ext uri="{FF2B5EF4-FFF2-40B4-BE49-F238E27FC236}">
                    <a16:creationId xmlns:a16="http://schemas.microsoft.com/office/drawing/2014/main" id="{D7EE3B9D-90D5-1E7F-7952-C95CFAF02B55}"/>
                  </a:ext>
                </a:extLst>
              </p:cNvPr>
              <p:cNvSpPr/>
              <p:nvPr/>
            </p:nvSpPr>
            <p:spPr>
              <a:xfrm>
                <a:off x="591167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0" name="Freeform: Shape 19">
                <a:extLst>
                  <a:ext uri="{FF2B5EF4-FFF2-40B4-BE49-F238E27FC236}">
                    <a16:creationId xmlns:a16="http://schemas.microsoft.com/office/drawing/2014/main" id="{7AEA6A13-43C3-0D32-22C6-949B2C74EB9B}"/>
                  </a:ext>
                </a:extLst>
              </p:cNvPr>
              <p:cNvSpPr/>
              <p:nvPr/>
            </p:nvSpPr>
            <p:spPr>
              <a:xfrm>
                <a:off x="597082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1" name="Freeform: Shape 20">
                <a:extLst>
                  <a:ext uri="{FF2B5EF4-FFF2-40B4-BE49-F238E27FC236}">
                    <a16:creationId xmlns:a16="http://schemas.microsoft.com/office/drawing/2014/main" id="{99E8A1FD-85B3-ECBD-30DA-BD9E6AF7A989}"/>
                  </a:ext>
                </a:extLst>
              </p:cNvPr>
              <p:cNvSpPr/>
              <p:nvPr/>
            </p:nvSpPr>
            <p:spPr>
              <a:xfrm>
                <a:off x="6030073" y="312628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22" name="Freeform: Shape 21">
                <a:extLst>
                  <a:ext uri="{FF2B5EF4-FFF2-40B4-BE49-F238E27FC236}">
                    <a16:creationId xmlns:a16="http://schemas.microsoft.com/office/drawing/2014/main" id="{81CD2234-C81B-925F-521D-80AD923D9196}"/>
                  </a:ext>
                </a:extLst>
              </p:cNvPr>
              <p:cNvSpPr/>
              <p:nvPr/>
            </p:nvSpPr>
            <p:spPr>
              <a:xfrm>
                <a:off x="6089224"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3" name="Freeform: Shape 22">
                <a:extLst>
                  <a:ext uri="{FF2B5EF4-FFF2-40B4-BE49-F238E27FC236}">
                    <a16:creationId xmlns:a16="http://schemas.microsoft.com/office/drawing/2014/main" id="{E2DA7819-1279-694A-A579-BB3C5144AC2A}"/>
                  </a:ext>
                </a:extLst>
              </p:cNvPr>
              <p:cNvSpPr/>
              <p:nvPr/>
            </p:nvSpPr>
            <p:spPr>
              <a:xfrm>
                <a:off x="5734038" y="318543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24" name="Freeform: Shape 23">
                <a:extLst>
                  <a:ext uri="{FF2B5EF4-FFF2-40B4-BE49-F238E27FC236}">
                    <a16:creationId xmlns:a16="http://schemas.microsoft.com/office/drawing/2014/main" id="{086D1C87-28F3-ED94-B96E-8B06B887C7FD}"/>
                  </a:ext>
                </a:extLst>
              </p:cNvPr>
              <p:cNvSpPr/>
              <p:nvPr/>
            </p:nvSpPr>
            <p:spPr>
              <a:xfrm>
                <a:off x="5793283"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25" name="Freeform: Shape 24">
                <a:extLst>
                  <a:ext uri="{FF2B5EF4-FFF2-40B4-BE49-F238E27FC236}">
                    <a16:creationId xmlns:a16="http://schemas.microsoft.com/office/drawing/2014/main" id="{B4B6BCCE-66E8-42F5-B984-D2CBB290050D}"/>
                  </a:ext>
                </a:extLst>
              </p:cNvPr>
              <p:cNvSpPr/>
              <p:nvPr/>
            </p:nvSpPr>
            <p:spPr>
              <a:xfrm>
                <a:off x="5852433"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6" name="Freeform: Shape 25">
                <a:extLst>
                  <a:ext uri="{FF2B5EF4-FFF2-40B4-BE49-F238E27FC236}">
                    <a16:creationId xmlns:a16="http://schemas.microsoft.com/office/drawing/2014/main" id="{ECB2A9EC-574E-28BB-A134-5F6F0C632F08}"/>
                  </a:ext>
                </a:extLst>
              </p:cNvPr>
              <p:cNvSpPr/>
              <p:nvPr/>
            </p:nvSpPr>
            <p:spPr>
              <a:xfrm>
                <a:off x="591167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7" name="Freeform: Shape 26">
                <a:extLst>
                  <a:ext uri="{FF2B5EF4-FFF2-40B4-BE49-F238E27FC236}">
                    <a16:creationId xmlns:a16="http://schemas.microsoft.com/office/drawing/2014/main" id="{6D02F16E-47F3-AAF4-AAED-A1C53316CA37}"/>
                  </a:ext>
                </a:extLst>
              </p:cNvPr>
              <p:cNvSpPr/>
              <p:nvPr/>
            </p:nvSpPr>
            <p:spPr>
              <a:xfrm>
                <a:off x="597082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8" name="Freeform: Shape 27">
                <a:extLst>
                  <a:ext uri="{FF2B5EF4-FFF2-40B4-BE49-F238E27FC236}">
                    <a16:creationId xmlns:a16="http://schemas.microsoft.com/office/drawing/2014/main" id="{A9B21173-BC2C-F065-4027-0B5B25E7226F}"/>
                  </a:ext>
                </a:extLst>
              </p:cNvPr>
              <p:cNvSpPr/>
              <p:nvPr/>
            </p:nvSpPr>
            <p:spPr>
              <a:xfrm>
                <a:off x="6030074"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29" name="Freeform: Shape 28">
                <a:extLst>
                  <a:ext uri="{FF2B5EF4-FFF2-40B4-BE49-F238E27FC236}">
                    <a16:creationId xmlns:a16="http://schemas.microsoft.com/office/drawing/2014/main" id="{E3CC2C0D-4430-DEF2-EEC3-9E4511ECC3DE}"/>
                  </a:ext>
                </a:extLst>
              </p:cNvPr>
              <p:cNvSpPr/>
              <p:nvPr/>
            </p:nvSpPr>
            <p:spPr>
              <a:xfrm>
                <a:off x="6089224"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0" name="Freeform: Shape 29">
                <a:extLst>
                  <a:ext uri="{FF2B5EF4-FFF2-40B4-BE49-F238E27FC236}">
                    <a16:creationId xmlns:a16="http://schemas.microsoft.com/office/drawing/2014/main" id="{8697B38B-92F3-36AC-D523-B8F78D5C99D7}"/>
                  </a:ext>
                </a:extLst>
              </p:cNvPr>
              <p:cNvSpPr/>
              <p:nvPr/>
            </p:nvSpPr>
            <p:spPr>
              <a:xfrm>
                <a:off x="5734038" y="324467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06DAFF9C-7291-5185-3AF4-69BCDB2E47DC}"/>
                  </a:ext>
                </a:extLst>
              </p:cNvPr>
              <p:cNvSpPr/>
              <p:nvPr/>
            </p:nvSpPr>
            <p:spPr>
              <a:xfrm>
                <a:off x="5793283" y="3244677"/>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4836F5BE-94FB-24F3-052B-669DBFC67D3C}"/>
                  </a:ext>
                </a:extLst>
              </p:cNvPr>
              <p:cNvSpPr/>
              <p:nvPr/>
            </p:nvSpPr>
            <p:spPr>
              <a:xfrm>
                <a:off x="5852433"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3" name="Freeform: Shape 32">
                <a:extLst>
                  <a:ext uri="{FF2B5EF4-FFF2-40B4-BE49-F238E27FC236}">
                    <a16:creationId xmlns:a16="http://schemas.microsoft.com/office/drawing/2014/main" id="{F111EBCD-0049-8141-0EEE-B0FD2CC04A62}"/>
                  </a:ext>
                </a:extLst>
              </p:cNvPr>
              <p:cNvSpPr/>
              <p:nvPr/>
            </p:nvSpPr>
            <p:spPr>
              <a:xfrm>
                <a:off x="591167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EF7CC158-AF1E-BBBB-6DE1-A74373BF2CF5}"/>
                  </a:ext>
                </a:extLst>
              </p:cNvPr>
              <p:cNvSpPr/>
              <p:nvPr/>
            </p:nvSpPr>
            <p:spPr>
              <a:xfrm>
                <a:off x="597082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E21506C3-57E1-D86B-4614-C1E200C10BDE}"/>
                  </a:ext>
                </a:extLst>
              </p:cNvPr>
              <p:cNvSpPr/>
              <p:nvPr/>
            </p:nvSpPr>
            <p:spPr>
              <a:xfrm>
                <a:off x="6030073" y="324467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6" name="Freeform: Shape 35">
                <a:extLst>
                  <a:ext uri="{FF2B5EF4-FFF2-40B4-BE49-F238E27FC236}">
                    <a16:creationId xmlns:a16="http://schemas.microsoft.com/office/drawing/2014/main" id="{2AAA55E3-3A59-CECA-4BF2-2DDDB148091F}"/>
                  </a:ext>
                </a:extLst>
              </p:cNvPr>
              <p:cNvSpPr/>
              <p:nvPr/>
            </p:nvSpPr>
            <p:spPr>
              <a:xfrm>
                <a:off x="6089224"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7" name="Freeform: Shape 36">
                <a:extLst>
                  <a:ext uri="{FF2B5EF4-FFF2-40B4-BE49-F238E27FC236}">
                    <a16:creationId xmlns:a16="http://schemas.microsoft.com/office/drawing/2014/main" id="{390FE4D4-0174-ED49-C7EC-1C4E584C68B4}"/>
                  </a:ext>
                </a:extLst>
              </p:cNvPr>
              <p:cNvSpPr/>
              <p:nvPr/>
            </p:nvSpPr>
            <p:spPr>
              <a:xfrm>
                <a:off x="5734038" y="330382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38" name="Freeform: Shape 37">
                <a:extLst>
                  <a:ext uri="{FF2B5EF4-FFF2-40B4-BE49-F238E27FC236}">
                    <a16:creationId xmlns:a16="http://schemas.microsoft.com/office/drawing/2014/main" id="{EA581BEE-01C2-7C82-3769-758DE361D7E3}"/>
                  </a:ext>
                </a:extLst>
              </p:cNvPr>
              <p:cNvSpPr/>
              <p:nvPr/>
            </p:nvSpPr>
            <p:spPr>
              <a:xfrm>
                <a:off x="5793283"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9" name="Freeform: Shape 38">
                <a:extLst>
                  <a:ext uri="{FF2B5EF4-FFF2-40B4-BE49-F238E27FC236}">
                    <a16:creationId xmlns:a16="http://schemas.microsoft.com/office/drawing/2014/main" id="{48D43A9D-CCB8-2A49-4C6F-283CAF38BF9B}"/>
                  </a:ext>
                </a:extLst>
              </p:cNvPr>
              <p:cNvSpPr/>
              <p:nvPr/>
            </p:nvSpPr>
            <p:spPr>
              <a:xfrm>
                <a:off x="5852433"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0" name="Freeform: Shape 39">
                <a:extLst>
                  <a:ext uri="{FF2B5EF4-FFF2-40B4-BE49-F238E27FC236}">
                    <a16:creationId xmlns:a16="http://schemas.microsoft.com/office/drawing/2014/main" id="{93C6E094-7555-9641-AFF5-7D3995053E8F}"/>
                  </a:ext>
                </a:extLst>
              </p:cNvPr>
              <p:cNvSpPr/>
              <p:nvPr/>
            </p:nvSpPr>
            <p:spPr>
              <a:xfrm>
                <a:off x="591167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1" name="Freeform: Shape 40">
                <a:extLst>
                  <a:ext uri="{FF2B5EF4-FFF2-40B4-BE49-F238E27FC236}">
                    <a16:creationId xmlns:a16="http://schemas.microsoft.com/office/drawing/2014/main" id="{515C1827-A192-67FB-5C06-88E0EF1179D9}"/>
                  </a:ext>
                </a:extLst>
              </p:cNvPr>
              <p:cNvSpPr/>
              <p:nvPr/>
            </p:nvSpPr>
            <p:spPr>
              <a:xfrm>
                <a:off x="597082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2" name="Freeform: Shape 41">
                <a:extLst>
                  <a:ext uri="{FF2B5EF4-FFF2-40B4-BE49-F238E27FC236}">
                    <a16:creationId xmlns:a16="http://schemas.microsoft.com/office/drawing/2014/main" id="{CB21A6AA-7CE6-A9F2-A3C4-3A9E6FFFD1C9}"/>
                  </a:ext>
                </a:extLst>
              </p:cNvPr>
              <p:cNvSpPr/>
              <p:nvPr/>
            </p:nvSpPr>
            <p:spPr>
              <a:xfrm>
                <a:off x="6030073" y="330382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3" name="Freeform: Shape 42">
                <a:extLst>
                  <a:ext uri="{FF2B5EF4-FFF2-40B4-BE49-F238E27FC236}">
                    <a16:creationId xmlns:a16="http://schemas.microsoft.com/office/drawing/2014/main" id="{1D9441F3-1B26-7D1B-EBE9-08EDD0304ED6}"/>
                  </a:ext>
                </a:extLst>
              </p:cNvPr>
              <p:cNvSpPr/>
              <p:nvPr/>
            </p:nvSpPr>
            <p:spPr>
              <a:xfrm>
                <a:off x="608922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4" name="Freeform: Shape 43">
                <a:extLst>
                  <a:ext uri="{FF2B5EF4-FFF2-40B4-BE49-F238E27FC236}">
                    <a16:creationId xmlns:a16="http://schemas.microsoft.com/office/drawing/2014/main" id="{3776AB8A-6E2D-07BC-192A-D8527319395A}"/>
                  </a:ext>
                </a:extLst>
              </p:cNvPr>
              <p:cNvSpPr/>
              <p:nvPr/>
            </p:nvSpPr>
            <p:spPr>
              <a:xfrm>
                <a:off x="5734038" y="3363074"/>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45" name="Freeform: Shape 44">
                <a:extLst>
                  <a:ext uri="{FF2B5EF4-FFF2-40B4-BE49-F238E27FC236}">
                    <a16:creationId xmlns:a16="http://schemas.microsoft.com/office/drawing/2014/main" id="{AF47EFD6-8CE7-6531-1A19-FA8112694ADD}"/>
                  </a:ext>
                </a:extLst>
              </p:cNvPr>
              <p:cNvSpPr/>
              <p:nvPr/>
            </p:nvSpPr>
            <p:spPr>
              <a:xfrm>
                <a:off x="5793283"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6" name="Freeform: Shape 45">
                <a:extLst>
                  <a:ext uri="{FF2B5EF4-FFF2-40B4-BE49-F238E27FC236}">
                    <a16:creationId xmlns:a16="http://schemas.microsoft.com/office/drawing/2014/main" id="{9D678711-115F-6B5A-1338-7CBB6BBB6488}"/>
                  </a:ext>
                </a:extLst>
              </p:cNvPr>
              <p:cNvSpPr/>
              <p:nvPr/>
            </p:nvSpPr>
            <p:spPr>
              <a:xfrm>
                <a:off x="5852433"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7" name="Freeform: Shape 46">
                <a:extLst>
                  <a:ext uri="{FF2B5EF4-FFF2-40B4-BE49-F238E27FC236}">
                    <a16:creationId xmlns:a16="http://schemas.microsoft.com/office/drawing/2014/main" id="{EF91F39C-6FA6-A1AE-66AE-D62C42E123D8}"/>
                  </a:ext>
                </a:extLst>
              </p:cNvPr>
              <p:cNvSpPr/>
              <p:nvPr/>
            </p:nvSpPr>
            <p:spPr>
              <a:xfrm>
                <a:off x="591167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8" name="Freeform: Shape 47">
                <a:extLst>
                  <a:ext uri="{FF2B5EF4-FFF2-40B4-BE49-F238E27FC236}">
                    <a16:creationId xmlns:a16="http://schemas.microsoft.com/office/drawing/2014/main" id="{ABE29B29-6AC0-17E0-FDA4-13EBE8984482}"/>
                  </a:ext>
                </a:extLst>
              </p:cNvPr>
              <p:cNvSpPr/>
              <p:nvPr/>
            </p:nvSpPr>
            <p:spPr>
              <a:xfrm>
                <a:off x="597082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9" name="Freeform: Shape 48">
                <a:extLst>
                  <a:ext uri="{FF2B5EF4-FFF2-40B4-BE49-F238E27FC236}">
                    <a16:creationId xmlns:a16="http://schemas.microsoft.com/office/drawing/2014/main" id="{54B55477-4AE2-5555-D24F-0B7DBC27C332}"/>
                  </a:ext>
                </a:extLst>
              </p:cNvPr>
              <p:cNvSpPr/>
              <p:nvPr/>
            </p:nvSpPr>
            <p:spPr>
              <a:xfrm>
                <a:off x="6030073" y="3363074"/>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CABD03F1-0C98-C839-E580-D7D3A6D607B0}"/>
                  </a:ext>
                </a:extLst>
              </p:cNvPr>
              <p:cNvSpPr/>
              <p:nvPr/>
            </p:nvSpPr>
            <p:spPr>
              <a:xfrm>
                <a:off x="608922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5BC67A0C-755C-CF1E-61C6-CC200496852F}"/>
                  </a:ext>
                </a:extLst>
              </p:cNvPr>
              <p:cNvSpPr/>
              <p:nvPr/>
            </p:nvSpPr>
            <p:spPr>
              <a:xfrm>
                <a:off x="5734038" y="34222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BA67B42C-CC00-3B84-507F-D7AFBBC04144}"/>
                  </a:ext>
                </a:extLst>
              </p:cNvPr>
              <p:cNvSpPr/>
              <p:nvPr/>
            </p:nvSpPr>
            <p:spPr>
              <a:xfrm>
                <a:off x="5793283"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062D9B8E-BBC3-B367-9C4E-CC742F7C3C21}"/>
                  </a:ext>
                </a:extLst>
              </p:cNvPr>
              <p:cNvSpPr/>
              <p:nvPr/>
            </p:nvSpPr>
            <p:spPr>
              <a:xfrm>
                <a:off x="5852433"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E45E70FA-1AB7-C5CD-3306-498F6D6F30D3}"/>
                  </a:ext>
                </a:extLst>
              </p:cNvPr>
              <p:cNvSpPr/>
              <p:nvPr/>
            </p:nvSpPr>
            <p:spPr>
              <a:xfrm>
                <a:off x="591167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5A3A5F08-FE61-DC56-9556-2D48973488F6}"/>
                  </a:ext>
                </a:extLst>
              </p:cNvPr>
              <p:cNvSpPr/>
              <p:nvPr/>
            </p:nvSpPr>
            <p:spPr>
              <a:xfrm>
                <a:off x="597082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6" name="Freeform: Shape 55">
                <a:extLst>
                  <a:ext uri="{FF2B5EF4-FFF2-40B4-BE49-F238E27FC236}">
                    <a16:creationId xmlns:a16="http://schemas.microsoft.com/office/drawing/2014/main" id="{8E57CA3E-9234-1FC4-352A-B88AB16CE4DA}"/>
                  </a:ext>
                </a:extLst>
              </p:cNvPr>
              <p:cNvSpPr/>
              <p:nvPr/>
            </p:nvSpPr>
            <p:spPr>
              <a:xfrm>
                <a:off x="6030073" y="34222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7" name="Freeform: Shape 56">
                <a:extLst>
                  <a:ext uri="{FF2B5EF4-FFF2-40B4-BE49-F238E27FC236}">
                    <a16:creationId xmlns:a16="http://schemas.microsoft.com/office/drawing/2014/main" id="{19CD6A0E-E56F-F75E-591B-D0A1E741C68B}"/>
                  </a:ext>
                </a:extLst>
              </p:cNvPr>
              <p:cNvSpPr/>
              <p:nvPr/>
            </p:nvSpPr>
            <p:spPr>
              <a:xfrm>
                <a:off x="608922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BC4564A7-C2F0-B61B-042D-CBC5EE6EC4B4}"/>
                  </a:ext>
                </a:extLst>
              </p:cNvPr>
              <p:cNvSpPr/>
              <p:nvPr/>
            </p:nvSpPr>
            <p:spPr>
              <a:xfrm>
                <a:off x="6148469"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59" name="Freeform: Shape 58">
                <a:extLst>
                  <a:ext uri="{FF2B5EF4-FFF2-40B4-BE49-F238E27FC236}">
                    <a16:creationId xmlns:a16="http://schemas.microsoft.com/office/drawing/2014/main" id="{D5F50548-2841-A1CE-1AB1-606B247D9116}"/>
                  </a:ext>
                </a:extLst>
              </p:cNvPr>
              <p:cNvSpPr/>
              <p:nvPr/>
            </p:nvSpPr>
            <p:spPr>
              <a:xfrm>
                <a:off x="620762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60" name="Freeform: Shape 59">
                <a:extLst>
                  <a:ext uri="{FF2B5EF4-FFF2-40B4-BE49-F238E27FC236}">
                    <a16:creationId xmlns:a16="http://schemas.microsoft.com/office/drawing/2014/main" id="{3C6BEBFC-D640-4419-A818-08034F459A20}"/>
                  </a:ext>
                </a:extLst>
              </p:cNvPr>
              <p:cNvSpPr/>
              <p:nvPr/>
            </p:nvSpPr>
            <p:spPr>
              <a:xfrm>
                <a:off x="6266865" y="3067039"/>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FD49B48B-13F1-6A5B-9238-8D5A506DB062}"/>
                  </a:ext>
                </a:extLst>
              </p:cNvPr>
              <p:cNvSpPr/>
              <p:nvPr/>
            </p:nvSpPr>
            <p:spPr>
              <a:xfrm>
                <a:off x="632601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B1F2B968-86AB-348D-C42F-0F73E6EE320B}"/>
                  </a:ext>
                </a:extLst>
              </p:cNvPr>
              <p:cNvSpPr/>
              <p:nvPr/>
            </p:nvSpPr>
            <p:spPr>
              <a:xfrm>
                <a:off x="638526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24AB45BA-3CAD-53DE-BC5B-1AF06496D67D}"/>
                  </a:ext>
                </a:extLst>
              </p:cNvPr>
              <p:cNvSpPr/>
              <p:nvPr/>
            </p:nvSpPr>
            <p:spPr>
              <a:xfrm>
                <a:off x="644441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9026EA5E-98B2-0138-61D5-11275C5EFDA1}"/>
                  </a:ext>
                </a:extLst>
              </p:cNvPr>
              <p:cNvSpPr/>
              <p:nvPr/>
            </p:nvSpPr>
            <p:spPr>
              <a:xfrm>
                <a:off x="6148469" y="312628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32FE7F81-319C-746E-1F72-8455453C50A6}"/>
                  </a:ext>
                </a:extLst>
              </p:cNvPr>
              <p:cNvSpPr/>
              <p:nvPr/>
            </p:nvSpPr>
            <p:spPr>
              <a:xfrm>
                <a:off x="620762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66" name="Freeform: Shape 65">
                <a:extLst>
                  <a:ext uri="{FF2B5EF4-FFF2-40B4-BE49-F238E27FC236}">
                    <a16:creationId xmlns:a16="http://schemas.microsoft.com/office/drawing/2014/main" id="{964D8C44-34C5-B8A7-DFFE-0B6AC05D088D}"/>
                  </a:ext>
                </a:extLst>
              </p:cNvPr>
              <p:cNvSpPr/>
              <p:nvPr/>
            </p:nvSpPr>
            <p:spPr>
              <a:xfrm>
                <a:off x="6266865" y="312628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67" name="Freeform: Shape 66">
                <a:extLst>
                  <a:ext uri="{FF2B5EF4-FFF2-40B4-BE49-F238E27FC236}">
                    <a16:creationId xmlns:a16="http://schemas.microsoft.com/office/drawing/2014/main" id="{774D5038-5880-97C5-D7D9-E3053D104AA2}"/>
                  </a:ext>
                </a:extLst>
              </p:cNvPr>
              <p:cNvSpPr/>
              <p:nvPr/>
            </p:nvSpPr>
            <p:spPr>
              <a:xfrm>
                <a:off x="6326014"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68" name="Freeform: Shape 67">
                <a:extLst>
                  <a:ext uri="{FF2B5EF4-FFF2-40B4-BE49-F238E27FC236}">
                    <a16:creationId xmlns:a16="http://schemas.microsoft.com/office/drawing/2014/main" id="{1007A3AF-15F7-96FD-D1C3-1D5AC409FE92}"/>
                  </a:ext>
                </a:extLst>
              </p:cNvPr>
              <p:cNvSpPr/>
              <p:nvPr/>
            </p:nvSpPr>
            <p:spPr>
              <a:xfrm>
                <a:off x="638526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69" name="Freeform: Shape 68">
                <a:extLst>
                  <a:ext uri="{FF2B5EF4-FFF2-40B4-BE49-F238E27FC236}">
                    <a16:creationId xmlns:a16="http://schemas.microsoft.com/office/drawing/2014/main" id="{7A0E27A4-20D5-1243-C3BD-3DBF87A33F21}"/>
                  </a:ext>
                </a:extLst>
              </p:cNvPr>
              <p:cNvSpPr/>
              <p:nvPr/>
            </p:nvSpPr>
            <p:spPr>
              <a:xfrm>
                <a:off x="6444410" y="312628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70" name="Freeform: Shape 69">
                <a:extLst>
                  <a:ext uri="{FF2B5EF4-FFF2-40B4-BE49-F238E27FC236}">
                    <a16:creationId xmlns:a16="http://schemas.microsoft.com/office/drawing/2014/main" id="{BF297BBB-E961-0148-E856-C3A0C860B862}"/>
                  </a:ext>
                </a:extLst>
              </p:cNvPr>
              <p:cNvSpPr/>
              <p:nvPr/>
            </p:nvSpPr>
            <p:spPr>
              <a:xfrm>
                <a:off x="6148469" y="3185433"/>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71" name="Freeform: Shape 70">
                <a:extLst>
                  <a:ext uri="{FF2B5EF4-FFF2-40B4-BE49-F238E27FC236}">
                    <a16:creationId xmlns:a16="http://schemas.microsoft.com/office/drawing/2014/main" id="{767AE7F3-59C6-F991-F1A4-0DA9A3F545FA}"/>
                  </a:ext>
                </a:extLst>
              </p:cNvPr>
              <p:cNvSpPr/>
              <p:nvPr/>
            </p:nvSpPr>
            <p:spPr>
              <a:xfrm>
                <a:off x="620762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72" name="Freeform: Shape 71">
                <a:extLst>
                  <a:ext uri="{FF2B5EF4-FFF2-40B4-BE49-F238E27FC236}">
                    <a16:creationId xmlns:a16="http://schemas.microsoft.com/office/drawing/2014/main" id="{F6CC8B2B-8163-E6D3-9737-8B0A78E89259}"/>
                  </a:ext>
                </a:extLst>
              </p:cNvPr>
              <p:cNvSpPr/>
              <p:nvPr/>
            </p:nvSpPr>
            <p:spPr>
              <a:xfrm>
                <a:off x="6266865" y="3185433"/>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73" name="Freeform: Shape 72">
                <a:extLst>
                  <a:ext uri="{FF2B5EF4-FFF2-40B4-BE49-F238E27FC236}">
                    <a16:creationId xmlns:a16="http://schemas.microsoft.com/office/drawing/2014/main" id="{E6FFC54A-2F1D-2C82-9657-4B010D7F00C5}"/>
                  </a:ext>
                </a:extLst>
              </p:cNvPr>
              <p:cNvSpPr/>
              <p:nvPr/>
            </p:nvSpPr>
            <p:spPr>
              <a:xfrm>
                <a:off x="6326014"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74" name="Freeform: Shape 73">
                <a:extLst>
                  <a:ext uri="{FF2B5EF4-FFF2-40B4-BE49-F238E27FC236}">
                    <a16:creationId xmlns:a16="http://schemas.microsoft.com/office/drawing/2014/main" id="{44369C75-218E-7DB4-E821-8EC96B9A2396}"/>
                  </a:ext>
                </a:extLst>
              </p:cNvPr>
              <p:cNvSpPr/>
              <p:nvPr/>
            </p:nvSpPr>
            <p:spPr>
              <a:xfrm>
                <a:off x="638526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75" name="Freeform: Shape 74">
                <a:extLst>
                  <a:ext uri="{FF2B5EF4-FFF2-40B4-BE49-F238E27FC236}">
                    <a16:creationId xmlns:a16="http://schemas.microsoft.com/office/drawing/2014/main" id="{EA543AC3-F397-4181-88B8-EF82B21F23EA}"/>
                  </a:ext>
                </a:extLst>
              </p:cNvPr>
              <p:cNvSpPr/>
              <p:nvPr/>
            </p:nvSpPr>
            <p:spPr>
              <a:xfrm>
                <a:off x="6444410" y="318543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76" name="Freeform: Shape 75">
                <a:extLst>
                  <a:ext uri="{FF2B5EF4-FFF2-40B4-BE49-F238E27FC236}">
                    <a16:creationId xmlns:a16="http://schemas.microsoft.com/office/drawing/2014/main" id="{7DC1AF90-A8F0-76F3-AD57-DD4E22899899}"/>
                  </a:ext>
                </a:extLst>
              </p:cNvPr>
              <p:cNvSpPr/>
              <p:nvPr/>
            </p:nvSpPr>
            <p:spPr>
              <a:xfrm>
                <a:off x="6148469" y="3244676"/>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77" name="Freeform: Shape 76">
                <a:extLst>
                  <a:ext uri="{FF2B5EF4-FFF2-40B4-BE49-F238E27FC236}">
                    <a16:creationId xmlns:a16="http://schemas.microsoft.com/office/drawing/2014/main" id="{82CF99B4-0B44-D690-FA54-886DE976A4CD}"/>
                  </a:ext>
                </a:extLst>
              </p:cNvPr>
              <p:cNvSpPr/>
              <p:nvPr/>
            </p:nvSpPr>
            <p:spPr>
              <a:xfrm>
                <a:off x="620762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78" name="Freeform: Shape 77">
                <a:extLst>
                  <a:ext uri="{FF2B5EF4-FFF2-40B4-BE49-F238E27FC236}">
                    <a16:creationId xmlns:a16="http://schemas.microsoft.com/office/drawing/2014/main" id="{B798B914-3A34-6395-873F-7E36C545D05D}"/>
                  </a:ext>
                </a:extLst>
              </p:cNvPr>
              <p:cNvSpPr/>
              <p:nvPr/>
            </p:nvSpPr>
            <p:spPr>
              <a:xfrm>
                <a:off x="6266865" y="3244676"/>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79" name="Freeform: Shape 78">
                <a:extLst>
                  <a:ext uri="{FF2B5EF4-FFF2-40B4-BE49-F238E27FC236}">
                    <a16:creationId xmlns:a16="http://schemas.microsoft.com/office/drawing/2014/main" id="{9C2EFBAA-2832-4F08-AD69-335801F4CBEC}"/>
                  </a:ext>
                </a:extLst>
              </p:cNvPr>
              <p:cNvSpPr/>
              <p:nvPr/>
            </p:nvSpPr>
            <p:spPr>
              <a:xfrm>
                <a:off x="6326014"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80" name="Freeform: Shape 79">
                <a:extLst>
                  <a:ext uri="{FF2B5EF4-FFF2-40B4-BE49-F238E27FC236}">
                    <a16:creationId xmlns:a16="http://schemas.microsoft.com/office/drawing/2014/main" id="{DA970649-236C-BD90-61BC-EB00DF6F6CDD}"/>
                  </a:ext>
                </a:extLst>
              </p:cNvPr>
              <p:cNvSpPr/>
              <p:nvPr/>
            </p:nvSpPr>
            <p:spPr>
              <a:xfrm>
                <a:off x="638526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81" name="Freeform: Shape 80">
                <a:extLst>
                  <a:ext uri="{FF2B5EF4-FFF2-40B4-BE49-F238E27FC236}">
                    <a16:creationId xmlns:a16="http://schemas.microsoft.com/office/drawing/2014/main" id="{DD3EAA75-EDB2-E2A9-D32C-AC8CC5C64B50}"/>
                  </a:ext>
                </a:extLst>
              </p:cNvPr>
              <p:cNvSpPr/>
              <p:nvPr/>
            </p:nvSpPr>
            <p:spPr>
              <a:xfrm>
                <a:off x="6444410" y="32446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82" name="Freeform: Shape 81">
                <a:extLst>
                  <a:ext uri="{FF2B5EF4-FFF2-40B4-BE49-F238E27FC236}">
                    <a16:creationId xmlns:a16="http://schemas.microsoft.com/office/drawing/2014/main" id="{6DC3C683-B8B2-F337-F854-8C8B18AD6DBF}"/>
                  </a:ext>
                </a:extLst>
              </p:cNvPr>
              <p:cNvSpPr/>
              <p:nvPr/>
            </p:nvSpPr>
            <p:spPr>
              <a:xfrm>
                <a:off x="6148469"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83" name="Freeform: Shape 82">
                <a:extLst>
                  <a:ext uri="{FF2B5EF4-FFF2-40B4-BE49-F238E27FC236}">
                    <a16:creationId xmlns:a16="http://schemas.microsoft.com/office/drawing/2014/main" id="{BEC9186C-C0BB-5F7D-13D2-94B78584BC83}"/>
                  </a:ext>
                </a:extLst>
              </p:cNvPr>
              <p:cNvSpPr/>
              <p:nvPr/>
            </p:nvSpPr>
            <p:spPr>
              <a:xfrm>
                <a:off x="620762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84" name="Freeform: Shape 83">
                <a:extLst>
                  <a:ext uri="{FF2B5EF4-FFF2-40B4-BE49-F238E27FC236}">
                    <a16:creationId xmlns:a16="http://schemas.microsoft.com/office/drawing/2014/main" id="{A72AA5B6-C896-ED5D-1143-44867740AD99}"/>
                  </a:ext>
                </a:extLst>
              </p:cNvPr>
              <p:cNvSpPr/>
              <p:nvPr/>
            </p:nvSpPr>
            <p:spPr>
              <a:xfrm>
                <a:off x="6266865" y="330382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85" name="Freeform: Shape 84">
                <a:extLst>
                  <a:ext uri="{FF2B5EF4-FFF2-40B4-BE49-F238E27FC236}">
                    <a16:creationId xmlns:a16="http://schemas.microsoft.com/office/drawing/2014/main" id="{7EE1FFEF-9E48-AFFE-00D7-53E13F8AD940}"/>
                  </a:ext>
                </a:extLst>
              </p:cNvPr>
              <p:cNvSpPr/>
              <p:nvPr/>
            </p:nvSpPr>
            <p:spPr>
              <a:xfrm>
                <a:off x="632601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86" name="Freeform: Shape 85">
                <a:extLst>
                  <a:ext uri="{FF2B5EF4-FFF2-40B4-BE49-F238E27FC236}">
                    <a16:creationId xmlns:a16="http://schemas.microsoft.com/office/drawing/2014/main" id="{1F349514-7E3B-C084-E969-E8A455C85E9A}"/>
                  </a:ext>
                </a:extLst>
              </p:cNvPr>
              <p:cNvSpPr/>
              <p:nvPr/>
            </p:nvSpPr>
            <p:spPr>
              <a:xfrm>
                <a:off x="638526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87" name="Freeform: Shape 86">
                <a:extLst>
                  <a:ext uri="{FF2B5EF4-FFF2-40B4-BE49-F238E27FC236}">
                    <a16:creationId xmlns:a16="http://schemas.microsoft.com/office/drawing/2014/main" id="{AB37A1D8-082E-52ED-D659-99A91ADF7E8E}"/>
                  </a:ext>
                </a:extLst>
              </p:cNvPr>
              <p:cNvSpPr/>
              <p:nvPr/>
            </p:nvSpPr>
            <p:spPr>
              <a:xfrm>
                <a:off x="644441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88" name="Freeform: Shape 87">
                <a:extLst>
                  <a:ext uri="{FF2B5EF4-FFF2-40B4-BE49-F238E27FC236}">
                    <a16:creationId xmlns:a16="http://schemas.microsoft.com/office/drawing/2014/main" id="{8A877DE9-52A5-9E92-6B59-D3BAF5F62AF5}"/>
                  </a:ext>
                </a:extLst>
              </p:cNvPr>
              <p:cNvSpPr/>
              <p:nvPr/>
            </p:nvSpPr>
            <p:spPr>
              <a:xfrm>
                <a:off x="6148469"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89" name="Freeform: Shape 88">
                <a:extLst>
                  <a:ext uri="{FF2B5EF4-FFF2-40B4-BE49-F238E27FC236}">
                    <a16:creationId xmlns:a16="http://schemas.microsoft.com/office/drawing/2014/main" id="{6CBCD378-2DC0-B129-609C-CD531D97E78F}"/>
                  </a:ext>
                </a:extLst>
              </p:cNvPr>
              <p:cNvSpPr/>
              <p:nvPr/>
            </p:nvSpPr>
            <p:spPr>
              <a:xfrm>
                <a:off x="620762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90" name="Freeform: Shape 89">
                <a:extLst>
                  <a:ext uri="{FF2B5EF4-FFF2-40B4-BE49-F238E27FC236}">
                    <a16:creationId xmlns:a16="http://schemas.microsoft.com/office/drawing/2014/main" id="{5E605573-CFC2-767A-BB84-A4BC3073944B}"/>
                  </a:ext>
                </a:extLst>
              </p:cNvPr>
              <p:cNvSpPr/>
              <p:nvPr/>
            </p:nvSpPr>
            <p:spPr>
              <a:xfrm>
                <a:off x="6266865" y="3363072"/>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91" name="Freeform: Shape 90">
                <a:extLst>
                  <a:ext uri="{FF2B5EF4-FFF2-40B4-BE49-F238E27FC236}">
                    <a16:creationId xmlns:a16="http://schemas.microsoft.com/office/drawing/2014/main" id="{43E10C8C-FFEA-EE38-D98E-69FBDE8658C6}"/>
                  </a:ext>
                </a:extLst>
              </p:cNvPr>
              <p:cNvSpPr/>
              <p:nvPr/>
            </p:nvSpPr>
            <p:spPr>
              <a:xfrm>
                <a:off x="632601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92" name="Freeform: Shape 91">
                <a:extLst>
                  <a:ext uri="{FF2B5EF4-FFF2-40B4-BE49-F238E27FC236}">
                    <a16:creationId xmlns:a16="http://schemas.microsoft.com/office/drawing/2014/main" id="{55ECC71E-12EE-6570-F2E3-FAC0D9A715D7}"/>
                  </a:ext>
                </a:extLst>
              </p:cNvPr>
              <p:cNvSpPr/>
              <p:nvPr/>
            </p:nvSpPr>
            <p:spPr>
              <a:xfrm>
                <a:off x="638526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93" name="Freeform: Shape 92">
                <a:extLst>
                  <a:ext uri="{FF2B5EF4-FFF2-40B4-BE49-F238E27FC236}">
                    <a16:creationId xmlns:a16="http://schemas.microsoft.com/office/drawing/2014/main" id="{5EA1F433-8E90-39D2-E167-EBD5D8103D90}"/>
                  </a:ext>
                </a:extLst>
              </p:cNvPr>
              <p:cNvSpPr/>
              <p:nvPr/>
            </p:nvSpPr>
            <p:spPr>
              <a:xfrm>
                <a:off x="6444410" y="3363074"/>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94" name="Freeform: Shape 93">
                <a:extLst>
                  <a:ext uri="{FF2B5EF4-FFF2-40B4-BE49-F238E27FC236}">
                    <a16:creationId xmlns:a16="http://schemas.microsoft.com/office/drawing/2014/main" id="{CE32CBBF-659D-879E-637F-E8B026EDA226}"/>
                  </a:ext>
                </a:extLst>
              </p:cNvPr>
              <p:cNvSpPr/>
              <p:nvPr/>
            </p:nvSpPr>
            <p:spPr>
              <a:xfrm>
                <a:off x="6148469"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95" name="Freeform: Shape 94">
                <a:extLst>
                  <a:ext uri="{FF2B5EF4-FFF2-40B4-BE49-F238E27FC236}">
                    <a16:creationId xmlns:a16="http://schemas.microsoft.com/office/drawing/2014/main" id="{4DEFB77C-36BC-35FD-B448-4F8A1F4F923B}"/>
                  </a:ext>
                </a:extLst>
              </p:cNvPr>
              <p:cNvSpPr/>
              <p:nvPr/>
            </p:nvSpPr>
            <p:spPr>
              <a:xfrm>
                <a:off x="620762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96" name="Freeform: Shape 95">
                <a:extLst>
                  <a:ext uri="{FF2B5EF4-FFF2-40B4-BE49-F238E27FC236}">
                    <a16:creationId xmlns:a16="http://schemas.microsoft.com/office/drawing/2014/main" id="{69204ED0-29A8-3316-B910-0271CE98DFA9}"/>
                  </a:ext>
                </a:extLst>
              </p:cNvPr>
              <p:cNvSpPr/>
              <p:nvPr/>
            </p:nvSpPr>
            <p:spPr>
              <a:xfrm>
                <a:off x="6266865" y="3422225"/>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97" name="Freeform: Shape 96">
                <a:extLst>
                  <a:ext uri="{FF2B5EF4-FFF2-40B4-BE49-F238E27FC236}">
                    <a16:creationId xmlns:a16="http://schemas.microsoft.com/office/drawing/2014/main" id="{2CCE794E-314F-EAE1-33D2-6F2834B8B225}"/>
                  </a:ext>
                </a:extLst>
              </p:cNvPr>
              <p:cNvSpPr/>
              <p:nvPr/>
            </p:nvSpPr>
            <p:spPr>
              <a:xfrm>
                <a:off x="632601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98" name="Freeform: Shape 97">
                <a:extLst>
                  <a:ext uri="{FF2B5EF4-FFF2-40B4-BE49-F238E27FC236}">
                    <a16:creationId xmlns:a16="http://schemas.microsoft.com/office/drawing/2014/main" id="{E785AE39-A25D-BAF7-5D38-8017D99F55E1}"/>
                  </a:ext>
                </a:extLst>
              </p:cNvPr>
              <p:cNvSpPr/>
              <p:nvPr/>
            </p:nvSpPr>
            <p:spPr>
              <a:xfrm>
                <a:off x="638526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99" name="Freeform: Shape 98">
                <a:extLst>
                  <a:ext uri="{FF2B5EF4-FFF2-40B4-BE49-F238E27FC236}">
                    <a16:creationId xmlns:a16="http://schemas.microsoft.com/office/drawing/2014/main" id="{D785561F-495C-DEE5-0578-C10D3F837276}"/>
                  </a:ext>
                </a:extLst>
              </p:cNvPr>
              <p:cNvSpPr/>
              <p:nvPr/>
            </p:nvSpPr>
            <p:spPr>
              <a:xfrm>
                <a:off x="6444410" y="34222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00" name="Freeform: Shape 99">
                <a:extLst>
                  <a:ext uri="{FF2B5EF4-FFF2-40B4-BE49-F238E27FC236}">
                    <a16:creationId xmlns:a16="http://schemas.microsoft.com/office/drawing/2014/main" id="{31C4CFE1-A901-3EA6-AA08-1CF18147CF9F}"/>
                  </a:ext>
                </a:extLst>
              </p:cNvPr>
              <p:cNvSpPr/>
              <p:nvPr/>
            </p:nvSpPr>
            <p:spPr>
              <a:xfrm>
                <a:off x="5734038" y="3481374"/>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101" name="Freeform: Shape 100">
                <a:extLst>
                  <a:ext uri="{FF2B5EF4-FFF2-40B4-BE49-F238E27FC236}">
                    <a16:creationId xmlns:a16="http://schemas.microsoft.com/office/drawing/2014/main" id="{323B4898-380A-6BEA-A2CC-3859EE7B1165}"/>
                  </a:ext>
                </a:extLst>
              </p:cNvPr>
              <p:cNvSpPr/>
              <p:nvPr/>
            </p:nvSpPr>
            <p:spPr>
              <a:xfrm>
                <a:off x="5793283"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02" name="Freeform: Shape 101">
                <a:extLst>
                  <a:ext uri="{FF2B5EF4-FFF2-40B4-BE49-F238E27FC236}">
                    <a16:creationId xmlns:a16="http://schemas.microsoft.com/office/drawing/2014/main" id="{056EAED4-E458-2C64-B6EE-31D77C447FEC}"/>
                  </a:ext>
                </a:extLst>
              </p:cNvPr>
              <p:cNvSpPr/>
              <p:nvPr/>
            </p:nvSpPr>
            <p:spPr>
              <a:xfrm>
                <a:off x="5852433"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03" name="Freeform: Shape 102">
                <a:extLst>
                  <a:ext uri="{FF2B5EF4-FFF2-40B4-BE49-F238E27FC236}">
                    <a16:creationId xmlns:a16="http://schemas.microsoft.com/office/drawing/2014/main" id="{8CFDA44B-3B97-A232-0A26-AD9EA2644F56}"/>
                  </a:ext>
                </a:extLst>
              </p:cNvPr>
              <p:cNvSpPr/>
              <p:nvPr/>
            </p:nvSpPr>
            <p:spPr>
              <a:xfrm>
                <a:off x="591167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04" name="Freeform: Shape 103">
                <a:extLst>
                  <a:ext uri="{FF2B5EF4-FFF2-40B4-BE49-F238E27FC236}">
                    <a16:creationId xmlns:a16="http://schemas.microsoft.com/office/drawing/2014/main" id="{B26ECA9A-D1F3-18F1-21BF-545E96CE428A}"/>
                  </a:ext>
                </a:extLst>
              </p:cNvPr>
              <p:cNvSpPr/>
              <p:nvPr/>
            </p:nvSpPr>
            <p:spPr>
              <a:xfrm>
                <a:off x="597082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05" name="Freeform: Shape 104">
                <a:extLst>
                  <a:ext uri="{FF2B5EF4-FFF2-40B4-BE49-F238E27FC236}">
                    <a16:creationId xmlns:a16="http://schemas.microsoft.com/office/drawing/2014/main" id="{8DEC5FBB-A88C-A449-7DF4-C8E783D785C9}"/>
                  </a:ext>
                </a:extLst>
              </p:cNvPr>
              <p:cNvSpPr/>
              <p:nvPr/>
            </p:nvSpPr>
            <p:spPr>
              <a:xfrm>
                <a:off x="6030074"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06" name="Freeform: Shape 105">
                <a:extLst>
                  <a:ext uri="{FF2B5EF4-FFF2-40B4-BE49-F238E27FC236}">
                    <a16:creationId xmlns:a16="http://schemas.microsoft.com/office/drawing/2014/main" id="{3BD73D43-B472-E839-4D97-2A52C50EC6D7}"/>
                  </a:ext>
                </a:extLst>
              </p:cNvPr>
              <p:cNvSpPr/>
              <p:nvPr/>
            </p:nvSpPr>
            <p:spPr>
              <a:xfrm>
                <a:off x="6089224"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07" name="Freeform: Shape 106">
                <a:extLst>
                  <a:ext uri="{FF2B5EF4-FFF2-40B4-BE49-F238E27FC236}">
                    <a16:creationId xmlns:a16="http://schemas.microsoft.com/office/drawing/2014/main" id="{35050293-6D4B-36B2-E64F-5AFA8DB155FB}"/>
                  </a:ext>
                </a:extLst>
              </p:cNvPr>
              <p:cNvSpPr/>
              <p:nvPr/>
            </p:nvSpPr>
            <p:spPr>
              <a:xfrm>
                <a:off x="5734038" y="354062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08" name="Freeform: Shape 107">
                <a:extLst>
                  <a:ext uri="{FF2B5EF4-FFF2-40B4-BE49-F238E27FC236}">
                    <a16:creationId xmlns:a16="http://schemas.microsoft.com/office/drawing/2014/main" id="{1870115F-4AB5-6774-97B2-3DF055B5E9B3}"/>
                  </a:ext>
                </a:extLst>
              </p:cNvPr>
              <p:cNvSpPr/>
              <p:nvPr/>
            </p:nvSpPr>
            <p:spPr>
              <a:xfrm>
                <a:off x="5793283"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09" name="Freeform: Shape 108">
                <a:extLst>
                  <a:ext uri="{FF2B5EF4-FFF2-40B4-BE49-F238E27FC236}">
                    <a16:creationId xmlns:a16="http://schemas.microsoft.com/office/drawing/2014/main" id="{EDFF5BBD-3CF5-153F-84F0-5F3BD3FF4D93}"/>
                  </a:ext>
                </a:extLst>
              </p:cNvPr>
              <p:cNvSpPr/>
              <p:nvPr/>
            </p:nvSpPr>
            <p:spPr>
              <a:xfrm>
                <a:off x="5852433"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10" name="Freeform: Shape 109">
                <a:extLst>
                  <a:ext uri="{FF2B5EF4-FFF2-40B4-BE49-F238E27FC236}">
                    <a16:creationId xmlns:a16="http://schemas.microsoft.com/office/drawing/2014/main" id="{47FD1C59-52B3-24B6-1638-04951A28A582}"/>
                  </a:ext>
                </a:extLst>
              </p:cNvPr>
              <p:cNvSpPr/>
              <p:nvPr/>
            </p:nvSpPr>
            <p:spPr>
              <a:xfrm>
                <a:off x="591167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11" name="Freeform: Shape 110">
                <a:extLst>
                  <a:ext uri="{FF2B5EF4-FFF2-40B4-BE49-F238E27FC236}">
                    <a16:creationId xmlns:a16="http://schemas.microsoft.com/office/drawing/2014/main" id="{1819E5C9-3240-23B3-ACAA-3A5550BB8864}"/>
                  </a:ext>
                </a:extLst>
              </p:cNvPr>
              <p:cNvSpPr/>
              <p:nvPr/>
            </p:nvSpPr>
            <p:spPr>
              <a:xfrm>
                <a:off x="597082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12" name="Freeform: Shape 111">
                <a:extLst>
                  <a:ext uri="{FF2B5EF4-FFF2-40B4-BE49-F238E27FC236}">
                    <a16:creationId xmlns:a16="http://schemas.microsoft.com/office/drawing/2014/main" id="{BB800F5B-EF8D-44BF-322D-CBC7BB6F9439}"/>
                  </a:ext>
                </a:extLst>
              </p:cNvPr>
              <p:cNvSpPr/>
              <p:nvPr/>
            </p:nvSpPr>
            <p:spPr>
              <a:xfrm>
                <a:off x="6030074"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13" name="Freeform: Shape 112">
                <a:extLst>
                  <a:ext uri="{FF2B5EF4-FFF2-40B4-BE49-F238E27FC236}">
                    <a16:creationId xmlns:a16="http://schemas.microsoft.com/office/drawing/2014/main" id="{070716BD-D267-CC28-4A3E-1AA9251BE3F3}"/>
                  </a:ext>
                </a:extLst>
              </p:cNvPr>
              <p:cNvSpPr/>
              <p:nvPr/>
            </p:nvSpPr>
            <p:spPr>
              <a:xfrm>
                <a:off x="6089224"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14" name="Freeform: Shape 113">
                <a:extLst>
                  <a:ext uri="{FF2B5EF4-FFF2-40B4-BE49-F238E27FC236}">
                    <a16:creationId xmlns:a16="http://schemas.microsoft.com/office/drawing/2014/main" id="{5C9FCBF7-E073-3D86-896A-F1298E39C2AC}"/>
                  </a:ext>
                </a:extLst>
              </p:cNvPr>
              <p:cNvSpPr/>
              <p:nvPr/>
            </p:nvSpPr>
            <p:spPr>
              <a:xfrm>
                <a:off x="5734038" y="359977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15" name="Freeform: Shape 114">
                <a:extLst>
                  <a:ext uri="{FF2B5EF4-FFF2-40B4-BE49-F238E27FC236}">
                    <a16:creationId xmlns:a16="http://schemas.microsoft.com/office/drawing/2014/main" id="{FF07EF5C-889B-249B-FAA1-917927C7B3AC}"/>
                  </a:ext>
                </a:extLst>
              </p:cNvPr>
              <p:cNvSpPr/>
              <p:nvPr/>
            </p:nvSpPr>
            <p:spPr>
              <a:xfrm>
                <a:off x="5793283" y="359977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16" name="Freeform: Shape 115">
                <a:extLst>
                  <a:ext uri="{FF2B5EF4-FFF2-40B4-BE49-F238E27FC236}">
                    <a16:creationId xmlns:a16="http://schemas.microsoft.com/office/drawing/2014/main" id="{E99D90A8-5AA3-F1DE-ADB9-1FC3E717245D}"/>
                  </a:ext>
                </a:extLst>
              </p:cNvPr>
              <p:cNvSpPr/>
              <p:nvPr/>
            </p:nvSpPr>
            <p:spPr>
              <a:xfrm>
                <a:off x="5852433"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17" name="Freeform: Shape 116">
                <a:extLst>
                  <a:ext uri="{FF2B5EF4-FFF2-40B4-BE49-F238E27FC236}">
                    <a16:creationId xmlns:a16="http://schemas.microsoft.com/office/drawing/2014/main" id="{1CE08367-F4F8-86B1-14B5-6C46EC87CB45}"/>
                  </a:ext>
                </a:extLst>
              </p:cNvPr>
              <p:cNvSpPr/>
              <p:nvPr/>
            </p:nvSpPr>
            <p:spPr>
              <a:xfrm>
                <a:off x="591167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18" name="Freeform: Shape 117">
                <a:extLst>
                  <a:ext uri="{FF2B5EF4-FFF2-40B4-BE49-F238E27FC236}">
                    <a16:creationId xmlns:a16="http://schemas.microsoft.com/office/drawing/2014/main" id="{9C306258-077E-1530-D49B-245ADE96B0A9}"/>
                  </a:ext>
                </a:extLst>
              </p:cNvPr>
              <p:cNvSpPr/>
              <p:nvPr/>
            </p:nvSpPr>
            <p:spPr>
              <a:xfrm>
                <a:off x="597082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19" name="Freeform: Shape 118">
                <a:extLst>
                  <a:ext uri="{FF2B5EF4-FFF2-40B4-BE49-F238E27FC236}">
                    <a16:creationId xmlns:a16="http://schemas.microsoft.com/office/drawing/2014/main" id="{26771C76-4908-716C-C827-F85003B5F3E5}"/>
                  </a:ext>
                </a:extLst>
              </p:cNvPr>
              <p:cNvSpPr/>
              <p:nvPr/>
            </p:nvSpPr>
            <p:spPr>
              <a:xfrm>
                <a:off x="6030073" y="3599770"/>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20" name="Freeform: Shape 119">
                <a:extLst>
                  <a:ext uri="{FF2B5EF4-FFF2-40B4-BE49-F238E27FC236}">
                    <a16:creationId xmlns:a16="http://schemas.microsoft.com/office/drawing/2014/main" id="{7AF30012-29B2-E702-F296-93EBC8FB3437}"/>
                  </a:ext>
                </a:extLst>
              </p:cNvPr>
              <p:cNvSpPr/>
              <p:nvPr/>
            </p:nvSpPr>
            <p:spPr>
              <a:xfrm>
                <a:off x="6089224"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21" name="Freeform: Shape 120">
                <a:extLst>
                  <a:ext uri="{FF2B5EF4-FFF2-40B4-BE49-F238E27FC236}">
                    <a16:creationId xmlns:a16="http://schemas.microsoft.com/office/drawing/2014/main" id="{D15CE2AE-B5F0-FAB1-AD5E-48BE7A87A2CA}"/>
                  </a:ext>
                </a:extLst>
              </p:cNvPr>
              <p:cNvSpPr/>
              <p:nvPr/>
            </p:nvSpPr>
            <p:spPr>
              <a:xfrm>
                <a:off x="5734037" y="365901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22" name="Freeform: Shape 121">
                <a:extLst>
                  <a:ext uri="{FF2B5EF4-FFF2-40B4-BE49-F238E27FC236}">
                    <a16:creationId xmlns:a16="http://schemas.microsoft.com/office/drawing/2014/main" id="{8653DF79-1955-CBF8-BD90-4C54E17DDDB7}"/>
                  </a:ext>
                </a:extLst>
              </p:cNvPr>
              <p:cNvSpPr/>
              <p:nvPr/>
            </p:nvSpPr>
            <p:spPr>
              <a:xfrm>
                <a:off x="5793282" y="3659014"/>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23" name="Freeform: Shape 122">
                <a:extLst>
                  <a:ext uri="{FF2B5EF4-FFF2-40B4-BE49-F238E27FC236}">
                    <a16:creationId xmlns:a16="http://schemas.microsoft.com/office/drawing/2014/main" id="{65908008-1151-F6FD-93EE-2C00AF0F2369}"/>
                  </a:ext>
                </a:extLst>
              </p:cNvPr>
              <p:cNvSpPr/>
              <p:nvPr/>
            </p:nvSpPr>
            <p:spPr>
              <a:xfrm>
                <a:off x="5852432"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24" name="Freeform: Shape 123">
                <a:extLst>
                  <a:ext uri="{FF2B5EF4-FFF2-40B4-BE49-F238E27FC236}">
                    <a16:creationId xmlns:a16="http://schemas.microsoft.com/office/drawing/2014/main" id="{4F82CFEB-B7F9-1812-AE3E-DEE4DA8B418E}"/>
                  </a:ext>
                </a:extLst>
              </p:cNvPr>
              <p:cNvSpPr/>
              <p:nvPr/>
            </p:nvSpPr>
            <p:spPr>
              <a:xfrm>
                <a:off x="591167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25" name="Freeform: Shape 124">
                <a:extLst>
                  <a:ext uri="{FF2B5EF4-FFF2-40B4-BE49-F238E27FC236}">
                    <a16:creationId xmlns:a16="http://schemas.microsoft.com/office/drawing/2014/main" id="{F713733D-07F8-3759-4B61-107C8583E7B7}"/>
                  </a:ext>
                </a:extLst>
              </p:cNvPr>
              <p:cNvSpPr/>
              <p:nvPr/>
            </p:nvSpPr>
            <p:spPr>
              <a:xfrm>
                <a:off x="597082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26" name="Freeform: Shape 125">
                <a:extLst>
                  <a:ext uri="{FF2B5EF4-FFF2-40B4-BE49-F238E27FC236}">
                    <a16:creationId xmlns:a16="http://schemas.microsoft.com/office/drawing/2014/main" id="{18EF125A-E8AA-167B-2513-86CA9E78591E}"/>
                  </a:ext>
                </a:extLst>
              </p:cNvPr>
              <p:cNvSpPr/>
              <p:nvPr/>
            </p:nvSpPr>
            <p:spPr>
              <a:xfrm>
                <a:off x="6030073" y="3659014"/>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27" name="Freeform: Shape 126">
                <a:extLst>
                  <a:ext uri="{FF2B5EF4-FFF2-40B4-BE49-F238E27FC236}">
                    <a16:creationId xmlns:a16="http://schemas.microsoft.com/office/drawing/2014/main" id="{3D5E22E3-3956-A50D-7BDC-294557D361AB}"/>
                  </a:ext>
                </a:extLst>
              </p:cNvPr>
              <p:cNvSpPr/>
              <p:nvPr/>
            </p:nvSpPr>
            <p:spPr>
              <a:xfrm>
                <a:off x="6089224"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28" name="Freeform: Shape 127">
                <a:extLst>
                  <a:ext uri="{FF2B5EF4-FFF2-40B4-BE49-F238E27FC236}">
                    <a16:creationId xmlns:a16="http://schemas.microsoft.com/office/drawing/2014/main" id="{F08ED2E7-9DE7-8ADD-05F7-331A783EB0C0}"/>
                  </a:ext>
                </a:extLst>
              </p:cNvPr>
              <p:cNvSpPr/>
              <p:nvPr/>
            </p:nvSpPr>
            <p:spPr>
              <a:xfrm>
                <a:off x="5734039" y="371816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29" name="Freeform: Shape 128">
                <a:extLst>
                  <a:ext uri="{FF2B5EF4-FFF2-40B4-BE49-F238E27FC236}">
                    <a16:creationId xmlns:a16="http://schemas.microsoft.com/office/drawing/2014/main" id="{280377B6-E3CA-320C-EDFA-C6D2014A7C9E}"/>
                  </a:ext>
                </a:extLst>
              </p:cNvPr>
              <p:cNvSpPr/>
              <p:nvPr/>
            </p:nvSpPr>
            <p:spPr>
              <a:xfrm>
                <a:off x="5793284" y="371816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0" name="Freeform: Shape 129">
                <a:extLst>
                  <a:ext uri="{FF2B5EF4-FFF2-40B4-BE49-F238E27FC236}">
                    <a16:creationId xmlns:a16="http://schemas.microsoft.com/office/drawing/2014/main" id="{50DFA702-146F-7B53-3740-A9ECB625EC5B}"/>
                  </a:ext>
                </a:extLst>
              </p:cNvPr>
              <p:cNvSpPr/>
              <p:nvPr/>
            </p:nvSpPr>
            <p:spPr>
              <a:xfrm>
                <a:off x="5852434"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1" name="Freeform: Shape 130">
                <a:extLst>
                  <a:ext uri="{FF2B5EF4-FFF2-40B4-BE49-F238E27FC236}">
                    <a16:creationId xmlns:a16="http://schemas.microsoft.com/office/drawing/2014/main" id="{0DDA84C6-E2A0-CA4C-D98E-D48E1CE9C951}"/>
                  </a:ext>
                </a:extLst>
              </p:cNvPr>
              <p:cNvSpPr/>
              <p:nvPr/>
            </p:nvSpPr>
            <p:spPr>
              <a:xfrm>
                <a:off x="591167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2" name="Freeform: Shape 131">
                <a:extLst>
                  <a:ext uri="{FF2B5EF4-FFF2-40B4-BE49-F238E27FC236}">
                    <a16:creationId xmlns:a16="http://schemas.microsoft.com/office/drawing/2014/main" id="{E476460C-E430-73F3-C03A-9EA8291D10C2}"/>
                  </a:ext>
                </a:extLst>
              </p:cNvPr>
              <p:cNvSpPr/>
              <p:nvPr/>
            </p:nvSpPr>
            <p:spPr>
              <a:xfrm>
                <a:off x="597082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3" name="Freeform: Shape 132">
                <a:extLst>
                  <a:ext uri="{FF2B5EF4-FFF2-40B4-BE49-F238E27FC236}">
                    <a16:creationId xmlns:a16="http://schemas.microsoft.com/office/drawing/2014/main" id="{89249D29-77C6-C56E-7604-E084CF1BDF06}"/>
                  </a:ext>
                </a:extLst>
              </p:cNvPr>
              <p:cNvSpPr/>
              <p:nvPr/>
            </p:nvSpPr>
            <p:spPr>
              <a:xfrm>
                <a:off x="6030074" y="371816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4" name="Freeform: Shape 133">
                <a:extLst>
                  <a:ext uri="{FF2B5EF4-FFF2-40B4-BE49-F238E27FC236}">
                    <a16:creationId xmlns:a16="http://schemas.microsoft.com/office/drawing/2014/main" id="{B8ACDB91-1505-949A-F174-C4C00B5C196A}"/>
                  </a:ext>
                </a:extLst>
              </p:cNvPr>
              <p:cNvSpPr/>
              <p:nvPr/>
            </p:nvSpPr>
            <p:spPr>
              <a:xfrm>
                <a:off x="6089225"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5" name="Freeform: Shape 134">
                <a:extLst>
                  <a:ext uri="{FF2B5EF4-FFF2-40B4-BE49-F238E27FC236}">
                    <a16:creationId xmlns:a16="http://schemas.microsoft.com/office/drawing/2014/main" id="{F460A6F0-9F6B-6751-E1EB-14AE720DFFCC}"/>
                  </a:ext>
                </a:extLst>
              </p:cNvPr>
              <p:cNvSpPr/>
              <p:nvPr/>
            </p:nvSpPr>
            <p:spPr>
              <a:xfrm>
                <a:off x="5734040" y="377741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36" name="Freeform: Shape 135">
                <a:extLst>
                  <a:ext uri="{FF2B5EF4-FFF2-40B4-BE49-F238E27FC236}">
                    <a16:creationId xmlns:a16="http://schemas.microsoft.com/office/drawing/2014/main" id="{E3D55262-9CD9-2DC5-1AF3-73F978FE8689}"/>
                  </a:ext>
                </a:extLst>
              </p:cNvPr>
              <p:cNvSpPr/>
              <p:nvPr/>
            </p:nvSpPr>
            <p:spPr>
              <a:xfrm>
                <a:off x="5793285"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37" name="Freeform: Shape 136">
                <a:extLst>
                  <a:ext uri="{FF2B5EF4-FFF2-40B4-BE49-F238E27FC236}">
                    <a16:creationId xmlns:a16="http://schemas.microsoft.com/office/drawing/2014/main" id="{209CF6D6-21BD-25B0-70FB-9DF996D52354}"/>
                  </a:ext>
                </a:extLst>
              </p:cNvPr>
              <p:cNvSpPr/>
              <p:nvPr/>
            </p:nvSpPr>
            <p:spPr>
              <a:xfrm>
                <a:off x="5852436"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38" name="Freeform: Shape 137">
                <a:extLst>
                  <a:ext uri="{FF2B5EF4-FFF2-40B4-BE49-F238E27FC236}">
                    <a16:creationId xmlns:a16="http://schemas.microsoft.com/office/drawing/2014/main" id="{EBAE6F3F-C809-2226-E9EE-E5953B9B792C}"/>
                  </a:ext>
                </a:extLst>
              </p:cNvPr>
              <p:cNvSpPr/>
              <p:nvPr/>
            </p:nvSpPr>
            <p:spPr>
              <a:xfrm>
                <a:off x="5911683"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39" name="Freeform: Shape 138">
                <a:extLst>
                  <a:ext uri="{FF2B5EF4-FFF2-40B4-BE49-F238E27FC236}">
                    <a16:creationId xmlns:a16="http://schemas.microsoft.com/office/drawing/2014/main" id="{9E933976-F256-A9A3-A311-E4B193EB7596}"/>
                  </a:ext>
                </a:extLst>
              </p:cNvPr>
              <p:cNvSpPr/>
              <p:nvPr/>
            </p:nvSpPr>
            <p:spPr>
              <a:xfrm>
                <a:off x="5970835"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40" name="Freeform: Shape 139">
                <a:extLst>
                  <a:ext uri="{FF2B5EF4-FFF2-40B4-BE49-F238E27FC236}">
                    <a16:creationId xmlns:a16="http://schemas.microsoft.com/office/drawing/2014/main" id="{9DD68393-DBE1-1518-0A9F-C33F8CA11A3C}"/>
                  </a:ext>
                </a:extLst>
              </p:cNvPr>
              <p:cNvSpPr/>
              <p:nvPr/>
            </p:nvSpPr>
            <p:spPr>
              <a:xfrm>
                <a:off x="6030082"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41" name="Freeform: Shape 140">
                <a:extLst>
                  <a:ext uri="{FF2B5EF4-FFF2-40B4-BE49-F238E27FC236}">
                    <a16:creationId xmlns:a16="http://schemas.microsoft.com/office/drawing/2014/main" id="{2AF4191D-04C9-26D9-4F78-F04B15F111C7}"/>
                  </a:ext>
                </a:extLst>
              </p:cNvPr>
              <p:cNvSpPr/>
              <p:nvPr/>
            </p:nvSpPr>
            <p:spPr>
              <a:xfrm>
                <a:off x="6089231"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42" name="Freeform: Shape 141">
                <a:extLst>
                  <a:ext uri="{FF2B5EF4-FFF2-40B4-BE49-F238E27FC236}">
                    <a16:creationId xmlns:a16="http://schemas.microsoft.com/office/drawing/2014/main" id="{9BEA2AB6-2D11-E638-7764-428C71D147CB}"/>
                  </a:ext>
                </a:extLst>
              </p:cNvPr>
              <p:cNvSpPr/>
              <p:nvPr/>
            </p:nvSpPr>
            <p:spPr>
              <a:xfrm>
                <a:off x="6148476" y="3481374"/>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43" name="Freeform: Shape 142">
                <a:extLst>
                  <a:ext uri="{FF2B5EF4-FFF2-40B4-BE49-F238E27FC236}">
                    <a16:creationId xmlns:a16="http://schemas.microsoft.com/office/drawing/2014/main" id="{39BEC7DB-6AC4-E54B-8E0B-E7F81D89D000}"/>
                  </a:ext>
                </a:extLst>
              </p:cNvPr>
              <p:cNvSpPr/>
              <p:nvPr/>
            </p:nvSpPr>
            <p:spPr>
              <a:xfrm>
                <a:off x="6207627"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44" name="Freeform: Shape 143">
                <a:extLst>
                  <a:ext uri="{FF2B5EF4-FFF2-40B4-BE49-F238E27FC236}">
                    <a16:creationId xmlns:a16="http://schemas.microsoft.com/office/drawing/2014/main" id="{6BAF5362-129D-AA5D-B124-6344D957137A}"/>
                  </a:ext>
                </a:extLst>
              </p:cNvPr>
              <p:cNvSpPr/>
              <p:nvPr/>
            </p:nvSpPr>
            <p:spPr>
              <a:xfrm>
                <a:off x="6266872" y="3481374"/>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endParaRPr lang="en-US" dirty="0"/>
              </a:p>
            </p:txBody>
          </p:sp>
          <p:sp>
            <p:nvSpPr>
              <p:cNvPr id="145" name="Freeform: Shape 144">
                <a:extLst>
                  <a:ext uri="{FF2B5EF4-FFF2-40B4-BE49-F238E27FC236}">
                    <a16:creationId xmlns:a16="http://schemas.microsoft.com/office/drawing/2014/main" id="{E54C9205-3DEA-8384-704B-8EBCCF06468C}"/>
                  </a:ext>
                </a:extLst>
              </p:cNvPr>
              <p:cNvSpPr/>
              <p:nvPr/>
            </p:nvSpPr>
            <p:spPr>
              <a:xfrm>
                <a:off x="6326022"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46" name="Freeform: Shape 145">
                <a:extLst>
                  <a:ext uri="{FF2B5EF4-FFF2-40B4-BE49-F238E27FC236}">
                    <a16:creationId xmlns:a16="http://schemas.microsoft.com/office/drawing/2014/main" id="{16E50EA5-E70D-31C2-0693-281964871B3F}"/>
                  </a:ext>
                </a:extLst>
              </p:cNvPr>
              <p:cNvSpPr/>
              <p:nvPr/>
            </p:nvSpPr>
            <p:spPr>
              <a:xfrm>
                <a:off x="638526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endParaRPr lang="en-US" dirty="0"/>
              </a:p>
            </p:txBody>
          </p:sp>
          <p:sp>
            <p:nvSpPr>
              <p:cNvPr id="147" name="Freeform: Shape 146">
                <a:extLst>
                  <a:ext uri="{FF2B5EF4-FFF2-40B4-BE49-F238E27FC236}">
                    <a16:creationId xmlns:a16="http://schemas.microsoft.com/office/drawing/2014/main" id="{EDC0410E-D8A3-D827-A1F4-55EE6EA6AEBA}"/>
                  </a:ext>
                </a:extLst>
              </p:cNvPr>
              <p:cNvSpPr/>
              <p:nvPr/>
            </p:nvSpPr>
            <p:spPr>
              <a:xfrm>
                <a:off x="6444417" y="348137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48" name="Freeform: Shape 147">
                <a:extLst>
                  <a:ext uri="{FF2B5EF4-FFF2-40B4-BE49-F238E27FC236}">
                    <a16:creationId xmlns:a16="http://schemas.microsoft.com/office/drawing/2014/main" id="{8E784236-B43C-596A-0C47-FCFDD39DF7A6}"/>
                  </a:ext>
                </a:extLst>
              </p:cNvPr>
              <p:cNvSpPr/>
              <p:nvPr/>
            </p:nvSpPr>
            <p:spPr>
              <a:xfrm>
                <a:off x="6148476" y="354062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49" name="Freeform: Shape 148">
                <a:extLst>
                  <a:ext uri="{FF2B5EF4-FFF2-40B4-BE49-F238E27FC236}">
                    <a16:creationId xmlns:a16="http://schemas.microsoft.com/office/drawing/2014/main" id="{625C0D4E-E25F-9DDE-9FD5-D71B0758BBF9}"/>
                  </a:ext>
                </a:extLst>
              </p:cNvPr>
              <p:cNvSpPr/>
              <p:nvPr/>
            </p:nvSpPr>
            <p:spPr>
              <a:xfrm>
                <a:off x="6207627" y="354062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0" name="Freeform: Shape 149">
                <a:extLst>
                  <a:ext uri="{FF2B5EF4-FFF2-40B4-BE49-F238E27FC236}">
                    <a16:creationId xmlns:a16="http://schemas.microsoft.com/office/drawing/2014/main" id="{BE4E9513-E85D-F7FD-ED70-34EE993F5278}"/>
                  </a:ext>
                </a:extLst>
              </p:cNvPr>
              <p:cNvSpPr/>
              <p:nvPr/>
            </p:nvSpPr>
            <p:spPr>
              <a:xfrm>
                <a:off x="6266872" y="35406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51" name="Freeform: Shape 150">
                <a:extLst>
                  <a:ext uri="{FF2B5EF4-FFF2-40B4-BE49-F238E27FC236}">
                    <a16:creationId xmlns:a16="http://schemas.microsoft.com/office/drawing/2014/main" id="{B6E58EE5-E9C0-9C1F-3CB9-9D1EB26BF359}"/>
                  </a:ext>
                </a:extLst>
              </p:cNvPr>
              <p:cNvSpPr/>
              <p:nvPr/>
            </p:nvSpPr>
            <p:spPr>
              <a:xfrm>
                <a:off x="6326022" y="354062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2" name="Freeform: Shape 151">
                <a:extLst>
                  <a:ext uri="{FF2B5EF4-FFF2-40B4-BE49-F238E27FC236}">
                    <a16:creationId xmlns:a16="http://schemas.microsoft.com/office/drawing/2014/main" id="{E6783203-E9C5-8A9A-6DF5-C66998A038E7}"/>
                  </a:ext>
                </a:extLst>
              </p:cNvPr>
              <p:cNvSpPr/>
              <p:nvPr/>
            </p:nvSpPr>
            <p:spPr>
              <a:xfrm>
                <a:off x="6385268" y="35406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53" name="Freeform: Shape 152">
                <a:extLst>
                  <a:ext uri="{FF2B5EF4-FFF2-40B4-BE49-F238E27FC236}">
                    <a16:creationId xmlns:a16="http://schemas.microsoft.com/office/drawing/2014/main" id="{1F1629DC-E2D6-FB12-8943-F1E73F6531B9}"/>
                  </a:ext>
                </a:extLst>
              </p:cNvPr>
              <p:cNvSpPr/>
              <p:nvPr/>
            </p:nvSpPr>
            <p:spPr>
              <a:xfrm>
                <a:off x="6444417" y="3540631"/>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54" name="Freeform: Shape 153">
                <a:extLst>
                  <a:ext uri="{FF2B5EF4-FFF2-40B4-BE49-F238E27FC236}">
                    <a16:creationId xmlns:a16="http://schemas.microsoft.com/office/drawing/2014/main" id="{9A3D884B-5870-98CD-9482-7475AD3850D5}"/>
                  </a:ext>
                </a:extLst>
              </p:cNvPr>
              <p:cNvSpPr/>
              <p:nvPr/>
            </p:nvSpPr>
            <p:spPr>
              <a:xfrm>
                <a:off x="6148476" y="35997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5" name="Freeform: Shape 154">
                <a:extLst>
                  <a:ext uri="{FF2B5EF4-FFF2-40B4-BE49-F238E27FC236}">
                    <a16:creationId xmlns:a16="http://schemas.microsoft.com/office/drawing/2014/main" id="{89D3C7F5-5B52-160C-E2B7-E0E086AE972F}"/>
                  </a:ext>
                </a:extLst>
              </p:cNvPr>
              <p:cNvSpPr/>
              <p:nvPr/>
            </p:nvSpPr>
            <p:spPr>
              <a:xfrm>
                <a:off x="6207627"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6" name="Freeform: Shape 155">
                <a:extLst>
                  <a:ext uri="{FF2B5EF4-FFF2-40B4-BE49-F238E27FC236}">
                    <a16:creationId xmlns:a16="http://schemas.microsoft.com/office/drawing/2014/main" id="{75C309DA-F5AD-588B-4A11-71AD96558CB0}"/>
                  </a:ext>
                </a:extLst>
              </p:cNvPr>
              <p:cNvSpPr/>
              <p:nvPr/>
            </p:nvSpPr>
            <p:spPr>
              <a:xfrm>
                <a:off x="6266872" y="35997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57" name="Freeform: Shape 156">
                <a:extLst>
                  <a:ext uri="{FF2B5EF4-FFF2-40B4-BE49-F238E27FC236}">
                    <a16:creationId xmlns:a16="http://schemas.microsoft.com/office/drawing/2014/main" id="{8595F0FC-0DD0-D727-0958-A72E2C9FC690}"/>
                  </a:ext>
                </a:extLst>
              </p:cNvPr>
              <p:cNvSpPr/>
              <p:nvPr/>
            </p:nvSpPr>
            <p:spPr>
              <a:xfrm>
                <a:off x="6326022"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8" name="Freeform: Shape 157">
                <a:extLst>
                  <a:ext uri="{FF2B5EF4-FFF2-40B4-BE49-F238E27FC236}">
                    <a16:creationId xmlns:a16="http://schemas.microsoft.com/office/drawing/2014/main" id="{9D9D9F23-76BF-F14B-EA99-F0700D9C25F1}"/>
                  </a:ext>
                </a:extLst>
              </p:cNvPr>
              <p:cNvSpPr/>
              <p:nvPr/>
            </p:nvSpPr>
            <p:spPr>
              <a:xfrm>
                <a:off x="6385268" y="35997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59" name="Freeform: Shape 158">
                <a:extLst>
                  <a:ext uri="{FF2B5EF4-FFF2-40B4-BE49-F238E27FC236}">
                    <a16:creationId xmlns:a16="http://schemas.microsoft.com/office/drawing/2014/main" id="{2CEAB7F2-572E-F7AB-AD6F-250EFF5D6462}"/>
                  </a:ext>
                </a:extLst>
              </p:cNvPr>
              <p:cNvSpPr/>
              <p:nvPr/>
            </p:nvSpPr>
            <p:spPr>
              <a:xfrm>
                <a:off x="6444417" y="359978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0" name="Freeform: Shape 159">
                <a:extLst>
                  <a:ext uri="{FF2B5EF4-FFF2-40B4-BE49-F238E27FC236}">
                    <a16:creationId xmlns:a16="http://schemas.microsoft.com/office/drawing/2014/main" id="{3B6672FF-B7C6-6D1A-BB7D-5A94B28D2FB6}"/>
                  </a:ext>
                </a:extLst>
              </p:cNvPr>
              <p:cNvSpPr/>
              <p:nvPr/>
            </p:nvSpPr>
            <p:spPr>
              <a:xfrm>
                <a:off x="6148476" y="365902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1" name="Freeform: Shape 160">
                <a:extLst>
                  <a:ext uri="{FF2B5EF4-FFF2-40B4-BE49-F238E27FC236}">
                    <a16:creationId xmlns:a16="http://schemas.microsoft.com/office/drawing/2014/main" id="{2A20FF97-EC86-9943-4A22-BC9427B0F11F}"/>
                  </a:ext>
                </a:extLst>
              </p:cNvPr>
              <p:cNvSpPr/>
              <p:nvPr/>
            </p:nvSpPr>
            <p:spPr>
              <a:xfrm>
                <a:off x="620762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2" name="Freeform: Shape 161">
                <a:extLst>
                  <a:ext uri="{FF2B5EF4-FFF2-40B4-BE49-F238E27FC236}">
                    <a16:creationId xmlns:a16="http://schemas.microsoft.com/office/drawing/2014/main" id="{11AA6456-D53D-BBAB-070D-EBF14E778489}"/>
                  </a:ext>
                </a:extLst>
              </p:cNvPr>
              <p:cNvSpPr/>
              <p:nvPr/>
            </p:nvSpPr>
            <p:spPr>
              <a:xfrm>
                <a:off x="6266872" y="36590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63" name="Freeform: Shape 162">
                <a:extLst>
                  <a:ext uri="{FF2B5EF4-FFF2-40B4-BE49-F238E27FC236}">
                    <a16:creationId xmlns:a16="http://schemas.microsoft.com/office/drawing/2014/main" id="{9CDBB907-EA1C-9F2E-CAE8-E8FFB9363EA4}"/>
                  </a:ext>
                </a:extLst>
              </p:cNvPr>
              <p:cNvSpPr/>
              <p:nvPr/>
            </p:nvSpPr>
            <p:spPr>
              <a:xfrm>
                <a:off x="6326022"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4" name="Freeform: Shape 163">
                <a:extLst>
                  <a:ext uri="{FF2B5EF4-FFF2-40B4-BE49-F238E27FC236}">
                    <a16:creationId xmlns:a16="http://schemas.microsoft.com/office/drawing/2014/main" id="{D7E43D47-D3EE-3AB7-A15C-17B88035E0EA}"/>
                  </a:ext>
                </a:extLst>
              </p:cNvPr>
              <p:cNvSpPr/>
              <p:nvPr/>
            </p:nvSpPr>
            <p:spPr>
              <a:xfrm>
                <a:off x="6385268"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65" name="Freeform: Shape 164">
                <a:extLst>
                  <a:ext uri="{FF2B5EF4-FFF2-40B4-BE49-F238E27FC236}">
                    <a16:creationId xmlns:a16="http://schemas.microsoft.com/office/drawing/2014/main" id="{60C86652-F3D0-B064-E1B8-442CB5656CEE}"/>
                  </a:ext>
                </a:extLst>
              </p:cNvPr>
              <p:cNvSpPr/>
              <p:nvPr/>
            </p:nvSpPr>
            <p:spPr>
              <a:xfrm>
                <a:off x="644441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6" name="Freeform: Shape 165">
                <a:extLst>
                  <a:ext uri="{FF2B5EF4-FFF2-40B4-BE49-F238E27FC236}">
                    <a16:creationId xmlns:a16="http://schemas.microsoft.com/office/drawing/2014/main" id="{38B21B6A-2E2A-99B2-46A1-6C6FE6BE3CC2}"/>
                  </a:ext>
                </a:extLst>
              </p:cNvPr>
              <p:cNvSpPr/>
              <p:nvPr/>
            </p:nvSpPr>
            <p:spPr>
              <a:xfrm>
                <a:off x="6148476" y="371817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7" name="Freeform: Shape 166">
                <a:extLst>
                  <a:ext uri="{FF2B5EF4-FFF2-40B4-BE49-F238E27FC236}">
                    <a16:creationId xmlns:a16="http://schemas.microsoft.com/office/drawing/2014/main" id="{8E436A2A-F5C3-1C68-8C66-A374677B63FE}"/>
                  </a:ext>
                </a:extLst>
              </p:cNvPr>
              <p:cNvSpPr/>
              <p:nvPr/>
            </p:nvSpPr>
            <p:spPr>
              <a:xfrm>
                <a:off x="6207627"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8" name="Freeform: Shape 167">
                <a:extLst>
                  <a:ext uri="{FF2B5EF4-FFF2-40B4-BE49-F238E27FC236}">
                    <a16:creationId xmlns:a16="http://schemas.microsoft.com/office/drawing/2014/main" id="{444DA23F-E603-FB7C-0513-9FEEE375118E}"/>
                  </a:ext>
                </a:extLst>
              </p:cNvPr>
              <p:cNvSpPr/>
              <p:nvPr/>
            </p:nvSpPr>
            <p:spPr>
              <a:xfrm>
                <a:off x="6266872" y="371817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69" name="Freeform: Shape 168">
                <a:extLst>
                  <a:ext uri="{FF2B5EF4-FFF2-40B4-BE49-F238E27FC236}">
                    <a16:creationId xmlns:a16="http://schemas.microsoft.com/office/drawing/2014/main" id="{BEE79C1C-E91A-CD89-E9D7-4C1374F998C9}"/>
                  </a:ext>
                </a:extLst>
              </p:cNvPr>
              <p:cNvSpPr/>
              <p:nvPr/>
            </p:nvSpPr>
            <p:spPr>
              <a:xfrm>
                <a:off x="6326022"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0" name="Freeform: Shape 169">
                <a:extLst>
                  <a:ext uri="{FF2B5EF4-FFF2-40B4-BE49-F238E27FC236}">
                    <a16:creationId xmlns:a16="http://schemas.microsoft.com/office/drawing/2014/main" id="{7920019B-6C1E-BE75-A375-78B31A78F538}"/>
                  </a:ext>
                </a:extLst>
              </p:cNvPr>
              <p:cNvSpPr/>
              <p:nvPr/>
            </p:nvSpPr>
            <p:spPr>
              <a:xfrm>
                <a:off x="6385268" y="371817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71" name="Freeform: Shape 170">
                <a:extLst>
                  <a:ext uri="{FF2B5EF4-FFF2-40B4-BE49-F238E27FC236}">
                    <a16:creationId xmlns:a16="http://schemas.microsoft.com/office/drawing/2014/main" id="{C42C0727-770D-F8DF-6DFA-8B2D391ED5B8}"/>
                  </a:ext>
                </a:extLst>
              </p:cNvPr>
              <p:cNvSpPr/>
              <p:nvPr/>
            </p:nvSpPr>
            <p:spPr>
              <a:xfrm>
                <a:off x="6444417" y="371817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2" name="Freeform: Shape 171">
                <a:extLst>
                  <a:ext uri="{FF2B5EF4-FFF2-40B4-BE49-F238E27FC236}">
                    <a16:creationId xmlns:a16="http://schemas.microsoft.com/office/drawing/2014/main" id="{A0F616ED-81D2-4CF9-2D97-55A4F745174F}"/>
                  </a:ext>
                </a:extLst>
              </p:cNvPr>
              <p:cNvSpPr/>
              <p:nvPr/>
            </p:nvSpPr>
            <p:spPr>
              <a:xfrm>
                <a:off x="6148472" y="377741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73" name="Freeform: Shape 172">
                <a:extLst>
                  <a:ext uri="{FF2B5EF4-FFF2-40B4-BE49-F238E27FC236}">
                    <a16:creationId xmlns:a16="http://schemas.microsoft.com/office/drawing/2014/main" id="{E4973ECC-DDB2-6545-0DDF-67C5F6546A91}"/>
                  </a:ext>
                </a:extLst>
              </p:cNvPr>
              <p:cNvSpPr/>
              <p:nvPr/>
            </p:nvSpPr>
            <p:spPr>
              <a:xfrm>
                <a:off x="6207622" y="377741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74" name="Freeform: Shape 173">
                <a:extLst>
                  <a:ext uri="{FF2B5EF4-FFF2-40B4-BE49-F238E27FC236}">
                    <a16:creationId xmlns:a16="http://schemas.microsoft.com/office/drawing/2014/main" id="{3AB8C260-260E-6921-0B07-5E4F904D9FD2}"/>
                  </a:ext>
                </a:extLst>
              </p:cNvPr>
              <p:cNvSpPr/>
              <p:nvPr/>
            </p:nvSpPr>
            <p:spPr>
              <a:xfrm>
                <a:off x="6266868" y="3777419"/>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175" name="Freeform: Shape 174">
                <a:extLst>
                  <a:ext uri="{FF2B5EF4-FFF2-40B4-BE49-F238E27FC236}">
                    <a16:creationId xmlns:a16="http://schemas.microsoft.com/office/drawing/2014/main" id="{8A495C00-5E34-0B88-C77A-413BBAB0C483}"/>
                  </a:ext>
                </a:extLst>
              </p:cNvPr>
              <p:cNvSpPr/>
              <p:nvPr/>
            </p:nvSpPr>
            <p:spPr>
              <a:xfrm>
                <a:off x="6326024" y="3777383"/>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76" name="Freeform: Shape 175">
                <a:extLst>
                  <a:ext uri="{FF2B5EF4-FFF2-40B4-BE49-F238E27FC236}">
                    <a16:creationId xmlns:a16="http://schemas.microsoft.com/office/drawing/2014/main" id="{0C695ED0-4E54-7A17-197A-A60C96FE32A3}"/>
                  </a:ext>
                </a:extLst>
              </p:cNvPr>
              <p:cNvSpPr/>
              <p:nvPr/>
            </p:nvSpPr>
            <p:spPr>
              <a:xfrm>
                <a:off x="6385287" y="37774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177" name="Freeform: Shape 176">
                <a:extLst>
                  <a:ext uri="{FF2B5EF4-FFF2-40B4-BE49-F238E27FC236}">
                    <a16:creationId xmlns:a16="http://schemas.microsoft.com/office/drawing/2014/main" id="{B4443567-EBB0-59DD-9482-4114E0944E54}"/>
                  </a:ext>
                </a:extLst>
              </p:cNvPr>
              <p:cNvSpPr/>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grpSp>
      </p:grpSp>
    </p:spTree>
    <p:extLst>
      <p:ext uri="{BB962C8B-B14F-4D97-AF65-F5344CB8AC3E}">
        <p14:creationId xmlns:p14="http://schemas.microsoft.com/office/powerpoint/2010/main" val="34625292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94DB784-004E-BAB8-FD25-6D1C4665DDAC}"/>
              </a:ext>
            </a:extLst>
          </p:cNvPr>
          <p:cNvSpPr txBox="1"/>
          <p:nvPr/>
        </p:nvSpPr>
        <p:spPr>
          <a:xfrm>
            <a:off x="2751909" y="346556"/>
            <a:ext cx="6096000" cy="646331"/>
          </a:xfrm>
          <a:prstGeom prst="rect">
            <a:avLst/>
          </a:prstGeom>
          <a:noFill/>
        </p:spPr>
        <p:txBody>
          <a:bodyPr wrap="square">
            <a:spAutoFit/>
          </a:bodyPr>
          <a:lstStyle/>
          <a:p>
            <a:pPr algn="ctr"/>
            <a:r>
              <a:rPr lang="en-US" sz="3600" dirty="0">
                <a:solidFill>
                  <a:schemeClr val="tx1"/>
                </a:solidFill>
                <a:latin typeface="Algerian" panose="04020705040A02060702" pitchFamily="82" charset="0"/>
              </a:rPr>
              <a:t>Analysis &amp; Key finding</a:t>
            </a:r>
            <a:endParaRPr lang="en-IN" sz="3600" b="1" dirty="0">
              <a:solidFill>
                <a:schemeClr val="tx1"/>
              </a:solidFill>
              <a:latin typeface="Algerian" panose="04020705040A02060702" pitchFamily="82" charset="0"/>
            </a:endParaRPr>
          </a:p>
        </p:txBody>
      </p:sp>
      <p:pic>
        <p:nvPicPr>
          <p:cNvPr id="4" name="Picture 3">
            <a:extLst>
              <a:ext uri="{FF2B5EF4-FFF2-40B4-BE49-F238E27FC236}">
                <a16:creationId xmlns:a16="http://schemas.microsoft.com/office/drawing/2014/main" id="{C4B5FCCF-F4E9-E7FB-99A9-7ADEC0031722}"/>
              </a:ext>
            </a:extLst>
          </p:cNvPr>
          <p:cNvPicPr>
            <a:picLocks noChangeAspect="1"/>
          </p:cNvPicPr>
          <p:nvPr/>
        </p:nvPicPr>
        <p:blipFill>
          <a:blip r:embed="rId2"/>
          <a:stretch>
            <a:fillRect/>
          </a:stretch>
        </p:blipFill>
        <p:spPr>
          <a:xfrm>
            <a:off x="10119129" y="33058"/>
            <a:ext cx="2072871" cy="1163683"/>
          </a:xfrm>
          <a:prstGeom prst="rect">
            <a:avLst/>
          </a:prstGeom>
        </p:spPr>
      </p:pic>
      <p:pic>
        <p:nvPicPr>
          <p:cNvPr id="6" name="Picture 5">
            <a:extLst>
              <a:ext uri="{FF2B5EF4-FFF2-40B4-BE49-F238E27FC236}">
                <a16:creationId xmlns:a16="http://schemas.microsoft.com/office/drawing/2014/main" id="{5FFA2726-0503-36A4-4047-CC488AD59A96}"/>
              </a:ext>
            </a:extLst>
          </p:cNvPr>
          <p:cNvPicPr>
            <a:picLocks noChangeAspect="1"/>
          </p:cNvPicPr>
          <p:nvPr/>
        </p:nvPicPr>
        <p:blipFill>
          <a:blip r:embed="rId3"/>
          <a:stretch>
            <a:fillRect/>
          </a:stretch>
        </p:blipFill>
        <p:spPr>
          <a:xfrm>
            <a:off x="6477001" y="1839430"/>
            <a:ext cx="5027688" cy="3951769"/>
          </a:xfrm>
          <a:prstGeom prst="roundRect">
            <a:avLst>
              <a:gd name="adj" fmla="val 8594"/>
            </a:avLst>
          </a:prstGeom>
          <a:solidFill>
            <a:srgbClr val="FFFFFF">
              <a:shade val="85000"/>
            </a:srgbClr>
          </a:solidFill>
          <a:ln>
            <a:noFill/>
          </a:ln>
          <a:effectLst>
            <a:glow rad="228600">
              <a:schemeClr val="accent3">
                <a:satMod val="175000"/>
                <a:alpha val="40000"/>
              </a:schemeClr>
            </a:glow>
            <a:reflection blurRad="12700" stA="38000" endPos="28000" dist="5000" dir="5400000" sy="-100000" algn="bl" rotWithShape="0"/>
          </a:effectLst>
        </p:spPr>
      </p:pic>
      <p:sp>
        <p:nvSpPr>
          <p:cNvPr id="8" name="TextBox 7">
            <a:extLst>
              <a:ext uri="{FF2B5EF4-FFF2-40B4-BE49-F238E27FC236}">
                <a16:creationId xmlns:a16="http://schemas.microsoft.com/office/drawing/2014/main" id="{E84AD62B-F0ED-0918-D581-351BADE09340}"/>
              </a:ext>
            </a:extLst>
          </p:cNvPr>
          <p:cNvSpPr txBox="1"/>
          <p:nvPr/>
        </p:nvSpPr>
        <p:spPr>
          <a:xfrm>
            <a:off x="1037168" y="1983232"/>
            <a:ext cx="5439832" cy="3662541"/>
          </a:xfrm>
          <a:prstGeom prst="rect">
            <a:avLst/>
          </a:prstGeom>
          <a:noFill/>
        </p:spPr>
        <p:txBody>
          <a:bodyPr wrap="square" rtlCol="0">
            <a:spAutoFit/>
          </a:bodyPr>
          <a:lstStyle/>
          <a:p>
            <a:r>
              <a:rPr lang="en-IN" sz="2000" dirty="0"/>
              <a:t>5</a:t>
            </a:r>
            <a:r>
              <a:rPr lang="en-IN" sz="2000" b="1" dirty="0"/>
              <a:t>. Power hitters(with most boundaries):</a:t>
            </a:r>
          </a:p>
          <a:p>
            <a:r>
              <a:rPr lang="en-IN" sz="2000" dirty="0"/>
              <a:t>Analysis</a:t>
            </a:r>
            <a:r>
              <a:rPr lang="en-IN" sz="2400" dirty="0"/>
              <a:t>:</a:t>
            </a:r>
          </a:p>
          <a:p>
            <a:pPr marL="342900" indent="-342900">
              <a:buFont typeface="Arial" panose="020B0604020202020204" pitchFamily="34" charset="0"/>
              <a:buChar char="•"/>
            </a:pPr>
            <a:r>
              <a:rPr lang="en-IN" sz="2000" dirty="0"/>
              <a:t>Player with most boundary hitters with scored(4 and 6) are consider power hitters.</a:t>
            </a:r>
          </a:p>
          <a:p>
            <a:r>
              <a:rPr lang="en-IN" sz="2000" b="1" dirty="0"/>
              <a:t>Insights: </a:t>
            </a:r>
          </a:p>
          <a:p>
            <a:pPr marL="342900" indent="-342900">
              <a:buFont typeface="Arial" panose="020B0604020202020204" pitchFamily="34" charset="0"/>
              <a:buChar char="•"/>
            </a:pPr>
            <a:r>
              <a:rPr lang="en-IN" dirty="0"/>
              <a:t>With high strike rate and high average runs per match and top performer also including the power hitting ability with most boundaries de Villiers, warner, Kohli, Raina, Gayle, Gambir, RG Sharma are the best players to choose in the mega auction.</a:t>
            </a:r>
          </a:p>
        </p:txBody>
      </p:sp>
      <p:grpSp>
        <p:nvGrpSpPr>
          <p:cNvPr id="2" name="Group 1">
            <a:extLst>
              <a:ext uri="{FF2B5EF4-FFF2-40B4-BE49-F238E27FC236}">
                <a16:creationId xmlns:a16="http://schemas.microsoft.com/office/drawing/2014/main" id="{C7D58BC5-2079-F203-2B1D-B09E9D98B84C}"/>
              </a:ext>
              <a:ext uri="{C183D7F6-B498-43B3-948B-1728B52AA6E4}">
                <adec:decorative xmlns:adec="http://schemas.microsoft.com/office/drawing/2017/decorative" val="1"/>
              </a:ext>
            </a:extLst>
          </p:cNvPr>
          <p:cNvGrpSpPr/>
          <p:nvPr/>
        </p:nvGrpSpPr>
        <p:grpSpPr>
          <a:xfrm>
            <a:off x="37285" y="33058"/>
            <a:ext cx="1443404" cy="1443418"/>
            <a:chOff x="10154386" y="4452483"/>
            <a:chExt cx="1443404" cy="1443418"/>
          </a:xfrm>
          <a:solidFill>
            <a:schemeClr val="tx1"/>
          </a:solidFill>
        </p:grpSpPr>
        <p:grpSp>
          <p:nvGrpSpPr>
            <p:cNvPr id="5" name="Graphic 4">
              <a:extLst>
                <a:ext uri="{FF2B5EF4-FFF2-40B4-BE49-F238E27FC236}">
                  <a16:creationId xmlns:a16="http://schemas.microsoft.com/office/drawing/2014/main" id="{B12ED304-36BD-B257-3E8F-D877DAF2A5CE}"/>
                </a:ext>
              </a:extLst>
            </p:cNvPr>
            <p:cNvGrpSpPr/>
            <p:nvPr/>
          </p:nvGrpSpPr>
          <p:grpSpPr>
            <a:xfrm>
              <a:off x="10154386" y="4452483"/>
              <a:ext cx="1443404" cy="1443418"/>
              <a:chOff x="5734037" y="3067039"/>
              <a:chExt cx="724483" cy="724489"/>
            </a:xfrm>
            <a:grpFill/>
          </p:grpSpPr>
          <p:sp>
            <p:nvSpPr>
              <p:cNvPr id="178" name="Freeform: Shape 177">
                <a:extLst>
                  <a:ext uri="{FF2B5EF4-FFF2-40B4-BE49-F238E27FC236}">
                    <a16:creationId xmlns:a16="http://schemas.microsoft.com/office/drawing/2014/main" id="{932F0972-D001-EE96-98DE-4428DB8DA052}"/>
                  </a:ext>
                </a:extLst>
              </p:cNvPr>
              <p:cNvSpPr/>
              <p:nvPr/>
            </p:nvSpPr>
            <p:spPr>
              <a:xfrm>
                <a:off x="5734038" y="3067039"/>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179" name="Freeform: Shape 178">
                <a:extLst>
                  <a:ext uri="{FF2B5EF4-FFF2-40B4-BE49-F238E27FC236}">
                    <a16:creationId xmlns:a16="http://schemas.microsoft.com/office/drawing/2014/main" id="{CF31E977-A2DD-E24E-683B-C32CA117ACE5}"/>
                  </a:ext>
                </a:extLst>
              </p:cNvPr>
              <p:cNvSpPr/>
              <p:nvPr/>
            </p:nvSpPr>
            <p:spPr>
              <a:xfrm>
                <a:off x="5793283"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80" name="Freeform: Shape 179">
                <a:extLst>
                  <a:ext uri="{FF2B5EF4-FFF2-40B4-BE49-F238E27FC236}">
                    <a16:creationId xmlns:a16="http://schemas.microsoft.com/office/drawing/2014/main" id="{4A4B85BA-3FEF-5A85-6CD6-F3A3D981FFC1}"/>
                  </a:ext>
                </a:extLst>
              </p:cNvPr>
              <p:cNvSpPr/>
              <p:nvPr/>
            </p:nvSpPr>
            <p:spPr>
              <a:xfrm>
                <a:off x="5852433"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81" name="Freeform: Shape 180">
                <a:extLst>
                  <a:ext uri="{FF2B5EF4-FFF2-40B4-BE49-F238E27FC236}">
                    <a16:creationId xmlns:a16="http://schemas.microsoft.com/office/drawing/2014/main" id="{0B35D773-0ECD-59C9-9F9D-C53A4015EF4E}"/>
                  </a:ext>
                </a:extLst>
              </p:cNvPr>
              <p:cNvSpPr/>
              <p:nvPr/>
            </p:nvSpPr>
            <p:spPr>
              <a:xfrm>
                <a:off x="591167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82" name="Freeform: Shape 181">
                <a:extLst>
                  <a:ext uri="{FF2B5EF4-FFF2-40B4-BE49-F238E27FC236}">
                    <a16:creationId xmlns:a16="http://schemas.microsoft.com/office/drawing/2014/main" id="{332C8C79-4486-799D-0734-4EAEA2B65048}"/>
                  </a:ext>
                </a:extLst>
              </p:cNvPr>
              <p:cNvSpPr/>
              <p:nvPr/>
            </p:nvSpPr>
            <p:spPr>
              <a:xfrm>
                <a:off x="597082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83" name="Freeform: Shape 182">
                <a:extLst>
                  <a:ext uri="{FF2B5EF4-FFF2-40B4-BE49-F238E27FC236}">
                    <a16:creationId xmlns:a16="http://schemas.microsoft.com/office/drawing/2014/main" id="{F9AA5ECF-480D-A662-8E53-BD4778C42C93}"/>
                  </a:ext>
                </a:extLst>
              </p:cNvPr>
              <p:cNvSpPr/>
              <p:nvPr/>
            </p:nvSpPr>
            <p:spPr>
              <a:xfrm>
                <a:off x="6030074"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84" name="Freeform: Shape 183">
                <a:extLst>
                  <a:ext uri="{FF2B5EF4-FFF2-40B4-BE49-F238E27FC236}">
                    <a16:creationId xmlns:a16="http://schemas.microsoft.com/office/drawing/2014/main" id="{3B75D851-A360-1849-0E0F-DF281F7B056F}"/>
                  </a:ext>
                </a:extLst>
              </p:cNvPr>
              <p:cNvSpPr/>
              <p:nvPr/>
            </p:nvSpPr>
            <p:spPr>
              <a:xfrm>
                <a:off x="608922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85" name="Freeform: Shape 184">
                <a:extLst>
                  <a:ext uri="{FF2B5EF4-FFF2-40B4-BE49-F238E27FC236}">
                    <a16:creationId xmlns:a16="http://schemas.microsoft.com/office/drawing/2014/main" id="{D1ED4074-A4BB-75A9-FFFE-C173DDB42831}"/>
                  </a:ext>
                </a:extLst>
              </p:cNvPr>
              <p:cNvSpPr/>
              <p:nvPr/>
            </p:nvSpPr>
            <p:spPr>
              <a:xfrm>
                <a:off x="5734038" y="312628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186" name="Freeform: Shape 185">
                <a:extLst>
                  <a:ext uri="{FF2B5EF4-FFF2-40B4-BE49-F238E27FC236}">
                    <a16:creationId xmlns:a16="http://schemas.microsoft.com/office/drawing/2014/main" id="{7201272C-6F40-AF61-B1A3-BF6C0296F11D}"/>
                  </a:ext>
                </a:extLst>
              </p:cNvPr>
              <p:cNvSpPr/>
              <p:nvPr/>
            </p:nvSpPr>
            <p:spPr>
              <a:xfrm>
                <a:off x="5793283" y="312628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87" name="Freeform: Shape 186">
                <a:extLst>
                  <a:ext uri="{FF2B5EF4-FFF2-40B4-BE49-F238E27FC236}">
                    <a16:creationId xmlns:a16="http://schemas.microsoft.com/office/drawing/2014/main" id="{0C4373A2-E23E-8917-5B2A-A0E337F0163D}"/>
                  </a:ext>
                </a:extLst>
              </p:cNvPr>
              <p:cNvSpPr/>
              <p:nvPr/>
            </p:nvSpPr>
            <p:spPr>
              <a:xfrm>
                <a:off x="5852433"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88" name="Freeform: Shape 187">
                <a:extLst>
                  <a:ext uri="{FF2B5EF4-FFF2-40B4-BE49-F238E27FC236}">
                    <a16:creationId xmlns:a16="http://schemas.microsoft.com/office/drawing/2014/main" id="{4B1D6E04-5141-1B29-1C62-E4E3A0F88C18}"/>
                  </a:ext>
                </a:extLst>
              </p:cNvPr>
              <p:cNvSpPr/>
              <p:nvPr/>
            </p:nvSpPr>
            <p:spPr>
              <a:xfrm>
                <a:off x="591167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89" name="Freeform: Shape 188">
                <a:extLst>
                  <a:ext uri="{FF2B5EF4-FFF2-40B4-BE49-F238E27FC236}">
                    <a16:creationId xmlns:a16="http://schemas.microsoft.com/office/drawing/2014/main" id="{E347CA3F-8D1C-1A20-7BC9-CF8F860EEDCE}"/>
                  </a:ext>
                </a:extLst>
              </p:cNvPr>
              <p:cNvSpPr/>
              <p:nvPr/>
            </p:nvSpPr>
            <p:spPr>
              <a:xfrm>
                <a:off x="597082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90" name="Freeform: Shape 189">
                <a:extLst>
                  <a:ext uri="{FF2B5EF4-FFF2-40B4-BE49-F238E27FC236}">
                    <a16:creationId xmlns:a16="http://schemas.microsoft.com/office/drawing/2014/main" id="{51F31A39-0CEB-A02A-29D2-9B9F356B956A}"/>
                  </a:ext>
                </a:extLst>
              </p:cNvPr>
              <p:cNvSpPr/>
              <p:nvPr/>
            </p:nvSpPr>
            <p:spPr>
              <a:xfrm>
                <a:off x="6030073" y="312628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91" name="Freeform: Shape 190">
                <a:extLst>
                  <a:ext uri="{FF2B5EF4-FFF2-40B4-BE49-F238E27FC236}">
                    <a16:creationId xmlns:a16="http://schemas.microsoft.com/office/drawing/2014/main" id="{9D8151D1-63BF-18F3-6D62-FBE9A90E060D}"/>
                  </a:ext>
                </a:extLst>
              </p:cNvPr>
              <p:cNvSpPr/>
              <p:nvPr/>
            </p:nvSpPr>
            <p:spPr>
              <a:xfrm>
                <a:off x="6089224"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92" name="Freeform: Shape 191">
                <a:extLst>
                  <a:ext uri="{FF2B5EF4-FFF2-40B4-BE49-F238E27FC236}">
                    <a16:creationId xmlns:a16="http://schemas.microsoft.com/office/drawing/2014/main" id="{97B3A6ED-6A45-C5AF-F91D-D7A8380C6CA5}"/>
                  </a:ext>
                </a:extLst>
              </p:cNvPr>
              <p:cNvSpPr/>
              <p:nvPr/>
            </p:nvSpPr>
            <p:spPr>
              <a:xfrm>
                <a:off x="5734038" y="318543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93" name="Freeform: Shape 192">
                <a:extLst>
                  <a:ext uri="{FF2B5EF4-FFF2-40B4-BE49-F238E27FC236}">
                    <a16:creationId xmlns:a16="http://schemas.microsoft.com/office/drawing/2014/main" id="{32765FCF-64F0-9738-A8AC-65EF33F62272}"/>
                  </a:ext>
                </a:extLst>
              </p:cNvPr>
              <p:cNvSpPr/>
              <p:nvPr/>
            </p:nvSpPr>
            <p:spPr>
              <a:xfrm>
                <a:off x="5793283"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94" name="Freeform: Shape 193">
                <a:extLst>
                  <a:ext uri="{FF2B5EF4-FFF2-40B4-BE49-F238E27FC236}">
                    <a16:creationId xmlns:a16="http://schemas.microsoft.com/office/drawing/2014/main" id="{24431C4C-7794-BFD2-1988-5F4C71DA1778}"/>
                  </a:ext>
                </a:extLst>
              </p:cNvPr>
              <p:cNvSpPr/>
              <p:nvPr/>
            </p:nvSpPr>
            <p:spPr>
              <a:xfrm>
                <a:off x="5852433"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95" name="Freeform: Shape 194">
                <a:extLst>
                  <a:ext uri="{FF2B5EF4-FFF2-40B4-BE49-F238E27FC236}">
                    <a16:creationId xmlns:a16="http://schemas.microsoft.com/office/drawing/2014/main" id="{7820EBB3-6A91-BBF1-B7B3-C169E2C4965B}"/>
                  </a:ext>
                </a:extLst>
              </p:cNvPr>
              <p:cNvSpPr/>
              <p:nvPr/>
            </p:nvSpPr>
            <p:spPr>
              <a:xfrm>
                <a:off x="591167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96" name="Freeform: Shape 195">
                <a:extLst>
                  <a:ext uri="{FF2B5EF4-FFF2-40B4-BE49-F238E27FC236}">
                    <a16:creationId xmlns:a16="http://schemas.microsoft.com/office/drawing/2014/main" id="{8E118E73-A19B-82BE-AFCC-85D08B032336}"/>
                  </a:ext>
                </a:extLst>
              </p:cNvPr>
              <p:cNvSpPr/>
              <p:nvPr/>
            </p:nvSpPr>
            <p:spPr>
              <a:xfrm>
                <a:off x="597082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97" name="Freeform: Shape 196">
                <a:extLst>
                  <a:ext uri="{FF2B5EF4-FFF2-40B4-BE49-F238E27FC236}">
                    <a16:creationId xmlns:a16="http://schemas.microsoft.com/office/drawing/2014/main" id="{722F69D4-7A09-D6E7-C370-35D6987C2F98}"/>
                  </a:ext>
                </a:extLst>
              </p:cNvPr>
              <p:cNvSpPr/>
              <p:nvPr/>
            </p:nvSpPr>
            <p:spPr>
              <a:xfrm>
                <a:off x="6030074"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98" name="Freeform: Shape 197">
                <a:extLst>
                  <a:ext uri="{FF2B5EF4-FFF2-40B4-BE49-F238E27FC236}">
                    <a16:creationId xmlns:a16="http://schemas.microsoft.com/office/drawing/2014/main" id="{B65CE7B6-F425-8FF1-E4B6-D2DA39994981}"/>
                  </a:ext>
                </a:extLst>
              </p:cNvPr>
              <p:cNvSpPr/>
              <p:nvPr/>
            </p:nvSpPr>
            <p:spPr>
              <a:xfrm>
                <a:off x="6089224"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99" name="Freeform: Shape 198">
                <a:extLst>
                  <a:ext uri="{FF2B5EF4-FFF2-40B4-BE49-F238E27FC236}">
                    <a16:creationId xmlns:a16="http://schemas.microsoft.com/office/drawing/2014/main" id="{8AC72355-B809-8D0E-1280-CE9A05552A3E}"/>
                  </a:ext>
                </a:extLst>
              </p:cNvPr>
              <p:cNvSpPr/>
              <p:nvPr/>
            </p:nvSpPr>
            <p:spPr>
              <a:xfrm>
                <a:off x="5734038" y="324467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200" name="Freeform: Shape 199">
                <a:extLst>
                  <a:ext uri="{FF2B5EF4-FFF2-40B4-BE49-F238E27FC236}">
                    <a16:creationId xmlns:a16="http://schemas.microsoft.com/office/drawing/2014/main" id="{744ED552-4757-BE05-CCD0-3D031D738409}"/>
                  </a:ext>
                </a:extLst>
              </p:cNvPr>
              <p:cNvSpPr/>
              <p:nvPr/>
            </p:nvSpPr>
            <p:spPr>
              <a:xfrm>
                <a:off x="5793283" y="3244677"/>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01" name="Freeform: Shape 200">
                <a:extLst>
                  <a:ext uri="{FF2B5EF4-FFF2-40B4-BE49-F238E27FC236}">
                    <a16:creationId xmlns:a16="http://schemas.microsoft.com/office/drawing/2014/main" id="{49098008-711E-9C06-6ADB-D4E4F4C0BCB3}"/>
                  </a:ext>
                </a:extLst>
              </p:cNvPr>
              <p:cNvSpPr/>
              <p:nvPr/>
            </p:nvSpPr>
            <p:spPr>
              <a:xfrm>
                <a:off x="5852433"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02" name="Freeform: Shape 201">
                <a:extLst>
                  <a:ext uri="{FF2B5EF4-FFF2-40B4-BE49-F238E27FC236}">
                    <a16:creationId xmlns:a16="http://schemas.microsoft.com/office/drawing/2014/main" id="{3D323020-2CFD-4223-AB9F-FA8C2618B9D2}"/>
                  </a:ext>
                </a:extLst>
              </p:cNvPr>
              <p:cNvSpPr/>
              <p:nvPr/>
            </p:nvSpPr>
            <p:spPr>
              <a:xfrm>
                <a:off x="591167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03" name="Freeform: Shape 202">
                <a:extLst>
                  <a:ext uri="{FF2B5EF4-FFF2-40B4-BE49-F238E27FC236}">
                    <a16:creationId xmlns:a16="http://schemas.microsoft.com/office/drawing/2014/main" id="{502E2800-93FA-9519-9EBC-8D2BA017BB21}"/>
                  </a:ext>
                </a:extLst>
              </p:cNvPr>
              <p:cNvSpPr/>
              <p:nvPr/>
            </p:nvSpPr>
            <p:spPr>
              <a:xfrm>
                <a:off x="597082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04" name="Freeform: Shape 203">
                <a:extLst>
                  <a:ext uri="{FF2B5EF4-FFF2-40B4-BE49-F238E27FC236}">
                    <a16:creationId xmlns:a16="http://schemas.microsoft.com/office/drawing/2014/main" id="{508D5BBF-A272-F4E3-05B4-FB3E02CE57F9}"/>
                  </a:ext>
                </a:extLst>
              </p:cNvPr>
              <p:cNvSpPr/>
              <p:nvPr/>
            </p:nvSpPr>
            <p:spPr>
              <a:xfrm>
                <a:off x="6030073" y="324467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05" name="Freeform: Shape 204">
                <a:extLst>
                  <a:ext uri="{FF2B5EF4-FFF2-40B4-BE49-F238E27FC236}">
                    <a16:creationId xmlns:a16="http://schemas.microsoft.com/office/drawing/2014/main" id="{495FEBB5-F30E-37E0-4F64-DE8DE6349297}"/>
                  </a:ext>
                </a:extLst>
              </p:cNvPr>
              <p:cNvSpPr/>
              <p:nvPr/>
            </p:nvSpPr>
            <p:spPr>
              <a:xfrm>
                <a:off x="6089224"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06" name="Freeform: Shape 205">
                <a:extLst>
                  <a:ext uri="{FF2B5EF4-FFF2-40B4-BE49-F238E27FC236}">
                    <a16:creationId xmlns:a16="http://schemas.microsoft.com/office/drawing/2014/main" id="{F26B83B7-7FD7-B909-DCFB-82711190E2EC}"/>
                  </a:ext>
                </a:extLst>
              </p:cNvPr>
              <p:cNvSpPr/>
              <p:nvPr/>
            </p:nvSpPr>
            <p:spPr>
              <a:xfrm>
                <a:off x="5734038" y="330382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207" name="Freeform: Shape 206">
                <a:extLst>
                  <a:ext uri="{FF2B5EF4-FFF2-40B4-BE49-F238E27FC236}">
                    <a16:creationId xmlns:a16="http://schemas.microsoft.com/office/drawing/2014/main" id="{A9D44C24-1C86-1641-9734-C8B7C0562244}"/>
                  </a:ext>
                </a:extLst>
              </p:cNvPr>
              <p:cNvSpPr/>
              <p:nvPr/>
            </p:nvSpPr>
            <p:spPr>
              <a:xfrm>
                <a:off x="5793283"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08" name="Freeform: Shape 207">
                <a:extLst>
                  <a:ext uri="{FF2B5EF4-FFF2-40B4-BE49-F238E27FC236}">
                    <a16:creationId xmlns:a16="http://schemas.microsoft.com/office/drawing/2014/main" id="{074823D8-F14E-5D10-E5D3-68D7E580C186}"/>
                  </a:ext>
                </a:extLst>
              </p:cNvPr>
              <p:cNvSpPr/>
              <p:nvPr/>
            </p:nvSpPr>
            <p:spPr>
              <a:xfrm>
                <a:off x="5852433"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09" name="Freeform: Shape 208">
                <a:extLst>
                  <a:ext uri="{FF2B5EF4-FFF2-40B4-BE49-F238E27FC236}">
                    <a16:creationId xmlns:a16="http://schemas.microsoft.com/office/drawing/2014/main" id="{97C96597-9BD3-1A96-F55E-4877ABB68D6F}"/>
                  </a:ext>
                </a:extLst>
              </p:cNvPr>
              <p:cNvSpPr/>
              <p:nvPr/>
            </p:nvSpPr>
            <p:spPr>
              <a:xfrm>
                <a:off x="591167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10" name="Freeform: Shape 209">
                <a:extLst>
                  <a:ext uri="{FF2B5EF4-FFF2-40B4-BE49-F238E27FC236}">
                    <a16:creationId xmlns:a16="http://schemas.microsoft.com/office/drawing/2014/main" id="{40777169-AF07-90BD-FAA3-2B6B128FF0C6}"/>
                  </a:ext>
                </a:extLst>
              </p:cNvPr>
              <p:cNvSpPr/>
              <p:nvPr/>
            </p:nvSpPr>
            <p:spPr>
              <a:xfrm>
                <a:off x="597082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11" name="Freeform: Shape 210">
                <a:extLst>
                  <a:ext uri="{FF2B5EF4-FFF2-40B4-BE49-F238E27FC236}">
                    <a16:creationId xmlns:a16="http://schemas.microsoft.com/office/drawing/2014/main" id="{CCEBBF86-D252-EB61-A191-343FC1C2C7F1}"/>
                  </a:ext>
                </a:extLst>
              </p:cNvPr>
              <p:cNvSpPr/>
              <p:nvPr/>
            </p:nvSpPr>
            <p:spPr>
              <a:xfrm>
                <a:off x="6030073" y="330382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12" name="Freeform: Shape 211">
                <a:extLst>
                  <a:ext uri="{FF2B5EF4-FFF2-40B4-BE49-F238E27FC236}">
                    <a16:creationId xmlns:a16="http://schemas.microsoft.com/office/drawing/2014/main" id="{D10551F6-BE9D-0E38-8272-C9353620E456}"/>
                  </a:ext>
                </a:extLst>
              </p:cNvPr>
              <p:cNvSpPr/>
              <p:nvPr/>
            </p:nvSpPr>
            <p:spPr>
              <a:xfrm>
                <a:off x="608922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13" name="Freeform: Shape 212">
                <a:extLst>
                  <a:ext uri="{FF2B5EF4-FFF2-40B4-BE49-F238E27FC236}">
                    <a16:creationId xmlns:a16="http://schemas.microsoft.com/office/drawing/2014/main" id="{F6E0BE41-C63B-4BC1-CE35-B7CF46A1D0DE}"/>
                  </a:ext>
                </a:extLst>
              </p:cNvPr>
              <p:cNvSpPr/>
              <p:nvPr/>
            </p:nvSpPr>
            <p:spPr>
              <a:xfrm>
                <a:off x="5734038" y="3363074"/>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214" name="Freeform: Shape 213">
                <a:extLst>
                  <a:ext uri="{FF2B5EF4-FFF2-40B4-BE49-F238E27FC236}">
                    <a16:creationId xmlns:a16="http://schemas.microsoft.com/office/drawing/2014/main" id="{0FD80E2C-AEA9-6EDC-D8BC-6037D6655A23}"/>
                  </a:ext>
                </a:extLst>
              </p:cNvPr>
              <p:cNvSpPr/>
              <p:nvPr/>
            </p:nvSpPr>
            <p:spPr>
              <a:xfrm>
                <a:off x="5793283"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15" name="Freeform: Shape 214">
                <a:extLst>
                  <a:ext uri="{FF2B5EF4-FFF2-40B4-BE49-F238E27FC236}">
                    <a16:creationId xmlns:a16="http://schemas.microsoft.com/office/drawing/2014/main" id="{60EB8CF9-25E1-D60C-3019-CD0F7F2EC9DE}"/>
                  </a:ext>
                </a:extLst>
              </p:cNvPr>
              <p:cNvSpPr/>
              <p:nvPr/>
            </p:nvSpPr>
            <p:spPr>
              <a:xfrm>
                <a:off x="5852433"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16" name="Freeform: Shape 215">
                <a:extLst>
                  <a:ext uri="{FF2B5EF4-FFF2-40B4-BE49-F238E27FC236}">
                    <a16:creationId xmlns:a16="http://schemas.microsoft.com/office/drawing/2014/main" id="{A886B231-1F09-AF0C-1EA4-48CB87D1FDAB}"/>
                  </a:ext>
                </a:extLst>
              </p:cNvPr>
              <p:cNvSpPr/>
              <p:nvPr/>
            </p:nvSpPr>
            <p:spPr>
              <a:xfrm>
                <a:off x="591167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17" name="Freeform: Shape 216">
                <a:extLst>
                  <a:ext uri="{FF2B5EF4-FFF2-40B4-BE49-F238E27FC236}">
                    <a16:creationId xmlns:a16="http://schemas.microsoft.com/office/drawing/2014/main" id="{FE065741-7265-4F60-5950-D27AC60E262D}"/>
                  </a:ext>
                </a:extLst>
              </p:cNvPr>
              <p:cNvSpPr/>
              <p:nvPr/>
            </p:nvSpPr>
            <p:spPr>
              <a:xfrm>
                <a:off x="597082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18" name="Freeform: Shape 217">
                <a:extLst>
                  <a:ext uri="{FF2B5EF4-FFF2-40B4-BE49-F238E27FC236}">
                    <a16:creationId xmlns:a16="http://schemas.microsoft.com/office/drawing/2014/main" id="{12B8FA2E-9BD5-037F-4933-27BE6AFDC8FF}"/>
                  </a:ext>
                </a:extLst>
              </p:cNvPr>
              <p:cNvSpPr/>
              <p:nvPr/>
            </p:nvSpPr>
            <p:spPr>
              <a:xfrm>
                <a:off x="6030073" y="3363074"/>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19" name="Freeform: Shape 218">
                <a:extLst>
                  <a:ext uri="{FF2B5EF4-FFF2-40B4-BE49-F238E27FC236}">
                    <a16:creationId xmlns:a16="http://schemas.microsoft.com/office/drawing/2014/main" id="{6530229E-1FB5-1578-BE6C-75300144F7EA}"/>
                  </a:ext>
                </a:extLst>
              </p:cNvPr>
              <p:cNvSpPr/>
              <p:nvPr/>
            </p:nvSpPr>
            <p:spPr>
              <a:xfrm>
                <a:off x="608922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20" name="Freeform: Shape 219">
                <a:extLst>
                  <a:ext uri="{FF2B5EF4-FFF2-40B4-BE49-F238E27FC236}">
                    <a16:creationId xmlns:a16="http://schemas.microsoft.com/office/drawing/2014/main" id="{D143B2B1-1727-885C-68F3-80607758EDA5}"/>
                  </a:ext>
                </a:extLst>
              </p:cNvPr>
              <p:cNvSpPr/>
              <p:nvPr/>
            </p:nvSpPr>
            <p:spPr>
              <a:xfrm>
                <a:off x="5734038" y="34222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221" name="Freeform: Shape 220">
                <a:extLst>
                  <a:ext uri="{FF2B5EF4-FFF2-40B4-BE49-F238E27FC236}">
                    <a16:creationId xmlns:a16="http://schemas.microsoft.com/office/drawing/2014/main" id="{9F5480A4-7E8A-B533-206C-2AF5F038DD66}"/>
                  </a:ext>
                </a:extLst>
              </p:cNvPr>
              <p:cNvSpPr/>
              <p:nvPr/>
            </p:nvSpPr>
            <p:spPr>
              <a:xfrm>
                <a:off x="5793283"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22" name="Freeform: Shape 221">
                <a:extLst>
                  <a:ext uri="{FF2B5EF4-FFF2-40B4-BE49-F238E27FC236}">
                    <a16:creationId xmlns:a16="http://schemas.microsoft.com/office/drawing/2014/main" id="{6C00C79A-FB68-ED3E-340D-811C2AF34A76}"/>
                  </a:ext>
                </a:extLst>
              </p:cNvPr>
              <p:cNvSpPr/>
              <p:nvPr/>
            </p:nvSpPr>
            <p:spPr>
              <a:xfrm>
                <a:off x="5852433"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23" name="Freeform: Shape 222">
                <a:extLst>
                  <a:ext uri="{FF2B5EF4-FFF2-40B4-BE49-F238E27FC236}">
                    <a16:creationId xmlns:a16="http://schemas.microsoft.com/office/drawing/2014/main" id="{93C01B42-AA40-5746-44C6-3B5E0BB4756B}"/>
                  </a:ext>
                </a:extLst>
              </p:cNvPr>
              <p:cNvSpPr/>
              <p:nvPr/>
            </p:nvSpPr>
            <p:spPr>
              <a:xfrm>
                <a:off x="591167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24" name="Freeform: Shape 223">
                <a:extLst>
                  <a:ext uri="{FF2B5EF4-FFF2-40B4-BE49-F238E27FC236}">
                    <a16:creationId xmlns:a16="http://schemas.microsoft.com/office/drawing/2014/main" id="{FA3A46FE-4B1A-F376-9670-5081F3767DFD}"/>
                  </a:ext>
                </a:extLst>
              </p:cNvPr>
              <p:cNvSpPr/>
              <p:nvPr/>
            </p:nvSpPr>
            <p:spPr>
              <a:xfrm>
                <a:off x="597082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25" name="Freeform: Shape 224">
                <a:extLst>
                  <a:ext uri="{FF2B5EF4-FFF2-40B4-BE49-F238E27FC236}">
                    <a16:creationId xmlns:a16="http://schemas.microsoft.com/office/drawing/2014/main" id="{8B17E451-84A9-97B3-5B30-E8B32A280401}"/>
                  </a:ext>
                </a:extLst>
              </p:cNvPr>
              <p:cNvSpPr/>
              <p:nvPr/>
            </p:nvSpPr>
            <p:spPr>
              <a:xfrm>
                <a:off x="6030073" y="34222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26" name="Freeform: Shape 225">
                <a:extLst>
                  <a:ext uri="{FF2B5EF4-FFF2-40B4-BE49-F238E27FC236}">
                    <a16:creationId xmlns:a16="http://schemas.microsoft.com/office/drawing/2014/main" id="{EBEF41CF-E846-3269-E299-B5FEECB56151}"/>
                  </a:ext>
                </a:extLst>
              </p:cNvPr>
              <p:cNvSpPr/>
              <p:nvPr/>
            </p:nvSpPr>
            <p:spPr>
              <a:xfrm>
                <a:off x="608922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27" name="Freeform: Shape 226">
                <a:extLst>
                  <a:ext uri="{FF2B5EF4-FFF2-40B4-BE49-F238E27FC236}">
                    <a16:creationId xmlns:a16="http://schemas.microsoft.com/office/drawing/2014/main" id="{82B4B237-8C30-B3BD-725C-A44FE4941774}"/>
                  </a:ext>
                </a:extLst>
              </p:cNvPr>
              <p:cNvSpPr/>
              <p:nvPr/>
            </p:nvSpPr>
            <p:spPr>
              <a:xfrm>
                <a:off x="6148469"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228" name="Freeform: Shape 227">
                <a:extLst>
                  <a:ext uri="{FF2B5EF4-FFF2-40B4-BE49-F238E27FC236}">
                    <a16:creationId xmlns:a16="http://schemas.microsoft.com/office/drawing/2014/main" id="{DEF33396-C8FD-AE7C-35B6-71281D2D503D}"/>
                  </a:ext>
                </a:extLst>
              </p:cNvPr>
              <p:cNvSpPr/>
              <p:nvPr/>
            </p:nvSpPr>
            <p:spPr>
              <a:xfrm>
                <a:off x="620762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229" name="Freeform: Shape 228">
                <a:extLst>
                  <a:ext uri="{FF2B5EF4-FFF2-40B4-BE49-F238E27FC236}">
                    <a16:creationId xmlns:a16="http://schemas.microsoft.com/office/drawing/2014/main" id="{2D04D6A9-C810-E561-62D0-9390FEC33A69}"/>
                  </a:ext>
                </a:extLst>
              </p:cNvPr>
              <p:cNvSpPr/>
              <p:nvPr/>
            </p:nvSpPr>
            <p:spPr>
              <a:xfrm>
                <a:off x="6266865" y="3067039"/>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endParaRPr lang="en-US" dirty="0"/>
              </a:p>
            </p:txBody>
          </p:sp>
          <p:sp>
            <p:nvSpPr>
              <p:cNvPr id="230" name="Freeform: Shape 229">
                <a:extLst>
                  <a:ext uri="{FF2B5EF4-FFF2-40B4-BE49-F238E27FC236}">
                    <a16:creationId xmlns:a16="http://schemas.microsoft.com/office/drawing/2014/main" id="{F39F2753-20AA-A64F-A43F-3A5B7335B70E}"/>
                  </a:ext>
                </a:extLst>
              </p:cNvPr>
              <p:cNvSpPr/>
              <p:nvPr/>
            </p:nvSpPr>
            <p:spPr>
              <a:xfrm>
                <a:off x="632601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231" name="Freeform: Shape 230">
                <a:extLst>
                  <a:ext uri="{FF2B5EF4-FFF2-40B4-BE49-F238E27FC236}">
                    <a16:creationId xmlns:a16="http://schemas.microsoft.com/office/drawing/2014/main" id="{26F71CB0-F67F-EFC4-37EC-2E3235172BB1}"/>
                  </a:ext>
                </a:extLst>
              </p:cNvPr>
              <p:cNvSpPr/>
              <p:nvPr/>
            </p:nvSpPr>
            <p:spPr>
              <a:xfrm>
                <a:off x="638526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endParaRPr lang="en-US" dirty="0"/>
              </a:p>
            </p:txBody>
          </p:sp>
          <p:sp>
            <p:nvSpPr>
              <p:cNvPr id="232" name="Freeform: Shape 231">
                <a:extLst>
                  <a:ext uri="{FF2B5EF4-FFF2-40B4-BE49-F238E27FC236}">
                    <a16:creationId xmlns:a16="http://schemas.microsoft.com/office/drawing/2014/main" id="{B8C28C92-5EE7-DC58-D9E9-9A3199D35CC3}"/>
                  </a:ext>
                </a:extLst>
              </p:cNvPr>
              <p:cNvSpPr/>
              <p:nvPr/>
            </p:nvSpPr>
            <p:spPr>
              <a:xfrm>
                <a:off x="644441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233" name="Freeform: Shape 232">
                <a:extLst>
                  <a:ext uri="{FF2B5EF4-FFF2-40B4-BE49-F238E27FC236}">
                    <a16:creationId xmlns:a16="http://schemas.microsoft.com/office/drawing/2014/main" id="{ACF657C4-F91A-1BE4-C105-761B4ED139C6}"/>
                  </a:ext>
                </a:extLst>
              </p:cNvPr>
              <p:cNvSpPr/>
              <p:nvPr/>
            </p:nvSpPr>
            <p:spPr>
              <a:xfrm>
                <a:off x="6148469" y="312628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34" name="Freeform: Shape 233">
                <a:extLst>
                  <a:ext uri="{FF2B5EF4-FFF2-40B4-BE49-F238E27FC236}">
                    <a16:creationId xmlns:a16="http://schemas.microsoft.com/office/drawing/2014/main" id="{47CCA180-9AB3-60C3-8324-DFBE982AAE42}"/>
                  </a:ext>
                </a:extLst>
              </p:cNvPr>
              <p:cNvSpPr/>
              <p:nvPr/>
            </p:nvSpPr>
            <p:spPr>
              <a:xfrm>
                <a:off x="620762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35" name="Freeform: Shape 234">
                <a:extLst>
                  <a:ext uri="{FF2B5EF4-FFF2-40B4-BE49-F238E27FC236}">
                    <a16:creationId xmlns:a16="http://schemas.microsoft.com/office/drawing/2014/main" id="{71666EB4-C86E-C921-85C9-8C50FABA125B}"/>
                  </a:ext>
                </a:extLst>
              </p:cNvPr>
              <p:cNvSpPr/>
              <p:nvPr/>
            </p:nvSpPr>
            <p:spPr>
              <a:xfrm>
                <a:off x="6266865" y="312628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236" name="Freeform: Shape 235">
                <a:extLst>
                  <a:ext uri="{FF2B5EF4-FFF2-40B4-BE49-F238E27FC236}">
                    <a16:creationId xmlns:a16="http://schemas.microsoft.com/office/drawing/2014/main" id="{652AEB7D-8274-C5BC-4CF5-5324E11C1A09}"/>
                  </a:ext>
                </a:extLst>
              </p:cNvPr>
              <p:cNvSpPr/>
              <p:nvPr/>
            </p:nvSpPr>
            <p:spPr>
              <a:xfrm>
                <a:off x="6326014"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37" name="Freeform: Shape 236">
                <a:extLst>
                  <a:ext uri="{FF2B5EF4-FFF2-40B4-BE49-F238E27FC236}">
                    <a16:creationId xmlns:a16="http://schemas.microsoft.com/office/drawing/2014/main" id="{1B8D1863-4410-2136-18D0-EF5E8C10B6E9}"/>
                  </a:ext>
                </a:extLst>
              </p:cNvPr>
              <p:cNvSpPr/>
              <p:nvPr/>
            </p:nvSpPr>
            <p:spPr>
              <a:xfrm>
                <a:off x="638526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238" name="Freeform: Shape 237">
                <a:extLst>
                  <a:ext uri="{FF2B5EF4-FFF2-40B4-BE49-F238E27FC236}">
                    <a16:creationId xmlns:a16="http://schemas.microsoft.com/office/drawing/2014/main" id="{2C32F1D6-8C48-A8AD-8FAE-111182EB83B8}"/>
                  </a:ext>
                </a:extLst>
              </p:cNvPr>
              <p:cNvSpPr/>
              <p:nvPr/>
            </p:nvSpPr>
            <p:spPr>
              <a:xfrm>
                <a:off x="6444410" y="312628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239" name="Freeform: Shape 238">
                <a:extLst>
                  <a:ext uri="{FF2B5EF4-FFF2-40B4-BE49-F238E27FC236}">
                    <a16:creationId xmlns:a16="http://schemas.microsoft.com/office/drawing/2014/main" id="{1DE85541-4842-C485-08E3-D67491F6E2B6}"/>
                  </a:ext>
                </a:extLst>
              </p:cNvPr>
              <p:cNvSpPr/>
              <p:nvPr/>
            </p:nvSpPr>
            <p:spPr>
              <a:xfrm>
                <a:off x="6148469" y="3185433"/>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40" name="Freeform: Shape 239">
                <a:extLst>
                  <a:ext uri="{FF2B5EF4-FFF2-40B4-BE49-F238E27FC236}">
                    <a16:creationId xmlns:a16="http://schemas.microsoft.com/office/drawing/2014/main" id="{7189D776-2B42-F453-4D3C-09CF5D26506D}"/>
                  </a:ext>
                </a:extLst>
              </p:cNvPr>
              <p:cNvSpPr/>
              <p:nvPr/>
            </p:nvSpPr>
            <p:spPr>
              <a:xfrm>
                <a:off x="620762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41" name="Freeform: Shape 240">
                <a:extLst>
                  <a:ext uri="{FF2B5EF4-FFF2-40B4-BE49-F238E27FC236}">
                    <a16:creationId xmlns:a16="http://schemas.microsoft.com/office/drawing/2014/main" id="{22AAD517-985A-539F-7652-6A47FCDEBF75}"/>
                  </a:ext>
                </a:extLst>
              </p:cNvPr>
              <p:cNvSpPr/>
              <p:nvPr/>
            </p:nvSpPr>
            <p:spPr>
              <a:xfrm>
                <a:off x="6266865" y="3185433"/>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242" name="Freeform: Shape 241">
                <a:extLst>
                  <a:ext uri="{FF2B5EF4-FFF2-40B4-BE49-F238E27FC236}">
                    <a16:creationId xmlns:a16="http://schemas.microsoft.com/office/drawing/2014/main" id="{20A3FCF6-207F-9597-8808-466F12A19C83}"/>
                  </a:ext>
                </a:extLst>
              </p:cNvPr>
              <p:cNvSpPr/>
              <p:nvPr/>
            </p:nvSpPr>
            <p:spPr>
              <a:xfrm>
                <a:off x="6326014"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43" name="Freeform: Shape 242">
                <a:extLst>
                  <a:ext uri="{FF2B5EF4-FFF2-40B4-BE49-F238E27FC236}">
                    <a16:creationId xmlns:a16="http://schemas.microsoft.com/office/drawing/2014/main" id="{BF275646-BF17-27F7-1F15-35657B2C8CE6}"/>
                  </a:ext>
                </a:extLst>
              </p:cNvPr>
              <p:cNvSpPr/>
              <p:nvPr/>
            </p:nvSpPr>
            <p:spPr>
              <a:xfrm>
                <a:off x="638526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244" name="Freeform: Shape 243">
                <a:extLst>
                  <a:ext uri="{FF2B5EF4-FFF2-40B4-BE49-F238E27FC236}">
                    <a16:creationId xmlns:a16="http://schemas.microsoft.com/office/drawing/2014/main" id="{C5EFDDBA-3147-90B6-1D69-94FA5028D0B7}"/>
                  </a:ext>
                </a:extLst>
              </p:cNvPr>
              <p:cNvSpPr/>
              <p:nvPr/>
            </p:nvSpPr>
            <p:spPr>
              <a:xfrm>
                <a:off x="6444410" y="318543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245" name="Freeform: Shape 244">
                <a:extLst>
                  <a:ext uri="{FF2B5EF4-FFF2-40B4-BE49-F238E27FC236}">
                    <a16:creationId xmlns:a16="http://schemas.microsoft.com/office/drawing/2014/main" id="{FC2A6530-0B42-5F32-3F41-6BA3264D43EE}"/>
                  </a:ext>
                </a:extLst>
              </p:cNvPr>
              <p:cNvSpPr/>
              <p:nvPr/>
            </p:nvSpPr>
            <p:spPr>
              <a:xfrm>
                <a:off x="6148469" y="3244676"/>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46" name="Freeform: Shape 245">
                <a:extLst>
                  <a:ext uri="{FF2B5EF4-FFF2-40B4-BE49-F238E27FC236}">
                    <a16:creationId xmlns:a16="http://schemas.microsoft.com/office/drawing/2014/main" id="{2CBB2B58-DEF7-99F3-CF7D-B662C94C97F0}"/>
                  </a:ext>
                </a:extLst>
              </p:cNvPr>
              <p:cNvSpPr/>
              <p:nvPr/>
            </p:nvSpPr>
            <p:spPr>
              <a:xfrm>
                <a:off x="620762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47" name="Freeform: Shape 246">
                <a:extLst>
                  <a:ext uri="{FF2B5EF4-FFF2-40B4-BE49-F238E27FC236}">
                    <a16:creationId xmlns:a16="http://schemas.microsoft.com/office/drawing/2014/main" id="{0F0EC93C-7ABC-FC63-EE58-B2046E7B9170}"/>
                  </a:ext>
                </a:extLst>
              </p:cNvPr>
              <p:cNvSpPr/>
              <p:nvPr/>
            </p:nvSpPr>
            <p:spPr>
              <a:xfrm>
                <a:off x="6266865" y="3244676"/>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248" name="Freeform: Shape 247">
                <a:extLst>
                  <a:ext uri="{FF2B5EF4-FFF2-40B4-BE49-F238E27FC236}">
                    <a16:creationId xmlns:a16="http://schemas.microsoft.com/office/drawing/2014/main" id="{43DD3531-CF21-C44D-853D-5DFBA296C80C}"/>
                  </a:ext>
                </a:extLst>
              </p:cNvPr>
              <p:cNvSpPr/>
              <p:nvPr/>
            </p:nvSpPr>
            <p:spPr>
              <a:xfrm>
                <a:off x="6326014"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49" name="Freeform: Shape 248">
                <a:extLst>
                  <a:ext uri="{FF2B5EF4-FFF2-40B4-BE49-F238E27FC236}">
                    <a16:creationId xmlns:a16="http://schemas.microsoft.com/office/drawing/2014/main" id="{A38CDDBA-8962-4B14-4656-A01059D04842}"/>
                  </a:ext>
                </a:extLst>
              </p:cNvPr>
              <p:cNvSpPr/>
              <p:nvPr/>
            </p:nvSpPr>
            <p:spPr>
              <a:xfrm>
                <a:off x="638526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250" name="Freeform: Shape 249">
                <a:extLst>
                  <a:ext uri="{FF2B5EF4-FFF2-40B4-BE49-F238E27FC236}">
                    <a16:creationId xmlns:a16="http://schemas.microsoft.com/office/drawing/2014/main" id="{E2DD8DA9-520D-62B5-6129-2B651E06F5A9}"/>
                  </a:ext>
                </a:extLst>
              </p:cNvPr>
              <p:cNvSpPr/>
              <p:nvPr/>
            </p:nvSpPr>
            <p:spPr>
              <a:xfrm>
                <a:off x="6444410" y="32446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51" name="Freeform: Shape 250">
                <a:extLst>
                  <a:ext uri="{FF2B5EF4-FFF2-40B4-BE49-F238E27FC236}">
                    <a16:creationId xmlns:a16="http://schemas.microsoft.com/office/drawing/2014/main" id="{5CF23287-3B8E-091A-1EBD-42AD54C617C3}"/>
                  </a:ext>
                </a:extLst>
              </p:cNvPr>
              <p:cNvSpPr/>
              <p:nvPr/>
            </p:nvSpPr>
            <p:spPr>
              <a:xfrm>
                <a:off x="6148469"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52" name="Freeform: Shape 251">
                <a:extLst>
                  <a:ext uri="{FF2B5EF4-FFF2-40B4-BE49-F238E27FC236}">
                    <a16:creationId xmlns:a16="http://schemas.microsoft.com/office/drawing/2014/main" id="{9DFEAF7A-61E4-B5F9-FFE0-5ADD82D5706A}"/>
                  </a:ext>
                </a:extLst>
              </p:cNvPr>
              <p:cNvSpPr/>
              <p:nvPr/>
            </p:nvSpPr>
            <p:spPr>
              <a:xfrm>
                <a:off x="620762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53" name="Freeform: Shape 252">
                <a:extLst>
                  <a:ext uri="{FF2B5EF4-FFF2-40B4-BE49-F238E27FC236}">
                    <a16:creationId xmlns:a16="http://schemas.microsoft.com/office/drawing/2014/main" id="{1850886A-1A6B-61FD-9F8C-C91C5BB761EE}"/>
                  </a:ext>
                </a:extLst>
              </p:cNvPr>
              <p:cNvSpPr/>
              <p:nvPr/>
            </p:nvSpPr>
            <p:spPr>
              <a:xfrm>
                <a:off x="6266865" y="330382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254" name="Freeform: Shape 253">
                <a:extLst>
                  <a:ext uri="{FF2B5EF4-FFF2-40B4-BE49-F238E27FC236}">
                    <a16:creationId xmlns:a16="http://schemas.microsoft.com/office/drawing/2014/main" id="{1C2AA834-92F3-AD58-73A3-B99A62B82863}"/>
                  </a:ext>
                </a:extLst>
              </p:cNvPr>
              <p:cNvSpPr/>
              <p:nvPr/>
            </p:nvSpPr>
            <p:spPr>
              <a:xfrm>
                <a:off x="632601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55" name="Freeform: Shape 254">
                <a:extLst>
                  <a:ext uri="{FF2B5EF4-FFF2-40B4-BE49-F238E27FC236}">
                    <a16:creationId xmlns:a16="http://schemas.microsoft.com/office/drawing/2014/main" id="{0C67B20E-9B85-2A0C-F307-1E2780459EFA}"/>
                  </a:ext>
                </a:extLst>
              </p:cNvPr>
              <p:cNvSpPr/>
              <p:nvPr/>
            </p:nvSpPr>
            <p:spPr>
              <a:xfrm>
                <a:off x="638526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256" name="Freeform: Shape 255">
                <a:extLst>
                  <a:ext uri="{FF2B5EF4-FFF2-40B4-BE49-F238E27FC236}">
                    <a16:creationId xmlns:a16="http://schemas.microsoft.com/office/drawing/2014/main" id="{5FA6B9E6-8A51-A05B-5C40-1170D95FBA3B}"/>
                  </a:ext>
                </a:extLst>
              </p:cNvPr>
              <p:cNvSpPr/>
              <p:nvPr/>
            </p:nvSpPr>
            <p:spPr>
              <a:xfrm>
                <a:off x="644441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57" name="Freeform: Shape 256">
                <a:extLst>
                  <a:ext uri="{FF2B5EF4-FFF2-40B4-BE49-F238E27FC236}">
                    <a16:creationId xmlns:a16="http://schemas.microsoft.com/office/drawing/2014/main" id="{CBF63119-33C1-C138-E01D-959BBE20417E}"/>
                  </a:ext>
                </a:extLst>
              </p:cNvPr>
              <p:cNvSpPr/>
              <p:nvPr/>
            </p:nvSpPr>
            <p:spPr>
              <a:xfrm>
                <a:off x="6148469"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58" name="Freeform: Shape 257">
                <a:extLst>
                  <a:ext uri="{FF2B5EF4-FFF2-40B4-BE49-F238E27FC236}">
                    <a16:creationId xmlns:a16="http://schemas.microsoft.com/office/drawing/2014/main" id="{07F52F64-EA92-7F43-BF92-13237BA9AD7F}"/>
                  </a:ext>
                </a:extLst>
              </p:cNvPr>
              <p:cNvSpPr/>
              <p:nvPr/>
            </p:nvSpPr>
            <p:spPr>
              <a:xfrm>
                <a:off x="620762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59" name="Freeform: Shape 258">
                <a:extLst>
                  <a:ext uri="{FF2B5EF4-FFF2-40B4-BE49-F238E27FC236}">
                    <a16:creationId xmlns:a16="http://schemas.microsoft.com/office/drawing/2014/main" id="{BEF9D7BA-6C6E-667A-D223-23CE630CA137}"/>
                  </a:ext>
                </a:extLst>
              </p:cNvPr>
              <p:cNvSpPr/>
              <p:nvPr/>
            </p:nvSpPr>
            <p:spPr>
              <a:xfrm>
                <a:off x="6266865" y="3363072"/>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260" name="Freeform: Shape 259">
                <a:extLst>
                  <a:ext uri="{FF2B5EF4-FFF2-40B4-BE49-F238E27FC236}">
                    <a16:creationId xmlns:a16="http://schemas.microsoft.com/office/drawing/2014/main" id="{92E3CB85-19EC-6595-4316-DEF4745629CF}"/>
                  </a:ext>
                </a:extLst>
              </p:cNvPr>
              <p:cNvSpPr/>
              <p:nvPr/>
            </p:nvSpPr>
            <p:spPr>
              <a:xfrm>
                <a:off x="632601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61" name="Freeform: Shape 260">
                <a:extLst>
                  <a:ext uri="{FF2B5EF4-FFF2-40B4-BE49-F238E27FC236}">
                    <a16:creationId xmlns:a16="http://schemas.microsoft.com/office/drawing/2014/main" id="{E3DCFAA1-62B2-2401-DD63-024C6347A680}"/>
                  </a:ext>
                </a:extLst>
              </p:cNvPr>
              <p:cNvSpPr/>
              <p:nvPr/>
            </p:nvSpPr>
            <p:spPr>
              <a:xfrm>
                <a:off x="638526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262" name="Freeform: Shape 261">
                <a:extLst>
                  <a:ext uri="{FF2B5EF4-FFF2-40B4-BE49-F238E27FC236}">
                    <a16:creationId xmlns:a16="http://schemas.microsoft.com/office/drawing/2014/main" id="{E3166A74-AFDA-5705-41D1-6B392FB85C44}"/>
                  </a:ext>
                </a:extLst>
              </p:cNvPr>
              <p:cNvSpPr/>
              <p:nvPr/>
            </p:nvSpPr>
            <p:spPr>
              <a:xfrm>
                <a:off x="6444410" y="3363074"/>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63" name="Freeform: Shape 262">
                <a:extLst>
                  <a:ext uri="{FF2B5EF4-FFF2-40B4-BE49-F238E27FC236}">
                    <a16:creationId xmlns:a16="http://schemas.microsoft.com/office/drawing/2014/main" id="{A4B27559-F341-2DCF-FB7E-5BF99DC186C3}"/>
                  </a:ext>
                </a:extLst>
              </p:cNvPr>
              <p:cNvSpPr/>
              <p:nvPr/>
            </p:nvSpPr>
            <p:spPr>
              <a:xfrm>
                <a:off x="6148469"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64" name="Freeform: Shape 263">
                <a:extLst>
                  <a:ext uri="{FF2B5EF4-FFF2-40B4-BE49-F238E27FC236}">
                    <a16:creationId xmlns:a16="http://schemas.microsoft.com/office/drawing/2014/main" id="{B857B3FD-F295-26DF-B531-8F5C14385F99}"/>
                  </a:ext>
                </a:extLst>
              </p:cNvPr>
              <p:cNvSpPr/>
              <p:nvPr/>
            </p:nvSpPr>
            <p:spPr>
              <a:xfrm>
                <a:off x="620762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65" name="Freeform: Shape 264">
                <a:extLst>
                  <a:ext uri="{FF2B5EF4-FFF2-40B4-BE49-F238E27FC236}">
                    <a16:creationId xmlns:a16="http://schemas.microsoft.com/office/drawing/2014/main" id="{B224EF38-65A7-67CB-66D9-964313A82B0F}"/>
                  </a:ext>
                </a:extLst>
              </p:cNvPr>
              <p:cNvSpPr/>
              <p:nvPr/>
            </p:nvSpPr>
            <p:spPr>
              <a:xfrm>
                <a:off x="6266865" y="3422225"/>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266" name="Freeform: Shape 265">
                <a:extLst>
                  <a:ext uri="{FF2B5EF4-FFF2-40B4-BE49-F238E27FC236}">
                    <a16:creationId xmlns:a16="http://schemas.microsoft.com/office/drawing/2014/main" id="{10E1F62B-8725-2AEB-8B0D-788B51C01A32}"/>
                  </a:ext>
                </a:extLst>
              </p:cNvPr>
              <p:cNvSpPr/>
              <p:nvPr/>
            </p:nvSpPr>
            <p:spPr>
              <a:xfrm>
                <a:off x="632601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67" name="Freeform: Shape 266">
                <a:extLst>
                  <a:ext uri="{FF2B5EF4-FFF2-40B4-BE49-F238E27FC236}">
                    <a16:creationId xmlns:a16="http://schemas.microsoft.com/office/drawing/2014/main" id="{0B384704-DDCB-45CC-F4C4-9466CE6B7958}"/>
                  </a:ext>
                </a:extLst>
              </p:cNvPr>
              <p:cNvSpPr/>
              <p:nvPr/>
            </p:nvSpPr>
            <p:spPr>
              <a:xfrm>
                <a:off x="638526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268" name="Freeform: Shape 267">
                <a:extLst>
                  <a:ext uri="{FF2B5EF4-FFF2-40B4-BE49-F238E27FC236}">
                    <a16:creationId xmlns:a16="http://schemas.microsoft.com/office/drawing/2014/main" id="{25F626C2-036A-28C5-03F7-1D009309F5D2}"/>
                  </a:ext>
                </a:extLst>
              </p:cNvPr>
              <p:cNvSpPr/>
              <p:nvPr/>
            </p:nvSpPr>
            <p:spPr>
              <a:xfrm>
                <a:off x="6444410" y="34222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69" name="Freeform: Shape 268">
                <a:extLst>
                  <a:ext uri="{FF2B5EF4-FFF2-40B4-BE49-F238E27FC236}">
                    <a16:creationId xmlns:a16="http://schemas.microsoft.com/office/drawing/2014/main" id="{A5330BD2-52FC-6317-5781-6DB77B689A5C}"/>
                  </a:ext>
                </a:extLst>
              </p:cNvPr>
              <p:cNvSpPr/>
              <p:nvPr/>
            </p:nvSpPr>
            <p:spPr>
              <a:xfrm>
                <a:off x="5734038" y="3481374"/>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270" name="Freeform: Shape 269">
                <a:extLst>
                  <a:ext uri="{FF2B5EF4-FFF2-40B4-BE49-F238E27FC236}">
                    <a16:creationId xmlns:a16="http://schemas.microsoft.com/office/drawing/2014/main" id="{4CABF9A4-A7D9-8E57-708C-9D8F576BA593}"/>
                  </a:ext>
                </a:extLst>
              </p:cNvPr>
              <p:cNvSpPr/>
              <p:nvPr/>
            </p:nvSpPr>
            <p:spPr>
              <a:xfrm>
                <a:off x="5793283"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271" name="Freeform: Shape 270">
                <a:extLst>
                  <a:ext uri="{FF2B5EF4-FFF2-40B4-BE49-F238E27FC236}">
                    <a16:creationId xmlns:a16="http://schemas.microsoft.com/office/drawing/2014/main" id="{5D05DAED-4F4B-09B2-A81A-32BA4AFA9622}"/>
                  </a:ext>
                </a:extLst>
              </p:cNvPr>
              <p:cNvSpPr/>
              <p:nvPr/>
            </p:nvSpPr>
            <p:spPr>
              <a:xfrm>
                <a:off x="5852433"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272" name="Freeform: Shape 271">
                <a:extLst>
                  <a:ext uri="{FF2B5EF4-FFF2-40B4-BE49-F238E27FC236}">
                    <a16:creationId xmlns:a16="http://schemas.microsoft.com/office/drawing/2014/main" id="{BFE21A46-CB63-844D-2AA7-097237D0CA4C}"/>
                  </a:ext>
                </a:extLst>
              </p:cNvPr>
              <p:cNvSpPr/>
              <p:nvPr/>
            </p:nvSpPr>
            <p:spPr>
              <a:xfrm>
                <a:off x="591167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273" name="Freeform: Shape 272">
                <a:extLst>
                  <a:ext uri="{FF2B5EF4-FFF2-40B4-BE49-F238E27FC236}">
                    <a16:creationId xmlns:a16="http://schemas.microsoft.com/office/drawing/2014/main" id="{E021DDD9-6180-BDB4-D08D-29A66D52387A}"/>
                  </a:ext>
                </a:extLst>
              </p:cNvPr>
              <p:cNvSpPr/>
              <p:nvPr/>
            </p:nvSpPr>
            <p:spPr>
              <a:xfrm>
                <a:off x="597082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274" name="Freeform: Shape 273">
                <a:extLst>
                  <a:ext uri="{FF2B5EF4-FFF2-40B4-BE49-F238E27FC236}">
                    <a16:creationId xmlns:a16="http://schemas.microsoft.com/office/drawing/2014/main" id="{3A580301-6FC4-B1AE-B7AF-1E8CC571FCDA}"/>
                  </a:ext>
                </a:extLst>
              </p:cNvPr>
              <p:cNvSpPr/>
              <p:nvPr/>
            </p:nvSpPr>
            <p:spPr>
              <a:xfrm>
                <a:off x="6030074"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275" name="Freeform: Shape 274">
                <a:extLst>
                  <a:ext uri="{FF2B5EF4-FFF2-40B4-BE49-F238E27FC236}">
                    <a16:creationId xmlns:a16="http://schemas.microsoft.com/office/drawing/2014/main" id="{1724A6F2-9E5A-B068-44C3-0912B02F62BA}"/>
                  </a:ext>
                </a:extLst>
              </p:cNvPr>
              <p:cNvSpPr/>
              <p:nvPr/>
            </p:nvSpPr>
            <p:spPr>
              <a:xfrm>
                <a:off x="6089224"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276" name="Freeform: Shape 275">
                <a:extLst>
                  <a:ext uri="{FF2B5EF4-FFF2-40B4-BE49-F238E27FC236}">
                    <a16:creationId xmlns:a16="http://schemas.microsoft.com/office/drawing/2014/main" id="{33AC02F1-6082-CA75-365B-00500CC8867D}"/>
                  </a:ext>
                </a:extLst>
              </p:cNvPr>
              <p:cNvSpPr/>
              <p:nvPr/>
            </p:nvSpPr>
            <p:spPr>
              <a:xfrm>
                <a:off x="5734038" y="354062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277" name="Freeform: Shape 276">
                <a:extLst>
                  <a:ext uri="{FF2B5EF4-FFF2-40B4-BE49-F238E27FC236}">
                    <a16:creationId xmlns:a16="http://schemas.microsoft.com/office/drawing/2014/main" id="{B4EAAE02-8775-BBA6-93CA-7E7E381D336F}"/>
                  </a:ext>
                </a:extLst>
              </p:cNvPr>
              <p:cNvSpPr/>
              <p:nvPr/>
            </p:nvSpPr>
            <p:spPr>
              <a:xfrm>
                <a:off x="5793283"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278" name="Freeform: Shape 277">
                <a:extLst>
                  <a:ext uri="{FF2B5EF4-FFF2-40B4-BE49-F238E27FC236}">
                    <a16:creationId xmlns:a16="http://schemas.microsoft.com/office/drawing/2014/main" id="{D592AA5F-25CD-27D1-80D8-589676C4F8D1}"/>
                  </a:ext>
                </a:extLst>
              </p:cNvPr>
              <p:cNvSpPr/>
              <p:nvPr/>
            </p:nvSpPr>
            <p:spPr>
              <a:xfrm>
                <a:off x="5852433"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79" name="Freeform: Shape 278">
                <a:extLst>
                  <a:ext uri="{FF2B5EF4-FFF2-40B4-BE49-F238E27FC236}">
                    <a16:creationId xmlns:a16="http://schemas.microsoft.com/office/drawing/2014/main" id="{6E9EA856-988F-72B5-8861-1B1CE3196727}"/>
                  </a:ext>
                </a:extLst>
              </p:cNvPr>
              <p:cNvSpPr/>
              <p:nvPr/>
            </p:nvSpPr>
            <p:spPr>
              <a:xfrm>
                <a:off x="591167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80" name="Freeform: Shape 279">
                <a:extLst>
                  <a:ext uri="{FF2B5EF4-FFF2-40B4-BE49-F238E27FC236}">
                    <a16:creationId xmlns:a16="http://schemas.microsoft.com/office/drawing/2014/main" id="{69D8824D-8802-D1EA-E93E-B44FEE6F1CDF}"/>
                  </a:ext>
                </a:extLst>
              </p:cNvPr>
              <p:cNvSpPr/>
              <p:nvPr/>
            </p:nvSpPr>
            <p:spPr>
              <a:xfrm>
                <a:off x="597082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81" name="Freeform: Shape 280">
                <a:extLst>
                  <a:ext uri="{FF2B5EF4-FFF2-40B4-BE49-F238E27FC236}">
                    <a16:creationId xmlns:a16="http://schemas.microsoft.com/office/drawing/2014/main" id="{7FB21FEB-1B5A-373F-190A-293801B23A0B}"/>
                  </a:ext>
                </a:extLst>
              </p:cNvPr>
              <p:cNvSpPr/>
              <p:nvPr/>
            </p:nvSpPr>
            <p:spPr>
              <a:xfrm>
                <a:off x="6030074"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282" name="Freeform: Shape 281">
                <a:extLst>
                  <a:ext uri="{FF2B5EF4-FFF2-40B4-BE49-F238E27FC236}">
                    <a16:creationId xmlns:a16="http://schemas.microsoft.com/office/drawing/2014/main" id="{E18AAF33-3E63-5A3D-8D5F-620C3DB092DD}"/>
                  </a:ext>
                </a:extLst>
              </p:cNvPr>
              <p:cNvSpPr/>
              <p:nvPr/>
            </p:nvSpPr>
            <p:spPr>
              <a:xfrm>
                <a:off x="6089224"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83" name="Freeform: Shape 282">
                <a:extLst>
                  <a:ext uri="{FF2B5EF4-FFF2-40B4-BE49-F238E27FC236}">
                    <a16:creationId xmlns:a16="http://schemas.microsoft.com/office/drawing/2014/main" id="{75B1ABC0-B564-E12A-9B07-2E498FC623F4}"/>
                  </a:ext>
                </a:extLst>
              </p:cNvPr>
              <p:cNvSpPr/>
              <p:nvPr/>
            </p:nvSpPr>
            <p:spPr>
              <a:xfrm>
                <a:off x="5734038" y="359977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284" name="Freeform: Shape 283">
                <a:extLst>
                  <a:ext uri="{FF2B5EF4-FFF2-40B4-BE49-F238E27FC236}">
                    <a16:creationId xmlns:a16="http://schemas.microsoft.com/office/drawing/2014/main" id="{72E065B8-5057-A188-E39F-79D75C489EA1}"/>
                  </a:ext>
                </a:extLst>
              </p:cNvPr>
              <p:cNvSpPr/>
              <p:nvPr/>
            </p:nvSpPr>
            <p:spPr>
              <a:xfrm>
                <a:off x="5793283" y="359977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85" name="Freeform: Shape 284">
                <a:extLst>
                  <a:ext uri="{FF2B5EF4-FFF2-40B4-BE49-F238E27FC236}">
                    <a16:creationId xmlns:a16="http://schemas.microsoft.com/office/drawing/2014/main" id="{E48C5533-008E-2C39-FF83-165E0813A6DD}"/>
                  </a:ext>
                </a:extLst>
              </p:cNvPr>
              <p:cNvSpPr/>
              <p:nvPr/>
            </p:nvSpPr>
            <p:spPr>
              <a:xfrm>
                <a:off x="5852433"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86" name="Freeform: Shape 285">
                <a:extLst>
                  <a:ext uri="{FF2B5EF4-FFF2-40B4-BE49-F238E27FC236}">
                    <a16:creationId xmlns:a16="http://schemas.microsoft.com/office/drawing/2014/main" id="{37BE3C0F-C5E0-95C0-3533-0B0A62061EEE}"/>
                  </a:ext>
                </a:extLst>
              </p:cNvPr>
              <p:cNvSpPr/>
              <p:nvPr/>
            </p:nvSpPr>
            <p:spPr>
              <a:xfrm>
                <a:off x="591167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87" name="Freeform: Shape 286">
                <a:extLst>
                  <a:ext uri="{FF2B5EF4-FFF2-40B4-BE49-F238E27FC236}">
                    <a16:creationId xmlns:a16="http://schemas.microsoft.com/office/drawing/2014/main" id="{BD28D1A1-2991-F5CD-28C1-44DD40182C2D}"/>
                  </a:ext>
                </a:extLst>
              </p:cNvPr>
              <p:cNvSpPr/>
              <p:nvPr/>
            </p:nvSpPr>
            <p:spPr>
              <a:xfrm>
                <a:off x="597082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88" name="Freeform: Shape 287">
                <a:extLst>
                  <a:ext uri="{FF2B5EF4-FFF2-40B4-BE49-F238E27FC236}">
                    <a16:creationId xmlns:a16="http://schemas.microsoft.com/office/drawing/2014/main" id="{BC521868-D441-76E6-ADBE-1C2659810229}"/>
                  </a:ext>
                </a:extLst>
              </p:cNvPr>
              <p:cNvSpPr/>
              <p:nvPr/>
            </p:nvSpPr>
            <p:spPr>
              <a:xfrm>
                <a:off x="6030073" y="3599770"/>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89" name="Freeform: Shape 288">
                <a:extLst>
                  <a:ext uri="{FF2B5EF4-FFF2-40B4-BE49-F238E27FC236}">
                    <a16:creationId xmlns:a16="http://schemas.microsoft.com/office/drawing/2014/main" id="{B50C7DBE-68A8-22F1-8133-27FB960F9BF4}"/>
                  </a:ext>
                </a:extLst>
              </p:cNvPr>
              <p:cNvSpPr/>
              <p:nvPr/>
            </p:nvSpPr>
            <p:spPr>
              <a:xfrm>
                <a:off x="6089224"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90" name="Freeform: Shape 289">
                <a:extLst>
                  <a:ext uri="{FF2B5EF4-FFF2-40B4-BE49-F238E27FC236}">
                    <a16:creationId xmlns:a16="http://schemas.microsoft.com/office/drawing/2014/main" id="{9FB4CD55-34C6-C0A2-23D6-3998C31489A0}"/>
                  </a:ext>
                </a:extLst>
              </p:cNvPr>
              <p:cNvSpPr/>
              <p:nvPr/>
            </p:nvSpPr>
            <p:spPr>
              <a:xfrm>
                <a:off x="5734037" y="365901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291" name="Freeform: Shape 290">
                <a:extLst>
                  <a:ext uri="{FF2B5EF4-FFF2-40B4-BE49-F238E27FC236}">
                    <a16:creationId xmlns:a16="http://schemas.microsoft.com/office/drawing/2014/main" id="{28EA9B1A-D638-F334-803A-EC13A0415BB5}"/>
                  </a:ext>
                </a:extLst>
              </p:cNvPr>
              <p:cNvSpPr/>
              <p:nvPr/>
            </p:nvSpPr>
            <p:spPr>
              <a:xfrm>
                <a:off x="5793282" y="3659014"/>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92" name="Freeform: Shape 291">
                <a:extLst>
                  <a:ext uri="{FF2B5EF4-FFF2-40B4-BE49-F238E27FC236}">
                    <a16:creationId xmlns:a16="http://schemas.microsoft.com/office/drawing/2014/main" id="{5D3A615F-AC52-83B9-3205-73C759AB2F9F}"/>
                  </a:ext>
                </a:extLst>
              </p:cNvPr>
              <p:cNvSpPr/>
              <p:nvPr/>
            </p:nvSpPr>
            <p:spPr>
              <a:xfrm>
                <a:off x="5852432"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93" name="Freeform: Shape 292">
                <a:extLst>
                  <a:ext uri="{FF2B5EF4-FFF2-40B4-BE49-F238E27FC236}">
                    <a16:creationId xmlns:a16="http://schemas.microsoft.com/office/drawing/2014/main" id="{23FEFA20-1D76-ED4B-267C-31F754BD075F}"/>
                  </a:ext>
                </a:extLst>
              </p:cNvPr>
              <p:cNvSpPr/>
              <p:nvPr/>
            </p:nvSpPr>
            <p:spPr>
              <a:xfrm>
                <a:off x="591167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94" name="Freeform: Shape 293">
                <a:extLst>
                  <a:ext uri="{FF2B5EF4-FFF2-40B4-BE49-F238E27FC236}">
                    <a16:creationId xmlns:a16="http://schemas.microsoft.com/office/drawing/2014/main" id="{C35025A4-3E19-BCF2-777A-2C7D6E6DF87D}"/>
                  </a:ext>
                </a:extLst>
              </p:cNvPr>
              <p:cNvSpPr/>
              <p:nvPr/>
            </p:nvSpPr>
            <p:spPr>
              <a:xfrm>
                <a:off x="597082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95" name="Freeform: Shape 294">
                <a:extLst>
                  <a:ext uri="{FF2B5EF4-FFF2-40B4-BE49-F238E27FC236}">
                    <a16:creationId xmlns:a16="http://schemas.microsoft.com/office/drawing/2014/main" id="{CD7CC050-C3BB-1F93-D95E-36737DA4307E}"/>
                  </a:ext>
                </a:extLst>
              </p:cNvPr>
              <p:cNvSpPr/>
              <p:nvPr/>
            </p:nvSpPr>
            <p:spPr>
              <a:xfrm>
                <a:off x="6030073" y="3659014"/>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96" name="Freeform: Shape 295">
                <a:extLst>
                  <a:ext uri="{FF2B5EF4-FFF2-40B4-BE49-F238E27FC236}">
                    <a16:creationId xmlns:a16="http://schemas.microsoft.com/office/drawing/2014/main" id="{64E8DE24-284A-3120-0D3C-DB1DA34FC0B3}"/>
                  </a:ext>
                </a:extLst>
              </p:cNvPr>
              <p:cNvSpPr/>
              <p:nvPr/>
            </p:nvSpPr>
            <p:spPr>
              <a:xfrm>
                <a:off x="6089224"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97" name="Freeform: Shape 296">
                <a:extLst>
                  <a:ext uri="{FF2B5EF4-FFF2-40B4-BE49-F238E27FC236}">
                    <a16:creationId xmlns:a16="http://schemas.microsoft.com/office/drawing/2014/main" id="{0829D673-543E-2BFA-CBD8-D36F1251AFB0}"/>
                  </a:ext>
                </a:extLst>
              </p:cNvPr>
              <p:cNvSpPr/>
              <p:nvPr/>
            </p:nvSpPr>
            <p:spPr>
              <a:xfrm>
                <a:off x="5734039" y="371816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298" name="Freeform: Shape 297">
                <a:extLst>
                  <a:ext uri="{FF2B5EF4-FFF2-40B4-BE49-F238E27FC236}">
                    <a16:creationId xmlns:a16="http://schemas.microsoft.com/office/drawing/2014/main" id="{F4562649-8BA5-5678-A577-BAE81CC8A654}"/>
                  </a:ext>
                </a:extLst>
              </p:cNvPr>
              <p:cNvSpPr/>
              <p:nvPr/>
            </p:nvSpPr>
            <p:spPr>
              <a:xfrm>
                <a:off x="5793284" y="371816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99" name="Freeform: Shape 298">
                <a:extLst>
                  <a:ext uri="{FF2B5EF4-FFF2-40B4-BE49-F238E27FC236}">
                    <a16:creationId xmlns:a16="http://schemas.microsoft.com/office/drawing/2014/main" id="{2108E5E4-980F-339E-D8BF-02BB9A5A1108}"/>
                  </a:ext>
                </a:extLst>
              </p:cNvPr>
              <p:cNvSpPr/>
              <p:nvPr/>
            </p:nvSpPr>
            <p:spPr>
              <a:xfrm>
                <a:off x="5852434"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00" name="Freeform: Shape 299">
                <a:extLst>
                  <a:ext uri="{FF2B5EF4-FFF2-40B4-BE49-F238E27FC236}">
                    <a16:creationId xmlns:a16="http://schemas.microsoft.com/office/drawing/2014/main" id="{EFDF5473-6710-5B1A-D687-A6E711F8FD94}"/>
                  </a:ext>
                </a:extLst>
              </p:cNvPr>
              <p:cNvSpPr/>
              <p:nvPr/>
            </p:nvSpPr>
            <p:spPr>
              <a:xfrm>
                <a:off x="591167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01" name="Freeform: Shape 300">
                <a:extLst>
                  <a:ext uri="{FF2B5EF4-FFF2-40B4-BE49-F238E27FC236}">
                    <a16:creationId xmlns:a16="http://schemas.microsoft.com/office/drawing/2014/main" id="{7D9DEF38-05A8-EE22-77D5-B4589FFF37A8}"/>
                  </a:ext>
                </a:extLst>
              </p:cNvPr>
              <p:cNvSpPr/>
              <p:nvPr/>
            </p:nvSpPr>
            <p:spPr>
              <a:xfrm>
                <a:off x="597082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02" name="Freeform: Shape 301">
                <a:extLst>
                  <a:ext uri="{FF2B5EF4-FFF2-40B4-BE49-F238E27FC236}">
                    <a16:creationId xmlns:a16="http://schemas.microsoft.com/office/drawing/2014/main" id="{3660CD11-6CC8-B435-0393-140A2379FD1A}"/>
                  </a:ext>
                </a:extLst>
              </p:cNvPr>
              <p:cNvSpPr/>
              <p:nvPr/>
            </p:nvSpPr>
            <p:spPr>
              <a:xfrm>
                <a:off x="6030074" y="371816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03" name="Freeform: Shape 302">
                <a:extLst>
                  <a:ext uri="{FF2B5EF4-FFF2-40B4-BE49-F238E27FC236}">
                    <a16:creationId xmlns:a16="http://schemas.microsoft.com/office/drawing/2014/main" id="{987BCA0C-0F50-BBD7-7CD2-09D6ED7D4303}"/>
                  </a:ext>
                </a:extLst>
              </p:cNvPr>
              <p:cNvSpPr/>
              <p:nvPr/>
            </p:nvSpPr>
            <p:spPr>
              <a:xfrm>
                <a:off x="6089225"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04" name="Freeform: Shape 303">
                <a:extLst>
                  <a:ext uri="{FF2B5EF4-FFF2-40B4-BE49-F238E27FC236}">
                    <a16:creationId xmlns:a16="http://schemas.microsoft.com/office/drawing/2014/main" id="{DCA88347-8DFD-33E6-BC1A-8A8ADD83F9E8}"/>
                  </a:ext>
                </a:extLst>
              </p:cNvPr>
              <p:cNvSpPr/>
              <p:nvPr/>
            </p:nvSpPr>
            <p:spPr>
              <a:xfrm>
                <a:off x="5734040" y="377741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305" name="Freeform: Shape 304">
                <a:extLst>
                  <a:ext uri="{FF2B5EF4-FFF2-40B4-BE49-F238E27FC236}">
                    <a16:creationId xmlns:a16="http://schemas.microsoft.com/office/drawing/2014/main" id="{CE674BC4-E490-D551-B084-DD30BD019ABC}"/>
                  </a:ext>
                </a:extLst>
              </p:cNvPr>
              <p:cNvSpPr/>
              <p:nvPr/>
            </p:nvSpPr>
            <p:spPr>
              <a:xfrm>
                <a:off x="5793285"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306" name="Freeform: Shape 305">
                <a:extLst>
                  <a:ext uri="{FF2B5EF4-FFF2-40B4-BE49-F238E27FC236}">
                    <a16:creationId xmlns:a16="http://schemas.microsoft.com/office/drawing/2014/main" id="{5F168231-2E2B-36AB-6BD3-6816C2A073B7}"/>
                  </a:ext>
                </a:extLst>
              </p:cNvPr>
              <p:cNvSpPr/>
              <p:nvPr/>
            </p:nvSpPr>
            <p:spPr>
              <a:xfrm>
                <a:off x="5852436"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07" name="Freeform: Shape 306">
                <a:extLst>
                  <a:ext uri="{FF2B5EF4-FFF2-40B4-BE49-F238E27FC236}">
                    <a16:creationId xmlns:a16="http://schemas.microsoft.com/office/drawing/2014/main" id="{4740A9A5-6375-1818-E769-1DEB2F05C750}"/>
                  </a:ext>
                </a:extLst>
              </p:cNvPr>
              <p:cNvSpPr/>
              <p:nvPr/>
            </p:nvSpPr>
            <p:spPr>
              <a:xfrm>
                <a:off x="5911683"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08" name="Freeform: Shape 307">
                <a:extLst>
                  <a:ext uri="{FF2B5EF4-FFF2-40B4-BE49-F238E27FC236}">
                    <a16:creationId xmlns:a16="http://schemas.microsoft.com/office/drawing/2014/main" id="{DAC5B757-A7E7-E2D9-C65E-081B883D9A45}"/>
                  </a:ext>
                </a:extLst>
              </p:cNvPr>
              <p:cNvSpPr/>
              <p:nvPr/>
            </p:nvSpPr>
            <p:spPr>
              <a:xfrm>
                <a:off x="5970835"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09" name="Freeform: Shape 308">
                <a:extLst>
                  <a:ext uri="{FF2B5EF4-FFF2-40B4-BE49-F238E27FC236}">
                    <a16:creationId xmlns:a16="http://schemas.microsoft.com/office/drawing/2014/main" id="{C1140CC4-5EBD-6759-3851-62E3CA3BF90C}"/>
                  </a:ext>
                </a:extLst>
              </p:cNvPr>
              <p:cNvSpPr/>
              <p:nvPr/>
            </p:nvSpPr>
            <p:spPr>
              <a:xfrm>
                <a:off x="6030082"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310" name="Freeform: Shape 309">
                <a:extLst>
                  <a:ext uri="{FF2B5EF4-FFF2-40B4-BE49-F238E27FC236}">
                    <a16:creationId xmlns:a16="http://schemas.microsoft.com/office/drawing/2014/main" id="{1153FB74-1648-C7F3-AF2C-9940E5264F7C}"/>
                  </a:ext>
                </a:extLst>
              </p:cNvPr>
              <p:cNvSpPr/>
              <p:nvPr/>
            </p:nvSpPr>
            <p:spPr>
              <a:xfrm>
                <a:off x="6089231"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11" name="Freeform: Shape 310">
                <a:extLst>
                  <a:ext uri="{FF2B5EF4-FFF2-40B4-BE49-F238E27FC236}">
                    <a16:creationId xmlns:a16="http://schemas.microsoft.com/office/drawing/2014/main" id="{246C64EE-FADE-6648-8AB4-B8C027EA45D8}"/>
                  </a:ext>
                </a:extLst>
              </p:cNvPr>
              <p:cNvSpPr/>
              <p:nvPr/>
            </p:nvSpPr>
            <p:spPr>
              <a:xfrm>
                <a:off x="6148476" y="3481374"/>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312" name="Freeform: Shape 311">
                <a:extLst>
                  <a:ext uri="{FF2B5EF4-FFF2-40B4-BE49-F238E27FC236}">
                    <a16:creationId xmlns:a16="http://schemas.microsoft.com/office/drawing/2014/main" id="{8A56CDBA-EAA8-5CE0-C74C-5DE862559D40}"/>
                  </a:ext>
                </a:extLst>
              </p:cNvPr>
              <p:cNvSpPr/>
              <p:nvPr/>
            </p:nvSpPr>
            <p:spPr>
              <a:xfrm>
                <a:off x="6207627"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313" name="Freeform: Shape 312">
                <a:extLst>
                  <a:ext uri="{FF2B5EF4-FFF2-40B4-BE49-F238E27FC236}">
                    <a16:creationId xmlns:a16="http://schemas.microsoft.com/office/drawing/2014/main" id="{2D7A3DAD-C5F1-5B1F-7C4F-E1D6DDF1FB7C}"/>
                  </a:ext>
                </a:extLst>
              </p:cNvPr>
              <p:cNvSpPr/>
              <p:nvPr/>
            </p:nvSpPr>
            <p:spPr>
              <a:xfrm>
                <a:off x="6266872" y="3481374"/>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endParaRPr lang="en-US" dirty="0"/>
              </a:p>
            </p:txBody>
          </p:sp>
          <p:sp>
            <p:nvSpPr>
              <p:cNvPr id="314" name="Freeform: Shape 313">
                <a:extLst>
                  <a:ext uri="{FF2B5EF4-FFF2-40B4-BE49-F238E27FC236}">
                    <a16:creationId xmlns:a16="http://schemas.microsoft.com/office/drawing/2014/main" id="{250B90E3-7842-1C41-F472-261A5689004A}"/>
                  </a:ext>
                </a:extLst>
              </p:cNvPr>
              <p:cNvSpPr/>
              <p:nvPr/>
            </p:nvSpPr>
            <p:spPr>
              <a:xfrm>
                <a:off x="6326022"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315" name="Freeform: Shape 314">
                <a:extLst>
                  <a:ext uri="{FF2B5EF4-FFF2-40B4-BE49-F238E27FC236}">
                    <a16:creationId xmlns:a16="http://schemas.microsoft.com/office/drawing/2014/main" id="{CF4F0684-245A-166F-BE05-448BDE258496}"/>
                  </a:ext>
                </a:extLst>
              </p:cNvPr>
              <p:cNvSpPr/>
              <p:nvPr/>
            </p:nvSpPr>
            <p:spPr>
              <a:xfrm>
                <a:off x="638526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endParaRPr lang="en-US" dirty="0"/>
              </a:p>
            </p:txBody>
          </p:sp>
          <p:sp>
            <p:nvSpPr>
              <p:cNvPr id="316" name="Freeform: Shape 315">
                <a:extLst>
                  <a:ext uri="{FF2B5EF4-FFF2-40B4-BE49-F238E27FC236}">
                    <a16:creationId xmlns:a16="http://schemas.microsoft.com/office/drawing/2014/main" id="{6F138DC3-2801-1B80-1CAE-35976062E068}"/>
                  </a:ext>
                </a:extLst>
              </p:cNvPr>
              <p:cNvSpPr/>
              <p:nvPr/>
            </p:nvSpPr>
            <p:spPr>
              <a:xfrm>
                <a:off x="6444417" y="348137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317" name="Freeform: Shape 316">
                <a:extLst>
                  <a:ext uri="{FF2B5EF4-FFF2-40B4-BE49-F238E27FC236}">
                    <a16:creationId xmlns:a16="http://schemas.microsoft.com/office/drawing/2014/main" id="{6E02F9E4-B861-936D-51CB-0BBD725176EE}"/>
                  </a:ext>
                </a:extLst>
              </p:cNvPr>
              <p:cNvSpPr/>
              <p:nvPr/>
            </p:nvSpPr>
            <p:spPr>
              <a:xfrm>
                <a:off x="6148476" y="354062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18" name="Freeform: Shape 317">
                <a:extLst>
                  <a:ext uri="{FF2B5EF4-FFF2-40B4-BE49-F238E27FC236}">
                    <a16:creationId xmlns:a16="http://schemas.microsoft.com/office/drawing/2014/main" id="{9E720CBA-C667-2427-EAD2-451DD074DFD5}"/>
                  </a:ext>
                </a:extLst>
              </p:cNvPr>
              <p:cNvSpPr/>
              <p:nvPr/>
            </p:nvSpPr>
            <p:spPr>
              <a:xfrm>
                <a:off x="6207627" y="354062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19" name="Freeform: Shape 318">
                <a:extLst>
                  <a:ext uri="{FF2B5EF4-FFF2-40B4-BE49-F238E27FC236}">
                    <a16:creationId xmlns:a16="http://schemas.microsoft.com/office/drawing/2014/main" id="{BC4B6F33-9EC4-0AC0-DA8E-1BD0FAD28C31}"/>
                  </a:ext>
                </a:extLst>
              </p:cNvPr>
              <p:cNvSpPr/>
              <p:nvPr/>
            </p:nvSpPr>
            <p:spPr>
              <a:xfrm>
                <a:off x="6266872" y="35406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320" name="Freeform: Shape 319">
                <a:extLst>
                  <a:ext uri="{FF2B5EF4-FFF2-40B4-BE49-F238E27FC236}">
                    <a16:creationId xmlns:a16="http://schemas.microsoft.com/office/drawing/2014/main" id="{791A0516-DD21-7275-68FE-11B4211C5829}"/>
                  </a:ext>
                </a:extLst>
              </p:cNvPr>
              <p:cNvSpPr/>
              <p:nvPr/>
            </p:nvSpPr>
            <p:spPr>
              <a:xfrm>
                <a:off x="6326022" y="354062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21" name="Freeform: Shape 320">
                <a:extLst>
                  <a:ext uri="{FF2B5EF4-FFF2-40B4-BE49-F238E27FC236}">
                    <a16:creationId xmlns:a16="http://schemas.microsoft.com/office/drawing/2014/main" id="{FB8CCFC7-74F3-EE0B-B6E6-5B9D5C81463A}"/>
                  </a:ext>
                </a:extLst>
              </p:cNvPr>
              <p:cNvSpPr/>
              <p:nvPr/>
            </p:nvSpPr>
            <p:spPr>
              <a:xfrm>
                <a:off x="6385268" y="35406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322" name="Freeform: Shape 321">
                <a:extLst>
                  <a:ext uri="{FF2B5EF4-FFF2-40B4-BE49-F238E27FC236}">
                    <a16:creationId xmlns:a16="http://schemas.microsoft.com/office/drawing/2014/main" id="{8B02FBC2-7C7A-568F-7246-2FFF7C6E550B}"/>
                  </a:ext>
                </a:extLst>
              </p:cNvPr>
              <p:cNvSpPr/>
              <p:nvPr/>
            </p:nvSpPr>
            <p:spPr>
              <a:xfrm>
                <a:off x="6444417" y="3540631"/>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323" name="Freeform: Shape 322">
                <a:extLst>
                  <a:ext uri="{FF2B5EF4-FFF2-40B4-BE49-F238E27FC236}">
                    <a16:creationId xmlns:a16="http://schemas.microsoft.com/office/drawing/2014/main" id="{EFAE4C6E-72A3-5208-C127-F5C26F88B03E}"/>
                  </a:ext>
                </a:extLst>
              </p:cNvPr>
              <p:cNvSpPr/>
              <p:nvPr/>
            </p:nvSpPr>
            <p:spPr>
              <a:xfrm>
                <a:off x="6148476" y="35997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24" name="Freeform: Shape 323">
                <a:extLst>
                  <a:ext uri="{FF2B5EF4-FFF2-40B4-BE49-F238E27FC236}">
                    <a16:creationId xmlns:a16="http://schemas.microsoft.com/office/drawing/2014/main" id="{B5AEF4D8-B90F-E4D7-2F35-B2AE0C699D0E}"/>
                  </a:ext>
                </a:extLst>
              </p:cNvPr>
              <p:cNvSpPr/>
              <p:nvPr/>
            </p:nvSpPr>
            <p:spPr>
              <a:xfrm>
                <a:off x="6207627"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25" name="Freeform: Shape 324">
                <a:extLst>
                  <a:ext uri="{FF2B5EF4-FFF2-40B4-BE49-F238E27FC236}">
                    <a16:creationId xmlns:a16="http://schemas.microsoft.com/office/drawing/2014/main" id="{5160A080-AD08-3BDF-B2E1-AD1433559ED6}"/>
                  </a:ext>
                </a:extLst>
              </p:cNvPr>
              <p:cNvSpPr/>
              <p:nvPr/>
            </p:nvSpPr>
            <p:spPr>
              <a:xfrm>
                <a:off x="6266872" y="35997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326" name="Freeform: Shape 325">
                <a:extLst>
                  <a:ext uri="{FF2B5EF4-FFF2-40B4-BE49-F238E27FC236}">
                    <a16:creationId xmlns:a16="http://schemas.microsoft.com/office/drawing/2014/main" id="{E57407D8-285D-1B17-9D6F-76A6CD49A920}"/>
                  </a:ext>
                </a:extLst>
              </p:cNvPr>
              <p:cNvSpPr/>
              <p:nvPr/>
            </p:nvSpPr>
            <p:spPr>
              <a:xfrm>
                <a:off x="6326022"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27" name="Freeform: Shape 326">
                <a:extLst>
                  <a:ext uri="{FF2B5EF4-FFF2-40B4-BE49-F238E27FC236}">
                    <a16:creationId xmlns:a16="http://schemas.microsoft.com/office/drawing/2014/main" id="{1F994C9B-DD26-B8AC-89C5-B46732B31460}"/>
                  </a:ext>
                </a:extLst>
              </p:cNvPr>
              <p:cNvSpPr/>
              <p:nvPr/>
            </p:nvSpPr>
            <p:spPr>
              <a:xfrm>
                <a:off x="6385268" y="35997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328" name="Freeform: Shape 327">
                <a:extLst>
                  <a:ext uri="{FF2B5EF4-FFF2-40B4-BE49-F238E27FC236}">
                    <a16:creationId xmlns:a16="http://schemas.microsoft.com/office/drawing/2014/main" id="{2CF66EEF-5B4E-6FCE-0863-06DE7548BA82}"/>
                  </a:ext>
                </a:extLst>
              </p:cNvPr>
              <p:cNvSpPr/>
              <p:nvPr/>
            </p:nvSpPr>
            <p:spPr>
              <a:xfrm>
                <a:off x="6444417" y="359978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29" name="Freeform: Shape 328">
                <a:extLst>
                  <a:ext uri="{FF2B5EF4-FFF2-40B4-BE49-F238E27FC236}">
                    <a16:creationId xmlns:a16="http://schemas.microsoft.com/office/drawing/2014/main" id="{3D81D78D-A2AE-68D4-8994-8278F413CA47}"/>
                  </a:ext>
                </a:extLst>
              </p:cNvPr>
              <p:cNvSpPr/>
              <p:nvPr/>
            </p:nvSpPr>
            <p:spPr>
              <a:xfrm>
                <a:off x="6148476" y="365902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30" name="Freeform: Shape 329">
                <a:extLst>
                  <a:ext uri="{FF2B5EF4-FFF2-40B4-BE49-F238E27FC236}">
                    <a16:creationId xmlns:a16="http://schemas.microsoft.com/office/drawing/2014/main" id="{255D4AB9-F1CF-DB2C-FFE9-B110DB48AF82}"/>
                  </a:ext>
                </a:extLst>
              </p:cNvPr>
              <p:cNvSpPr/>
              <p:nvPr/>
            </p:nvSpPr>
            <p:spPr>
              <a:xfrm>
                <a:off x="620762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31" name="Freeform: Shape 330">
                <a:extLst>
                  <a:ext uri="{FF2B5EF4-FFF2-40B4-BE49-F238E27FC236}">
                    <a16:creationId xmlns:a16="http://schemas.microsoft.com/office/drawing/2014/main" id="{69DB677E-9852-2A1B-6FC3-2A46E4948A4A}"/>
                  </a:ext>
                </a:extLst>
              </p:cNvPr>
              <p:cNvSpPr/>
              <p:nvPr/>
            </p:nvSpPr>
            <p:spPr>
              <a:xfrm>
                <a:off x="6266872" y="36590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332" name="Freeform: Shape 331">
                <a:extLst>
                  <a:ext uri="{FF2B5EF4-FFF2-40B4-BE49-F238E27FC236}">
                    <a16:creationId xmlns:a16="http://schemas.microsoft.com/office/drawing/2014/main" id="{30C48C35-12DE-A0B6-5460-747479C179C9}"/>
                  </a:ext>
                </a:extLst>
              </p:cNvPr>
              <p:cNvSpPr/>
              <p:nvPr/>
            </p:nvSpPr>
            <p:spPr>
              <a:xfrm>
                <a:off x="6326022"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33" name="Freeform: Shape 332">
                <a:extLst>
                  <a:ext uri="{FF2B5EF4-FFF2-40B4-BE49-F238E27FC236}">
                    <a16:creationId xmlns:a16="http://schemas.microsoft.com/office/drawing/2014/main" id="{4D549032-DD34-1955-B2F9-37138015D9C4}"/>
                  </a:ext>
                </a:extLst>
              </p:cNvPr>
              <p:cNvSpPr/>
              <p:nvPr/>
            </p:nvSpPr>
            <p:spPr>
              <a:xfrm>
                <a:off x="6385268"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334" name="Freeform: Shape 333">
                <a:extLst>
                  <a:ext uri="{FF2B5EF4-FFF2-40B4-BE49-F238E27FC236}">
                    <a16:creationId xmlns:a16="http://schemas.microsoft.com/office/drawing/2014/main" id="{44CF0652-AE13-DD52-8793-71F5D92E8817}"/>
                  </a:ext>
                </a:extLst>
              </p:cNvPr>
              <p:cNvSpPr/>
              <p:nvPr/>
            </p:nvSpPr>
            <p:spPr>
              <a:xfrm>
                <a:off x="644441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35" name="Freeform: Shape 334">
                <a:extLst>
                  <a:ext uri="{FF2B5EF4-FFF2-40B4-BE49-F238E27FC236}">
                    <a16:creationId xmlns:a16="http://schemas.microsoft.com/office/drawing/2014/main" id="{9DF39BD7-A446-49B4-DD28-3DF1B90FE4C1}"/>
                  </a:ext>
                </a:extLst>
              </p:cNvPr>
              <p:cNvSpPr/>
              <p:nvPr/>
            </p:nvSpPr>
            <p:spPr>
              <a:xfrm>
                <a:off x="6148476" y="371817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36" name="Freeform: Shape 335">
                <a:extLst>
                  <a:ext uri="{FF2B5EF4-FFF2-40B4-BE49-F238E27FC236}">
                    <a16:creationId xmlns:a16="http://schemas.microsoft.com/office/drawing/2014/main" id="{0FBEEE7B-A8A8-C7C9-676C-D93D2527CE34}"/>
                  </a:ext>
                </a:extLst>
              </p:cNvPr>
              <p:cNvSpPr/>
              <p:nvPr/>
            </p:nvSpPr>
            <p:spPr>
              <a:xfrm>
                <a:off x="6207627"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37" name="Freeform: Shape 336">
                <a:extLst>
                  <a:ext uri="{FF2B5EF4-FFF2-40B4-BE49-F238E27FC236}">
                    <a16:creationId xmlns:a16="http://schemas.microsoft.com/office/drawing/2014/main" id="{40475705-21B2-0646-128F-24C4124E33DC}"/>
                  </a:ext>
                </a:extLst>
              </p:cNvPr>
              <p:cNvSpPr/>
              <p:nvPr/>
            </p:nvSpPr>
            <p:spPr>
              <a:xfrm>
                <a:off x="6266872" y="371817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338" name="Freeform: Shape 337">
                <a:extLst>
                  <a:ext uri="{FF2B5EF4-FFF2-40B4-BE49-F238E27FC236}">
                    <a16:creationId xmlns:a16="http://schemas.microsoft.com/office/drawing/2014/main" id="{32AD825D-6D46-F457-C89A-68C02DB6FC03}"/>
                  </a:ext>
                </a:extLst>
              </p:cNvPr>
              <p:cNvSpPr/>
              <p:nvPr/>
            </p:nvSpPr>
            <p:spPr>
              <a:xfrm>
                <a:off x="6326022"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39" name="Freeform: Shape 338">
                <a:extLst>
                  <a:ext uri="{FF2B5EF4-FFF2-40B4-BE49-F238E27FC236}">
                    <a16:creationId xmlns:a16="http://schemas.microsoft.com/office/drawing/2014/main" id="{BC6D943F-A9AC-B3F6-5A9D-67CDCBF6DCA2}"/>
                  </a:ext>
                </a:extLst>
              </p:cNvPr>
              <p:cNvSpPr/>
              <p:nvPr/>
            </p:nvSpPr>
            <p:spPr>
              <a:xfrm>
                <a:off x="6385268" y="371817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340" name="Freeform: Shape 339">
                <a:extLst>
                  <a:ext uri="{FF2B5EF4-FFF2-40B4-BE49-F238E27FC236}">
                    <a16:creationId xmlns:a16="http://schemas.microsoft.com/office/drawing/2014/main" id="{9C96D4FC-41C7-BCA0-7242-29FA29CDB506}"/>
                  </a:ext>
                </a:extLst>
              </p:cNvPr>
              <p:cNvSpPr/>
              <p:nvPr/>
            </p:nvSpPr>
            <p:spPr>
              <a:xfrm>
                <a:off x="6444417" y="371817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41" name="Freeform: Shape 340">
                <a:extLst>
                  <a:ext uri="{FF2B5EF4-FFF2-40B4-BE49-F238E27FC236}">
                    <a16:creationId xmlns:a16="http://schemas.microsoft.com/office/drawing/2014/main" id="{790AE674-AD56-0BA9-F5CC-8A550C39E71A}"/>
                  </a:ext>
                </a:extLst>
              </p:cNvPr>
              <p:cNvSpPr/>
              <p:nvPr/>
            </p:nvSpPr>
            <p:spPr>
              <a:xfrm>
                <a:off x="6148472" y="377741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42" name="Freeform: Shape 341">
                <a:extLst>
                  <a:ext uri="{FF2B5EF4-FFF2-40B4-BE49-F238E27FC236}">
                    <a16:creationId xmlns:a16="http://schemas.microsoft.com/office/drawing/2014/main" id="{BCF7FD84-73BC-7E9D-6D97-4CD231631978}"/>
                  </a:ext>
                </a:extLst>
              </p:cNvPr>
              <p:cNvSpPr/>
              <p:nvPr/>
            </p:nvSpPr>
            <p:spPr>
              <a:xfrm>
                <a:off x="6207622" y="377741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43" name="Freeform: Shape 342">
                <a:extLst>
                  <a:ext uri="{FF2B5EF4-FFF2-40B4-BE49-F238E27FC236}">
                    <a16:creationId xmlns:a16="http://schemas.microsoft.com/office/drawing/2014/main" id="{52F46362-E0DC-2C78-369E-464221FB1B4C}"/>
                  </a:ext>
                </a:extLst>
              </p:cNvPr>
              <p:cNvSpPr/>
              <p:nvPr/>
            </p:nvSpPr>
            <p:spPr>
              <a:xfrm>
                <a:off x="6266868" y="3777419"/>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344" name="Freeform: Shape 343">
                <a:extLst>
                  <a:ext uri="{FF2B5EF4-FFF2-40B4-BE49-F238E27FC236}">
                    <a16:creationId xmlns:a16="http://schemas.microsoft.com/office/drawing/2014/main" id="{9EB2414E-9A05-249D-41AE-6966C51E827A}"/>
                  </a:ext>
                </a:extLst>
              </p:cNvPr>
              <p:cNvSpPr/>
              <p:nvPr/>
            </p:nvSpPr>
            <p:spPr>
              <a:xfrm>
                <a:off x="6326024" y="3777383"/>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45" name="Freeform: Shape 344">
                <a:extLst>
                  <a:ext uri="{FF2B5EF4-FFF2-40B4-BE49-F238E27FC236}">
                    <a16:creationId xmlns:a16="http://schemas.microsoft.com/office/drawing/2014/main" id="{30F19002-BC0D-5CC9-BCDE-FB65D29F5BD8}"/>
                  </a:ext>
                </a:extLst>
              </p:cNvPr>
              <p:cNvSpPr/>
              <p:nvPr/>
            </p:nvSpPr>
            <p:spPr>
              <a:xfrm>
                <a:off x="6385287" y="37774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346" name="Freeform: Shape 345">
                <a:extLst>
                  <a:ext uri="{FF2B5EF4-FFF2-40B4-BE49-F238E27FC236}">
                    <a16:creationId xmlns:a16="http://schemas.microsoft.com/office/drawing/2014/main" id="{C56B779D-6EEB-8E4C-EE3A-454D674B7DD5}"/>
                  </a:ext>
                </a:extLst>
              </p:cNvPr>
              <p:cNvSpPr/>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grpSp>
        <p:grpSp>
          <p:nvGrpSpPr>
            <p:cNvPr id="7" name="Graphic 4">
              <a:extLst>
                <a:ext uri="{FF2B5EF4-FFF2-40B4-BE49-F238E27FC236}">
                  <a16:creationId xmlns:a16="http://schemas.microsoft.com/office/drawing/2014/main" id="{E98E9590-82B7-EBC2-2EE7-7A23A2F5352E}"/>
                </a:ext>
              </a:extLst>
            </p:cNvPr>
            <p:cNvGrpSpPr/>
            <p:nvPr/>
          </p:nvGrpSpPr>
          <p:grpSpPr>
            <a:xfrm>
              <a:off x="10154386" y="4452483"/>
              <a:ext cx="1443404" cy="1443418"/>
              <a:chOff x="5734037" y="3067039"/>
              <a:chExt cx="724483" cy="724489"/>
            </a:xfrm>
            <a:grpFill/>
          </p:grpSpPr>
          <p:sp>
            <p:nvSpPr>
              <p:cNvPr id="9" name="Freeform: Shape 8">
                <a:extLst>
                  <a:ext uri="{FF2B5EF4-FFF2-40B4-BE49-F238E27FC236}">
                    <a16:creationId xmlns:a16="http://schemas.microsoft.com/office/drawing/2014/main" id="{109173D0-F2E5-0104-CF90-908E47B19525}"/>
                  </a:ext>
                </a:extLst>
              </p:cNvPr>
              <p:cNvSpPr/>
              <p:nvPr/>
            </p:nvSpPr>
            <p:spPr>
              <a:xfrm>
                <a:off x="5734038" y="3067039"/>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10" name="Freeform: Shape 9">
                <a:extLst>
                  <a:ext uri="{FF2B5EF4-FFF2-40B4-BE49-F238E27FC236}">
                    <a16:creationId xmlns:a16="http://schemas.microsoft.com/office/drawing/2014/main" id="{E8ED9702-E412-850F-2CC8-0CEE3C46FA16}"/>
                  </a:ext>
                </a:extLst>
              </p:cNvPr>
              <p:cNvSpPr/>
              <p:nvPr/>
            </p:nvSpPr>
            <p:spPr>
              <a:xfrm>
                <a:off x="5793283"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1" name="Freeform: Shape 10">
                <a:extLst>
                  <a:ext uri="{FF2B5EF4-FFF2-40B4-BE49-F238E27FC236}">
                    <a16:creationId xmlns:a16="http://schemas.microsoft.com/office/drawing/2014/main" id="{F22FBFC3-AC76-BDE1-B23C-0B87C2164FEA}"/>
                  </a:ext>
                </a:extLst>
              </p:cNvPr>
              <p:cNvSpPr/>
              <p:nvPr/>
            </p:nvSpPr>
            <p:spPr>
              <a:xfrm>
                <a:off x="5852433"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2" name="Freeform: Shape 11">
                <a:extLst>
                  <a:ext uri="{FF2B5EF4-FFF2-40B4-BE49-F238E27FC236}">
                    <a16:creationId xmlns:a16="http://schemas.microsoft.com/office/drawing/2014/main" id="{264E92D6-D4D2-F600-5B12-3F3E5892E185}"/>
                  </a:ext>
                </a:extLst>
              </p:cNvPr>
              <p:cNvSpPr/>
              <p:nvPr/>
            </p:nvSpPr>
            <p:spPr>
              <a:xfrm>
                <a:off x="591167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3" name="Freeform: Shape 12">
                <a:extLst>
                  <a:ext uri="{FF2B5EF4-FFF2-40B4-BE49-F238E27FC236}">
                    <a16:creationId xmlns:a16="http://schemas.microsoft.com/office/drawing/2014/main" id="{050ADC2E-C1FC-9AEC-215D-83A595C4DE3D}"/>
                  </a:ext>
                </a:extLst>
              </p:cNvPr>
              <p:cNvSpPr/>
              <p:nvPr/>
            </p:nvSpPr>
            <p:spPr>
              <a:xfrm>
                <a:off x="597082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4" name="Freeform: Shape 13">
                <a:extLst>
                  <a:ext uri="{FF2B5EF4-FFF2-40B4-BE49-F238E27FC236}">
                    <a16:creationId xmlns:a16="http://schemas.microsoft.com/office/drawing/2014/main" id="{5FD48C9E-E3F3-823D-A9FA-0755BA45EC6A}"/>
                  </a:ext>
                </a:extLst>
              </p:cNvPr>
              <p:cNvSpPr/>
              <p:nvPr/>
            </p:nvSpPr>
            <p:spPr>
              <a:xfrm>
                <a:off x="6030074"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5" name="Freeform: Shape 14">
                <a:extLst>
                  <a:ext uri="{FF2B5EF4-FFF2-40B4-BE49-F238E27FC236}">
                    <a16:creationId xmlns:a16="http://schemas.microsoft.com/office/drawing/2014/main" id="{E5F49A64-8110-0FBA-E9DA-85E4D00EAA08}"/>
                  </a:ext>
                </a:extLst>
              </p:cNvPr>
              <p:cNvSpPr/>
              <p:nvPr/>
            </p:nvSpPr>
            <p:spPr>
              <a:xfrm>
                <a:off x="608922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6" name="Freeform: Shape 15">
                <a:extLst>
                  <a:ext uri="{FF2B5EF4-FFF2-40B4-BE49-F238E27FC236}">
                    <a16:creationId xmlns:a16="http://schemas.microsoft.com/office/drawing/2014/main" id="{B284DF1C-60BF-575F-8BEC-A95AE05ED790}"/>
                  </a:ext>
                </a:extLst>
              </p:cNvPr>
              <p:cNvSpPr/>
              <p:nvPr/>
            </p:nvSpPr>
            <p:spPr>
              <a:xfrm>
                <a:off x="5734038" y="312628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17" name="Freeform: Shape 16">
                <a:extLst>
                  <a:ext uri="{FF2B5EF4-FFF2-40B4-BE49-F238E27FC236}">
                    <a16:creationId xmlns:a16="http://schemas.microsoft.com/office/drawing/2014/main" id="{0B3538C3-2986-F7B4-5A23-B5B52EFA69B5}"/>
                  </a:ext>
                </a:extLst>
              </p:cNvPr>
              <p:cNvSpPr/>
              <p:nvPr/>
            </p:nvSpPr>
            <p:spPr>
              <a:xfrm>
                <a:off x="5793283" y="312628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8" name="Freeform: Shape 17">
                <a:extLst>
                  <a:ext uri="{FF2B5EF4-FFF2-40B4-BE49-F238E27FC236}">
                    <a16:creationId xmlns:a16="http://schemas.microsoft.com/office/drawing/2014/main" id="{66C836C9-B026-FE26-C4BE-B248DC449E13}"/>
                  </a:ext>
                </a:extLst>
              </p:cNvPr>
              <p:cNvSpPr/>
              <p:nvPr/>
            </p:nvSpPr>
            <p:spPr>
              <a:xfrm>
                <a:off x="5852433"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9" name="Freeform: Shape 18">
                <a:extLst>
                  <a:ext uri="{FF2B5EF4-FFF2-40B4-BE49-F238E27FC236}">
                    <a16:creationId xmlns:a16="http://schemas.microsoft.com/office/drawing/2014/main" id="{DBF3F798-1832-5E9C-D584-16EF551E98D9}"/>
                  </a:ext>
                </a:extLst>
              </p:cNvPr>
              <p:cNvSpPr/>
              <p:nvPr/>
            </p:nvSpPr>
            <p:spPr>
              <a:xfrm>
                <a:off x="591167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0" name="Freeform: Shape 19">
                <a:extLst>
                  <a:ext uri="{FF2B5EF4-FFF2-40B4-BE49-F238E27FC236}">
                    <a16:creationId xmlns:a16="http://schemas.microsoft.com/office/drawing/2014/main" id="{E4504A31-C71F-796F-4BD9-02F83136AE84}"/>
                  </a:ext>
                </a:extLst>
              </p:cNvPr>
              <p:cNvSpPr/>
              <p:nvPr/>
            </p:nvSpPr>
            <p:spPr>
              <a:xfrm>
                <a:off x="597082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1" name="Freeform: Shape 20">
                <a:extLst>
                  <a:ext uri="{FF2B5EF4-FFF2-40B4-BE49-F238E27FC236}">
                    <a16:creationId xmlns:a16="http://schemas.microsoft.com/office/drawing/2014/main" id="{2EA0F6A9-7C2C-D1EA-DF11-9BE23A28DBE7}"/>
                  </a:ext>
                </a:extLst>
              </p:cNvPr>
              <p:cNvSpPr/>
              <p:nvPr/>
            </p:nvSpPr>
            <p:spPr>
              <a:xfrm>
                <a:off x="6030073" y="312628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22" name="Freeform: Shape 21">
                <a:extLst>
                  <a:ext uri="{FF2B5EF4-FFF2-40B4-BE49-F238E27FC236}">
                    <a16:creationId xmlns:a16="http://schemas.microsoft.com/office/drawing/2014/main" id="{5CADC268-3C52-5159-225D-6319BD19CB3E}"/>
                  </a:ext>
                </a:extLst>
              </p:cNvPr>
              <p:cNvSpPr/>
              <p:nvPr/>
            </p:nvSpPr>
            <p:spPr>
              <a:xfrm>
                <a:off x="6089224"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3" name="Freeform: Shape 22">
                <a:extLst>
                  <a:ext uri="{FF2B5EF4-FFF2-40B4-BE49-F238E27FC236}">
                    <a16:creationId xmlns:a16="http://schemas.microsoft.com/office/drawing/2014/main" id="{802BA67B-D4AA-2D35-5F4E-AB521DF957AC}"/>
                  </a:ext>
                </a:extLst>
              </p:cNvPr>
              <p:cNvSpPr/>
              <p:nvPr/>
            </p:nvSpPr>
            <p:spPr>
              <a:xfrm>
                <a:off x="5734038" y="318543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24" name="Freeform: Shape 23">
                <a:extLst>
                  <a:ext uri="{FF2B5EF4-FFF2-40B4-BE49-F238E27FC236}">
                    <a16:creationId xmlns:a16="http://schemas.microsoft.com/office/drawing/2014/main" id="{7C6AAE01-A3ED-F963-BAA1-0FBABBE547B7}"/>
                  </a:ext>
                </a:extLst>
              </p:cNvPr>
              <p:cNvSpPr/>
              <p:nvPr/>
            </p:nvSpPr>
            <p:spPr>
              <a:xfrm>
                <a:off x="5793283"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25" name="Freeform: Shape 24">
                <a:extLst>
                  <a:ext uri="{FF2B5EF4-FFF2-40B4-BE49-F238E27FC236}">
                    <a16:creationId xmlns:a16="http://schemas.microsoft.com/office/drawing/2014/main" id="{FFBA4CA8-452D-1DEA-E037-76C30C77F066}"/>
                  </a:ext>
                </a:extLst>
              </p:cNvPr>
              <p:cNvSpPr/>
              <p:nvPr/>
            </p:nvSpPr>
            <p:spPr>
              <a:xfrm>
                <a:off x="5852433"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6" name="Freeform: Shape 25">
                <a:extLst>
                  <a:ext uri="{FF2B5EF4-FFF2-40B4-BE49-F238E27FC236}">
                    <a16:creationId xmlns:a16="http://schemas.microsoft.com/office/drawing/2014/main" id="{0B85F6EB-49E7-CB83-B35E-420D048811C9}"/>
                  </a:ext>
                </a:extLst>
              </p:cNvPr>
              <p:cNvSpPr/>
              <p:nvPr/>
            </p:nvSpPr>
            <p:spPr>
              <a:xfrm>
                <a:off x="591167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7" name="Freeform: Shape 26">
                <a:extLst>
                  <a:ext uri="{FF2B5EF4-FFF2-40B4-BE49-F238E27FC236}">
                    <a16:creationId xmlns:a16="http://schemas.microsoft.com/office/drawing/2014/main" id="{6741FE1D-2B31-FE45-D093-9EE41F5465AB}"/>
                  </a:ext>
                </a:extLst>
              </p:cNvPr>
              <p:cNvSpPr/>
              <p:nvPr/>
            </p:nvSpPr>
            <p:spPr>
              <a:xfrm>
                <a:off x="597082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8" name="Freeform: Shape 27">
                <a:extLst>
                  <a:ext uri="{FF2B5EF4-FFF2-40B4-BE49-F238E27FC236}">
                    <a16:creationId xmlns:a16="http://schemas.microsoft.com/office/drawing/2014/main" id="{82EF21E1-00E9-06EB-FD3E-DFDD62E83C39}"/>
                  </a:ext>
                </a:extLst>
              </p:cNvPr>
              <p:cNvSpPr/>
              <p:nvPr/>
            </p:nvSpPr>
            <p:spPr>
              <a:xfrm>
                <a:off x="6030074"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29" name="Freeform: Shape 28">
                <a:extLst>
                  <a:ext uri="{FF2B5EF4-FFF2-40B4-BE49-F238E27FC236}">
                    <a16:creationId xmlns:a16="http://schemas.microsoft.com/office/drawing/2014/main" id="{668BAC54-BD49-4FBA-C2E9-1592B3AA204B}"/>
                  </a:ext>
                </a:extLst>
              </p:cNvPr>
              <p:cNvSpPr/>
              <p:nvPr/>
            </p:nvSpPr>
            <p:spPr>
              <a:xfrm>
                <a:off x="6089224"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0" name="Freeform: Shape 29">
                <a:extLst>
                  <a:ext uri="{FF2B5EF4-FFF2-40B4-BE49-F238E27FC236}">
                    <a16:creationId xmlns:a16="http://schemas.microsoft.com/office/drawing/2014/main" id="{C6379E89-5E3A-8895-EE20-37EBA99C1B7E}"/>
                  </a:ext>
                </a:extLst>
              </p:cNvPr>
              <p:cNvSpPr/>
              <p:nvPr/>
            </p:nvSpPr>
            <p:spPr>
              <a:xfrm>
                <a:off x="5734038" y="324467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BECB5D7A-B8A7-1733-D623-B3B46EE9A09D}"/>
                  </a:ext>
                </a:extLst>
              </p:cNvPr>
              <p:cNvSpPr/>
              <p:nvPr/>
            </p:nvSpPr>
            <p:spPr>
              <a:xfrm>
                <a:off x="5793283" y="3244677"/>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68B77E48-DAEF-025D-B468-015B34BDC612}"/>
                  </a:ext>
                </a:extLst>
              </p:cNvPr>
              <p:cNvSpPr/>
              <p:nvPr/>
            </p:nvSpPr>
            <p:spPr>
              <a:xfrm>
                <a:off x="5852433"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3" name="Freeform: Shape 32">
                <a:extLst>
                  <a:ext uri="{FF2B5EF4-FFF2-40B4-BE49-F238E27FC236}">
                    <a16:creationId xmlns:a16="http://schemas.microsoft.com/office/drawing/2014/main" id="{F227E596-651C-B082-424E-2633B13CC1C4}"/>
                  </a:ext>
                </a:extLst>
              </p:cNvPr>
              <p:cNvSpPr/>
              <p:nvPr/>
            </p:nvSpPr>
            <p:spPr>
              <a:xfrm>
                <a:off x="591167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76880718-4180-7DFD-586D-CA2FEA611D4D}"/>
                  </a:ext>
                </a:extLst>
              </p:cNvPr>
              <p:cNvSpPr/>
              <p:nvPr/>
            </p:nvSpPr>
            <p:spPr>
              <a:xfrm>
                <a:off x="597082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20976629-B347-07C2-7D8B-64D39A2E721A}"/>
                  </a:ext>
                </a:extLst>
              </p:cNvPr>
              <p:cNvSpPr/>
              <p:nvPr/>
            </p:nvSpPr>
            <p:spPr>
              <a:xfrm>
                <a:off x="6030073" y="324467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6" name="Freeform: Shape 35">
                <a:extLst>
                  <a:ext uri="{FF2B5EF4-FFF2-40B4-BE49-F238E27FC236}">
                    <a16:creationId xmlns:a16="http://schemas.microsoft.com/office/drawing/2014/main" id="{56B8E7BF-167A-4962-29FF-93D83308BABA}"/>
                  </a:ext>
                </a:extLst>
              </p:cNvPr>
              <p:cNvSpPr/>
              <p:nvPr/>
            </p:nvSpPr>
            <p:spPr>
              <a:xfrm>
                <a:off x="6089224"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7" name="Freeform: Shape 36">
                <a:extLst>
                  <a:ext uri="{FF2B5EF4-FFF2-40B4-BE49-F238E27FC236}">
                    <a16:creationId xmlns:a16="http://schemas.microsoft.com/office/drawing/2014/main" id="{6F00E792-0146-6D17-4EAA-25035CD41974}"/>
                  </a:ext>
                </a:extLst>
              </p:cNvPr>
              <p:cNvSpPr/>
              <p:nvPr/>
            </p:nvSpPr>
            <p:spPr>
              <a:xfrm>
                <a:off x="5734038" y="330382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38" name="Freeform: Shape 37">
                <a:extLst>
                  <a:ext uri="{FF2B5EF4-FFF2-40B4-BE49-F238E27FC236}">
                    <a16:creationId xmlns:a16="http://schemas.microsoft.com/office/drawing/2014/main" id="{252F98AF-5B6D-665E-16ED-71D936862366}"/>
                  </a:ext>
                </a:extLst>
              </p:cNvPr>
              <p:cNvSpPr/>
              <p:nvPr/>
            </p:nvSpPr>
            <p:spPr>
              <a:xfrm>
                <a:off x="5793283"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9" name="Freeform: Shape 38">
                <a:extLst>
                  <a:ext uri="{FF2B5EF4-FFF2-40B4-BE49-F238E27FC236}">
                    <a16:creationId xmlns:a16="http://schemas.microsoft.com/office/drawing/2014/main" id="{7A3BFDF3-A6AC-2DFA-C5CB-2F5E5EB3B9BE}"/>
                  </a:ext>
                </a:extLst>
              </p:cNvPr>
              <p:cNvSpPr/>
              <p:nvPr/>
            </p:nvSpPr>
            <p:spPr>
              <a:xfrm>
                <a:off x="5852433"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0" name="Freeform: Shape 39">
                <a:extLst>
                  <a:ext uri="{FF2B5EF4-FFF2-40B4-BE49-F238E27FC236}">
                    <a16:creationId xmlns:a16="http://schemas.microsoft.com/office/drawing/2014/main" id="{77F0E40E-8650-E988-8100-B475FB110C0A}"/>
                  </a:ext>
                </a:extLst>
              </p:cNvPr>
              <p:cNvSpPr/>
              <p:nvPr/>
            </p:nvSpPr>
            <p:spPr>
              <a:xfrm>
                <a:off x="591167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1" name="Freeform: Shape 40">
                <a:extLst>
                  <a:ext uri="{FF2B5EF4-FFF2-40B4-BE49-F238E27FC236}">
                    <a16:creationId xmlns:a16="http://schemas.microsoft.com/office/drawing/2014/main" id="{EA508CB0-C954-89D3-28FC-5EF68F22FDB2}"/>
                  </a:ext>
                </a:extLst>
              </p:cNvPr>
              <p:cNvSpPr/>
              <p:nvPr/>
            </p:nvSpPr>
            <p:spPr>
              <a:xfrm>
                <a:off x="597082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2" name="Freeform: Shape 41">
                <a:extLst>
                  <a:ext uri="{FF2B5EF4-FFF2-40B4-BE49-F238E27FC236}">
                    <a16:creationId xmlns:a16="http://schemas.microsoft.com/office/drawing/2014/main" id="{744C66F2-EBC6-5182-06E8-D9D33696255F}"/>
                  </a:ext>
                </a:extLst>
              </p:cNvPr>
              <p:cNvSpPr/>
              <p:nvPr/>
            </p:nvSpPr>
            <p:spPr>
              <a:xfrm>
                <a:off x="6030073" y="330382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3" name="Freeform: Shape 42">
                <a:extLst>
                  <a:ext uri="{FF2B5EF4-FFF2-40B4-BE49-F238E27FC236}">
                    <a16:creationId xmlns:a16="http://schemas.microsoft.com/office/drawing/2014/main" id="{3638AEE4-0A37-5116-A518-9FB3A02BD8F1}"/>
                  </a:ext>
                </a:extLst>
              </p:cNvPr>
              <p:cNvSpPr/>
              <p:nvPr/>
            </p:nvSpPr>
            <p:spPr>
              <a:xfrm>
                <a:off x="608922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4" name="Freeform: Shape 43">
                <a:extLst>
                  <a:ext uri="{FF2B5EF4-FFF2-40B4-BE49-F238E27FC236}">
                    <a16:creationId xmlns:a16="http://schemas.microsoft.com/office/drawing/2014/main" id="{BD439480-8868-9BBB-9880-A8851E9BAF4C}"/>
                  </a:ext>
                </a:extLst>
              </p:cNvPr>
              <p:cNvSpPr/>
              <p:nvPr/>
            </p:nvSpPr>
            <p:spPr>
              <a:xfrm>
                <a:off x="5734038" y="3363074"/>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45" name="Freeform: Shape 44">
                <a:extLst>
                  <a:ext uri="{FF2B5EF4-FFF2-40B4-BE49-F238E27FC236}">
                    <a16:creationId xmlns:a16="http://schemas.microsoft.com/office/drawing/2014/main" id="{CE5ABA3E-259D-92B8-5C36-73AF6A52154E}"/>
                  </a:ext>
                </a:extLst>
              </p:cNvPr>
              <p:cNvSpPr/>
              <p:nvPr/>
            </p:nvSpPr>
            <p:spPr>
              <a:xfrm>
                <a:off x="5793283"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6" name="Freeform: Shape 45">
                <a:extLst>
                  <a:ext uri="{FF2B5EF4-FFF2-40B4-BE49-F238E27FC236}">
                    <a16:creationId xmlns:a16="http://schemas.microsoft.com/office/drawing/2014/main" id="{44F603E1-0151-C756-C62E-8B4F41BA9948}"/>
                  </a:ext>
                </a:extLst>
              </p:cNvPr>
              <p:cNvSpPr/>
              <p:nvPr/>
            </p:nvSpPr>
            <p:spPr>
              <a:xfrm>
                <a:off x="5852433"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7" name="Freeform: Shape 46">
                <a:extLst>
                  <a:ext uri="{FF2B5EF4-FFF2-40B4-BE49-F238E27FC236}">
                    <a16:creationId xmlns:a16="http://schemas.microsoft.com/office/drawing/2014/main" id="{D43C11A7-E0F1-082F-8B9D-18C04B9D865B}"/>
                  </a:ext>
                </a:extLst>
              </p:cNvPr>
              <p:cNvSpPr/>
              <p:nvPr/>
            </p:nvSpPr>
            <p:spPr>
              <a:xfrm>
                <a:off x="591167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8" name="Freeform: Shape 47">
                <a:extLst>
                  <a:ext uri="{FF2B5EF4-FFF2-40B4-BE49-F238E27FC236}">
                    <a16:creationId xmlns:a16="http://schemas.microsoft.com/office/drawing/2014/main" id="{C740DF15-E82B-BA0E-78DC-762348ADABB0}"/>
                  </a:ext>
                </a:extLst>
              </p:cNvPr>
              <p:cNvSpPr/>
              <p:nvPr/>
            </p:nvSpPr>
            <p:spPr>
              <a:xfrm>
                <a:off x="597082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9" name="Freeform: Shape 48">
                <a:extLst>
                  <a:ext uri="{FF2B5EF4-FFF2-40B4-BE49-F238E27FC236}">
                    <a16:creationId xmlns:a16="http://schemas.microsoft.com/office/drawing/2014/main" id="{D2C355D4-6D30-C62D-D95B-E369A5913DBB}"/>
                  </a:ext>
                </a:extLst>
              </p:cNvPr>
              <p:cNvSpPr/>
              <p:nvPr/>
            </p:nvSpPr>
            <p:spPr>
              <a:xfrm>
                <a:off x="6030073" y="3363074"/>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EA3D2728-36AC-ACC0-A202-6449F0B5177E}"/>
                  </a:ext>
                </a:extLst>
              </p:cNvPr>
              <p:cNvSpPr/>
              <p:nvPr/>
            </p:nvSpPr>
            <p:spPr>
              <a:xfrm>
                <a:off x="608922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149D1450-8041-D3F3-4826-D23B89C0CF2B}"/>
                  </a:ext>
                </a:extLst>
              </p:cNvPr>
              <p:cNvSpPr/>
              <p:nvPr/>
            </p:nvSpPr>
            <p:spPr>
              <a:xfrm>
                <a:off x="5734038" y="34222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DECE1BC5-93FA-37FA-CE6B-F04F8A2464B7}"/>
                  </a:ext>
                </a:extLst>
              </p:cNvPr>
              <p:cNvSpPr/>
              <p:nvPr/>
            </p:nvSpPr>
            <p:spPr>
              <a:xfrm>
                <a:off x="5793283"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6297EA63-043A-EB32-4341-EDFC6DE58547}"/>
                  </a:ext>
                </a:extLst>
              </p:cNvPr>
              <p:cNvSpPr/>
              <p:nvPr/>
            </p:nvSpPr>
            <p:spPr>
              <a:xfrm>
                <a:off x="5852433"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EAFDB40A-0173-FD78-3C76-808E6D66CC78}"/>
                  </a:ext>
                </a:extLst>
              </p:cNvPr>
              <p:cNvSpPr/>
              <p:nvPr/>
            </p:nvSpPr>
            <p:spPr>
              <a:xfrm>
                <a:off x="591167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6F1FFD27-DCC0-5063-A7C6-111A27D04AEA}"/>
                  </a:ext>
                </a:extLst>
              </p:cNvPr>
              <p:cNvSpPr/>
              <p:nvPr/>
            </p:nvSpPr>
            <p:spPr>
              <a:xfrm>
                <a:off x="597082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6" name="Freeform: Shape 55">
                <a:extLst>
                  <a:ext uri="{FF2B5EF4-FFF2-40B4-BE49-F238E27FC236}">
                    <a16:creationId xmlns:a16="http://schemas.microsoft.com/office/drawing/2014/main" id="{B67F7F8A-9C49-BC11-8586-589C07DBC140}"/>
                  </a:ext>
                </a:extLst>
              </p:cNvPr>
              <p:cNvSpPr/>
              <p:nvPr/>
            </p:nvSpPr>
            <p:spPr>
              <a:xfrm>
                <a:off x="6030073" y="34222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7" name="Freeform: Shape 56">
                <a:extLst>
                  <a:ext uri="{FF2B5EF4-FFF2-40B4-BE49-F238E27FC236}">
                    <a16:creationId xmlns:a16="http://schemas.microsoft.com/office/drawing/2014/main" id="{B4829797-71F9-1F8B-77FB-8DA0A1C9081D}"/>
                  </a:ext>
                </a:extLst>
              </p:cNvPr>
              <p:cNvSpPr/>
              <p:nvPr/>
            </p:nvSpPr>
            <p:spPr>
              <a:xfrm>
                <a:off x="608922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2DFC82D5-4CF0-A59E-B44B-587D54EAE447}"/>
                  </a:ext>
                </a:extLst>
              </p:cNvPr>
              <p:cNvSpPr/>
              <p:nvPr/>
            </p:nvSpPr>
            <p:spPr>
              <a:xfrm>
                <a:off x="6148469"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59" name="Freeform: Shape 58">
                <a:extLst>
                  <a:ext uri="{FF2B5EF4-FFF2-40B4-BE49-F238E27FC236}">
                    <a16:creationId xmlns:a16="http://schemas.microsoft.com/office/drawing/2014/main" id="{00E0F326-D7F5-B986-3CEA-8CBE584A9CE7}"/>
                  </a:ext>
                </a:extLst>
              </p:cNvPr>
              <p:cNvSpPr/>
              <p:nvPr/>
            </p:nvSpPr>
            <p:spPr>
              <a:xfrm>
                <a:off x="620762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60" name="Freeform: Shape 59">
                <a:extLst>
                  <a:ext uri="{FF2B5EF4-FFF2-40B4-BE49-F238E27FC236}">
                    <a16:creationId xmlns:a16="http://schemas.microsoft.com/office/drawing/2014/main" id="{880FE08B-9FA2-8DED-10DC-D14E3D4D9861}"/>
                  </a:ext>
                </a:extLst>
              </p:cNvPr>
              <p:cNvSpPr/>
              <p:nvPr/>
            </p:nvSpPr>
            <p:spPr>
              <a:xfrm>
                <a:off x="6266865" y="3067039"/>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99D468F7-54A8-E96B-4C57-FF28BC28724C}"/>
                  </a:ext>
                </a:extLst>
              </p:cNvPr>
              <p:cNvSpPr/>
              <p:nvPr/>
            </p:nvSpPr>
            <p:spPr>
              <a:xfrm>
                <a:off x="632601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8ADC75E0-E886-8935-FA06-7B6DB5C83840}"/>
                  </a:ext>
                </a:extLst>
              </p:cNvPr>
              <p:cNvSpPr/>
              <p:nvPr/>
            </p:nvSpPr>
            <p:spPr>
              <a:xfrm>
                <a:off x="638526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CA0B2201-E663-4B53-CDC5-0B36DD96E7F8}"/>
                  </a:ext>
                </a:extLst>
              </p:cNvPr>
              <p:cNvSpPr/>
              <p:nvPr/>
            </p:nvSpPr>
            <p:spPr>
              <a:xfrm>
                <a:off x="644441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92C4C5A1-18B4-F710-DD3A-915993D12970}"/>
                  </a:ext>
                </a:extLst>
              </p:cNvPr>
              <p:cNvSpPr/>
              <p:nvPr/>
            </p:nvSpPr>
            <p:spPr>
              <a:xfrm>
                <a:off x="6148469" y="312628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30A3E155-9315-B722-DFC4-AE9732B8A4C9}"/>
                  </a:ext>
                </a:extLst>
              </p:cNvPr>
              <p:cNvSpPr/>
              <p:nvPr/>
            </p:nvSpPr>
            <p:spPr>
              <a:xfrm>
                <a:off x="620762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66" name="Freeform: Shape 65">
                <a:extLst>
                  <a:ext uri="{FF2B5EF4-FFF2-40B4-BE49-F238E27FC236}">
                    <a16:creationId xmlns:a16="http://schemas.microsoft.com/office/drawing/2014/main" id="{A43458D5-D7E6-DC8D-E311-CB2CDF964F68}"/>
                  </a:ext>
                </a:extLst>
              </p:cNvPr>
              <p:cNvSpPr/>
              <p:nvPr/>
            </p:nvSpPr>
            <p:spPr>
              <a:xfrm>
                <a:off x="6266865" y="312628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67" name="Freeform: Shape 66">
                <a:extLst>
                  <a:ext uri="{FF2B5EF4-FFF2-40B4-BE49-F238E27FC236}">
                    <a16:creationId xmlns:a16="http://schemas.microsoft.com/office/drawing/2014/main" id="{87E02BF7-5068-F606-D0D7-A53C66FA2531}"/>
                  </a:ext>
                </a:extLst>
              </p:cNvPr>
              <p:cNvSpPr/>
              <p:nvPr/>
            </p:nvSpPr>
            <p:spPr>
              <a:xfrm>
                <a:off x="6326014"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68" name="Freeform: Shape 67">
                <a:extLst>
                  <a:ext uri="{FF2B5EF4-FFF2-40B4-BE49-F238E27FC236}">
                    <a16:creationId xmlns:a16="http://schemas.microsoft.com/office/drawing/2014/main" id="{B3288F55-EC4C-0088-E760-9D56DC0B6A3A}"/>
                  </a:ext>
                </a:extLst>
              </p:cNvPr>
              <p:cNvSpPr/>
              <p:nvPr/>
            </p:nvSpPr>
            <p:spPr>
              <a:xfrm>
                <a:off x="638526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69" name="Freeform: Shape 68">
                <a:extLst>
                  <a:ext uri="{FF2B5EF4-FFF2-40B4-BE49-F238E27FC236}">
                    <a16:creationId xmlns:a16="http://schemas.microsoft.com/office/drawing/2014/main" id="{235F9818-C9F9-5282-A439-13CD82AD2F74}"/>
                  </a:ext>
                </a:extLst>
              </p:cNvPr>
              <p:cNvSpPr/>
              <p:nvPr/>
            </p:nvSpPr>
            <p:spPr>
              <a:xfrm>
                <a:off x="6444410" y="312628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70" name="Freeform: Shape 69">
                <a:extLst>
                  <a:ext uri="{FF2B5EF4-FFF2-40B4-BE49-F238E27FC236}">
                    <a16:creationId xmlns:a16="http://schemas.microsoft.com/office/drawing/2014/main" id="{CC3EFAE6-CCA5-52B2-B3AB-862CDBA707DE}"/>
                  </a:ext>
                </a:extLst>
              </p:cNvPr>
              <p:cNvSpPr/>
              <p:nvPr/>
            </p:nvSpPr>
            <p:spPr>
              <a:xfrm>
                <a:off x="6148469" y="3185433"/>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71" name="Freeform: Shape 70">
                <a:extLst>
                  <a:ext uri="{FF2B5EF4-FFF2-40B4-BE49-F238E27FC236}">
                    <a16:creationId xmlns:a16="http://schemas.microsoft.com/office/drawing/2014/main" id="{53C7FAD1-57FF-EBCA-7454-8B3DFA7194F9}"/>
                  </a:ext>
                </a:extLst>
              </p:cNvPr>
              <p:cNvSpPr/>
              <p:nvPr/>
            </p:nvSpPr>
            <p:spPr>
              <a:xfrm>
                <a:off x="620762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72" name="Freeform: Shape 71">
                <a:extLst>
                  <a:ext uri="{FF2B5EF4-FFF2-40B4-BE49-F238E27FC236}">
                    <a16:creationId xmlns:a16="http://schemas.microsoft.com/office/drawing/2014/main" id="{4F0C79F2-ACE1-C3D6-F058-D073A7E6C469}"/>
                  </a:ext>
                </a:extLst>
              </p:cNvPr>
              <p:cNvSpPr/>
              <p:nvPr/>
            </p:nvSpPr>
            <p:spPr>
              <a:xfrm>
                <a:off x="6266865" y="3185433"/>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73" name="Freeform: Shape 72">
                <a:extLst>
                  <a:ext uri="{FF2B5EF4-FFF2-40B4-BE49-F238E27FC236}">
                    <a16:creationId xmlns:a16="http://schemas.microsoft.com/office/drawing/2014/main" id="{F5AB284A-5644-558D-4213-5C6291E6A9BB}"/>
                  </a:ext>
                </a:extLst>
              </p:cNvPr>
              <p:cNvSpPr/>
              <p:nvPr/>
            </p:nvSpPr>
            <p:spPr>
              <a:xfrm>
                <a:off x="6326014"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74" name="Freeform: Shape 73">
                <a:extLst>
                  <a:ext uri="{FF2B5EF4-FFF2-40B4-BE49-F238E27FC236}">
                    <a16:creationId xmlns:a16="http://schemas.microsoft.com/office/drawing/2014/main" id="{F0E6FCF9-4320-DA2D-5765-6997F509FEE0}"/>
                  </a:ext>
                </a:extLst>
              </p:cNvPr>
              <p:cNvSpPr/>
              <p:nvPr/>
            </p:nvSpPr>
            <p:spPr>
              <a:xfrm>
                <a:off x="638526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75" name="Freeform: Shape 74">
                <a:extLst>
                  <a:ext uri="{FF2B5EF4-FFF2-40B4-BE49-F238E27FC236}">
                    <a16:creationId xmlns:a16="http://schemas.microsoft.com/office/drawing/2014/main" id="{EBC12714-569D-E77F-3153-EA9FCC63BE51}"/>
                  </a:ext>
                </a:extLst>
              </p:cNvPr>
              <p:cNvSpPr/>
              <p:nvPr/>
            </p:nvSpPr>
            <p:spPr>
              <a:xfrm>
                <a:off x="6444410" y="318543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76" name="Freeform: Shape 75">
                <a:extLst>
                  <a:ext uri="{FF2B5EF4-FFF2-40B4-BE49-F238E27FC236}">
                    <a16:creationId xmlns:a16="http://schemas.microsoft.com/office/drawing/2014/main" id="{D78C9F01-15E0-5689-FF8E-AB0C9EC1C99E}"/>
                  </a:ext>
                </a:extLst>
              </p:cNvPr>
              <p:cNvSpPr/>
              <p:nvPr/>
            </p:nvSpPr>
            <p:spPr>
              <a:xfrm>
                <a:off x="6148469" y="3244676"/>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77" name="Freeform: Shape 76">
                <a:extLst>
                  <a:ext uri="{FF2B5EF4-FFF2-40B4-BE49-F238E27FC236}">
                    <a16:creationId xmlns:a16="http://schemas.microsoft.com/office/drawing/2014/main" id="{9BC02A6C-2A49-CF94-833E-CC0B72D866B5}"/>
                  </a:ext>
                </a:extLst>
              </p:cNvPr>
              <p:cNvSpPr/>
              <p:nvPr/>
            </p:nvSpPr>
            <p:spPr>
              <a:xfrm>
                <a:off x="620762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78" name="Freeform: Shape 77">
                <a:extLst>
                  <a:ext uri="{FF2B5EF4-FFF2-40B4-BE49-F238E27FC236}">
                    <a16:creationId xmlns:a16="http://schemas.microsoft.com/office/drawing/2014/main" id="{2697D7CE-F609-F1C8-6473-53F6A0FA9395}"/>
                  </a:ext>
                </a:extLst>
              </p:cNvPr>
              <p:cNvSpPr/>
              <p:nvPr/>
            </p:nvSpPr>
            <p:spPr>
              <a:xfrm>
                <a:off x="6266865" y="3244676"/>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79" name="Freeform: Shape 78">
                <a:extLst>
                  <a:ext uri="{FF2B5EF4-FFF2-40B4-BE49-F238E27FC236}">
                    <a16:creationId xmlns:a16="http://schemas.microsoft.com/office/drawing/2014/main" id="{6B0A8D6B-78C0-A88E-8290-5EF5AB778230}"/>
                  </a:ext>
                </a:extLst>
              </p:cNvPr>
              <p:cNvSpPr/>
              <p:nvPr/>
            </p:nvSpPr>
            <p:spPr>
              <a:xfrm>
                <a:off x="6326014"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80" name="Freeform: Shape 79">
                <a:extLst>
                  <a:ext uri="{FF2B5EF4-FFF2-40B4-BE49-F238E27FC236}">
                    <a16:creationId xmlns:a16="http://schemas.microsoft.com/office/drawing/2014/main" id="{C01FA0D8-2D2A-061B-2115-05AB8995D728}"/>
                  </a:ext>
                </a:extLst>
              </p:cNvPr>
              <p:cNvSpPr/>
              <p:nvPr/>
            </p:nvSpPr>
            <p:spPr>
              <a:xfrm>
                <a:off x="638526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81" name="Freeform: Shape 80">
                <a:extLst>
                  <a:ext uri="{FF2B5EF4-FFF2-40B4-BE49-F238E27FC236}">
                    <a16:creationId xmlns:a16="http://schemas.microsoft.com/office/drawing/2014/main" id="{4C5DEA99-D022-91BD-0A23-1CA656B7C156}"/>
                  </a:ext>
                </a:extLst>
              </p:cNvPr>
              <p:cNvSpPr/>
              <p:nvPr/>
            </p:nvSpPr>
            <p:spPr>
              <a:xfrm>
                <a:off x="6444410" y="32446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82" name="Freeform: Shape 81">
                <a:extLst>
                  <a:ext uri="{FF2B5EF4-FFF2-40B4-BE49-F238E27FC236}">
                    <a16:creationId xmlns:a16="http://schemas.microsoft.com/office/drawing/2014/main" id="{2B18BBBE-966B-FD5B-1F56-5957B2C0E001}"/>
                  </a:ext>
                </a:extLst>
              </p:cNvPr>
              <p:cNvSpPr/>
              <p:nvPr/>
            </p:nvSpPr>
            <p:spPr>
              <a:xfrm>
                <a:off x="6148469"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83" name="Freeform: Shape 82">
                <a:extLst>
                  <a:ext uri="{FF2B5EF4-FFF2-40B4-BE49-F238E27FC236}">
                    <a16:creationId xmlns:a16="http://schemas.microsoft.com/office/drawing/2014/main" id="{94208F3C-5A36-95C4-EFDB-14167FAF6696}"/>
                  </a:ext>
                </a:extLst>
              </p:cNvPr>
              <p:cNvSpPr/>
              <p:nvPr/>
            </p:nvSpPr>
            <p:spPr>
              <a:xfrm>
                <a:off x="620762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84" name="Freeform: Shape 83">
                <a:extLst>
                  <a:ext uri="{FF2B5EF4-FFF2-40B4-BE49-F238E27FC236}">
                    <a16:creationId xmlns:a16="http://schemas.microsoft.com/office/drawing/2014/main" id="{94855F77-43BE-F12E-B6E3-C8E5D90F1972}"/>
                  </a:ext>
                </a:extLst>
              </p:cNvPr>
              <p:cNvSpPr/>
              <p:nvPr/>
            </p:nvSpPr>
            <p:spPr>
              <a:xfrm>
                <a:off x="6266865" y="330382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85" name="Freeform: Shape 84">
                <a:extLst>
                  <a:ext uri="{FF2B5EF4-FFF2-40B4-BE49-F238E27FC236}">
                    <a16:creationId xmlns:a16="http://schemas.microsoft.com/office/drawing/2014/main" id="{A1C60CF3-728B-3E76-CA71-464DBFE23BB5}"/>
                  </a:ext>
                </a:extLst>
              </p:cNvPr>
              <p:cNvSpPr/>
              <p:nvPr/>
            </p:nvSpPr>
            <p:spPr>
              <a:xfrm>
                <a:off x="632601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86" name="Freeform: Shape 85">
                <a:extLst>
                  <a:ext uri="{FF2B5EF4-FFF2-40B4-BE49-F238E27FC236}">
                    <a16:creationId xmlns:a16="http://schemas.microsoft.com/office/drawing/2014/main" id="{D1F8D4EA-318E-9B94-201C-9865C78B8144}"/>
                  </a:ext>
                </a:extLst>
              </p:cNvPr>
              <p:cNvSpPr/>
              <p:nvPr/>
            </p:nvSpPr>
            <p:spPr>
              <a:xfrm>
                <a:off x="638526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87" name="Freeform: Shape 86">
                <a:extLst>
                  <a:ext uri="{FF2B5EF4-FFF2-40B4-BE49-F238E27FC236}">
                    <a16:creationId xmlns:a16="http://schemas.microsoft.com/office/drawing/2014/main" id="{4C31FB13-2D48-D3E8-9FFA-7C1D6E329549}"/>
                  </a:ext>
                </a:extLst>
              </p:cNvPr>
              <p:cNvSpPr/>
              <p:nvPr/>
            </p:nvSpPr>
            <p:spPr>
              <a:xfrm>
                <a:off x="644441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88" name="Freeform: Shape 87">
                <a:extLst>
                  <a:ext uri="{FF2B5EF4-FFF2-40B4-BE49-F238E27FC236}">
                    <a16:creationId xmlns:a16="http://schemas.microsoft.com/office/drawing/2014/main" id="{F4B1D8D9-8091-5358-2735-84CB454D17D8}"/>
                  </a:ext>
                </a:extLst>
              </p:cNvPr>
              <p:cNvSpPr/>
              <p:nvPr/>
            </p:nvSpPr>
            <p:spPr>
              <a:xfrm>
                <a:off x="6148469"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89" name="Freeform: Shape 88">
                <a:extLst>
                  <a:ext uri="{FF2B5EF4-FFF2-40B4-BE49-F238E27FC236}">
                    <a16:creationId xmlns:a16="http://schemas.microsoft.com/office/drawing/2014/main" id="{84A3EEE0-9F47-452F-FF1B-BA27DF3052CF}"/>
                  </a:ext>
                </a:extLst>
              </p:cNvPr>
              <p:cNvSpPr/>
              <p:nvPr/>
            </p:nvSpPr>
            <p:spPr>
              <a:xfrm>
                <a:off x="620762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90" name="Freeform: Shape 89">
                <a:extLst>
                  <a:ext uri="{FF2B5EF4-FFF2-40B4-BE49-F238E27FC236}">
                    <a16:creationId xmlns:a16="http://schemas.microsoft.com/office/drawing/2014/main" id="{15EDFC05-02A5-A43F-9D60-721B93281E7C}"/>
                  </a:ext>
                </a:extLst>
              </p:cNvPr>
              <p:cNvSpPr/>
              <p:nvPr/>
            </p:nvSpPr>
            <p:spPr>
              <a:xfrm>
                <a:off x="6266865" y="3363072"/>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91" name="Freeform: Shape 90">
                <a:extLst>
                  <a:ext uri="{FF2B5EF4-FFF2-40B4-BE49-F238E27FC236}">
                    <a16:creationId xmlns:a16="http://schemas.microsoft.com/office/drawing/2014/main" id="{3A082197-3AE4-4495-02D6-4E0306F075DC}"/>
                  </a:ext>
                </a:extLst>
              </p:cNvPr>
              <p:cNvSpPr/>
              <p:nvPr/>
            </p:nvSpPr>
            <p:spPr>
              <a:xfrm>
                <a:off x="632601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92" name="Freeform: Shape 91">
                <a:extLst>
                  <a:ext uri="{FF2B5EF4-FFF2-40B4-BE49-F238E27FC236}">
                    <a16:creationId xmlns:a16="http://schemas.microsoft.com/office/drawing/2014/main" id="{B8F24437-580B-5A5A-22B1-B73F32428291}"/>
                  </a:ext>
                </a:extLst>
              </p:cNvPr>
              <p:cNvSpPr/>
              <p:nvPr/>
            </p:nvSpPr>
            <p:spPr>
              <a:xfrm>
                <a:off x="638526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93" name="Freeform: Shape 92">
                <a:extLst>
                  <a:ext uri="{FF2B5EF4-FFF2-40B4-BE49-F238E27FC236}">
                    <a16:creationId xmlns:a16="http://schemas.microsoft.com/office/drawing/2014/main" id="{5109ADA1-B79D-FAC6-2601-60B27B4A04B9}"/>
                  </a:ext>
                </a:extLst>
              </p:cNvPr>
              <p:cNvSpPr/>
              <p:nvPr/>
            </p:nvSpPr>
            <p:spPr>
              <a:xfrm>
                <a:off x="6444410" y="3363074"/>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94" name="Freeform: Shape 93">
                <a:extLst>
                  <a:ext uri="{FF2B5EF4-FFF2-40B4-BE49-F238E27FC236}">
                    <a16:creationId xmlns:a16="http://schemas.microsoft.com/office/drawing/2014/main" id="{AA1B948E-42B7-BEC4-5909-B28EAE1E4BFC}"/>
                  </a:ext>
                </a:extLst>
              </p:cNvPr>
              <p:cNvSpPr/>
              <p:nvPr/>
            </p:nvSpPr>
            <p:spPr>
              <a:xfrm>
                <a:off x="6148469"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95" name="Freeform: Shape 94">
                <a:extLst>
                  <a:ext uri="{FF2B5EF4-FFF2-40B4-BE49-F238E27FC236}">
                    <a16:creationId xmlns:a16="http://schemas.microsoft.com/office/drawing/2014/main" id="{B39D1B2A-4734-ADD3-4E19-BB56785FC03A}"/>
                  </a:ext>
                </a:extLst>
              </p:cNvPr>
              <p:cNvSpPr/>
              <p:nvPr/>
            </p:nvSpPr>
            <p:spPr>
              <a:xfrm>
                <a:off x="620762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96" name="Freeform: Shape 95">
                <a:extLst>
                  <a:ext uri="{FF2B5EF4-FFF2-40B4-BE49-F238E27FC236}">
                    <a16:creationId xmlns:a16="http://schemas.microsoft.com/office/drawing/2014/main" id="{A7F1972F-31F0-7B3A-42A9-198087FD48A6}"/>
                  </a:ext>
                </a:extLst>
              </p:cNvPr>
              <p:cNvSpPr/>
              <p:nvPr/>
            </p:nvSpPr>
            <p:spPr>
              <a:xfrm>
                <a:off x="6266865" y="3422225"/>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97" name="Freeform: Shape 96">
                <a:extLst>
                  <a:ext uri="{FF2B5EF4-FFF2-40B4-BE49-F238E27FC236}">
                    <a16:creationId xmlns:a16="http://schemas.microsoft.com/office/drawing/2014/main" id="{A86F95C2-5DF5-75BB-033D-BCF96B3D293B}"/>
                  </a:ext>
                </a:extLst>
              </p:cNvPr>
              <p:cNvSpPr/>
              <p:nvPr/>
            </p:nvSpPr>
            <p:spPr>
              <a:xfrm>
                <a:off x="632601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98" name="Freeform: Shape 97">
                <a:extLst>
                  <a:ext uri="{FF2B5EF4-FFF2-40B4-BE49-F238E27FC236}">
                    <a16:creationId xmlns:a16="http://schemas.microsoft.com/office/drawing/2014/main" id="{48E0E9C3-37AE-AED5-6C70-E30986F086D0}"/>
                  </a:ext>
                </a:extLst>
              </p:cNvPr>
              <p:cNvSpPr/>
              <p:nvPr/>
            </p:nvSpPr>
            <p:spPr>
              <a:xfrm>
                <a:off x="638526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99" name="Freeform: Shape 98">
                <a:extLst>
                  <a:ext uri="{FF2B5EF4-FFF2-40B4-BE49-F238E27FC236}">
                    <a16:creationId xmlns:a16="http://schemas.microsoft.com/office/drawing/2014/main" id="{F482BD61-E359-17FA-DEC2-0B58C61BB9F4}"/>
                  </a:ext>
                </a:extLst>
              </p:cNvPr>
              <p:cNvSpPr/>
              <p:nvPr/>
            </p:nvSpPr>
            <p:spPr>
              <a:xfrm>
                <a:off x="6444410" y="34222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00" name="Freeform: Shape 99">
                <a:extLst>
                  <a:ext uri="{FF2B5EF4-FFF2-40B4-BE49-F238E27FC236}">
                    <a16:creationId xmlns:a16="http://schemas.microsoft.com/office/drawing/2014/main" id="{B8877400-D005-12E7-DE73-CE2DE1CE1A50}"/>
                  </a:ext>
                </a:extLst>
              </p:cNvPr>
              <p:cNvSpPr/>
              <p:nvPr/>
            </p:nvSpPr>
            <p:spPr>
              <a:xfrm>
                <a:off x="5734038" y="3481374"/>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101" name="Freeform: Shape 100">
                <a:extLst>
                  <a:ext uri="{FF2B5EF4-FFF2-40B4-BE49-F238E27FC236}">
                    <a16:creationId xmlns:a16="http://schemas.microsoft.com/office/drawing/2014/main" id="{23013ADB-7DBD-7715-886F-717033C4BD39}"/>
                  </a:ext>
                </a:extLst>
              </p:cNvPr>
              <p:cNvSpPr/>
              <p:nvPr/>
            </p:nvSpPr>
            <p:spPr>
              <a:xfrm>
                <a:off x="5793283"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02" name="Freeform: Shape 101">
                <a:extLst>
                  <a:ext uri="{FF2B5EF4-FFF2-40B4-BE49-F238E27FC236}">
                    <a16:creationId xmlns:a16="http://schemas.microsoft.com/office/drawing/2014/main" id="{A914C792-3678-4CAA-BB2F-76210C1B38A4}"/>
                  </a:ext>
                </a:extLst>
              </p:cNvPr>
              <p:cNvSpPr/>
              <p:nvPr/>
            </p:nvSpPr>
            <p:spPr>
              <a:xfrm>
                <a:off x="5852433"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03" name="Freeform: Shape 102">
                <a:extLst>
                  <a:ext uri="{FF2B5EF4-FFF2-40B4-BE49-F238E27FC236}">
                    <a16:creationId xmlns:a16="http://schemas.microsoft.com/office/drawing/2014/main" id="{9301A65A-8838-DCA8-8BF2-E7BCF18D1772}"/>
                  </a:ext>
                </a:extLst>
              </p:cNvPr>
              <p:cNvSpPr/>
              <p:nvPr/>
            </p:nvSpPr>
            <p:spPr>
              <a:xfrm>
                <a:off x="591167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04" name="Freeform: Shape 103">
                <a:extLst>
                  <a:ext uri="{FF2B5EF4-FFF2-40B4-BE49-F238E27FC236}">
                    <a16:creationId xmlns:a16="http://schemas.microsoft.com/office/drawing/2014/main" id="{B69B6605-AEBB-C962-348D-FA7CD8895749}"/>
                  </a:ext>
                </a:extLst>
              </p:cNvPr>
              <p:cNvSpPr/>
              <p:nvPr/>
            </p:nvSpPr>
            <p:spPr>
              <a:xfrm>
                <a:off x="597082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05" name="Freeform: Shape 104">
                <a:extLst>
                  <a:ext uri="{FF2B5EF4-FFF2-40B4-BE49-F238E27FC236}">
                    <a16:creationId xmlns:a16="http://schemas.microsoft.com/office/drawing/2014/main" id="{E73D04F8-2203-9951-54EC-963251910D62}"/>
                  </a:ext>
                </a:extLst>
              </p:cNvPr>
              <p:cNvSpPr/>
              <p:nvPr/>
            </p:nvSpPr>
            <p:spPr>
              <a:xfrm>
                <a:off x="6030074"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06" name="Freeform: Shape 105">
                <a:extLst>
                  <a:ext uri="{FF2B5EF4-FFF2-40B4-BE49-F238E27FC236}">
                    <a16:creationId xmlns:a16="http://schemas.microsoft.com/office/drawing/2014/main" id="{49931110-71EE-4BA5-B98C-2059B9C03710}"/>
                  </a:ext>
                </a:extLst>
              </p:cNvPr>
              <p:cNvSpPr/>
              <p:nvPr/>
            </p:nvSpPr>
            <p:spPr>
              <a:xfrm>
                <a:off x="6089224"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07" name="Freeform: Shape 106">
                <a:extLst>
                  <a:ext uri="{FF2B5EF4-FFF2-40B4-BE49-F238E27FC236}">
                    <a16:creationId xmlns:a16="http://schemas.microsoft.com/office/drawing/2014/main" id="{E51C213F-9964-608A-3D66-4390EF2EF91F}"/>
                  </a:ext>
                </a:extLst>
              </p:cNvPr>
              <p:cNvSpPr/>
              <p:nvPr/>
            </p:nvSpPr>
            <p:spPr>
              <a:xfrm>
                <a:off x="5734038" y="354062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08" name="Freeform: Shape 107">
                <a:extLst>
                  <a:ext uri="{FF2B5EF4-FFF2-40B4-BE49-F238E27FC236}">
                    <a16:creationId xmlns:a16="http://schemas.microsoft.com/office/drawing/2014/main" id="{5EE60CC1-64F7-5902-3386-268F90A3457A}"/>
                  </a:ext>
                </a:extLst>
              </p:cNvPr>
              <p:cNvSpPr/>
              <p:nvPr/>
            </p:nvSpPr>
            <p:spPr>
              <a:xfrm>
                <a:off x="5793283"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09" name="Freeform: Shape 108">
                <a:extLst>
                  <a:ext uri="{FF2B5EF4-FFF2-40B4-BE49-F238E27FC236}">
                    <a16:creationId xmlns:a16="http://schemas.microsoft.com/office/drawing/2014/main" id="{2CB20719-7818-25AB-4110-06CAF79F64CD}"/>
                  </a:ext>
                </a:extLst>
              </p:cNvPr>
              <p:cNvSpPr/>
              <p:nvPr/>
            </p:nvSpPr>
            <p:spPr>
              <a:xfrm>
                <a:off x="5852433"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10" name="Freeform: Shape 109">
                <a:extLst>
                  <a:ext uri="{FF2B5EF4-FFF2-40B4-BE49-F238E27FC236}">
                    <a16:creationId xmlns:a16="http://schemas.microsoft.com/office/drawing/2014/main" id="{1C9B3981-B7BB-B525-6BFC-F4B6F0A067DC}"/>
                  </a:ext>
                </a:extLst>
              </p:cNvPr>
              <p:cNvSpPr/>
              <p:nvPr/>
            </p:nvSpPr>
            <p:spPr>
              <a:xfrm>
                <a:off x="591167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11" name="Freeform: Shape 110">
                <a:extLst>
                  <a:ext uri="{FF2B5EF4-FFF2-40B4-BE49-F238E27FC236}">
                    <a16:creationId xmlns:a16="http://schemas.microsoft.com/office/drawing/2014/main" id="{2B1C4C4D-2E67-E517-B949-40606B960F7C}"/>
                  </a:ext>
                </a:extLst>
              </p:cNvPr>
              <p:cNvSpPr/>
              <p:nvPr/>
            </p:nvSpPr>
            <p:spPr>
              <a:xfrm>
                <a:off x="597082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12" name="Freeform: Shape 111">
                <a:extLst>
                  <a:ext uri="{FF2B5EF4-FFF2-40B4-BE49-F238E27FC236}">
                    <a16:creationId xmlns:a16="http://schemas.microsoft.com/office/drawing/2014/main" id="{41805B5E-D82E-7632-2B04-4939F57FA600}"/>
                  </a:ext>
                </a:extLst>
              </p:cNvPr>
              <p:cNvSpPr/>
              <p:nvPr/>
            </p:nvSpPr>
            <p:spPr>
              <a:xfrm>
                <a:off x="6030074"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13" name="Freeform: Shape 112">
                <a:extLst>
                  <a:ext uri="{FF2B5EF4-FFF2-40B4-BE49-F238E27FC236}">
                    <a16:creationId xmlns:a16="http://schemas.microsoft.com/office/drawing/2014/main" id="{7A0CB424-7D08-8475-3CE7-764915818553}"/>
                  </a:ext>
                </a:extLst>
              </p:cNvPr>
              <p:cNvSpPr/>
              <p:nvPr/>
            </p:nvSpPr>
            <p:spPr>
              <a:xfrm>
                <a:off x="6089224"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14" name="Freeform: Shape 113">
                <a:extLst>
                  <a:ext uri="{FF2B5EF4-FFF2-40B4-BE49-F238E27FC236}">
                    <a16:creationId xmlns:a16="http://schemas.microsoft.com/office/drawing/2014/main" id="{B86E965C-7537-E791-8331-22C1E1F0CA9B}"/>
                  </a:ext>
                </a:extLst>
              </p:cNvPr>
              <p:cNvSpPr/>
              <p:nvPr/>
            </p:nvSpPr>
            <p:spPr>
              <a:xfrm>
                <a:off x="5734038" y="359977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15" name="Freeform: Shape 114">
                <a:extLst>
                  <a:ext uri="{FF2B5EF4-FFF2-40B4-BE49-F238E27FC236}">
                    <a16:creationId xmlns:a16="http://schemas.microsoft.com/office/drawing/2014/main" id="{47B3287A-1AD7-6E8E-A42C-5665BEC0968C}"/>
                  </a:ext>
                </a:extLst>
              </p:cNvPr>
              <p:cNvSpPr/>
              <p:nvPr/>
            </p:nvSpPr>
            <p:spPr>
              <a:xfrm>
                <a:off x="5793283" y="359977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16" name="Freeform: Shape 115">
                <a:extLst>
                  <a:ext uri="{FF2B5EF4-FFF2-40B4-BE49-F238E27FC236}">
                    <a16:creationId xmlns:a16="http://schemas.microsoft.com/office/drawing/2014/main" id="{5C26F0C2-1935-130C-EEF2-8850F0ACBA5F}"/>
                  </a:ext>
                </a:extLst>
              </p:cNvPr>
              <p:cNvSpPr/>
              <p:nvPr/>
            </p:nvSpPr>
            <p:spPr>
              <a:xfrm>
                <a:off x="5852433"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17" name="Freeform: Shape 116">
                <a:extLst>
                  <a:ext uri="{FF2B5EF4-FFF2-40B4-BE49-F238E27FC236}">
                    <a16:creationId xmlns:a16="http://schemas.microsoft.com/office/drawing/2014/main" id="{5B491459-E4F0-30D3-0E3B-907DBD8860D2}"/>
                  </a:ext>
                </a:extLst>
              </p:cNvPr>
              <p:cNvSpPr/>
              <p:nvPr/>
            </p:nvSpPr>
            <p:spPr>
              <a:xfrm>
                <a:off x="591167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18" name="Freeform: Shape 117">
                <a:extLst>
                  <a:ext uri="{FF2B5EF4-FFF2-40B4-BE49-F238E27FC236}">
                    <a16:creationId xmlns:a16="http://schemas.microsoft.com/office/drawing/2014/main" id="{EFEA1E19-A8B2-F3DA-B5A1-21C5A5AB5FC0}"/>
                  </a:ext>
                </a:extLst>
              </p:cNvPr>
              <p:cNvSpPr/>
              <p:nvPr/>
            </p:nvSpPr>
            <p:spPr>
              <a:xfrm>
                <a:off x="597082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19" name="Freeform: Shape 118">
                <a:extLst>
                  <a:ext uri="{FF2B5EF4-FFF2-40B4-BE49-F238E27FC236}">
                    <a16:creationId xmlns:a16="http://schemas.microsoft.com/office/drawing/2014/main" id="{6FD20F06-CCFE-B428-3F23-EA9B14C959BA}"/>
                  </a:ext>
                </a:extLst>
              </p:cNvPr>
              <p:cNvSpPr/>
              <p:nvPr/>
            </p:nvSpPr>
            <p:spPr>
              <a:xfrm>
                <a:off x="6030073" y="3599770"/>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20" name="Freeform: Shape 119">
                <a:extLst>
                  <a:ext uri="{FF2B5EF4-FFF2-40B4-BE49-F238E27FC236}">
                    <a16:creationId xmlns:a16="http://schemas.microsoft.com/office/drawing/2014/main" id="{EA4A8ABC-1ABA-47B8-C43D-297EF3AFA87D}"/>
                  </a:ext>
                </a:extLst>
              </p:cNvPr>
              <p:cNvSpPr/>
              <p:nvPr/>
            </p:nvSpPr>
            <p:spPr>
              <a:xfrm>
                <a:off x="6089224"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21" name="Freeform: Shape 120">
                <a:extLst>
                  <a:ext uri="{FF2B5EF4-FFF2-40B4-BE49-F238E27FC236}">
                    <a16:creationId xmlns:a16="http://schemas.microsoft.com/office/drawing/2014/main" id="{F1F6B7E0-A327-1C6F-4F41-AAA96A0CBEF1}"/>
                  </a:ext>
                </a:extLst>
              </p:cNvPr>
              <p:cNvSpPr/>
              <p:nvPr/>
            </p:nvSpPr>
            <p:spPr>
              <a:xfrm>
                <a:off x="5734037" y="365901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22" name="Freeform: Shape 121">
                <a:extLst>
                  <a:ext uri="{FF2B5EF4-FFF2-40B4-BE49-F238E27FC236}">
                    <a16:creationId xmlns:a16="http://schemas.microsoft.com/office/drawing/2014/main" id="{0A96C199-2E4B-3A64-0129-3BA150931D12}"/>
                  </a:ext>
                </a:extLst>
              </p:cNvPr>
              <p:cNvSpPr/>
              <p:nvPr/>
            </p:nvSpPr>
            <p:spPr>
              <a:xfrm>
                <a:off x="5793282" y="3659014"/>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23" name="Freeform: Shape 122">
                <a:extLst>
                  <a:ext uri="{FF2B5EF4-FFF2-40B4-BE49-F238E27FC236}">
                    <a16:creationId xmlns:a16="http://schemas.microsoft.com/office/drawing/2014/main" id="{877F2B4D-A677-3FE0-465A-6F2CEB70C5BC}"/>
                  </a:ext>
                </a:extLst>
              </p:cNvPr>
              <p:cNvSpPr/>
              <p:nvPr/>
            </p:nvSpPr>
            <p:spPr>
              <a:xfrm>
                <a:off x="5852432"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24" name="Freeform: Shape 123">
                <a:extLst>
                  <a:ext uri="{FF2B5EF4-FFF2-40B4-BE49-F238E27FC236}">
                    <a16:creationId xmlns:a16="http://schemas.microsoft.com/office/drawing/2014/main" id="{C353797F-8004-BA6B-EA66-E432F8736C4D}"/>
                  </a:ext>
                </a:extLst>
              </p:cNvPr>
              <p:cNvSpPr/>
              <p:nvPr/>
            </p:nvSpPr>
            <p:spPr>
              <a:xfrm>
                <a:off x="591167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25" name="Freeform: Shape 124">
                <a:extLst>
                  <a:ext uri="{FF2B5EF4-FFF2-40B4-BE49-F238E27FC236}">
                    <a16:creationId xmlns:a16="http://schemas.microsoft.com/office/drawing/2014/main" id="{13820988-9FEF-DA0C-7995-06DF7858A0F4}"/>
                  </a:ext>
                </a:extLst>
              </p:cNvPr>
              <p:cNvSpPr/>
              <p:nvPr/>
            </p:nvSpPr>
            <p:spPr>
              <a:xfrm>
                <a:off x="597082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26" name="Freeform: Shape 125">
                <a:extLst>
                  <a:ext uri="{FF2B5EF4-FFF2-40B4-BE49-F238E27FC236}">
                    <a16:creationId xmlns:a16="http://schemas.microsoft.com/office/drawing/2014/main" id="{6C12F504-AAC0-DB61-A274-4F6C5AD3E578}"/>
                  </a:ext>
                </a:extLst>
              </p:cNvPr>
              <p:cNvSpPr/>
              <p:nvPr/>
            </p:nvSpPr>
            <p:spPr>
              <a:xfrm>
                <a:off x="6030073" y="3659014"/>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27" name="Freeform: Shape 126">
                <a:extLst>
                  <a:ext uri="{FF2B5EF4-FFF2-40B4-BE49-F238E27FC236}">
                    <a16:creationId xmlns:a16="http://schemas.microsoft.com/office/drawing/2014/main" id="{E497C408-D610-C2A1-3E26-3B8C4D5E8EE9}"/>
                  </a:ext>
                </a:extLst>
              </p:cNvPr>
              <p:cNvSpPr/>
              <p:nvPr/>
            </p:nvSpPr>
            <p:spPr>
              <a:xfrm>
                <a:off x="6089224"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28" name="Freeform: Shape 127">
                <a:extLst>
                  <a:ext uri="{FF2B5EF4-FFF2-40B4-BE49-F238E27FC236}">
                    <a16:creationId xmlns:a16="http://schemas.microsoft.com/office/drawing/2014/main" id="{946F71DF-7067-BA58-D9BA-BB5F319CB993}"/>
                  </a:ext>
                </a:extLst>
              </p:cNvPr>
              <p:cNvSpPr/>
              <p:nvPr/>
            </p:nvSpPr>
            <p:spPr>
              <a:xfrm>
                <a:off x="5734039" y="371816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29" name="Freeform: Shape 128">
                <a:extLst>
                  <a:ext uri="{FF2B5EF4-FFF2-40B4-BE49-F238E27FC236}">
                    <a16:creationId xmlns:a16="http://schemas.microsoft.com/office/drawing/2014/main" id="{8C27B55B-4DD3-6F0E-53AF-E41FD8452318}"/>
                  </a:ext>
                </a:extLst>
              </p:cNvPr>
              <p:cNvSpPr/>
              <p:nvPr/>
            </p:nvSpPr>
            <p:spPr>
              <a:xfrm>
                <a:off x="5793284" y="371816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0" name="Freeform: Shape 129">
                <a:extLst>
                  <a:ext uri="{FF2B5EF4-FFF2-40B4-BE49-F238E27FC236}">
                    <a16:creationId xmlns:a16="http://schemas.microsoft.com/office/drawing/2014/main" id="{5EA32B36-76E9-EEA1-4C9D-03A000BC9613}"/>
                  </a:ext>
                </a:extLst>
              </p:cNvPr>
              <p:cNvSpPr/>
              <p:nvPr/>
            </p:nvSpPr>
            <p:spPr>
              <a:xfrm>
                <a:off x="5852434"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1" name="Freeform: Shape 130">
                <a:extLst>
                  <a:ext uri="{FF2B5EF4-FFF2-40B4-BE49-F238E27FC236}">
                    <a16:creationId xmlns:a16="http://schemas.microsoft.com/office/drawing/2014/main" id="{D731619A-BEFD-9E03-747F-230EEC683308}"/>
                  </a:ext>
                </a:extLst>
              </p:cNvPr>
              <p:cNvSpPr/>
              <p:nvPr/>
            </p:nvSpPr>
            <p:spPr>
              <a:xfrm>
                <a:off x="591167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2" name="Freeform: Shape 131">
                <a:extLst>
                  <a:ext uri="{FF2B5EF4-FFF2-40B4-BE49-F238E27FC236}">
                    <a16:creationId xmlns:a16="http://schemas.microsoft.com/office/drawing/2014/main" id="{9A6BE50E-16F0-17B1-16DA-CCE51D1B5446}"/>
                  </a:ext>
                </a:extLst>
              </p:cNvPr>
              <p:cNvSpPr/>
              <p:nvPr/>
            </p:nvSpPr>
            <p:spPr>
              <a:xfrm>
                <a:off x="597082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3" name="Freeform: Shape 132">
                <a:extLst>
                  <a:ext uri="{FF2B5EF4-FFF2-40B4-BE49-F238E27FC236}">
                    <a16:creationId xmlns:a16="http://schemas.microsoft.com/office/drawing/2014/main" id="{5E23C785-475E-E48B-8724-42610A30F1C5}"/>
                  </a:ext>
                </a:extLst>
              </p:cNvPr>
              <p:cNvSpPr/>
              <p:nvPr/>
            </p:nvSpPr>
            <p:spPr>
              <a:xfrm>
                <a:off x="6030074" y="371816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4" name="Freeform: Shape 133">
                <a:extLst>
                  <a:ext uri="{FF2B5EF4-FFF2-40B4-BE49-F238E27FC236}">
                    <a16:creationId xmlns:a16="http://schemas.microsoft.com/office/drawing/2014/main" id="{E618CC03-A925-044A-35F1-48D141A21085}"/>
                  </a:ext>
                </a:extLst>
              </p:cNvPr>
              <p:cNvSpPr/>
              <p:nvPr/>
            </p:nvSpPr>
            <p:spPr>
              <a:xfrm>
                <a:off x="6089225"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5" name="Freeform: Shape 134">
                <a:extLst>
                  <a:ext uri="{FF2B5EF4-FFF2-40B4-BE49-F238E27FC236}">
                    <a16:creationId xmlns:a16="http://schemas.microsoft.com/office/drawing/2014/main" id="{C88EE8D2-2A96-A654-4C5C-DF062BCD890D}"/>
                  </a:ext>
                </a:extLst>
              </p:cNvPr>
              <p:cNvSpPr/>
              <p:nvPr/>
            </p:nvSpPr>
            <p:spPr>
              <a:xfrm>
                <a:off x="5734040" y="377741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36" name="Freeform: Shape 135">
                <a:extLst>
                  <a:ext uri="{FF2B5EF4-FFF2-40B4-BE49-F238E27FC236}">
                    <a16:creationId xmlns:a16="http://schemas.microsoft.com/office/drawing/2014/main" id="{5CA2D2C3-290C-8CB9-43D4-3A955453AE9D}"/>
                  </a:ext>
                </a:extLst>
              </p:cNvPr>
              <p:cNvSpPr/>
              <p:nvPr/>
            </p:nvSpPr>
            <p:spPr>
              <a:xfrm>
                <a:off x="5793285"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37" name="Freeform: Shape 136">
                <a:extLst>
                  <a:ext uri="{FF2B5EF4-FFF2-40B4-BE49-F238E27FC236}">
                    <a16:creationId xmlns:a16="http://schemas.microsoft.com/office/drawing/2014/main" id="{76718FD2-FDA3-2E1F-58D6-7C10F0BB348B}"/>
                  </a:ext>
                </a:extLst>
              </p:cNvPr>
              <p:cNvSpPr/>
              <p:nvPr/>
            </p:nvSpPr>
            <p:spPr>
              <a:xfrm>
                <a:off x="5852436"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38" name="Freeform: Shape 137">
                <a:extLst>
                  <a:ext uri="{FF2B5EF4-FFF2-40B4-BE49-F238E27FC236}">
                    <a16:creationId xmlns:a16="http://schemas.microsoft.com/office/drawing/2014/main" id="{A84FF04E-6BE7-1E5A-B149-4D003772D7F5}"/>
                  </a:ext>
                </a:extLst>
              </p:cNvPr>
              <p:cNvSpPr/>
              <p:nvPr/>
            </p:nvSpPr>
            <p:spPr>
              <a:xfrm>
                <a:off x="5911683"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39" name="Freeform: Shape 138">
                <a:extLst>
                  <a:ext uri="{FF2B5EF4-FFF2-40B4-BE49-F238E27FC236}">
                    <a16:creationId xmlns:a16="http://schemas.microsoft.com/office/drawing/2014/main" id="{4D59B14F-3283-AA8D-47CE-3325032494B0}"/>
                  </a:ext>
                </a:extLst>
              </p:cNvPr>
              <p:cNvSpPr/>
              <p:nvPr/>
            </p:nvSpPr>
            <p:spPr>
              <a:xfrm>
                <a:off x="5970835"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40" name="Freeform: Shape 139">
                <a:extLst>
                  <a:ext uri="{FF2B5EF4-FFF2-40B4-BE49-F238E27FC236}">
                    <a16:creationId xmlns:a16="http://schemas.microsoft.com/office/drawing/2014/main" id="{7E042D30-9716-D762-E835-6C3C0EC46B08}"/>
                  </a:ext>
                </a:extLst>
              </p:cNvPr>
              <p:cNvSpPr/>
              <p:nvPr/>
            </p:nvSpPr>
            <p:spPr>
              <a:xfrm>
                <a:off x="6030082"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41" name="Freeform: Shape 140">
                <a:extLst>
                  <a:ext uri="{FF2B5EF4-FFF2-40B4-BE49-F238E27FC236}">
                    <a16:creationId xmlns:a16="http://schemas.microsoft.com/office/drawing/2014/main" id="{E06AA373-8CB0-586A-D784-9E0D8DC8D0F1}"/>
                  </a:ext>
                </a:extLst>
              </p:cNvPr>
              <p:cNvSpPr/>
              <p:nvPr/>
            </p:nvSpPr>
            <p:spPr>
              <a:xfrm>
                <a:off x="6089231"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42" name="Freeform: Shape 141">
                <a:extLst>
                  <a:ext uri="{FF2B5EF4-FFF2-40B4-BE49-F238E27FC236}">
                    <a16:creationId xmlns:a16="http://schemas.microsoft.com/office/drawing/2014/main" id="{C4BDCF06-38E3-9FBB-F88B-4F1CB840B6EE}"/>
                  </a:ext>
                </a:extLst>
              </p:cNvPr>
              <p:cNvSpPr/>
              <p:nvPr/>
            </p:nvSpPr>
            <p:spPr>
              <a:xfrm>
                <a:off x="6148476" y="3481374"/>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43" name="Freeform: Shape 142">
                <a:extLst>
                  <a:ext uri="{FF2B5EF4-FFF2-40B4-BE49-F238E27FC236}">
                    <a16:creationId xmlns:a16="http://schemas.microsoft.com/office/drawing/2014/main" id="{0D1AFFAF-8BB0-FD1B-59C9-7E3E4B84291C}"/>
                  </a:ext>
                </a:extLst>
              </p:cNvPr>
              <p:cNvSpPr/>
              <p:nvPr/>
            </p:nvSpPr>
            <p:spPr>
              <a:xfrm>
                <a:off x="6207627"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44" name="Freeform: Shape 143">
                <a:extLst>
                  <a:ext uri="{FF2B5EF4-FFF2-40B4-BE49-F238E27FC236}">
                    <a16:creationId xmlns:a16="http://schemas.microsoft.com/office/drawing/2014/main" id="{21C0CC26-527B-AAA2-23E4-134246DBCA1F}"/>
                  </a:ext>
                </a:extLst>
              </p:cNvPr>
              <p:cNvSpPr/>
              <p:nvPr/>
            </p:nvSpPr>
            <p:spPr>
              <a:xfrm>
                <a:off x="6266872" y="3481374"/>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endParaRPr lang="en-US" dirty="0"/>
              </a:p>
            </p:txBody>
          </p:sp>
          <p:sp>
            <p:nvSpPr>
              <p:cNvPr id="145" name="Freeform: Shape 144">
                <a:extLst>
                  <a:ext uri="{FF2B5EF4-FFF2-40B4-BE49-F238E27FC236}">
                    <a16:creationId xmlns:a16="http://schemas.microsoft.com/office/drawing/2014/main" id="{03A25F23-C7DB-0806-98F0-3EC0B37FCD7A}"/>
                  </a:ext>
                </a:extLst>
              </p:cNvPr>
              <p:cNvSpPr/>
              <p:nvPr/>
            </p:nvSpPr>
            <p:spPr>
              <a:xfrm>
                <a:off x="6326022"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46" name="Freeform: Shape 145">
                <a:extLst>
                  <a:ext uri="{FF2B5EF4-FFF2-40B4-BE49-F238E27FC236}">
                    <a16:creationId xmlns:a16="http://schemas.microsoft.com/office/drawing/2014/main" id="{FA685F81-F7B2-2A25-E732-D044509B1657}"/>
                  </a:ext>
                </a:extLst>
              </p:cNvPr>
              <p:cNvSpPr/>
              <p:nvPr/>
            </p:nvSpPr>
            <p:spPr>
              <a:xfrm>
                <a:off x="638526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endParaRPr lang="en-US" dirty="0"/>
              </a:p>
            </p:txBody>
          </p:sp>
          <p:sp>
            <p:nvSpPr>
              <p:cNvPr id="147" name="Freeform: Shape 146">
                <a:extLst>
                  <a:ext uri="{FF2B5EF4-FFF2-40B4-BE49-F238E27FC236}">
                    <a16:creationId xmlns:a16="http://schemas.microsoft.com/office/drawing/2014/main" id="{F973CE5A-40C5-ED82-28A7-BE1402124445}"/>
                  </a:ext>
                </a:extLst>
              </p:cNvPr>
              <p:cNvSpPr/>
              <p:nvPr/>
            </p:nvSpPr>
            <p:spPr>
              <a:xfrm>
                <a:off x="6444417" y="348137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48" name="Freeform: Shape 147">
                <a:extLst>
                  <a:ext uri="{FF2B5EF4-FFF2-40B4-BE49-F238E27FC236}">
                    <a16:creationId xmlns:a16="http://schemas.microsoft.com/office/drawing/2014/main" id="{BCFC876B-CDF6-2E97-AE63-123849001C01}"/>
                  </a:ext>
                </a:extLst>
              </p:cNvPr>
              <p:cNvSpPr/>
              <p:nvPr/>
            </p:nvSpPr>
            <p:spPr>
              <a:xfrm>
                <a:off x="6148476" y="354062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49" name="Freeform: Shape 148">
                <a:extLst>
                  <a:ext uri="{FF2B5EF4-FFF2-40B4-BE49-F238E27FC236}">
                    <a16:creationId xmlns:a16="http://schemas.microsoft.com/office/drawing/2014/main" id="{FA914B14-34B5-FC2F-84E7-3F9CDE1C81DF}"/>
                  </a:ext>
                </a:extLst>
              </p:cNvPr>
              <p:cNvSpPr/>
              <p:nvPr/>
            </p:nvSpPr>
            <p:spPr>
              <a:xfrm>
                <a:off x="6207627" y="354062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0" name="Freeform: Shape 149">
                <a:extLst>
                  <a:ext uri="{FF2B5EF4-FFF2-40B4-BE49-F238E27FC236}">
                    <a16:creationId xmlns:a16="http://schemas.microsoft.com/office/drawing/2014/main" id="{ED64DF1A-B741-2E75-81E3-EB435B5B1480}"/>
                  </a:ext>
                </a:extLst>
              </p:cNvPr>
              <p:cNvSpPr/>
              <p:nvPr/>
            </p:nvSpPr>
            <p:spPr>
              <a:xfrm>
                <a:off x="6266872" y="35406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51" name="Freeform: Shape 150">
                <a:extLst>
                  <a:ext uri="{FF2B5EF4-FFF2-40B4-BE49-F238E27FC236}">
                    <a16:creationId xmlns:a16="http://schemas.microsoft.com/office/drawing/2014/main" id="{7A4137EB-9083-73E2-FAEB-121C9C5952A1}"/>
                  </a:ext>
                </a:extLst>
              </p:cNvPr>
              <p:cNvSpPr/>
              <p:nvPr/>
            </p:nvSpPr>
            <p:spPr>
              <a:xfrm>
                <a:off x="6326022" y="354062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2" name="Freeform: Shape 151">
                <a:extLst>
                  <a:ext uri="{FF2B5EF4-FFF2-40B4-BE49-F238E27FC236}">
                    <a16:creationId xmlns:a16="http://schemas.microsoft.com/office/drawing/2014/main" id="{F7CB76D3-74CB-C766-472D-EC3631DA455E}"/>
                  </a:ext>
                </a:extLst>
              </p:cNvPr>
              <p:cNvSpPr/>
              <p:nvPr/>
            </p:nvSpPr>
            <p:spPr>
              <a:xfrm>
                <a:off x="6385268" y="35406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53" name="Freeform: Shape 152">
                <a:extLst>
                  <a:ext uri="{FF2B5EF4-FFF2-40B4-BE49-F238E27FC236}">
                    <a16:creationId xmlns:a16="http://schemas.microsoft.com/office/drawing/2014/main" id="{F5933CB8-807D-1A6E-033A-2778CD798419}"/>
                  </a:ext>
                </a:extLst>
              </p:cNvPr>
              <p:cNvSpPr/>
              <p:nvPr/>
            </p:nvSpPr>
            <p:spPr>
              <a:xfrm>
                <a:off x="6444417" y="3540631"/>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54" name="Freeform: Shape 153">
                <a:extLst>
                  <a:ext uri="{FF2B5EF4-FFF2-40B4-BE49-F238E27FC236}">
                    <a16:creationId xmlns:a16="http://schemas.microsoft.com/office/drawing/2014/main" id="{92B51C72-E5A5-FF68-85EE-B853278BF93B}"/>
                  </a:ext>
                </a:extLst>
              </p:cNvPr>
              <p:cNvSpPr/>
              <p:nvPr/>
            </p:nvSpPr>
            <p:spPr>
              <a:xfrm>
                <a:off x="6148476" y="35997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5" name="Freeform: Shape 154">
                <a:extLst>
                  <a:ext uri="{FF2B5EF4-FFF2-40B4-BE49-F238E27FC236}">
                    <a16:creationId xmlns:a16="http://schemas.microsoft.com/office/drawing/2014/main" id="{394D2E30-F1C1-C4D1-A56B-8DBC2F0DCB8A}"/>
                  </a:ext>
                </a:extLst>
              </p:cNvPr>
              <p:cNvSpPr/>
              <p:nvPr/>
            </p:nvSpPr>
            <p:spPr>
              <a:xfrm>
                <a:off x="6207627"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6" name="Freeform: Shape 155">
                <a:extLst>
                  <a:ext uri="{FF2B5EF4-FFF2-40B4-BE49-F238E27FC236}">
                    <a16:creationId xmlns:a16="http://schemas.microsoft.com/office/drawing/2014/main" id="{F285D637-B645-CCD0-4810-7A6697603C31}"/>
                  </a:ext>
                </a:extLst>
              </p:cNvPr>
              <p:cNvSpPr/>
              <p:nvPr/>
            </p:nvSpPr>
            <p:spPr>
              <a:xfrm>
                <a:off x="6266872" y="35997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57" name="Freeform: Shape 156">
                <a:extLst>
                  <a:ext uri="{FF2B5EF4-FFF2-40B4-BE49-F238E27FC236}">
                    <a16:creationId xmlns:a16="http://schemas.microsoft.com/office/drawing/2014/main" id="{56494FF2-C4F8-3D8F-D42A-13795C23E3A4}"/>
                  </a:ext>
                </a:extLst>
              </p:cNvPr>
              <p:cNvSpPr/>
              <p:nvPr/>
            </p:nvSpPr>
            <p:spPr>
              <a:xfrm>
                <a:off x="6326022"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8" name="Freeform: Shape 157">
                <a:extLst>
                  <a:ext uri="{FF2B5EF4-FFF2-40B4-BE49-F238E27FC236}">
                    <a16:creationId xmlns:a16="http://schemas.microsoft.com/office/drawing/2014/main" id="{F481A51B-3AAE-AE83-91DF-6F60550781C4}"/>
                  </a:ext>
                </a:extLst>
              </p:cNvPr>
              <p:cNvSpPr/>
              <p:nvPr/>
            </p:nvSpPr>
            <p:spPr>
              <a:xfrm>
                <a:off x="6385268" y="35997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59" name="Freeform: Shape 158">
                <a:extLst>
                  <a:ext uri="{FF2B5EF4-FFF2-40B4-BE49-F238E27FC236}">
                    <a16:creationId xmlns:a16="http://schemas.microsoft.com/office/drawing/2014/main" id="{F28786F3-3D4F-B508-146C-61702F36620D}"/>
                  </a:ext>
                </a:extLst>
              </p:cNvPr>
              <p:cNvSpPr/>
              <p:nvPr/>
            </p:nvSpPr>
            <p:spPr>
              <a:xfrm>
                <a:off x="6444417" y="359978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0" name="Freeform: Shape 159">
                <a:extLst>
                  <a:ext uri="{FF2B5EF4-FFF2-40B4-BE49-F238E27FC236}">
                    <a16:creationId xmlns:a16="http://schemas.microsoft.com/office/drawing/2014/main" id="{F5989A51-6C78-DC9E-5DE0-45566F9AE1D3}"/>
                  </a:ext>
                </a:extLst>
              </p:cNvPr>
              <p:cNvSpPr/>
              <p:nvPr/>
            </p:nvSpPr>
            <p:spPr>
              <a:xfrm>
                <a:off x="6148476" y="365902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1" name="Freeform: Shape 160">
                <a:extLst>
                  <a:ext uri="{FF2B5EF4-FFF2-40B4-BE49-F238E27FC236}">
                    <a16:creationId xmlns:a16="http://schemas.microsoft.com/office/drawing/2014/main" id="{DB62DF22-2B4A-4D59-B320-D3977E4DB3FA}"/>
                  </a:ext>
                </a:extLst>
              </p:cNvPr>
              <p:cNvSpPr/>
              <p:nvPr/>
            </p:nvSpPr>
            <p:spPr>
              <a:xfrm>
                <a:off x="620762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2" name="Freeform: Shape 161">
                <a:extLst>
                  <a:ext uri="{FF2B5EF4-FFF2-40B4-BE49-F238E27FC236}">
                    <a16:creationId xmlns:a16="http://schemas.microsoft.com/office/drawing/2014/main" id="{CC90ABF6-EAD4-D358-6AEF-32B52E86BC4F}"/>
                  </a:ext>
                </a:extLst>
              </p:cNvPr>
              <p:cNvSpPr/>
              <p:nvPr/>
            </p:nvSpPr>
            <p:spPr>
              <a:xfrm>
                <a:off x="6266872" y="36590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63" name="Freeform: Shape 162">
                <a:extLst>
                  <a:ext uri="{FF2B5EF4-FFF2-40B4-BE49-F238E27FC236}">
                    <a16:creationId xmlns:a16="http://schemas.microsoft.com/office/drawing/2014/main" id="{4977C2DD-DB42-F7B0-3EA5-6AB6B7BB7C14}"/>
                  </a:ext>
                </a:extLst>
              </p:cNvPr>
              <p:cNvSpPr/>
              <p:nvPr/>
            </p:nvSpPr>
            <p:spPr>
              <a:xfrm>
                <a:off x="6326022"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4" name="Freeform: Shape 163">
                <a:extLst>
                  <a:ext uri="{FF2B5EF4-FFF2-40B4-BE49-F238E27FC236}">
                    <a16:creationId xmlns:a16="http://schemas.microsoft.com/office/drawing/2014/main" id="{0633CA54-0D6F-49A2-7FFF-B4A068CC360A}"/>
                  </a:ext>
                </a:extLst>
              </p:cNvPr>
              <p:cNvSpPr/>
              <p:nvPr/>
            </p:nvSpPr>
            <p:spPr>
              <a:xfrm>
                <a:off x="6385268"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65" name="Freeform: Shape 164">
                <a:extLst>
                  <a:ext uri="{FF2B5EF4-FFF2-40B4-BE49-F238E27FC236}">
                    <a16:creationId xmlns:a16="http://schemas.microsoft.com/office/drawing/2014/main" id="{9715B459-1937-5BC8-FF5E-2AD97E4A037D}"/>
                  </a:ext>
                </a:extLst>
              </p:cNvPr>
              <p:cNvSpPr/>
              <p:nvPr/>
            </p:nvSpPr>
            <p:spPr>
              <a:xfrm>
                <a:off x="644441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6" name="Freeform: Shape 165">
                <a:extLst>
                  <a:ext uri="{FF2B5EF4-FFF2-40B4-BE49-F238E27FC236}">
                    <a16:creationId xmlns:a16="http://schemas.microsoft.com/office/drawing/2014/main" id="{2D6B1A51-3FEC-52CD-6D4E-5E58C8B0D5BE}"/>
                  </a:ext>
                </a:extLst>
              </p:cNvPr>
              <p:cNvSpPr/>
              <p:nvPr/>
            </p:nvSpPr>
            <p:spPr>
              <a:xfrm>
                <a:off x="6148476" y="371817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7" name="Freeform: Shape 166">
                <a:extLst>
                  <a:ext uri="{FF2B5EF4-FFF2-40B4-BE49-F238E27FC236}">
                    <a16:creationId xmlns:a16="http://schemas.microsoft.com/office/drawing/2014/main" id="{887E2025-BFC1-3EFC-D253-8946898FB928}"/>
                  </a:ext>
                </a:extLst>
              </p:cNvPr>
              <p:cNvSpPr/>
              <p:nvPr/>
            </p:nvSpPr>
            <p:spPr>
              <a:xfrm>
                <a:off x="6207627"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8" name="Freeform: Shape 167">
                <a:extLst>
                  <a:ext uri="{FF2B5EF4-FFF2-40B4-BE49-F238E27FC236}">
                    <a16:creationId xmlns:a16="http://schemas.microsoft.com/office/drawing/2014/main" id="{39EFAF2C-D665-CCB1-BAFE-C769D3A9DB12}"/>
                  </a:ext>
                </a:extLst>
              </p:cNvPr>
              <p:cNvSpPr/>
              <p:nvPr/>
            </p:nvSpPr>
            <p:spPr>
              <a:xfrm>
                <a:off x="6266872" y="371817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69" name="Freeform: Shape 168">
                <a:extLst>
                  <a:ext uri="{FF2B5EF4-FFF2-40B4-BE49-F238E27FC236}">
                    <a16:creationId xmlns:a16="http://schemas.microsoft.com/office/drawing/2014/main" id="{90E2A656-E61C-7B6A-3231-27F692782337}"/>
                  </a:ext>
                </a:extLst>
              </p:cNvPr>
              <p:cNvSpPr/>
              <p:nvPr/>
            </p:nvSpPr>
            <p:spPr>
              <a:xfrm>
                <a:off x="6326022"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0" name="Freeform: Shape 169">
                <a:extLst>
                  <a:ext uri="{FF2B5EF4-FFF2-40B4-BE49-F238E27FC236}">
                    <a16:creationId xmlns:a16="http://schemas.microsoft.com/office/drawing/2014/main" id="{0A6C94C2-3EEA-345A-E801-EB76041F0D8F}"/>
                  </a:ext>
                </a:extLst>
              </p:cNvPr>
              <p:cNvSpPr/>
              <p:nvPr/>
            </p:nvSpPr>
            <p:spPr>
              <a:xfrm>
                <a:off x="6385268" y="371817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71" name="Freeform: Shape 170">
                <a:extLst>
                  <a:ext uri="{FF2B5EF4-FFF2-40B4-BE49-F238E27FC236}">
                    <a16:creationId xmlns:a16="http://schemas.microsoft.com/office/drawing/2014/main" id="{D23B8693-5F54-681D-53FB-80556ED2A9AC}"/>
                  </a:ext>
                </a:extLst>
              </p:cNvPr>
              <p:cNvSpPr/>
              <p:nvPr/>
            </p:nvSpPr>
            <p:spPr>
              <a:xfrm>
                <a:off x="6444417" y="371817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2" name="Freeform: Shape 171">
                <a:extLst>
                  <a:ext uri="{FF2B5EF4-FFF2-40B4-BE49-F238E27FC236}">
                    <a16:creationId xmlns:a16="http://schemas.microsoft.com/office/drawing/2014/main" id="{ED5D50F9-986B-1FB1-C7C4-A5EF67D9BFBE}"/>
                  </a:ext>
                </a:extLst>
              </p:cNvPr>
              <p:cNvSpPr/>
              <p:nvPr/>
            </p:nvSpPr>
            <p:spPr>
              <a:xfrm>
                <a:off x="6148472" y="377741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73" name="Freeform: Shape 172">
                <a:extLst>
                  <a:ext uri="{FF2B5EF4-FFF2-40B4-BE49-F238E27FC236}">
                    <a16:creationId xmlns:a16="http://schemas.microsoft.com/office/drawing/2014/main" id="{D6D5B3F1-5627-6277-663B-AD9CFE4922B7}"/>
                  </a:ext>
                </a:extLst>
              </p:cNvPr>
              <p:cNvSpPr/>
              <p:nvPr/>
            </p:nvSpPr>
            <p:spPr>
              <a:xfrm>
                <a:off x="6207622" y="377741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74" name="Freeform: Shape 173">
                <a:extLst>
                  <a:ext uri="{FF2B5EF4-FFF2-40B4-BE49-F238E27FC236}">
                    <a16:creationId xmlns:a16="http://schemas.microsoft.com/office/drawing/2014/main" id="{A61133E4-A8BB-5ADC-651A-CB0D5BECB516}"/>
                  </a:ext>
                </a:extLst>
              </p:cNvPr>
              <p:cNvSpPr/>
              <p:nvPr/>
            </p:nvSpPr>
            <p:spPr>
              <a:xfrm>
                <a:off x="6266868" y="3777419"/>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175" name="Freeform: Shape 174">
                <a:extLst>
                  <a:ext uri="{FF2B5EF4-FFF2-40B4-BE49-F238E27FC236}">
                    <a16:creationId xmlns:a16="http://schemas.microsoft.com/office/drawing/2014/main" id="{18D06AF8-200B-B2CD-7827-65C676886FFF}"/>
                  </a:ext>
                </a:extLst>
              </p:cNvPr>
              <p:cNvSpPr/>
              <p:nvPr/>
            </p:nvSpPr>
            <p:spPr>
              <a:xfrm>
                <a:off x="6326024" y="3777383"/>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76" name="Freeform: Shape 175">
                <a:extLst>
                  <a:ext uri="{FF2B5EF4-FFF2-40B4-BE49-F238E27FC236}">
                    <a16:creationId xmlns:a16="http://schemas.microsoft.com/office/drawing/2014/main" id="{754182AC-C4D3-834C-98B1-72121D098550}"/>
                  </a:ext>
                </a:extLst>
              </p:cNvPr>
              <p:cNvSpPr/>
              <p:nvPr/>
            </p:nvSpPr>
            <p:spPr>
              <a:xfrm>
                <a:off x="6385287" y="37774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177" name="Freeform: Shape 176">
                <a:extLst>
                  <a:ext uri="{FF2B5EF4-FFF2-40B4-BE49-F238E27FC236}">
                    <a16:creationId xmlns:a16="http://schemas.microsoft.com/office/drawing/2014/main" id="{3CAAC1F5-293D-7148-1351-09886D5AA98D}"/>
                  </a:ext>
                </a:extLst>
              </p:cNvPr>
              <p:cNvSpPr/>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grpSp>
      </p:grpSp>
    </p:spTree>
    <p:extLst>
      <p:ext uri="{BB962C8B-B14F-4D97-AF65-F5344CB8AC3E}">
        <p14:creationId xmlns:p14="http://schemas.microsoft.com/office/powerpoint/2010/main" val="25171292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0880756-1A63-6F4A-EDF1-2E8AE846E3B9}"/>
              </a:ext>
            </a:extLst>
          </p:cNvPr>
          <p:cNvPicPr>
            <a:picLocks noChangeAspect="1"/>
          </p:cNvPicPr>
          <p:nvPr/>
        </p:nvPicPr>
        <p:blipFill>
          <a:blip r:embed="rId2"/>
          <a:stretch>
            <a:fillRect/>
          </a:stretch>
        </p:blipFill>
        <p:spPr>
          <a:xfrm>
            <a:off x="10119129" y="0"/>
            <a:ext cx="2072871" cy="1163683"/>
          </a:xfrm>
          <a:prstGeom prst="rect">
            <a:avLst/>
          </a:prstGeom>
        </p:spPr>
      </p:pic>
      <p:sp>
        <p:nvSpPr>
          <p:cNvPr id="2" name="Rectangle 1">
            <a:extLst>
              <a:ext uri="{FF2B5EF4-FFF2-40B4-BE49-F238E27FC236}">
                <a16:creationId xmlns:a16="http://schemas.microsoft.com/office/drawing/2014/main" id="{573E0F6B-5CA0-9B97-67A1-CB20542191BC}"/>
              </a:ext>
            </a:extLst>
          </p:cNvPr>
          <p:cNvSpPr/>
          <p:nvPr/>
        </p:nvSpPr>
        <p:spPr>
          <a:xfrm>
            <a:off x="178350" y="1631340"/>
            <a:ext cx="6625221" cy="479123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b="1" dirty="0"/>
              <a:t>6.Home Ground Performance</a:t>
            </a:r>
          </a:p>
          <a:p>
            <a:r>
              <a:rPr lang="en-US" b="1" dirty="0"/>
              <a:t>Objective:</a:t>
            </a:r>
          </a:p>
          <a:p>
            <a:pPr>
              <a:buFont typeface="Arial" panose="020B0604020202020204" pitchFamily="34" charset="0"/>
              <a:buChar char="•"/>
            </a:pPr>
            <a:r>
              <a:rPr lang="en-US" dirty="0"/>
              <a:t>Analyze RCB's performance at M. Chinnaswamy Stadium </a:t>
            </a:r>
          </a:p>
          <a:p>
            <a:r>
              <a:rPr lang="en-US" b="1" dirty="0"/>
              <a:t>Analysis:</a:t>
            </a:r>
            <a:r>
              <a:rPr lang="en-US" dirty="0"/>
              <a:t> </a:t>
            </a:r>
          </a:p>
          <a:p>
            <a:pPr>
              <a:buFont typeface="Arial" panose="020B0604020202020204" pitchFamily="34" charset="0"/>
              <a:buChar char="•"/>
            </a:pPr>
            <a:r>
              <a:rPr lang="en-US" dirty="0"/>
              <a:t>Calculated win percentage at M.Chinnaswamy stadium.</a:t>
            </a:r>
          </a:p>
          <a:p>
            <a:r>
              <a:rPr lang="en-US" b="1" dirty="0"/>
              <a:t>Insights:</a:t>
            </a:r>
            <a:endParaRPr lang="en-US" dirty="0"/>
          </a:p>
          <a:p>
            <a:pPr marL="742950" lvl="1" indent="-285750">
              <a:buFont typeface="Arial" panose="020B0604020202020204" pitchFamily="34" charset="0"/>
              <a:buChar char="•"/>
            </a:pPr>
            <a:r>
              <a:rPr lang="en-US" dirty="0"/>
              <a:t>RCB’s home win percentage fluctuates between seasons, highlighting the need for tactical adjustment at home.</a:t>
            </a:r>
          </a:p>
          <a:p>
            <a:pPr marL="742950" lvl="1" indent="-285750">
              <a:buFont typeface="Arial" panose="020B0604020202020204" pitchFamily="34" charset="0"/>
              <a:buChar char="•"/>
            </a:pPr>
            <a:r>
              <a:rPr lang="en-US" dirty="0"/>
              <a:t>RCB need to improve better in home ground performance.</a:t>
            </a:r>
          </a:p>
          <a:p>
            <a:pPr marL="742950" lvl="1" indent="-285750">
              <a:buFont typeface="Arial" panose="020B0604020202020204" pitchFamily="34" charset="0"/>
              <a:buChar char="•"/>
            </a:pPr>
            <a:r>
              <a:rPr lang="en-US" dirty="0"/>
              <a:t>Even with a strong batting line of RCB and batting Support of home ground still they have only 51.8 % in winning.</a:t>
            </a:r>
          </a:p>
          <a:p>
            <a:pPr marL="742950" lvl="1" indent="-285750">
              <a:buFont typeface="Arial" panose="020B0604020202020204" pitchFamily="34" charset="0"/>
              <a:buChar char="•"/>
            </a:pPr>
            <a:r>
              <a:rPr lang="en-US" dirty="0"/>
              <a:t>RCB has had better results in chasing games at home, with a strong batting lineup taking advantage of the pitch.</a:t>
            </a:r>
          </a:p>
        </p:txBody>
      </p:sp>
      <p:sp>
        <p:nvSpPr>
          <p:cNvPr id="7" name="Rectangle 6">
            <a:extLst>
              <a:ext uri="{FF2B5EF4-FFF2-40B4-BE49-F238E27FC236}">
                <a16:creationId xmlns:a16="http://schemas.microsoft.com/office/drawing/2014/main" id="{49B9836E-3210-F5C8-AD01-3FC85E5AAEAF}"/>
              </a:ext>
            </a:extLst>
          </p:cNvPr>
          <p:cNvSpPr/>
          <p:nvPr/>
        </p:nvSpPr>
        <p:spPr>
          <a:xfrm>
            <a:off x="2717424" y="307910"/>
            <a:ext cx="6018244" cy="77572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tx1"/>
                </a:solidFill>
                <a:latin typeface="Algerian" panose="04020705040A02060702" pitchFamily="82" charset="0"/>
              </a:rPr>
              <a:t>Analysis &amp; Key finding</a:t>
            </a:r>
            <a:endParaRPr lang="en-IN" sz="3600" b="1" dirty="0">
              <a:solidFill>
                <a:schemeClr val="tx1"/>
              </a:solidFill>
              <a:latin typeface="Algerian" panose="04020705040A02060702" pitchFamily="82" charset="0"/>
            </a:endParaRPr>
          </a:p>
        </p:txBody>
      </p:sp>
      <mc:AlternateContent xmlns:mc="http://schemas.openxmlformats.org/markup-compatibility/2006" xmlns:p14="http://schemas.microsoft.com/office/powerpoint/2010/main">
        <mc:Choice Requires="p14">
          <p:contentPart p14:bwMode="auto" r:id="rId3">
            <p14:nvContentPartPr>
              <p14:cNvPr id="14" name="Ink 13">
                <a:extLst>
                  <a:ext uri="{FF2B5EF4-FFF2-40B4-BE49-F238E27FC236}">
                    <a16:creationId xmlns:a16="http://schemas.microsoft.com/office/drawing/2014/main" id="{F4FB6D39-6731-647B-58B8-817923F994E3}"/>
                  </a:ext>
                </a:extLst>
              </p14:cNvPr>
              <p14:cNvContentPartPr/>
              <p14:nvPr/>
            </p14:nvContentPartPr>
            <p14:xfrm>
              <a:off x="10457008" y="3591713"/>
              <a:ext cx="68040" cy="435600"/>
            </p14:xfrm>
          </p:contentPart>
        </mc:Choice>
        <mc:Fallback xmlns="">
          <p:pic>
            <p:nvPicPr>
              <p:cNvPr id="14" name="Ink 13">
                <a:extLst>
                  <a:ext uri="{FF2B5EF4-FFF2-40B4-BE49-F238E27FC236}">
                    <a16:creationId xmlns:a16="http://schemas.microsoft.com/office/drawing/2014/main" id="{F4FB6D39-6731-647B-58B8-817923F994E3}"/>
                  </a:ext>
                </a:extLst>
              </p:cNvPr>
              <p:cNvPicPr/>
              <p:nvPr/>
            </p:nvPicPr>
            <p:blipFill>
              <a:blip r:embed="rId5"/>
              <a:stretch>
                <a:fillRect/>
              </a:stretch>
            </p:blipFill>
            <p:spPr>
              <a:xfrm>
                <a:off x="10452688" y="3587393"/>
                <a:ext cx="76680" cy="4442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5" name="Ink 14">
                <a:extLst>
                  <a:ext uri="{FF2B5EF4-FFF2-40B4-BE49-F238E27FC236}">
                    <a16:creationId xmlns:a16="http://schemas.microsoft.com/office/drawing/2014/main" id="{53471AE0-C62E-B904-4EBE-98EB2DF7D651}"/>
                  </a:ext>
                </a:extLst>
              </p14:cNvPr>
              <p14:cNvContentPartPr/>
              <p14:nvPr/>
            </p14:nvContentPartPr>
            <p14:xfrm>
              <a:off x="12885568" y="3965033"/>
              <a:ext cx="360" cy="360"/>
            </p14:xfrm>
          </p:contentPart>
        </mc:Choice>
        <mc:Fallback xmlns="">
          <p:pic>
            <p:nvPicPr>
              <p:cNvPr id="15" name="Ink 14">
                <a:extLst>
                  <a:ext uri="{FF2B5EF4-FFF2-40B4-BE49-F238E27FC236}">
                    <a16:creationId xmlns:a16="http://schemas.microsoft.com/office/drawing/2014/main" id="{53471AE0-C62E-B904-4EBE-98EB2DF7D651}"/>
                  </a:ext>
                </a:extLst>
              </p:cNvPr>
              <p:cNvPicPr/>
              <p:nvPr/>
            </p:nvPicPr>
            <p:blipFill>
              <a:blip r:embed="rId7"/>
              <a:stretch>
                <a:fillRect/>
              </a:stretch>
            </p:blipFill>
            <p:spPr>
              <a:xfrm>
                <a:off x="12881248" y="3960713"/>
                <a:ext cx="9000" cy="9000"/>
              </a:xfrm>
              <a:prstGeom prst="rect">
                <a:avLst/>
              </a:prstGeom>
            </p:spPr>
          </p:pic>
        </mc:Fallback>
      </mc:AlternateContent>
      <p:pic>
        <p:nvPicPr>
          <p:cNvPr id="4" name="Picture 3">
            <a:extLst>
              <a:ext uri="{FF2B5EF4-FFF2-40B4-BE49-F238E27FC236}">
                <a16:creationId xmlns:a16="http://schemas.microsoft.com/office/drawing/2014/main" id="{6CDB378F-E157-E200-4EB0-9C44D709A08E}"/>
              </a:ext>
            </a:extLst>
          </p:cNvPr>
          <p:cNvPicPr>
            <a:picLocks noChangeAspect="1"/>
          </p:cNvPicPr>
          <p:nvPr/>
        </p:nvPicPr>
        <p:blipFill>
          <a:blip r:embed="rId8"/>
          <a:stretch>
            <a:fillRect/>
          </a:stretch>
        </p:blipFill>
        <p:spPr>
          <a:xfrm>
            <a:off x="6887072" y="1631340"/>
            <a:ext cx="4383391" cy="4432575"/>
          </a:xfrm>
          <a:prstGeom prst="roundRect">
            <a:avLst>
              <a:gd name="adj" fmla="val 8594"/>
            </a:avLst>
          </a:prstGeom>
          <a:solidFill>
            <a:srgbClr val="FFFFFF">
              <a:shade val="85000"/>
            </a:srgbClr>
          </a:solidFill>
          <a:ln>
            <a:noFill/>
          </a:ln>
          <a:effectLst>
            <a:glow rad="228600">
              <a:schemeClr val="accent3">
                <a:satMod val="175000"/>
                <a:alpha val="40000"/>
              </a:schemeClr>
            </a:glow>
            <a:reflection blurRad="12700" stA="38000" endPos="28000" dist="5000" dir="5400000" sy="-100000" algn="bl" rotWithShape="0"/>
          </a:effectLst>
        </p:spPr>
      </p:pic>
      <p:grpSp>
        <p:nvGrpSpPr>
          <p:cNvPr id="3" name="Group 2">
            <a:extLst>
              <a:ext uri="{FF2B5EF4-FFF2-40B4-BE49-F238E27FC236}">
                <a16:creationId xmlns:a16="http://schemas.microsoft.com/office/drawing/2014/main" id="{BC6A85D5-BF75-60BB-BFAD-9873A4109531}"/>
              </a:ext>
              <a:ext uri="{C183D7F6-B498-43B3-948B-1728B52AA6E4}">
                <adec:decorative xmlns:adec="http://schemas.microsoft.com/office/drawing/2017/decorative" val="1"/>
              </a:ext>
            </a:extLst>
          </p:cNvPr>
          <p:cNvGrpSpPr/>
          <p:nvPr/>
        </p:nvGrpSpPr>
        <p:grpSpPr>
          <a:xfrm>
            <a:off x="37285" y="33058"/>
            <a:ext cx="1443404" cy="1443418"/>
            <a:chOff x="10154386" y="4452483"/>
            <a:chExt cx="1443404" cy="1443418"/>
          </a:xfrm>
          <a:solidFill>
            <a:schemeClr val="tx1"/>
          </a:solidFill>
        </p:grpSpPr>
        <p:grpSp>
          <p:nvGrpSpPr>
            <p:cNvPr id="6" name="Graphic 4">
              <a:extLst>
                <a:ext uri="{FF2B5EF4-FFF2-40B4-BE49-F238E27FC236}">
                  <a16:creationId xmlns:a16="http://schemas.microsoft.com/office/drawing/2014/main" id="{789B738A-0E62-38C5-3223-AAA250240D07}"/>
                </a:ext>
              </a:extLst>
            </p:cNvPr>
            <p:cNvGrpSpPr/>
            <p:nvPr/>
          </p:nvGrpSpPr>
          <p:grpSpPr>
            <a:xfrm>
              <a:off x="10154386" y="4452483"/>
              <a:ext cx="1443404" cy="1443418"/>
              <a:chOff x="5734037" y="3067039"/>
              <a:chExt cx="724483" cy="724489"/>
            </a:xfrm>
            <a:grpFill/>
          </p:grpSpPr>
          <p:sp>
            <p:nvSpPr>
              <p:cNvPr id="180" name="Freeform: Shape 179">
                <a:extLst>
                  <a:ext uri="{FF2B5EF4-FFF2-40B4-BE49-F238E27FC236}">
                    <a16:creationId xmlns:a16="http://schemas.microsoft.com/office/drawing/2014/main" id="{4B267849-92CB-897F-F0F6-63B7C72EB8CC}"/>
                  </a:ext>
                </a:extLst>
              </p:cNvPr>
              <p:cNvSpPr/>
              <p:nvPr/>
            </p:nvSpPr>
            <p:spPr>
              <a:xfrm>
                <a:off x="5734038" y="3067039"/>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181" name="Freeform: Shape 180">
                <a:extLst>
                  <a:ext uri="{FF2B5EF4-FFF2-40B4-BE49-F238E27FC236}">
                    <a16:creationId xmlns:a16="http://schemas.microsoft.com/office/drawing/2014/main" id="{1843D0E1-2C61-9DF6-0B2F-C04D8B036062}"/>
                  </a:ext>
                </a:extLst>
              </p:cNvPr>
              <p:cNvSpPr/>
              <p:nvPr/>
            </p:nvSpPr>
            <p:spPr>
              <a:xfrm>
                <a:off x="5793283"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82" name="Freeform: Shape 181">
                <a:extLst>
                  <a:ext uri="{FF2B5EF4-FFF2-40B4-BE49-F238E27FC236}">
                    <a16:creationId xmlns:a16="http://schemas.microsoft.com/office/drawing/2014/main" id="{E6866DE2-CDC9-C0D1-5743-B77F84A291DE}"/>
                  </a:ext>
                </a:extLst>
              </p:cNvPr>
              <p:cNvSpPr/>
              <p:nvPr/>
            </p:nvSpPr>
            <p:spPr>
              <a:xfrm>
                <a:off x="5852433"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83" name="Freeform: Shape 182">
                <a:extLst>
                  <a:ext uri="{FF2B5EF4-FFF2-40B4-BE49-F238E27FC236}">
                    <a16:creationId xmlns:a16="http://schemas.microsoft.com/office/drawing/2014/main" id="{4458BBF1-EA24-858C-7952-3F916E373243}"/>
                  </a:ext>
                </a:extLst>
              </p:cNvPr>
              <p:cNvSpPr/>
              <p:nvPr/>
            </p:nvSpPr>
            <p:spPr>
              <a:xfrm>
                <a:off x="591167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84" name="Freeform: Shape 183">
                <a:extLst>
                  <a:ext uri="{FF2B5EF4-FFF2-40B4-BE49-F238E27FC236}">
                    <a16:creationId xmlns:a16="http://schemas.microsoft.com/office/drawing/2014/main" id="{45B4A9D7-596B-D8D9-267E-06F5E85019AC}"/>
                  </a:ext>
                </a:extLst>
              </p:cNvPr>
              <p:cNvSpPr/>
              <p:nvPr/>
            </p:nvSpPr>
            <p:spPr>
              <a:xfrm>
                <a:off x="597082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85" name="Freeform: Shape 184">
                <a:extLst>
                  <a:ext uri="{FF2B5EF4-FFF2-40B4-BE49-F238E27FC236}">
                    <a16:creationId xmlns:a16="http://schemas.microsoft.com/office/drawing/2014/main" id="{27E0E8F1-CF6E-A5C9-FB1A-3745C04D69DD}"/>
                  </a:ext>
                </a:extLst>
              </p:cNvPr>
              <p:cNvSpPr/>
              <p:nvPr/>
            </p:nvSpPr>
            <p:spPr>
              <a:xfrm>
                <a:off x="6030074"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86" name="Freeform: Shape 185">
                <a:extLst>
                  <a:ext uri="{FF2B5EF4-FFF2-40B4-BE49-F238E27FC236}">
                    <a16:creationId xmlns:a16="http://schemas.microsoft.com/office/drawing/2014/main" id="{B69D88D0-3314-F99D-6801-ACADF600EA89}"/>
                  </a:ext>
                </a:extLst>
              </p:cNvPr>
              <p:cNvSpPr/>
              <p:nvPr/>
            </p:nvSpPr>
            <p:spPr>
              <a:xfrm>
                <a:off x="608922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87" name="Freeform: Shape 186">
                <a:extLst>
                  <a:ext uri="{FF2B5EF4-FFF2-40B4-BE49-F238E27FC236}">
                    <a16:creationId xmlns:a16="http://schemas.microsoft.com/office/drawing/2014/main" id="{FE05DB18-44B4-7E3F-3BDD-5754DA65259A}"/>
                  </a:ext>
                </a:extLst>
              </p:cNvPr>
              <p:cNvSpPr/>
              <p:nvPr/>
            </p:nvSpPr>
            <p:spPr>
              <a:xfrm>
                <a:off x="5734038" y="312628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188" name="Freeform: Shape 187">
                <a:extLst>
                  <a:ext uri="{FF2B5EF4-FFF2-40B4-BE49-F238E27FC236}">
                    <a16:creationId xmlns:a16="http://schemas.microsoft.com/office/drawing/2014/main" id="{FD1BAB86-F77F-BC47-DBA9-B05827E617FB}"/>
                  </a:ext>
                </a:extLst>
              </p:cNvPr>
              <p:cNvSpPr/>
              <p:nvPr/>
            </p:nvSpPr>
            <p:spPr>
              <a:xfrm>
                <a:off x="5793283" y="312628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89" name="Freeform: Shape 188">
                <a:extLst>
                  <a:ext uri="{FF2B5EF4-FFF2-40B4-BE49-F238E27FC236}">
                    <a16:creationId xmlns:a16="http://schemas.microsoft.com/office/drawing/2014/main" id="{80B4B0A2-3400-D2A1-9739-E68CCFF0ED9E}"/>
                  </a:ext>
                </a:extLst>
              </p:cNvPr>
              <p:cNvSpPr/>
              <p:nvPr/>
            </p:nvSpPr>
            <p:spPr>
              <a:xfrm>
                <a:off x="5852433"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90" name="Freeform: Shape 189">
                <a:extLst>
                  <a:ext uri="{FF2B5EF4-FFF2-40B4-BE49-F238E27FC236}">
                    <a16:creationId xmlns:a16="http://schemas.microsoft.com/office/drawing/2014/main" id="{8B507D0D-49BF-DD95-BF4F-D6A2F8A30269}"/>
                  </a:ext>
                </a:extLst>
              </p:cNvPr>
              <p:cNvSpPr/>
              <p:nvPr/>
            </p:nvSpPr>
            <p:spPr>
              <a:xfrm>
                <a:off x="591167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91" name="Freeform: Shape 190">
                <a:extLst>
                  <a:ext uri="{FF2B5EF4-FFF2-40B4-BE49-F238E27FC236}">
                    <a16:creationId xmlns:a16="http://schemas.microsoft.com/office/drawing/2014/main" id="{B60E045E-E2C0-2048-AC94-B1C499FF1241}"/>
                  </a:ext>
                </a:extLst>
              </p:cNvPr>
              <p:cNvSpPr/>
              <p:nvPr/>
            </p:nvSpPr>
            <p:spPr>
              <a:xfrm>
                <a:off x="597082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92" name="Freeform: Shape 191">
                <a:extLst>
                  <a:ext uri="{FF2B5EF4-FFF2-40B4-BE49-F238E27FC236}">
                    <a16:creationId xmlns:a16="http://schemas.microsoft.com/office/drawing/2014/main" id="{33A1942A-F7FD-8FA3-9071-40F2FB6E6BD2}"/>
                  </a:ext>
                </a:extLst>
              </p:cNvPr>
              <p:cNvSpPr/>
              <p:nvPr/>
            </p:nvSpPr>
            <p:spPr>
              <a:xfrm>
                <a:off x="6030073" y="312628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93" name="Freeform: Shape 192">
                <a:extLst>
                  <a:ext uri="{FF2B5EF4-FFF2-40B4-BE49-F238E27FC236}">
                    <a16:creationId xmlns:a16="http://schemas.microsoft.com/office/drawing/2014/main" id="{8917CC56-275A-0F4B-A07E-374654C928B9}"/>
                  </a:ext>
                </a:extLst>
              </p:cNvPr>
              <p:cNvSpPr/>
              <p:nvPr/>
            </p:nvSpPr>
            <p:spPr>
              <a:xfrm>
                <a:off x="6089224"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94" name="Freeform: Shape 193">
                <a:extLst>
                  <a:ext uri="{FF2B5EF4-FFF2-40B4-BE49-F238E27FC236}">
                    <a16:creationId xmlns:a16="http://schemas.microsoft.com/office/drawing/2014/main" id="{6FC56FF3-2F79-D7AB-2C23-9E7B2E5E2F9E}"/>
                  </a:ext>
                </a:extLst>
              </p:cNvPr>
              <p:cNvSpPr/>
              <p:nvPr/>
            </p:nvSpPr>
            <p:spPr>
              <a:xfrm>
                <a:off x="5734038" y="318543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95" name="Freeform: Shape 194">
                <a:extLst>
                  <a:ext uri="{FF2B5EF4-FFF2-40B4-BE49-F238E27FC236}">
                    <a16:creationId xmlns:a16="http://schemas.microsoft.com/office/drawing/2014/main" id="{80CA2D98-F609-CDD0-280B-DE87257CE4B5}"/>
                  </a:ext>
                </a:extLst>
              </p:cNvPr>
              <p:cNvSpPr/>
              <p:nvPr/>
            </p:nvSpPr>
            <p:spPr>
              <a:xfrm>
                <a:off x="5793283"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96" name="Freeform: Shape 195">
                <a:extLst>
                  <a:ext uri="{FF2B5EF4-FFF2-40B4-BE49-F238E27FC236}">
                    <a16:creationId xmlns:a16="http://schemas.microsoft.com/office/drawing/2014/main" id="{0D05DB12-6DF6-8EBD-5B90-508F9B50FE42}"/>
                  </a:ext>
                </a:extLst>
              </p:cNvPr>
              <p:cNvSpPr/>
              <p:nvPr/>
            </p:nvSpPr>
            <p:spPr>
              <a:xfrm>
                <a:off x="5852433"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97" name="Freeform: Shape 196">
                <a:extLst>
                  <a:ext uri="{FF2B5EF4-FFF2-40B4-BE49-F238E27FC236}">
                    <a16:creationId xmlns:a16="http://schemas.microsoft.com/office/drawing/2014/main" id="{E0C69C18-6D25-F056-12E0-00AA1957790E}"/>
                  </a:ext>
                </a:extLst>
              </p:cNvPr>
              <p:cNvSpPr/>
              <p:nvPr/>
            </p:nvSpPr>
            <p:spPr>
              <a:xfrm>
                <a:off x="591167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98" name="Freeform: Shape 197">
                <a:extLst>
                  <a:ext uri="{FF2B5EF4-FFF2-40B4-BE49-F238E27FC236}">
                    <a16:creationId xmlns:a16="http://schemas.microsoft.com/office/drawing/2014/main" id="{12E027C8-F7E1-10A0-BC1A-636E504A5359}"/>
                  </a:ext>
                </a:extLst>
              </p:cNvPr>
              <p:cNvSpPr/>
              <p:nvPr/>
            </p:nvSpPr>
            <p:spPr>
              <a:xfrm>
                <a:off x="597082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99" name="Freeform: Shape 198">
                <a:extLst>
                  <a:ext uri="{FF2B5EF4-FFF2-40B4-BE49-F238E27FC236}">
                    <a16:creationId xmlns:a16="http://schemas.microsoft.com/office/drawing/2014/main" id="{523BD030-D433-DCE4-8F2F-6D3D12DE1F32}"/>
                  </a:ext>
                </a:extLst>
              </p:cNvPr>
              <p:cNvSpPr/>
              <p:nvPr/>
            </p:nvSpPr>
            <p:spPr>
              <a:xfrm>
                <a:off x="6030074"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200" name="Freeform: Shape 199">
                <a:extLst>
                  <a:ext uri="{FF2B5EF4-FFF2-40B4-BE49-F238E27FC236}">
                    <a16:creationId xmlns:a16="http://schemas.microsoft.com/office/drawing/2014/main" id="{118627CC-8AE2-063E-8CAF-AEDEC6072412}"/>
                  </a:ext>
                </a:extLst>
              </p:cNvPr>
              <p:cNvSpPr/>
              <p:nvPr/>
            </p:nvSpPr>
            <p:spPr>
              <a:xfrm>
                <a:off x="6089224"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01" name="Freeform: Shape 200">
                <a:extLst>
                  <a:ext uri="{FF2B5EF4-FFF2-40B4-BE49-F238E27FC236}">
                    <a16:creationId xmlns:a16="http://schemas.microsoft.com/office/drawing/2014/main" id="{10783FA5-5F3E-73BF-8A93-896798311D6F}"/>
                  </a:ext>
                </a:extLst>
              </p:cNvPr>
              <p:cNvSpPr/>
              <p:nvPr/>
            </p:nvSpPr>
            <p:spPr>
              <a:xfrm>
                <a:off x="5734038" y="324467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202" name="Freeform: Shape 201">
                <a:extLst>
                  <a:ext uri="{FF2B5EF4-FFF2-40B4-BE49-F238E27FC236}">
                    <a16:creationId xmlns:a16="http://schemas.microsoft.com/office/drawing/2014/main" id="{842705DB-85E7-5C27-7BCB-B44C71A5BA21}"/>
                  </a:ext>
                </a:extLst>
              </p:cNvPr>
              <p:cNvSpPr/>
              <p:nvPr/>
            </p:nvSpPr>
            <p:spPr>
              <a:xfrm>
                <a:off x="5793283" y="3244677"/>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03" name="Freeform: Shape 202">
                <a:extLst>
                  <a:ext uri="{FF2B5EF4-FFF2-40B4-BE49-F238E27FC236}">
                    <a16:creationId xmlns:a16="http://schemas.microsoft.com/office/drawing/2014/main" id="{EBA2DAA5-1418-C0F6-B0B4-4BE1BCB14659}"/>
                  </a:ext>
                </a:extLst>
              </p:cNvPr>
              <p:cNvSpPr/>
              <p:nvPr/>
            </p:nvSpPr>
            <p:spPr>
              <a:xfrm>
                <a:off x="5852433"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04" name="Freeform: Shape 203">
                <a:extLst>
                  <a:ext uri="{FF2B5EF4-FFF2-40B4-BE49-F238E27FC236}">
                    <a16:creationId xmlns:a16="http://schemas.microsoft.com/office/drawing/2014/main" id="{2B4460F4-AB74-A6BC-102F-D4C63352D5FC}"/>
                  </a:ext>
                </a:extLst>
              </p:cNvPr>
              <p:cNvSpPr/>
              <p:nvPr/>
            </p:nvSpPr>
            <p:spPr>
              <a:xfrm>
                <a:off x="591167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05" name="Freeform: Shape 204">
                <a:extLst>
                  <a:ext uri="{FF2B5EF4-FFF2-40B4-BE49-F238E27FC236}">
                    <a16:creationId xmlns:a16="http://schemas.microsoft.com/office/drawing/2014/main" id="{467318D0-CA01-B75A-A708-6C63B519CA99}"/>
                  </a:ext>
                </a:extLst>
              </p:cNvPr>
              <p:cNvSpPr/>
              <p:nvPr/>
            </p:nvSpPr>
            <p:spPr>
              <a:xfrm>
                <a:off x="597082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06" name="Freeform: Shape 205">
                <a:extLst>
                  <a:ext uri="{FF2B5EF4-FFF2-40B4-BE49-F238E27FC236}">
                    <a16:creationId xmlns:a16="http://schemas.microsoft.com/office/drawing/2014/main" id="{4A1726D2-80A6-E66A-B61F-96A770A94B13}"/>
                  </a:ext>
                </a:extLst>
              </p:cNvPr>
              <p:cNvSpPr/>
              <p:nvPr/>
            </p:nvSpPr>
            <p:spPr>
              <a:xfrm>
                <a:off x="6030073" y="324467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07" name="Freeform: Shape 206">
                <a:extLst>
                  <a:ext uri="{FF2B5EF4-FFF2-40B4-BE49-F238E27FC236}">
                    <a16:creationId xmlns:a16="http://schemas.microsoft.com/office/drawing/2014/main" id="{339ABA10-70B4-BEF4-07FF-FDFC05E833DE}"/>
                  </a:ext>
                </a:extLst>
              </p:cNvPr>
              <p:cNvSpPr/>
              <p:nvPr/>
            </p:nvSpPr>
            <p:spPr>
              <a:xfrm>
                <a:off x="6089224"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08" name="Freeform: Shape 207">
                <a:extLst>
                  <a:ext uri="{FF2B5EF4-FFF2-40B4-BE49-F238E27FC236}">
                    <a16:creationId xmlns:a16="http://schemas.microsoft.com/office/drawing/2014/main" id="{1B3DA341-532D-B8E0-05B4-3FE7E2949F65}"/>
                  </a:ext>
                </a:extLst>
              </p:cNvPr>
              <p:cNvSpPr/>
              <p:nvPr/>
            </p:nvSpPr>
            <p:spPr>
              <a:xfrm>
                <a:off x="5734038" y="330382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209" name="Freeform: Shape 208">
                <a:extLst>
                  <a:ext uri="{FF2B5EF4-FFF2-40B4-BE49-F238E27FC236}">
                    <a16:creationId xmlns:a16="http://schemas.microsoft.com/office/drawing/2014/main" id="{ACBD8060-50C8-A28A-42BD-7D5DFCAFE6B0}"/>
                  </a:ext>
                </a:extLst>
              </p:cNvPr>
              <p:cNvSpPr/>
              <p:nvPr/>
            </p:nvSpPr>
            <p:spPr>
              <a:xfrm>
                <a:off x="5793283"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10" name="Freeform: Shape 209">
                <a:extLst>
                  <a:ext uri="{FF2B5EF4-FFF2-40B4-BE49-F238E27FC236}">
                    <a16:creationId xmlns:a16="http://schemas.microsoft.com/office/drawing/2014/main" id="{01186472-341D-3905-AC8C-2E6D6BD499D1}"/>
                  </a:ext>
                </a:extLst>
              </p:cNvPr>
              <p:cNvSpPr/>
              <p:nvPr/>
            </p:nvSpPr>
            <p:spPr>
              <a:xfrm>
                <a:off x="5852433"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11" name="Freeform: Shape 210">
                <a:extLst>
                  <a:ext uri="{FF2B5EF4-FFF2-40B4-BE49-F238E27FC236}">
                    <a16:creationId xmlns:a16="http://schemas.microsoft.com/office/drawing/2014/main" id="{518B03E7-7913-05E4-E517-8BA213C33390}"/>
                  </a:ext>
                </a:extLst>
              </p:cNvPr>
              <p:cNvSpPr/>
              <p:nvPr/>
            </p:nvSpPr>
            <p:spPr>
              <a:xfrm>
                <a:off x="591167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12" name="Freeform: Shape 211">
                <a:extLst>
                  <a:ext uri="{FF2B5EF4-FFF2-40B4-BE49-F238E27FC236}">
                    <a16:creationId xmlns:a16="http://schemas.microsoft.com/office/drawing/2014/main" id="{193EA6E6-63BF-E2EA-C055-48CAB1262DFA}"/>
                  </a:ext>
                </a:extLst>
              </p:cNvPr>
              <p:cNvSpPr/>
              <p:nvPr/>
            </p:nvSpPr>
            <p:spPr>
              <a:xfrm>
                <a:off x="597082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13" name="Freeform: Shape 212">
                <a:extLst>
                  <a:ext uri="{FF2B5EF4-FFF2-40B4-BE49-F238E27FC236}">
                    <a16:creationId xmlns:a16="http://schemas.microsoft.com/office/drawing/2014/main" id="{489E2518-AC04-A892-DA07-1291792B80CA}"/>
                  </a:ext>
                </a:extLst>
              </p:cNvPr>
              <p:cNvSpPr/>
              <p:nvPr/>
            </p:nvSpPr>
            <p:spPr>
              <a:xfrm>
                <a:off x="6030073" y="330382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14" name="Freeform: Shape 213">
                <a:extLst>
                  <a:ext uri="{FF2B5EF4-FFF2-40B4-BE49-F238E27FC236}">
                    <a16:creationId xmlns:a16="http://schemas.microsoft.com/office/drawing/2014/main" id="{41921717-28EC-3914-1460-73B359444BE9}"/>
                  </a:ext>
                </a:extLst>
              </p:cNvPr>
              <p:cNvSpPr/>
              <p:nvPr/>
            </p:nvSpPr>
            <p:spPr>
              <a:xfrm>
                <a:off x="608922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15" name="Freeform: Shape 214">
                <a:extLst>
                  <a:ext uri="{FF2B5EF4-FFF2-40B4-BE49-F238E27FC236}">
                    <a16:creationId xmlns:a16="http://schemas.microsoft.com/office/drawing/2014/main" id="{32E59B3F-03E0-53AB-5042-CCDBBDF0F4B6}"/>
                  </a:ext>
                </a:extLst>
              </p:cNvPr>
              <p:cNvSpPr/>
              <p:nvPr/>
            </p:nvSpPr>
            <p:spPr>
              <a:xfrm>
                <a:off x="5734038" y="3363074"/>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216" name="Freeform: Shape 215">
                <a:extLst>
                  <a:ext uri="{FF2B5EF4-FFF2-40B4-BE49-F238E27FC236}">
                    <a16:creationId xmlns:a16="http://schemas.microsoft.com/office/drawing/2014/main" id="{7A163C7A-115F-A7B2-B997-FCBD21E4781C}"/>
                  </a:ext>
                </a:extLst>
              </p:cNvPr>
              <p:cNvSpPr/>
              <p:nvPr/>
            </p:nvSpPr>
            <p:spPr>
              <a:xfrm>
                <a:off x="5793283"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17" name="Freeform: Shape 216">
                <a:extLst>
                  <a:ext uri="{FF2B5EF4-FFF2-40B4-BE49-F238E27FC236}">
                    <a16:creationId xmlns:a16="http://schemas.microsoft.com/office/drawing/2014/main" id="{A85B7746-EEE7-E36F-0D06-57256B923D72}"/>
                  </a:ext>
                </a:extLst>
              </p:cNvPr>
              <p:cNvSpPr/>
              <p:nvPr/>
            </p:nvSpPr>
            <p:spPr>
              <a:xfrm>
                <a:off x="5852433"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18" name="Freeform: Shape 217">
                <a:extLst>
                  <a:ext uri="{FF2B5EF4-FFF2-40B4-BE49-F238E27FC236}">
                    <a16:creationId xmlns:a16="http://schemas.microsoft.com/office/drawing/2014/main" id="{E8F91BDC-E94A-66C1-41A0-FCB4BCEA5361}"/>
                  </a:ext>
                </a:extLst>
              </p:cNvPr>
              <p:cNvSpPr/>
              <p:nvPr/>
            </p:nvSpPr>
            <p:spPr>
              <a:xfrm>
                <a:off x="591167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19" name="Freeform: Shape 218">
                <a:extLst>
                  <a:ext uri="{FF2B5EF4-FFF2-40B4-BE49-F238E27FC236}">
                    <a16:creationId xmlns:a16="http://schemas.microsoft.com/office/drawing/2014/main" id="{E66A3E6D-C247-B730-5AFC-39CFFF8F73DA}"/>
                  </a:ext>
                </a:extLst>
              </p:cNvPr>
              <p:cNvSpPr/>
              <p:nvPr/>
            </p:nvSpPr>
            <p:spPr>
              <a:xfrm>
                <a:off x="597082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20" name="Freeform: Shape 219">
                <a:extLst>
                  <a:ext uri="{FF2B5EF4-FFF2-40B4-BE49-F238E27FC236}">
                    <a16:creationId xmlns:a16="http://schemas.microsoft.com/office/drawing/2014/main" id="{AFF7829C-1548-363A-10FE-BAEF393BCEDD}"/>
                  </a:ext>
                </a:extLst>
              </p:cNvPr>
              <p:cNvSpPr/>
              <p:nvPr/>
            </p:nvSpPr>
            <p:spPr>
              <a:xfrm>
                <a:off x="6030073" y="3363074"/>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21" name="Freeform: Shape 220">
                <a:extLst>
                  <a:ext uri="{FF2B5EF4-FFF2-40B4-BE49-F238E27FC236}">
                    <a16:creationId xmlns:a16="http://schemas.microsoft.com/office/drawing/2014/main" id="{919779DB-FB63-BD12-0214-FC9B9CD0CEB3}"/>
                  </a:ext>
                </a:extLst>
              </p:cNvPr>
              <p:cNvSpPr/>
              <p:nvPr/>
            </p:nvSpPr>
            <p:spPr>
              <a:xfrm>
                <a:off x="608922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22" name="Freeform: Shape 221">
                <a:extLst>
                  <a:ext uri="{FF2B5EF4-FFF2-40B4-BE49-F238E27FC236}">
                    <a16:creationId xmlns:a16="http://schemas.microsoft.com/office/drawing/2014/main" id="{BD7944B1-3F7B-E8C1-F332-ABB61DD3ADCF}"/>
                  </a:ext>
                </a:extLst>
              </p:cNvPr>
              <p:cNvSpPr/>
              <p:nvPr/>
            </p:nvSpPr>
            <p:spPr>
              <a:xfrm>
                <a:off x="5734038" y="34222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223" name="Freeform: Shape 222">
                <a:extLst>
                  <a:ext uri="{FF2B5EF4-FFF2-40B4-BE49-F238E27FC236}">
                    <a16:creationId xmlns:a16="http://schemas.microsoft.com/office/drawing/2014/main" id="{83649759-5DFA-76E0-C258-07DCB0470374}"/>
                  </a:ext>
                </a:extLst>
              </p:cNvPr>
              <p:cNvSpPr/>
              <p:nvPr/>
            </p:nvSpPr>
            <p:spPr>
              <a:xfrm>
                <a:off x="5793283"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24" name="Freeform: Shape 223">
                <a:extLst>
                  <a:ext uri="{FF2B5EF4-FFF2-40B4-BE49-F238E27FC236}">
                    <a16:creationId xmlns:a16="http://schemas.microsoft.com/office/drawing/2014/main" id="{8CF94BBD-26D2-A55D-F59F-1D6AF9EB77C2}"/>
                  </a:ext>
                </a:extLst>
              </p:cNvPr>
              <p:cNvSpPr/>
              <p:nvPr/>
            </p:nvSpPr>
            <p:spPr>
              <a:xfrm>
                <a:off x="5852433"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25" name="Freeform: Shape 224">
                <a:extLst>
                  <a:ext uri="{FF2B5EF4-FFF2-40B4-BE49-F238E27FC236}">
                    <a16:creationId xmlns:a16="http://schemas.microsoft.com/office/drawing/2014/main" id="{F7B9D3F6-2679-469E-3E92-34C8064A259E}"/>
                  </a:ext>
                </a:extLst>
              </p:cNvPr>
              <p:cNvSpPr/>
              <p:nvPr/>
            </p:nvSpPr>
            <p:spPr>
              <a:xfrm>
                <a:off x="591167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26" name="Freeform: Shape 225">
                <a:extLst>
                  <a:ext uri="{FF2B5EF4-FFF2-40B4-BE49-F238E27FC236}">
                    <a16:creationId xmlns:a16="http://schemas.microsoft.com/office/drawing/2014/main" id="{50994C11-C565-57DE-5865-61B47E930513}"/>
                  </a:ext>
                </a:extLst>
              </p:cNvPr>
              <p:cNvSpPr/>
              <p:nvPr/>
            </p:nvSpPr>
            <p:spPr>
              <a:xfrm>
                <a:off x="597082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27" name="Freeform: Shape 226">
                <a:extLst>
                  <a:ext uri="{FF2B5EF4-FFF2-40B4-BE49-F238E27FC236}">
                    <a16:creationId xmlns:a16="http://schemas.microsoft.com/office/drawing/2014/main" id="{DC582483-661A-B756-27AF-46595A5D637D}"/>
                  </a:ext>
                </a:extLst>
              </p:cNvPr>
              <p:cNvSpPr/>
              <p:nvPr/>
            </p:nvSpPr>
            <p:spPr>
              <a:xfrm>
                <a:off x="6030073" y="34222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28" name="Freeform: Shape 227">
                <a:extLst>
                  <a:ext uri="{FF2B5EF4-FFF2-40B4-BE49-F238E27FC236}">
                    <a16:creationId xmlns:a16="http://schemas.microsoft.com/office/drawing/2014/main" id="{C3896F1C-120E-EFFB-B3AD-52193F097A53}"/>
                  </a:ext>
                </a:extLst>
              </p:cNvPr>
              <p:cNvSpPr/>
              <p:nvPr/>
            </p:nvSpPr>
            <p:spPr>
              <a:xfrm>
                <a:off x="608922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29" name="Freeform: Shape 228">
                <a:extLst>
                  <a:ext uri="{FF2B5EF4-FFF2-40B4-BE49-F238E27FC236}">
                    <a16:creationId xmlns:a16="http://schemas.microsoft.com/office/drawing/2014/main" id="{48C4A2B7-5743-206F-A712-E61778535514}"/>
                  </a:ext>
                </a:extLst>
              </p:cNvPr>
              <p:cNvSpPr/>
              <p:nvPr/>
            </p:nvSpPr>
            <p:spPr>
              <a:xfrm>
                <a:off x="6148469"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230" name="Freeform: Shape 229">
                <a:extLst>
                  <a:ext uri="{FF2B5EF4-FFF2-40B4-BE49-F238E27FC236}">
                    <a16:creationId xmlns:a16="http://schemas.microsoft.com/office/drawing/2014/main" id="{4DEAB42A-9BFA-A34F-69DE-17D34C120FAE}"/>
                  </a:ext>
                </a:extLst>
              </p:cNvPr>
              <p:cNvSpPr/>
              <p:nvPr/>
            </p:nvSpPr>
            <p:spPr>
              <a:xfrm>
                <a:off x="620762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231" name="Freeform: Shape 230">
                <a:extLst>
                  <a:ext uri="{FF2B5EF4-FFF2-40B4-BE49-F238E27FC236}">
                    <a16:creationId xmlns:a16="http://schemas.microsoft.com/office/drawing/2014/main" id="{9C3109F3-3FE6-738F-2796-91D1E2AE93E1}"/>
                  </a:ext>
                </a:extLst>
              </p:cNvPr>
              <p:cNvSpPr/>
              <p:nvPr/>
            </p:nvSpPr>
            <p:spPr>
              <a:xfrm>
                <a:off x="6266865" y="3067039"/>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endParaRPr lang="en-US" dirty="0"/>
              </a:p>
            </p:txBody>
          </p:sp>
          <p:sp>
            <p:nvSpPr>
              <p:cNvPr id="232" name="Freeform: Shape 231">
                <a:extLst>
                  <a:ext uri="{FF2B5EF4-FFF2-40B4-BE49-F238E27FC236}">
                    <a16:creationId xmlns:a16="http://schemas.microsoft.com/office/drawing/2014/main" id="{99B72CF3-A829-89FE-3F29-F2CEB041715D}"/>
                  </a:ext>
                </a:extLst>
              </p:cNvPr>
              <p:cNvSpPr/>
              <p:nvPr/>
            </p:nvSpPr>
            <p:spPr>
              <a:xfrm>
                <a:off x="632601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233" name="Freeform: Shape 232">
                <a:extLst>
                  <a:ext uri="{FF2B5EF4-FFF2-40B4-BE49-F238E27FC236}">
                    <a16:creationId xmlns:a16="http://schemas.microsoft.com/office/drawing/2014/main" id="{446E5688-4776-B55B-CAA5-5931D57F6920}"/>
                  </a:ext>
                </a:extLst>
              </p:cNvPr>
              <p:cNvSpPr/>
              <p:nvPr/>
            </p:nvSpPr>
            <p:spPr>
              <a:xfrm>
                <a:off x="638526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endParaRPr lang="en-US" dirty="0"/>
              </a:p>
            </p:txBody>
          </p:sp>
          <p:sp>
            <p:nvSpPr>
              <p:cNvPr id="234" name="Freeform: Shape 233">
                <a:extLst>
                  <a:ext uri="{FF2B5EF4-FFF2-40B4-BE49-F238E27FC236}">
                    <a16:creationId xmlns:a16="http://schemas.microsoft.com/office/drawing/2014/main" id="{504E3CCF-23F6-9058-0E2A-D9AFFE808ABE}"/>
                  </a:ext>
                </a:extLst>
              </p:cNvPr>
              <p:cNvSpPr/>
              <p:nvPr/>
            </p:nvSpPr>
            <p:spPr>
              <a:xfrm>
                <a:off x="644441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235" name="Freeform: Shape 234">
                <a:extLst>
                  <a:ext uri="{FF2B5EF4-FFF2-40B4-BE49-F238E27FC236}">
                    <a16:creationId xmlns:a16="http://schemas.microsoft.com/office/drawing/2014/main" id="{744B2917-8387-65D2-3E93-5C052AA58022}"/>
                  </a:ext>
                </a:extLst>
              </p:cNvPr>
              <p:cNvSpPr/>
              <p:nvPr/>
            </p:nvSpPr>
            <p:spPr>
              <a:xfrm>
                <a:off x="6148469" y="312628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36" name="Freeform: Shape 235">
                <a:extLst>
                  <a:ext uri="{FF2B5EF4-FFF2-40B4-BE49-F238E27FC236}">
                    <a16:creationId xmlns:a16="http://schemas.microsoft.com/office/drawing/2014/main" id="{B47976E2-BACB-9FE0-DF33-245439BF6B17}"/>
                  </a:ext>
                </a:extLst>
              </p:cNvPr>
              <p:cNvSpPr/>
              <p:nvPr/>
            </p:nvSpPr>
            <p:spPr>
              <a:xfrm>
                <a:off x="620762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37" name="Freeform: Shape 236">
                <a:extLst>
                  <a:ext uri="{FF2B5EF4-FFF2-40B4-BE49-F238E27FC236}">
                    <a16:creationId xmlns:a16="http://schemas.microsoft.com/office/drawing/2014/main" id="{EF08FAB6-95EC-7D60-FFB9-C9C0A1BC3880}"/>
                  </a:ext>
                </a:extLst>
              </p:cNvPr>
              <p:cNvSpPr/>
              <p:nvPr/>
            </p:nvSpPr>
            <p:spPr>
              <a:xfrm>
                <a:off x="6266865" y="312628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238" name="Freeform: Shape 237">
                <a:extLst>
                  <a:ext uri="{FF2B5EF4-FFF2-40B4-BE49-F238E27FC236}">
                    <a16:creationId xmlns:a16="http://schemas.microsoft.com/office/drawing/2014/main" id="{42D14E17-F107-26D9-15DF-5FDCDC8CED78}"/>
                  </a:ext>
                </a:extLst>
              </p:cNvPr>
              <p:cNvSpPr/>
              <p:nvPr/>
            </p:nvSpPr>
            <p:spPr>
              <a:xfrm>
                <a:off x="6326014"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39" name="Freeform: Shape 238">
                <a:extLst>
                  <a:ext uri="{FF2B5EF4-FFF2-40B4-BE49-F238E27FC236}">
                    <a16:creationId xmlns:a16="http://schemas.microsoft.com/office/drawing/2014/main" id="{1AF886E1-F2D2-E4D1-4F32-A0AA2E991040}"/>
                  </a:ext>
                </a:extLst>
              </p:cNvPr>
              <p:cNvSpPr/>
              <p:nvPr/>
            </p:nvSpPr>
            <p:spPr>
              <a:xfrm>
                <a:off x="638526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240" name="Freeform: Shape 239">
                <a:extLst>
                  <a:ext uri="{FF2B5EF4-FFF2-40B4-BE49-F238E27FC236}">
                    <a16:creationId xmlns:a16="http://schemas.microsoft.com/office/drawing/2014/main" id="{EDCB1A36-AF4D-8864-1281-3061FF0E5440}"/>
                  </a:ext>
                </a:extLst>
              </p:cNvPr>
              <p:cNvSpPr/>
              <p:nvPr/>
            </p:nvSpPr>
            <p:spPr>
              <a:xfrm>
                <a:off x="6444410" y="312628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241" name="Freeform: Shape 240">
                <a:extLst>
                  <a:ext uri="{FF2B5EF4-FFF2-40B4-BE49-F238E27FC236}">
                    <a16:creationId xmlns:a16="http://schemas.microsoft.com/office/drawing/2014/main" id="{81325171-5507-53A3-DDBE-C07556791071}"/>
                  </a:ext>
                </a:extLst>
              </p:cNvPr>
              <p:cNvSpPr/>
              <p:nvPr/>
            </p:nvSpPr>
            <p:spPr>
              <a:xfrm>
                <a:off x="6148469" y="3185433"/>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42" name="Freeform: Shape 241">
                <a:extLst>
                  <a:ext uri="{FF2B5EF4-FFF2-40B4-BE49-F238E27FC236}">
                    <a16:creationId xmlns:a16="http://schemas.microsoft.com/office/drawing/2014/main" id="{227EB305-A2F6-792A-737F-B038FE4706BA}"/>
                  </a:ext>
                </a:extLst>
              </p:cNvPr>
              <p:cNvSpPr/>
              <p:nvPr/>
            </p:nvSpPr>
            <p:spPr>
              <a:xfrm>
                <a:off x="620762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43" name="Freeform: Shape 242">
                <a:extLst>
                  <a:ext uri="{FF2B5EF4-FFF2-40B4-BE49-F238E27FC236}">
                    <a16:creationId xmlns:a16="http://schemas.microsoft.com/office/drawing/2014/main" id="{26D5D879-645F-5F04-BE76-2CE9A04AF1C6}"/>
                  </a:ext>
                </a:extLst>
              </p:cNvPr>
              <p:cNvSpPr/>
              <p:nvPr/>
            </p:nvSpPr>
            <p:spPr>
              <a:xfrm>
                <a:off x="6266865" y="3185433"/>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244" name="Freeform: Shape 243">
                <a:extLst>
                  <a:ext uri="{FF2B5EF4-FFF2-40B4-BE49-F238E27FC236}">
                    <a16:creationId xmlns:a16="http://schemas.microsoft.com/office/drawing/2014/main" id="{A8065EA4-1800-DBB3-9CAF-5B34BC4EBB79}"/>
                  </a:ext>
                </a:extLst>
              </p:cNvPr>
              <p:cNvSpPr/>
              <p:nvPr/>
            </p:nvSpPr>
            <p:spPr>
              <a:xfrm>
                <a:off x="6326014"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45" name="Freeform: Shape 244">
                <a:extLst>
                  <a:ext uri="{FF2B5EF4-FFF2-40B4-BE49-F238E27FC236}">
                    <a16:creationId xmlns:a16="http://schemas.microsoft.com/office/drawing/2014/main" id="{8CA7615D-85E4-DE6E-B715-756920C4676A}"/>
                  </a:ext>
                </a:extLst>
              </p:cNvPr>
              <p:cNvSpPr/>
              <p:nvPr/>
            </p:nvSpPr>
            <p:spPr>
              <a:xfrm>
                <a:off x="638526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246" name="Freeform: Shape 245">
                <a:extLst>
                  <a:ext uri="{FF2B5EF4-FFF2-40B4-BE49-F238E27FC236}">
                    <a16:creationId xmlns:a16="http://schemas.microsoft.com/office/drawing/2014/main" id="{787243ED-EC31-4B81-DB06-D0FE97495E12}"/>
                  </a:ext>
                </a:extLst>
              </p:cNvPr>
              <p:cNvSpPr/>
              <p:nvPr/>
            </p:nvSpPr>
            <p:spPr>
              <a:xfrm>
                <a:off x="6444410" y="318543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247" name="Freeform: Shape 246">
                <a:extLst>
                  <a:ext uri="{FF2B5EF4-FFF2-40B4-BE49-F238E27FC236}">
                    <a16:creationId xmlns:a16="http://schemas.microsoft.com/office/drawing/2014/main" id="{2D303A9D-A19F-0A99-1215-521459C022CA}"/>
                  </a:ext>
                </a:extLst>
              </p:cNvPr>
              <p:cNvSpPr/>
              <p:nvPr/>
            </p:nvSpPr>
            <p:spPr>
              <a:xfrm>
                <a:off x="6148469" y="3244676"/>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48" name="Freeform: Shape 247">
                <a:extLst>
                  <a:ext uri="{FF2B5EF4-FFF2-40B4-BE49-F238E27FC236}">
                    <a16:creationId xmlns:a16="http://schemas.microsoft.com/office/drawing/2014/main" id="{848DC221-1A8C-75AD-3337-7F75C9395B94}"/>
                  </a:ext>
                </a:extLst>
              </p:cNvPr>
              <p:cNvSpPr/>
              <p:nvPr/>
            </p:nvSpPr>
            <p:spPr>
              <a:xfrm>
                <a:off x="620762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49" name="Freeform: Shape 248">
                <a:extLst>
                  <a:ext uri="{FF2B5EF4-FFF2-40B4-BE49-F238E27FC236}">
                    <a16:creationId xmlns:a16="http://schemas.microsoft.com/office/drawing/2014/main" id="{67BFEF98-C300-4A42-088C-0293CFBDD648}"/>
                  </a:ext>
                </a:extLst>
              </p:cNvPr>
              <p:cNvSpPr/>
              <p:nvPr/>
            </p:nvSpPr>
            <p:spPr>
              <a:xfrm>
                <a:off x="6266865" y="3244676"/>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250" name="Freeform: Shape 249">
                <a:extLst>
                  <a:ext uri="{FF2B5EF4-FFF2-40B4-BE49-F238E27FC236}">
                    <a16:creationId xmlns:a16="http://schemas.microsoft.com/office/drawing/2014/main" id="{C12B4C0B-3578-1163-663A-3735734466EE}"/>
                  </a:ext>
                </a:extLst>
              </p:cNvPr>
              <p:cNvSpPr/>
              <p:nvPr/>
            </p:nvSpPr>
            <p:spPr>
              <a:xfrm>
                <a:off x="6326014"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51" name="Freeform: Shape 250">
                <a:extLst>
                  <a:ext uri="{FF2B5EF4-FFF2-40B4-BE49-F238E27FC236}">
                    <a16:creationId xmlns:a16="http://schemas.microsoft.com/office/drawing/2014/main" id="{EE783BF9-D4DE-8A5C-C42D-D26CF10E5B76}"/>
                  </a:ext>
                </a:extLst>
              </p:cNvPr>
              <p:cNvSpPr/>
              <p:nvPr/>
            </p:nvSpPr>
            <p:spPr>
              <a:xfrm>
                <a:off x="638526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252" name="Freeform: Shape 251">
                <a:extLst>
                  <a:ext uri="{FF2B5EF4-FFF2-40B4-BE49-F238E27FC236}">
                    <a16:creationId xmlns:a16="http://schemas.microsoft.com/office/drawing/2014/main" id="{1F3DBACA-B0A4-9A29-3353-0FC7863F911E}"/>
                  </a:ext>
                </a:extLst>
              </p:cNvPr>
              <p:cNvSpPr/>
              <p:nvPr/>
            </p:nvSpPr>
            <p:spPr>
              <a:xfrm>
                <a:off x="6444410" y="32446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53" name="Freeform: Shape 252">
                <a:extLst>
                  <a:ext uri="{FF2B5EF4-FFF2-40B4-BE49-F238E27FC236}">
                    <a16:creationId xmlns:a16="http://schemas.microsoft.com/office/drawing/2014/main" id="{EF138E05-A575-6AF8-ECAA-5C28F9BD6307}"/>
                  </a:ext>
                </a:extLst>
              </p:cNvPr>
              <p:cNvSpPr/>
              <p:nvPr/>
            </p:nvSpPr>
            <p:spPr>
              <a:xfrm>
                <a:off x="6148469"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54" name="Freeform: Shape 253">
                <a:extLst>
                  <a:ext uri="{FF2B5EF4-FFF2-40B4-BE49-F238E27FC236}">
                    <a16:creationId xmlns:a16="http://schemas.microsoft.com/office/drawing/2014/main" id="{CBC06ECF-E4E4-4BAC-6112-B27E7D2211CE}"/>
                  </a:ext>
                </a:extLst>
              </p:cNvPr>
              <p:cNvSpPr/>
              <p:nvPr/>
            </p:nvSpPr>
            <p:spPr>
              <a:xfrm>
                <a:off x="620762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55" name="Freeform: Shape 254">
                <a:extLst>
                  <a:ext uri="{FF2B5EF4-FFF2-40B4-BE49-F238E27FC236}">
                    <a16:creationId xmlns:a16="http://schemas.microsoft.com/office/drawing/2014/main" id="{B90EE7C4-2373-AD3E-89C8-841E226C4768}"/>
                  </a:ext>
                </a:extLst>
              </p:cNvPr>
              <p:cNvSpPr/>
              <p:nvPr/>
            </p:nvSpPr>
            <p:spPr>
              <a:xfrm>
                <a:off x="6266865" y="330382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256" name="Freeform: Shape 255">
                <a:extLst>
                  <a:ext uri="{FF2B5EF4-FFF2-40B4-BE49-F238E27FC236}">
                    <a16:creationId xmlns:a16="http://schemas.microsoft.com/office/drawing/2014/main" id="{A156C9D9-60DE-874D-5469-1E921EB88422}"/>
                  </a:ext>
                </a:extLst>
              </p:cNvPr>
              <p:cNvSpPr/>
              <p:nvPr/>
            </p:nvSpPr>
            <p:spPr>
              <a:xfrm>
                <a:off x="632601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57" name="Freeform: Shape 256">
                <a:extLst>
                  <a:ext uri="{FF2B5EF4-FFF2-40B4-BE49-F238E27FC236}">
                    <a16:creationId xmlns:a16="http://schemas.microsoft.com/office/drawing/2014/main" id="{9E18D3C6-700D-092C-A9F7-09AEA082A8E4}"/>
                  </a:ext>
                </a:extLst>
              </p:cNvPr>
              <p:cNvSpPr/>
              <p:nvPr/>
            </p:nvSpPr>
            <p:spPr>
              <a:xfrm>
                <a:off x="638526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258" name="Freeform: Shape 257">
                <a:extLst>
                  <a:ext uri="{FF2B5EF4-FFF2-40B4-BE49-F238E27FC236}">
                    <a16:creationId xmlns:a16="http://schemas.microsoft.com/office/drawing/2014/main" id="{4A2FFC8A-5366-4ABD-B12C-63D9C480A401}"/>
                  </a:ext>
                </a:extLst>
              </p:cNvPr>
              <p:cNvSpPr/>
              <p:nvPr/>
            </p:nvSpPr>
            <p:spPr>
              <a:xfrm>
                <a:off x="644441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59" name="Freeform: Shape 258">
                <a:extLst>
                  <a:ext uri="{FF2B5EF4-FFF2-40B4-BE49-F238E27FC236}">
                    <a16:creationId xmlns:a16="http://schemas.microsoft.com/office/drawing/2014/main" id="{861BD808-4FF8-CF7A-02C5-BA3E96EE9E51}"/>
                  </a:ext>
                </a:extLst>
              </p:cNvPr>
              <p:cNvSpPr/>
              <p:nvPr/>
            </p:nvSpPr>
            <p:spPr>
              <a:xfrm>
                <a:off x="6148469"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60" name="Freeform: Shape 259">
                <a:extLst>
                  <a:ext uri="{FF2B5EF4-FFF2-40B4-BE49-F238E27FC236}">
                    <a16:creationId xmlns:a16="http://schemas.microsoft.com/office/drawing/2014/main" id="{42939650-538E-A99D-AFEC-A583ACC810D2}"/>
                  </a:ext>
                </a:extLst>
              </p:cNvPr>
              <p:cNvSpPr/>
              <p:nvPr/>
            </p:nvSpPr>
            <p:spPr>
              <a:xfrm>
                <a:off x="620762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61" name="Freeform: Shape 260">
                <a:extLst>
                  <a:ext uri="{FF2B5EF4-FFF2-40B4-BE49-F238E27FC236}">
                    <a16:creationId xmlns:a16="http://schemas.microsoft.com/office/drawing/2014/main" id="{8AB5B077-2C6B-5E71-3E18-79C70713BE8C}"/>
                  </a:ext>
                </a:extLst>
              </p:cNvPr>
              <p:cNvSpPr/>
              <p:nvPr/>
            </p:nvSpPr>
            <p:spPr>
              <a:xfrm>
                <a:off x="6266865" y="3363072"/>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262" name="Freeform: Shape 261">
                <a:extLst>
                  <a:ext uri="{FF2B5EF4-FFF2-40B4-BE49-F238E27FC236}">
                    <a16:creationId xmlns:a16="http://schemas.microsoft.com/office/drawing/2014/main" id="{E8AAA42B-3AC1-51EF-A34E-180B5C5DEFE7}"/>
                  </a:ext>
                </a:extLst>
              </p:cNvPr>
              <p:cNvSpPr/>
              <p:nvPr/>
            </p:nvSpPr>
            <p:spPr>
              <a:xfrm>
                <a:off x="632601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63" name="Freeform: Shape 262">
                <a:extLst>
                  <a:ext uri="{FF2B5EF4-FFF2-40B4-BE49-F238E27FC236}">
                    <a16:creationId xmlns:a16="http://schemas.microsoft.com/office/drawing/2014/main" id="{244F8735-6F1A-0A06-FADF-F5EFA4B5B06A}"/>
                  </a:ext>
                </a:extLst>
              </p:cNvPr>
              <p:cNvSpPr/>
              <p:nvPr/>
            </p:nvSpPr>
            <p:spPr>
              <a:xfrm>
                <a:off x="638526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264" name="Freeform: Shape 263">
                <a:extLst>
                  <a:ext uri="{FF2B5EF4-FFF2-40B4-BE49-F238E27FC236}">
                    <a16:creationId xmlns:a16="http://schemas.microsoft.com/office/drawing/2014/main" id="{846BE6EE-368A-E4EB-E3A3-43AEFB112C45}"/>
                  </a:ext>
                </a:extLst>
              </p:cNvPr>
              <p:cNvSpPr/>
              <p:nvPr/>
            </p:nvSpPr>
            <p:spPr>
              <a:xfrm>
                <a:off x="6444410" y="3363074"/>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65" name="Freeform: Shape 264">
                <a:extLst>
                  <a:ext uri="{FF2B5EF4-FFF2-40B4-BE49-F238E27FC236}">
                    <a16:creationId xmlns:a16="http://schemas.microsoft.com/office/drawing/2014/main" id="{321EA6BB-56D7-FF82-64F6-07D6202553AB}"/>
                  </a:ext>
                </a:extLst>
              </p:cNvPr>
              <p:cNvSpPr/>
              <p:nvPr/>
            </p:nvSpPr>
            <p:spPr>
              <a:xfrm>
                <a:off x="6148469"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66" name="Freeform: Shape 265">
                <a:extLst>
                  <a:ext uri="{FF2B5EF4-FFF2-40B4-BE49-F238E27FC236}">
                    <a16:creationId xmlns:a16="http://schemas.microsoft.com/office/drawing/2014/main" id="{53F1BECC-6279-B1A3-B41E-978F3151A1EE}"/>
                  </a:ext>
                </a:extLst>
              </p:cNvPr>
              <p:cNvSpPr/>
              <p:nvPr/>
            </p:nvSpPr>
            <p:spPr>
              <a:xfrm>
                <a:off x="620762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67" name="Freeform: Shape 266">
                <a:extLst>
                  <a:ext uri="{FF2B5EF4-FFF2-40B4-BE49-F238E27FC236}">
                    <a16:creationId xmlns:a16="http://schemas.microsoft.com/office/drawing/2014/main" id="{7085EC28-37E5-367D-92BC-739C0C819E40}"/>
                  </a:ext>
                </a:extLst>
              </p:cNvPr>
              <p:cNvSpPr/>
              <p:nvPr/>
            </p:nvSpPr>
            <p:spPr>
              <a:xfrm>
                <a:off x="6266865" y="3422225"/>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268" name="Freeform: Shape 267">
                <a:extLst>
                  <a:ext uri="{FF2B5EF4-FFF2-40B4-BE49-F238E27FC236}">
                    <a16:creationId xmlns:a16="http://schemas.microsoft.com/office/drawing/2014/main" id="{0E7A2255-FFE5-53EC-ADA4-EC4ECD1BD4EB}"/>
                  </a:ext>
                </a:extLst>
              </p:cNvPr>
              <p:cNvSpPr/>
              <p:nvPr/>
            </p:nvSpPr>
            <p:spPr>
              <a:xfrm>
                <a:off x="632601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69" name="Freeform: Shape 268">
                <a:extLst>
                  <a:ext uri="{FF2B5EF4-FFF2-40B4-BE49-F238E27FC236}">
                    <a16:creationId xmlns:a16="http://schemas.microsoft.com/office/drawing/2014/main" id="{585065EA-DF91-A73C-E3AE-8410EF23A04E}"/>
                  </a:ext>
                </a:extLst>
              </p:cNvPr>
              <p:cNvSpPr/>
              <p:nvPr/>
            </p:nvSpPr>
            <p:spPr>
              <a:xfrm>
                <a:off x="638526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270" name="Freeform: Shape 269">
                <a:extLst>
                  <a:ext uri="{FF2B5EF4-FFF2-40B4-BE49-F238E27FC236}">
                    <a16:creationId xmlns:a16="http://schemas.microsoft.com/office/drawing/2014/main" id="{E63CAD4F-4CDC-6631-7DF8-506DFE90C72F}"/>
                  </a:ext>
                </a:extLst>
              </p:cNvPr>
              <p:cNvSpPr/>
              <p:nvPr/>
            </p:nvSpPr>
            <p:spPr>
              <a:xfrm>
                <a:off x="6444410" y="34222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71" name="Freeform: Shape 270">
                <a:extLst>
                  <a:ext uri="{FF2B5EF4-FFF2-40B4-BE49-F238E27FC236}">
                    <a16:creationId xmlns:a16="http://schemas.microsoft.com/office/drawing/2014/main" id="{72BD1988-F70C-82A8-2A62-C3B070D29AD1}"/>
                  </a:ext>
                </a:extLst>
              </p:cNvPr>
              <p:cNvSpPr/>
              <p:nvPr/>
            </p:nvSpPr>
            <p:spPr>
              <a:xfrm>
                <a:off x="5734038" y="3481374"/>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272" name="Freeform: Shape 271">
                <a:extLst>
                  <a:ext uri="{FF2B5EF4-FFF2-40B4-BE49-F238E27FC236}">
                    <a16:creationId xmlns:a16="http://schemas.microsoft.com/office/drawing/2014/main" id="{9ADD3B08-E256-6D0B-0240-8731504D3057}"/>
                  </a:ext>
                </a:extLst>
              </p:cNvPr>
              <p:cNvSpPr/>
              <p:nvPr/>
            </p:nvSpPr>
            <p:spPr>
              <a:xfrm>
                <a:off x="5793283"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273" name="Freeform: Shape 272">
                <a:extLst>
                  <a:ext uri="{FF2B5EF4-FFF2-40B4-BE49-F238E27FC236}">
                    <a16:creationId xmlns:a16="http://schemas.microsoft.com/office/drawing/2014/main" id="{CE6CB77E-C4CD-01C1-FA28-1A9013ECF322}"/>
                  </a:ext>
                </a:extLst>
              </p:cNvPr>
              <p:cNvSpPr/>
              <p:nvPr/>
            </p:nvSpPr>
            <p:spPr>
              <a:xfrm>
                <a:off x="5852433"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274" name="Freeform: Shape 273">
                <a:extLst>
                  <a:ext uri="{FF2B5EF4-FFF2-40B4-BE49-F238E27FC236}">
                    <a16:creationId xmlns:a16="http://schemas.microsoft.com/office/drawing/2014/main" id="{9F49E92F-086E-0416-8336-EA6C71E86E2D}"/>
                  </a:ext>
                </a:extLst>
              </p:cNvPr>
              <p:cNvSpPr/>
              <p:nvPr/>
            </p:nvSpPr>
            <p:spPr>
              <a:xfrm>
                <a:off x="591167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275" name="Freeform: Shape 274">
                <a:extLst>
                  <a:ext uri="{FF2B5EF4-FFF2-40B4-BE49-F238E27FC236}">
                    <a16:creationId xmlns:a16="http://schemas.microsoft.com/office/drawing/2014/main" id="{84FC9F58-10D3-DA60-BC30-FB8B328DFC15}"/>
                  </a:ext>
                </a:extLst>
              </p:cNvPr>
              <p:cNvSpPr/>
              <p:nvPr/>
            </p:nvSpPr>
            <p:spPr>
              <a:xfrm>
                <a:off x="597082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276" name="Freeform: Shape 275">
                <a:extLst>
                  <a:ext uri="{FF2B5EF4-FFF2-40B4-BE49-F238E27FC236}">
                    <a16:creationId xmlns:a16="http://schemas.microsoft.com/office/drawing/2014/main" id="{56A5708D-0C3A-8882-9D71-AFD15A47F94E}"/>
                  </a:ext>
                </a:extLst>
              </p:cNvPr>
              <p:cNvSpPr/>
              <p:nvPr/>
            </p:nvSpPr>
            <p:spPr>
              <a:xfrm>
                <a:off x="6030074"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277" name="Freeform: Shape 276">
                <a:extLst>
                  <a:ext uri="{FF2B5EF4-FFF2-40B4-BE49-F238E27FC236}">
                    <a16:creationId xmlns:a16="http://schemas.microsoft.com/office/drawing/2014/main" id="{C99794F7-0C4B-F112-0F6C-7B69392965D3}"/>
                  </a:ext>
                </a:extLst>
              </p:cNvPr>
              <p:cNvSpPr/>
              <p:nvPr/>
            </p:nvSpPr>
            <p:spPr>
              <a:xfrm>
                <a:off x="6089224"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278" name="Freeform: Shape 277">
                <a:extLst>
                  <a:ext uri="{FF2B5EF4-FFF2-40B4-BE49-F238E27FC236}">
                    <a16:creationId xmlns:a16="http://schemas.microsoft.com/office/drawing/2014/main" id="{D3969FB7-E90A-D423-B614-9B03D118219D}"/>
                  </a:ext>
                </a:extLst>
              </p:cNvPr>
              <p:cNvSpPr/>
              <p:nvPr/>
            </p:nvSpPr>
            <p:spPr>
              <a:xfrm>
                <a:off x="5734038" y="354062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279" name="Freeform: Shape 278">
                <a:extLst>
                  <a:ext uri="{FF2B5EF4-FFF2-40B4-BE49-F238E27FC236}">
                    <a16:creationId xmlns:a16="http://schemas.microsoft.com/office/drawing/2014/main" id="{52ADB141-E926-7848-9915-597C7B0CCE0D}"/>
                  </a:ext>
                </a:extLst>
              </p:cNvPr>
              <p:cNvSpPr/>
              <p:nvPr/>
            </p:nvSpPr>
            <p:spPr>
              <a:xfrm>
                <a:off x="5793283"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280" name="Freeform: Shape 279">
                <a:extLst>
                  <a:ext uri="{FF2B5EF4-FFF2-40B4-BE49-F238E27FC236}">
                    <a16:creationId xmlns:a16="http://schemas.microsoft.com/office/drawing/2014/main" id="{E433714E-F614-9E5E-E23A-F050C4559A2C}"/>
                  </a:ext>
                </a:extLst>
              </p:cNvPr>
              <p:cNvSpPr/>
              <p:nvPr/>
            </p:nvSpPr>
            <p:spPr>
              <a:xfrm>
                <a:off x="5852433"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81" name="Freeform: Shape 280">
                <a:extLst>
                  <a:ext uri="{FF2B5EF4-FFF2-40B4-BE49-F238E27FC236}">
                    <a16:creationId xmlns:a16="http://schemas.microsoft.com/office/drawing/2014/main" id="{2AEC1DB5-CC7E-C78A-0654-365CC2A416C8}"/>
                  </a:ext>
                </a:extLst>
              </p:cNvPr>
              <p:cNvSpPr/>
              <p:nvPr/>
            </p:nvSpPr>
            <p:spPr>
              <a:xfrm>
                <a:off x="591167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82" name="Freeform: Shape 281">
                <a:extLst>
                  <a:ext uri="{FF2B5EF4-FFF2-40B4-BE49-F238E27FC236}">
                    <a16:creationId xmlns:a16="http://schemas.microsoft.com/office/drawing/2014/main" id="{A6C5184B-8845-33B7-67B1-3086AFD791EC}"/>
                  </a:ext>
                </a:extLst>
              </p:cNvPr>
              <p:cNvSpPr/>
              <p:nvPr/>
            </p:nvSpPr>
            <p:spPr>
              <a:xfrm>
                <a:off x="597082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83" name="Freeform: Shape 282">
                <a:extLst>
                  <a:ext uri="{FF2B5EF4-FFF2-40B4-BE49-F238E27FC236}">
                    <a16:creationId xmlns:a16="http://schemas.microsoft.com/office/drawing/2014/main" id="{9D337E3E-2479-5CAA-6D06-BDBCDA9EF6FD}"/>
                  </a:ext>
                </a:extLst>
              </p:cNvPr>
              <p:cNvSpPr/>
              <p:nvPr/>
            </p:nvSpPr>
            <p:spPr>
              <a:xfrm>
                <a:off x="6030074"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284" name="Freeform: Shape 283">
                <a:extLst>
                  <a:ext uri="{FF2B5EF4-FFF2-40B4-BE49-F238E27FC236}">
                    <a16:creationId xmlns:a16="http://schemas.microsoft.com/office/drawing/2014/main" id="{289D95D8-4150-4CC7-1225-27F0D301DAFF}"/>
                  </a:ext>
                </a:extLst>
              </p:cNvPr>
              <p:cNvSpPr/>
              <p:nvPr/>
            </p:nvSpPr>
            <p:spPr>
              <a:xfrm>
                <a:off x="6089224"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85" name="Freeform: Shape 284">
                <a:extLst>
                  <a:ext uri="{FF2B5EF4-FFF2-40B4-BE49-F238E27FC236}">
                    <a16:creationId xmlns:a16="http://schemas.microsoft.com/office/drawing/2014/main" id="{DBEB27C1-D854-591A-5407-86CE383DF0EE}"/>
                  </a:ext>
                </a:extLst>
              </p:cNvPr>
              <p:cNvSpPr/>
              <p:nvPr/>
            </p:nvSpPr>
            <p:spPr>
              <a:xfrm>
                <a:off x="5734038" y="359977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286" name="Freeform: Shape 285">
                <a:extLst>
                  <a:ext uri="{FF2B5EF4-FFF2-40B4-BE49-F238E27FC236}">
                    <a16:creationId xmlns:a16="http://schemas.microsoft.com/office/drawing/2014/main" id="{E83047B8-089B-4818-4A70-4EF335156F56}"/>
                  </a:ext>
                </a:extLst>
              </p:cNvPr>
              <p:cNvSpPr/>
              <p:nvPr/>
            </p:nvSpPr>
            <p:spPr>
              <a:xfrm>
                <a:off x="5793283" y="359977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87" name="Freeform: Shape 286">
                <a:extLst>
                  <a:ext uri="{FF2B5EF4-FFF2-40B4-BE49-F238E27FC236}">
                    <a16:creationId xmlns:a16="http://schemas.microsoft.com/office/drawing/2014/main" id="{2F496398-8D5B-02A7-77B9-F5E9066F293B}"/>
                  </a:ext>
                </a:extLst>
              </p:cNvPr>
              <p:cNvSpPr/>
              <p:nvPr/>
            </p:nvSpPr>
            <p:spPr>
              <a:xfrm>
                <a:off x="5852433"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88" name="Freeform: Shape 287">
                <a:extLst>
                  <a:ext uri="{FF2B5EF4-FFF2-40B4-BE49-F238E27FC236}">
                    <a16:creationId xmlns:a16="http://schemas.microsoft.com/office/drawing/2014/main" id="{0A7BF1B8-F3A6-F4D0-CD25-EE5642EBA06E}"/>
                  </a:ext>
                </a:extLst>
              </p:cNvPr>
              <p:cNvSpPr/>
              <p:nvPr/>
            </p:nvSpPr>
            <p:spPr>
              <a:xfrm>
                <a:off x="591167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89" name="Freeform: Shape 288">
                <a:extLst>
                  <a:ext uri="{FF2B5EF4-FFF2-40B4-BE49-F238E27FC236}">
                    <a16:creationId xmlns:a16="http://schemas.microsoft.com/office/drawing/2014/main" id="{4629CE3A-3E4D-67A2-4E64-EAE0205B5857}"/>
                  </a:ext>
                </a:extLst>
              </p:cNvPr>
              <p:cNvSpPr/>
              <p:nvPr/>
            </p:nvSpPr>
            <p:spPr>
              <a:xfrm>
                <a:off x="597082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90" name="Freeform: Shape 289">
                <a:extLst>
                  <a:ext uri="{FF2B5EF4-FFF2-40B4-BE49-F238E27FC236}">
                    <a16:creationId xmlns:a16="http://schemas.microsoft.com/office/drawing/2014/main" id="{0A202051-A573-698B-9668-5F37FB07ECCF}"/>
                  </a:ext>
                </a:extLst>
              </p:cNvPr>
              <p:cNvSpPr/>
              <p:nvPr/>
            </p:nvSpPr>
            <p:spPr>
              <a:xfrm>
                <a:off x="6030073" y="3599770"/>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91" name="Freeform: Shape 290">
                <a:extLst>
                  <a:ext uri="{FF2B5EF4-FFF2-40B4-BE49-F238E27FC236}">
                    <a16:creationId xmlns:a16="http://schemas.microsoft.com/office/drawing/2014/main" id="{5BB12729-1D1C-6B4D-CB48-4498A4EF5BEE}"/>
                  </a:ext>
                </a:extLst>
              </p:cNvPr>
              <p:cNvSpPr/>
              <p:nvPr/>
            </p:nvSpPr>
            <p:spPr>
              <a:xfrm>
                <a:off x="6089224"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92" name="Freeform: Shape 291">
                <a:extLst>
                  <a:ext uri="{FF2B5EF4-FFF2-40B4-BE49-F238E27FC236}">
                    <a16:creationId xmlns:a16="http://schemas.microsoft.com/office/drawing/2014/main" id="{868BFD82-1537-DD86-8402-1EB08DDE64D8}"/>
                  </a:ext>
                </a:extLst>
              </p:cNvPr>
              <p:cNvSpPr/>
              <p:nvPr/>
            </p:nvSpPr>
            <p:spPr>
              <a:xfrm>
                <a:off x="5734037" y="365901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293" name="Freeform: Shape 292">
                <a:extLst>
                  <a:ext uri="{FF2B5EF4-FFF2-40B4-BE49-F238E27FC236}">
                    <a16:creationId xmlns:a16="http://schemas.microsoft.com/office/drawing/2014/main" id="{97271A48-C301-5E43-3A40-84C6BA63C0EB}"/>
                  </a:ext>
                </a:extLst>
              </p:cNvPr>
              <p:cNvSpPr/>
              <p:nvPr/>
            </p:nvSpPr>
            <p:spPr>
              <a:xfrm>
                <a:off x="5793282" y="3659014"/>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94" name="Freeform: Shape 293">
                <a:extLst>
                  <a:ext uri="{FF2B5EF4-FFF2-40B4-BE49-F238E27FC236}">
                    <a16:creationId xmlns:a16="http://schemas.microsoft.com/office/drawing/2014/main" id="{3422EB91-F8C2-EF23-ADA4-1F320E1EAEF8}"/>
                  </a:ext>
                </a:extLst>
              </p:cNvPr>
              <p:cNvSpPr/>
              <p:nvPr/>
            </p:nvSpPr>
            <p:spPr>
              <a:xfrm>
                <a:off x="5852432"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95" name="Freeform: Shape 294">
                <a:extLst>
                  <a:ext uri="{FF2B5EF4-FFF2-40B4-BE49-F238E27FC236}">
                    <a16:creationId xmlns:a16="http://schemas.microsoft.com/office/drawing/2014/main" id="{DAB2E92A-C083-9E3B-C200-F1CAB5331919}"/>
                  </a:ext>
                </a:extLst>
              </p:cNvPr>
              <p:cNvSpPr/>
              <p:nvPr/>
            </p:nvSpPr>
            <p:spPr>
              <a:xfrm>
                <a:off x="591167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96" name="Freeform: Shape 295">
                <a:extLst>
                  <a:ext uri="{FF2B5EF4-FFF2-40B4-BE49-F238E27FC236}">
                    <a16:creationId xmlns:a16="http://schemas.microsoft.com/office/drawing/2014/main" id="{A11D6DCC-58DE-E52A-C3D4-87A9415C8C27}"/>
                  </a:ext>
                </a:extLst>
              </p:cNvPr>
              <p:cNvSpPr/>
              <p:nvPr/>
            </p:nvSpPr>
            <p:spPr>
              <a:xfrm>
                <a:off x="597082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97" name="Freeform: Shape 296">
                <a:extLst>
                  <a:ext uri="{FF2B5EF4-FFF2-40B4-BE49-F238E27FC236}">
                    <a16:creationId xmlns:a16="http://schemas.microsoft.com/office/drawing/2014/main" id="{1040CC74-CAEE-1F6D-AD90-F0EC3D655243}"/>
                  </a:ext>
                </a:extLst>
              </p:cNvPr>
              <p:cNvSpPr/>
              <p:nvPr/>
            </p:nvSpPr>
            <p:spPr>
              <a:xfrm>
                <a:off x="6030073" y="3659014"/>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98" name="Freeform: Shape 297">
                <a:extLst>
                  <a:ext uri="{FF2B5EF4-FFF2-40B4-BE49-F238E27FC236}">
                    <a16:creationId xmlns:a16="http://schemas.microsoft.com/office/drawing/2014/main" id="{3E460AB6-AE2F-D61B-708D-8D560D15D61F}"/>
                  </a:ext>
                </a:extLst>
              </p:cNvPr>
              <p:cNvSpPr/>
              <p:nvPr/>
            </p:nvSpPr>
            <p:spPr>
              <a:xfrm>
                <a:off x="6089224"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99" name="Freeform: Shape 298">
                <a:extLst>
                  <a:ext uri="{FF2B5EF4-FFF2-40B4-BE49-F238E27FC236}">
                    <a16:creationId xmlns:a16="http://schemas.microsoft.com/office/drawing/2014/main" id="{A3873619-5103-519F-7597-2A6E8F8E23C3}"/>
                  </a:ext>
                </a:extLst>
              </p:cNvPr>
              <p:cNvSpPr/>
              <p:nvPr/>
            </p:nvSpPr>
            <p:spPr>
              <a:xfrm>
                <a:off x="5734039" y="371816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300" name="Freeform: Shape 299">
                <a:extLst>
                  <a:ext uri="{FF2B5EF4-FFF2-40B4-BE49-F238E27FC236}">
                    <a16:creationId xmlns:a16="http://schemas.microsoft.com/office/drawing/2014/main" id="{C5DC23BE-3374-70C6-4A47-C5121F042246}"/>
                  </a:ext>
                </a:extLst>
              </p:cNvPr>
              <p:cNvSpPr/>
              <p:nvPr/>
            </p:nvSpPr>
            <p:spPr>
              <a:xfrm>
                <a:off x="5793284" y="371816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01" name="Freeform: Shape 300">
                <a:extLst>
                  <a:ext uri="{FF2B5EF4-FFF2-40B4-BE49-F238E27FC236}">
                    <a16:creationId xmlns:a16="http://schemas.microsoft.com/office/drawing/2014/main" id="{A6E86046-A148-85E2-B1E6-0194957D00CE}"/>
                  </a:ext>
                </a:extLst>
              </p:cNvPr>
              <p:cNvSpPr/>
              <p:nvPr/>
            </p:nvSpPr>
            <p:spPr>
              <a:xfrm>
                <a:off x="5852434"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02" name="Freeform: Shape 301">
                <a:extLst>
                  <a:ext uri="{FF2B5EF4-FFF2-40B4-BE49-F238E27FC236}">
                    <a16:creationId xmlns:a16="http://schemas.microsoft.com/office/drawing/2014/main" id="{9BA2ACA8-495E-2538-968E-83B52A732483}"/>
                  </a:ext>
                </a:extLst>
              </p:cNvPr>
              <p:cNvSpPr/>
              <p:nvPr/>
            </p:nvSpPr>
            <p:spPr>
              <a:xfrm>
                <a:off x="591167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03" name="Freeform: Shape 302">
                <a:extLst>
                  <a:ext uri="{FF2B5EF4-FFF2-40B4-BE49-F238E27FC236}">
                    <a16:creationId xmlns:a16="http://schemas.microsoft.com/office/drawing/2014/main" id="{6D1E6AAB-210B-10E8-7D2B-FD3B03DE28D5}"/>
                  </a:ext>
                </a:extLst>
              </p:cNvPr>
              <p:cNvSpPr/>
              <p:nvPr/>
            </p:nvSpPr>
            <p:spPr>
              <a:xfrm>
                <a:off x="597082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04" name="Freeform: Shape 303">
                <a:extLst>
                  <a:ext uri="{FF2B5EF4-FFF2-40B4-BE49-F238E27FC236}">
                    <a16:creationId xmlns:a16="http://schemas.microsoft.com/office/drawing/2014/main" id="{FB3B33D1-76A4-8D8A-AE49-ADC0472062E2}"/>
                  </a:ext>
                </a:extLst>
              </p:cNvPr>
              <p:cNvSpPr/>
              <p:nvPr/>
            </p:nvSpPr>
            <p:spPr>
              <a:xfrm>
                <a:off x="6030074" y="371816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05" name="Freeform: Shape 304">
                <a:extLst>
                  <a:ext uri="{FF2B5EF4-FFF2-40B4-BE49-F238E27FC236}">
                    <a16:creationId xmlns:a16="http://schemas.microsoft.com/office/drawing/2014/main" id="{CFE147D0-103F-12C6-3124-E89851D9E86A}"/>
                  </a:ext>
                </a:extLst>
              </p:cNvPr>
              <p:cNvSpPr/>
              <p:nvPr/>
            </p:nvSpPr>
            <p:spPr>
              <a:xfrm>
                <a:off x="6089225"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06" name="Freeform: Shape 305">
                <a:extLst>
                  <a:ext uri="{FF2B5EF4-FFF2-40B4-BE49-F238E27FC236}">
                    <a16:creationId xmlns:a16="http://schemas.microsoft.com/office/drawing/2014/main" id="{6765148C-8418-0E3F-2F66-359FBE48D930}"/>
                  </a:ext>
                </a:extLst>
              </p:cNvPr>
              <p:cNvSpPr/>
              <p:nvPr/>
            </p:nvSpPr>
            <p:spPr>
              <a:xfrm>
                <a:off x="5734040" y="377741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307" name="Freeform: Shape 306">
                <a:extLst>
                  <a:ext uri="{FF2B5EF4-FFF2-40B4-BE49-F238E27FC236}">
                    <a16:creationId xmlns:a16="http://schemas.microsoft.com/office/drawing/2014/main" id="{19807E84-3D31-0989-1044-614686622F86}"/>
                  </a:ext>
                </a:extLst>
              </p:cNvPr>
              <p:cNvSpPr/>
              <p:nvPr/>
            </p:nvSpPr>
            <p:spPr>
              <a:xfrm>
                <a:off x="5793285"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308" name="Freeform: Shape 307">
                <a:extLst>
                  <a:ext uri="{FF2B5EF4-FFF2-40B4-BE49-F238E27FC236}">
                    <a16:creationId xmlns:a16="http://schemas.microsoft.com/office/drawing/2014/main" id="{B8A00845-992C-48EB-1103-7D6780BA031F}"/>
                  </a:ext>
                </a:extLst>
              </p:cNvPr>
              <p:cNvSpPr/>
              <p:nvPr/>
            </p:nvSpPr>
            <p:spPr>
              <a:xfrm>
                <a:off x="5852436"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09" name="Freeform: Shape 308">
                <a:extLst>
                  <a:ext uri="{FF2B5EF4-FFF2-40B4-BE49-F238E27FC236}">
                    <a16:creationId xmlns:a16="http://schemas.microsoft.com/office/drawing/2014/main" id="{8C2154C5-EF01-EE04-C476-A52910F6ECC4}"/>
                  </a:ext>
                </a:extLst>
              </p:cNvPr>
              <p:cNvSpPr/>
              <p:nvPr/>
            </p:nvSpPr>
            <p:spPr>
              <a:xfrm>
                <a:off x="5911683"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10" name="Freeform: Shape 309">
                <a:extLst>
                  <a:ext uri="{FF2B5EF4-FFF2-40B4-BE49-F238E27FC236}">
                    <a16:creationId xmlns:a16="http://schemas.microsoft.com/office/drawing/2014/main" id="{6B0CA463-403B-20C5-33D2-78E54D28F62E}"/>
                  </a:ext>
                </a:extLst>
              </p:cNvPr>
              <p:cNvSpPr/>
              <p:nvPr/>
            </p:nvSpPr>
            <p:spPr>
              <a:xfrm>
                <a:off x="5970835"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11" name="Freeform: Shape 310">
                <a:extLst>
                  <a:ext uri="{FF2B5EF4-FFF2-40B4-BE49-F238E27FC236}">
                    <a16:creationId xmlns:a16="http://schemas.microsoft.com/office/drawing/2014/main" id="{53CB789B-11C2-51FC-7457-2F67AD42D479}"/>
                  </a:ext>
                </a:extLst>
              </p:cNvPr>
              <p:cNvSpPr/>
              <p:nvPr/>
            </p:nvSpPr>
            <p:spPr>
              <a:xfrm>
                <a:off x="6030082"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312" name="Freeform: Shape 311">
                <a:extLst>
                  <a:ext uri="{FF2B5EF4-FFF2-40B4-BE49-F238E27FC236}">
                    <a16:creationId xmlns:a16="http://schemas.microsoft.com/office/drawing/2014/main" id="{567E4CD1-8D00-B051-88EF-208FF470D6E5}"/>
                  </a:ext>
                </a:extLst>
              </p:cNvPr>
              <p:cNvSpPr/>
              <p:nvPr/>
            </p:nvSpPr>
            <p:spPr>
              <a:xfrm>
                <a:off x="6089231"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13" name="Freeform: Shape 312">
                <a:extLst>
                  <a:ext uri="{FF2B5EF4-FFF2-40B4-BE49-F238E27FC236}">
                    <a16:creationId xmlns:a16="http://schemas.microsoft.com/office/drawing/2014/main" id="{FAFF8EB9-CD5E-3F83-82B2-D8DFBAAA4CD8}"/>
                  </a:ext>
                </a:extLst>
              </p:cNvPr>
              <p:cNvSpPr/>
              <p:nvPr/>
            </p:nvSpPr>
            <p:spPr>
              <a:xfrm>
                <a:off x="6148476" y="3481374"/>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314" name="Freeform: Shape 313">
                <a:extLst>
                  <a:ext uri="{FF2B5EF4-FFF2-40B4-BE49-F238E27FC236}">
                    <a16:creationId xmlns:a16="http://schemas.microsoft.com/office/drawing/2014/main" id="{6A271739-BCDD-86A4-BA97-EC95102E272A}"/>
                  </a:ext>
                </a:extLst>
              </p:cNvPr>
              <p:cNvSpPr/>
              <p:nvPr/>
            </p:nvSpPr>
            <p:spPr>
              <a:xfrm>
                <a:off x="6207627"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315" name="Freeform: Shape 314">
                <a:extLst>
                  <a:ext uri="{FF2B5EF4-FFF2-40B4-BE49-F238E27FC236}">
                    <a16:creationId xmlns:a16="http://schemas.microsoft.com/office/drawing/2014/main" id="{66CBE9F7-ADD1-DF01-2291-F6E8D967AF58}"/>
                  </a:ext>
                </a:extLst>
              </p:cNvPr>
              <p:cNvSpPr/>
              <p:nvPr/>
            </p:nvSpPr>
            <p:spPr>
              <a:xfrm>
                <a:off x="6266872" y="3481374"/>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endParaRPr lang="en-US" dirty="0"/>
              </a:p>
            </p:txBody>
          </p:sp>
          <p:sp>
            <p:nvSpPr>
              <p:cNvPr id="316" name="Freeform: Shape 315">
                <a:extLst>
                  <a:ext uri="{FF2B5EF4-FFF2-40B4-BE49-F238E27FC236}">
                    <a16:creationId xmlns:a16="http://schemas.microsoft.com/office/drawing/2014/main" id="{AC09AADC-1B40-E87A-9A8C-3A3158A8E1A5}"/>
                  </a:ext>
                </a:extLst>
              </p:cNvPr>
              <p:cNvSpPr/>
              <p:nvPr/>
            </p:nvSpPr>
            <p:spPr>
              <a:xfrm>
                <a:off x="6326022"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317" name="Freeform: Shape 316">
                <a:extLst>
                  <a:ext uri="{FF2B5EF4-FFF2-40B4-BE49-F238E27FC236}">
                    <a16:creationId xmlns:a16="http://schemas.microsoft.com/office/drawing/2014/main" id="{16CFD9FD-F4BE-449B-208D-DDDE0B49A5AC}"/>
                  </a:ext>
                </a:extLst>
              </p:cNvPr>
              <p:cNvSpPr/>
              <p:nvPr/>
            </p:nvSpPr>
            <p:spPr>
              <a:xfrm>
                <a:off x="638526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endParaRPr lang="en-US" dirty="0"/>
              </a:p>
            </p:txBody>
          </p:sp>
          <p:sp>
            <p:nvSpPr>
              <p:cNvPr id="318" name="Freeform: Shape 317">
                <a:extLst>
                  <a:ext uri="{FF2B5EF4-FFF2-40B4-BE49-F238E27FC236}">
                    <a16:creationId xmlns:a16="http://schemas.microsoft.com/office/drawing/2014/main" id="{FCC68956-AEA6-BF33-05D4-D21B0699926C}"/>
                  </a:ext>
                </a:extLst>
              </p:cNvPr>
              <p:cNvSpPr/>
              <p:nvPr/>
            </p:nvSpPr>
            <p:spPr>
              <a:xfrm>
                <a:off x="6444417" y="348137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319" name="Freeform: Shape 318">
                <a:extLst>
                  <a:ext uri="{FF2B5EF4-FFF2-40B4-BE49-F238E27FC236}">
                    <a16:creationId xmlns:a16="http://schemas.microsoft.com/office/drawing/2014/main" id="{4C136884-A8B5-5DB8-35C2-DD43E5A45E16}"/>
                  </a:ext>
                </a:extLst>
              </p:cNvPr>
              <p:cNvSpPr/>
              <p:nvPr/>
            </p:nvSpPr>
            <p:spPr>
              <a:xfrm>
                <a:off x="6148476" y="354062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20" name="Freeform: Shape 319">
                <a:extLst>
                  <a:ext uri="{FF2B5EF4-FFF2-40B4-BE49-F238E27FC236}">
                    <a16:creationId xmlns:a16="http://schemas.microsoft.com/office/drawing/2014/main" id="{DB8D2CCE-6361-8A06-2974-D7004077E380}"/>
                  </a:ext>
                </a:extLst>
              </p:cNvPr>
              <p:cNvSpPr/>
              <p:nvPr/>
            </p:nvSpPr>
            <p:spPr>
              <a:xfrm>
                <a:off x="6207627" y="354062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21" name="Freeform: Shape 320">
                <a:extLst>
                  <a:ext uri="{FF2B5EF4-FFF2-40B4-BE49-F238E27FC236}">
                    <a16:creationId xmlns:a16="http://schemas.microsoft.com/office/drawing/2014/main" id="{A5473008-CC94-ED97-22AD-DD176159A1E8}"/>
                  </a:ext>
                </a:extLst>
              </p:cNvPr>
              <p:cNvSpPr/>
              <p:nvPr/>
            </p:nvSpPr>
            <p:spPr>
              <a:xfrm>
                <a:off x="6266872" y="35406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322" name="Freeform: Shape 321">
                <a:extLst>
                  <a:ext uri="{FF2B5EF4-FFF2-40B4-BE49-F238E27FC236}">
                    <a16:creationId xmlns:a16="http://schemas.microsoft.com/office/drawing/2014/main" id="{D8493534-2F0A-BA52-5762-CC5F320BEBCC}"/>
                  </a:ext>
                </a:extLst>
              </p:cNvPr>
              <p:cNvSpPr/>
              <p:nvPr/>
            </p:nvSpPr>
            <p:spPr>
              <a:xfrm>
                <a:off x="6326022" y="354062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23" name="Freeform: Shape 322">
                <a:extLst>
                  <a:ext uri="{FF2B5EF4-FFF2-40B4-BE49-F238E27FC236}">
                    <a16:creationId xmlns:a16="http://schemas.microsoft.com/office/drawing/2014/main" id="{16B74C84-8AC0-6825-7401-8046FCA0EDAC}"/>
                  </a:ext>
                </a:extLst>
              </p:cNvPr>
              <p:cNvSpPr/>
              <p:nvPr/>
            </p:nvSpPr>
            <p:spPr>
              <a:xfrm>
                <a:off x="6385268" y="35406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324" name="Freeform: Shape 323">
                <a:extLst>
                  <a:ext uri="{FF2B5EF4-FFF2-40B4-BE49-F238E27FC236}">
                    <a16:creationId xmlns:a16="http://schemas.microsoft.com/office/drawing/2014/main" id="{9D28474E-6D52-CCDF-1BC0-95E9D035B36F}"/>
                  </a:ext>
                </a:extLst>
              </p:cNvPr>
              <p:cNvSpPr/>
              <p:nvPr/>
            </p:nvSpPr>
            <p:spPr>
              <a:xfrm>
                <a:off x="6444417" y="3540631"/>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325" name="Freeform: Shape 324">
                <a:extLst>
                  <a:ext uri="{FF2B5EF4-FFF2-40B4-BE49-F238E27FC236}">
                    <a16:creationId xmlns:a16="http://schemas.microsoft.com/office/drawing/2014/main" id="{6566EC2C-3EB3-7041-7F47-150DE3BA07E4}"/>
                  </a:ext>
                </a:extLst>
              </p:cNvPr>
              <p:cNvSpPr/>
              <p:nvPr/>
            </p:nvSpPr>
            <p:spPr>
              <a:xfrm>
                <a:off x="6148476" y="35997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26" name="Freeform: Shape 325">
                <a:extLst>
                  <a:ext uri="{FF2B5EF4-FFF2-40B4-BE49-F238E27FC236}">
                    <a16:creationId xmlns:a16="http://schemas.microsoft.com/office/drawing/2014/main" id="{99086093-DEA8-B13D-11A9-A36BF9B86207}"/>
                  </a:ext>
                </a:extLst>
              </p:cNvPr>
              <p:cNvSpPr/>
              <p:nvPr/>
            </p:nvSpPr>
            <p:spPr>
              <a:xfrm>
                <a:off x="6207627"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27" name="Freeform: Shape 326">
                <a:extLst>
                  <a:ext uri="{FF2B5EF4-FFF2-40B4-BE49-F238E27FC236}">
                    <a16:creationId xmlns:a16="http://schemas.microsoft.com/office/drawing/2014/main" id="{032992B9-CC98-316F-342A-1265E248BC76}"/>
                  </a:ext>
                </a:extLst>
              </p:cNvPr>
              <p:cNvSpPr/>
              <p:nvPr/>
            </p:nvSpPr>
            <p:spPr>
              <a:xfrm>
                <a:off x="6266872" y="35997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328" name="Freeform: Shape 327">
                <a:extLst>
                  <a:ext uri="{FF2B5EF4-FFF2-40B4-BE49-F238E27FC236}">
                    <a16:creationId xmlns:a16="http://schemas.microsoft.com/office/drawing/2014/main" id="{23CAFFBA-C6EB-75ED-D558-8BEE8896565A}"/>
                  </a:ext>
                </a:extLst>
              </p:cNvPr>
              <p:cNvSpPr/>
              <p:nvPr/>
            </p:nvSpPr>
            <p:spPr>
              <a:xfrm>
                <a:off x="6326022"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29" name="Freeform: Shape 328">
                <a:extLst>
                  <a:ext uri="{FF2B5EF4-FFF2-40B4-BE49-F238E27FC236}">
                    <a16:creationId xmlns:a16="http://schemas.microsoft.com/office/drawing/2014/main" id="{9266191A-3F28-8E75-51F3-22E5241D5746}"/>
                  </a:ext>
                </a:extLst>
              </p:cNvPr>
              <p:cNvSpPr/>
              <p:nvPr/>
            </p:nvSpPr>
            <p:spPr>
              <a:xfrm>
                <a:off x="6385268" y="35997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330" name="Freeform: Shape 329">
                <a:extLst>
                  <a:ext uri="{FF2B5EF4-FFF2-40B4-BE49-F238E27FC236}">
                    <a16:creationId xmlns:a16="http://schemas.microsoft.com/office/drawing/2014/main" id="{CD76F69B-ADFB-5C6A-EEB2-D1EE59009A21}"/>
                  </a:ext>
                </a:extLst>
              </p:cNvPr>
              <p:cNvSpPr/>
              <p:nvPr/>
            </p:nvSpPr>
            <p:spPr>
              <a:xfrm>
                <a:off x="6444417" y="359978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31" name="Freeform: Shape 330">
                <a:extLst>
                  <a:ext uri="{FF2B5EF4-FFF2-40B4-BE49-F238E27FC236}">
                    <a16:creationId xmlns:a16="http://schemas.microsoft.com/office/drawing/2014/main" id="{27EF6B8E-BD8E-D1CD-EFCA-BC62486C1A2E}"/>
                  </a:ext>
                </a:extLst>
              </p:cNvPr>
              <p:cNvSpPr/>
              <p:nvPr/>
            </p:nvSpPr>
            <p:spPr>
              <a:xfrm>
                <a:off x="6148476" y="365902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32" name="Freeform: Shape 331">
                <a:extLst>
                  <a:ext uri="{FF2B5EF4-FFF2-40B4-BE49-F238E27FC236}">
                    <a16:creationId xmlns:a16="http://schemas.microsoft.com/office/drawing/2014/main" id="{E614654C-6F92-52F5-0FF3-866B208D9B7A}"/>
                  </a:ext>
                </a:extLst>
              </p:cNvPr>
              <p:cNvSpPr/>
              <p:nvPr/>
            </p:nvSpPr>
            <p:spPr>
              <a:xfrm>
                <a:off x="620762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33" name="Freeform: Shape 332">
                <a:extLst>
                  <a:ext uri="{FF2B5EF4-FFF2-40B4-BE49-F238E27FC236}">
                    <a16:creationId xmlns:a16="http://schemas.microsoft.com/office/drawing/2014/main" id="{4443EB26-922B-89DE-6852-1AE4656B177D}"/>
                  </a:ext>
                </a:extLst>
              </p:cNvPr>
              <p:cNvSpPr/>
              <p:nvPr/>
            </p:nvSpPr>
            <p:spPr>
              <a:xfrm>
                <a:off x="6266872" y="36590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334" name="Freeform: Shape 333">
                <a:extLst>
                  <a:ext uri="{FF2B5EF4-FFF2-40B4-BE49-F238E27FC236}">
                    <a16:creationId xmlns:a16="http://schemas.microsoft.com/office/drawing/2014/main" id="{714E1B05-0C0E-ADC0-85F8-06E97AD8D3F6}"/>
                  </a:ext>
                </a:extLst>
              </p:cNvPr>
              <p:cNvSpPr/>
              <p:nvPr/>
            </p:nvSpPr>
            <p:spPr>
              <a:xfrm>
                <a:off x="6326022"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35" name="Freeform: Shape 334">
                <a:extLst>
                  <a:ext uri="{FF2B5EF4-FFF2-40B4-BE49-F238E27FC236}">
                    <a16:creationId xmlns:a16="http://schemas.microsoft.com/office/drawing/2014/main" id="{D6355DB1-079A-298D-B2E1-E213F4194AF0}"/>
                  </a:ext>
                </a:extLst>
              </p:cNvPr>
              <p:cNvSpPr/>
              <p:nvPr/>
            </p:nvSpPr>
            <p:spPr>
              <a:xfrm>
                <a:off x="6385268"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336" name="Freeform: Shape 335">
                <a:extLst>
                  <a:ext uri="{FF2B5EF4-FFF2-40B4-BE49-F238E27FC236}">
                    <a16:creationId xmlns:a16="http://schemas.microsoft.com/office/drawing/2014/main" id="{E5FF38A2-0F96-4267-3C76-AE8EB2949E9D}"/>
                  </a:ext>
                </a:extLst>
              </p:cNvPr>
              <p:cNvSpPr/>
              <p:nvPr/>
            </p:nvSpPr>
            <p:spPr>
              <a:xfrm>
                <a:off x="644441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37" name="Freeform: Shape 336">
                <a:extLst>
                  <a:ext uri="{FF2B5EF4-FFF2-40B4-BE49-F238E27FC236}">
                    <a16:creationId xmlns:a16="http://schemas.microsoft.com/office/drawing/2014/main" id="{58C6FA45-ED8B-197E-3412-EF1D5BCD1A04}"/>
                  </a:ext>
                </a:extLst>
              </p:cNvPr>
              <p:cNvSpPr/>
              <p:nvPr/>
            </p:nvSpPr>
            <p:spPr>
              <a:xfrm>
                <a:off x="6148476" y="371817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38" name="Freeform: Shape 337">
                <a:extLst>
                  <a:ext uri="{FF2B5EF4-FFF2-40B4-BE49-F238E27FC236}">
                    <a16:creationId xmlns:a16="http://schemas.microsoft.com/office/drawing/2014/main" id="{3800DF5C-C8FD-A8B5-305C-CE884E9B7908}"/>
                  </a:ext>
                </a:extLst>
              </p:cNvPr>
              <p:cNvSpPr/>
              <p:nvPr/>
            </p:nvSpPr>
            <p:spPr>
              <a:xfrm>
                <a:off x="6207627"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39" name="Freeform: Shape 338">
                <a:extLst>
                  <a:ext uri="{FF2B5EF4-FFF2-40B4-BE49-F238E27FC236}">
                    <a16:creationId xmlns:a16="http://schemas.microsoft.com/office/drawing/2014/main" id="{A8D5609C-BE53-2561-6B7C-3F9FFAC46EE5}"/>
                  </a:ext>
                </a:extLst>
              </p:cNvPr>
              <p:cNvSpPr/>
              <p:nvPr/>
            </p:nvSpPr>
            <p:spPr>
              <a:xfrm>
                <a:off x="6266872" y="371817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340" name="Freeform: Shape 339">
                <a:extLst>
                  <a:ext uri="{FF2B5EF4-FFF2-40B4-BE49-F238E27FC236}">
                    <a16:creationId xmlns:a16="http://schemas.microsoft.com/office/drawing/2014/main" id="{F17104D8-9230-081E-5322-61A5E3B77E72}"/>
                  </a:ext>
                </a:extLst>
              </p:cNvPr>
              <p:cNvSpPr/>
              <p:nvPr/>
            </p:nvSpPr>
            <p:spPr>
              <a:xfrm>
                <a:off x="6326022"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41" name="Freeform: Shape 340">
                <a:extLst>
                  <a:ext uri="{FF2B5EF4-FFF2-40B4-BE49-F238E27FC236}">
                    <a16:creationId xmlns:a16="http://schemas.microsoft.com/office/drawing/2014/main" id="{EF86A590-BE4F-B27D-987C-69DA08C92C34}"/>
                  </a:ext>
                </a:extLst>
              </p:cNvPr>
              <p:cNvSpPr/>
              <p:nvPr/>
            </p:nvSpPr>
            <p:spPr>
              <a:xfrm>
                <a:off x="6385268" y="371817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342" name="Freeform: Shape 341">
                <a:extLst>
                  <a:ext uri="{FF2B5EF4-FFF2-40B4-BE49-F238E27FC236}">
                    <a16:creationId xmlns:a16="http://schemas.microsoft.com/office/drawing/2014/main" id="{34E14944-1D3A-7A07-3E0A-82102F37761D}"/>
                  </a:ext>
                </a:extLst>
              </p:cNvPr>
              <p:cNvSpPr/>
              <p:nvPr/>
            </p:nvSpPr>
            <p:spPr>
              <a:xfrm>
                <a:off x="6444417" y="371817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43" name="Freeform: Shape 342">
                <a:extLst>
                  <a:ext uri="{FF2B5EF4-FFF2-40B4-BE49-F238E27FC236}">
                    <a16:creationId xmlns:a16="http://schemas.microsoft.com/office/drawing/2014/main" id="{7324A396-45D6-4211-D9A0-C6C103670388}"/>
                  </a:ext>
                </a:extLst>
              </p:cNvPr>
              <p:cNvSpPr/>
              <p:nvPr/>
            </p:nvSpPr>
            <p:spPr>
              <a:xfrm>
                <a:off x="6148472" y="377741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44" name="Freeform: Shape 343">
                <a:extLst>
                  <a:ext uri="{FF2B5EF4-FFF2-40B4-BE49-F238E27FC236}">
                    <a16:creationId xmlns:a16="http://schemas.microsoft.com/office/drawing/2014/main" id="{466E70CA-3CA3-8F85-499A-567908536922}"/>
                  </a:ext>
                </a:extLst>
              </p:cNvPr>
              <p:cNvSpPr/>
              <p:nvPr/>
            </p:nvSpPr>
            <p:spPr>
              <a:xfrm>
                <a:off x="6207622" y="377741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45" name="Freeform: Shape 344">
                <a:extLst>
                  <a:ext uri="{FF2B5EF4-FFF2-40B4-BE49-F238E27FC236}">
                    <a16:creationId xmlns:a16="http://schemas.microsoft.com/office/drawing/2014/main" id="{C2AEAF3B-F9AD-827A-4C24-BBC22C35AF49}"/>
                  </a:ext>
                </a:extLst>
              </p:cNvPr>
              <p:cNvSpPr/>
              <p:nvPr/>
            </p:nvSpPr>
            <p:spPr>
              <a:xfrm>
                <a:off x="6266868" y="3777419"/>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346" name="Freeform: Shape 345">
                <a:extLst>
                  <a:ext uri="{FF2B5EF4-FFF2-40B4-BE49-F238E27FC236}">
                    <a16:creationId xmlns:a16="http://schemas.microsoft.com/office/drawing/2014/main" id="{C4EF1051-755F-9A34-EDAB-D5051F61022E}"/>
                  </a:ext>
                </a:extLst>
              </p:cNvPr>
              <p:cNvSpPr/>
              <p:nvPr/>
            </p:nvSpPr>
            <p:spPr>
              <a:xfrm>
                <a:off x="6326024" y="3777383"/>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47" name="Freeform: Shape 346">
                <a:extLst>
                  <a:ext uri="{FF2B5EF4-FFF2-40B4-BE49-F238E27FC236}">
                    <a16:creationId xmlns:a16="http://schemas.microsoft.com/office/drawing/2014/main" id="{30EC5701-7041-0DDE-15F2-A74200F0993E}"/>
                  </a:ext>
                </a:extLst>
              </p:cNvPr>
              <p:cNvSpPr/>
              <p:nvPr/>
            </p:nvSpPr>
            <p:spPr>
              <a:xfrm>
                <a:off x="6385287" y="37774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348" name="Freeform: Shape 347">
                <a:extLst>
                  <a:ext uri="{FF2B5EF4-FFF2-40B4-BE49-F238E27FC236}">
                    <a16:creationId xmlns:a16="http://schemas.microsoft.com/office/drawing/2014/main" id="{8EB0389E-DA45-74EF-FA99-85882403E017}"/>
                  </a:ext>
                </a:extLst>
              </p:cNvPr>
              <p:cNvSpPr/>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grpSp>
        <p:grpSp>
          <p:nvGrpSpPr>
            <p:cNvPr id="8" name="Graphic 4">
              <a:extLst>
                <a:ext uri="{FF2B5EF4-FFF2-40B4-BE49-F238E27FC236}">
                  <a16:creationId xmlns:a16="http://schemas.microsoft.com/office/drawing/2014/main" id="{0DA6E9AF-1C31-F561-7703-E4DB07E1179C}"/>
                </a:ext>
              </a:extLst>
            </p:cNvPr>
            <p:cNvGrpSpPr/>
            <p:nvPr/>
          </p:nvGrpSpPr>
          <p:grpSpPr>
            <a:xfrm>
              <a:off x="10154386" y="4452483"/>
              <a:ext cx="1443404" cy="1443418"/>
              <a:chOff x="5734037" y="3067039"/>
              <a:chExt cx="724483" cy="724489"/>
            </a:xfrm>
            <a:grpFill/>
          </p:grpSpPr>
          <p:sp>
            <p:nvSpPr>
              <p:cNvPr id="9" name="Freeform: Shape 8">
                <a:extLst>
                  <a:ext uri="{FF2B5EF4-FFF2-40B4-BE49-F238E27FC236}">
                    <a16:creationId xmlns:a16="http://schemas.microsoft.com/office/drawing/2014/main" id="{D4258B3E-5491-6955-AE24-9BEC1A8A8E98}"/>
                  </a:ext>
                </a:extLst>
              </p:cNvPr>
              <p:cNvSpPr/>
              <p:nvPr/>
            </p:nvSpPr>
            <p:spPr>
              <a:xfrm>
                <a:off x="5734038" y="3067039"/>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10" name="Freeform: Shape 9">
                <a:extLst>
                  <a:ext uri="{FF2B5EF4-FFF2-40B4-BE49-F238E27FC236}">
                    <a16:creationId xmlns:a16="http://schemas.microsoft.com/office/drawing/2014/main" id="{EEC474DB-A4D6-6DBD-EC67-B9AF3EF5EE03}"/>
                  </a:ext>
                </a:extLst>
              </p:cNvPr>
              <p:cNvSpPr/>
              <p:nvPr/>
            </p:nvSpPr>
            <p:spPr>
              <a:xfrm>
                <a:off x="5793283"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1" name="Freeform: Shape 10">
                <a:extLst>
                  <a:ext uri="{FF2B5EF4-FFF2-40B4-BE49-F238E27FC236}">
                    <a16:creationId xmlns:a16="http://schemas.microsoft.com/office/drawing/2014/main" id="{8CA7CAD6-1F38-5687-F73A-D905A5E2D668}"/>
                  </a:ext>
                </a:extLst>
              </p:cNvPr>
              <p:cNvSpPr/>
              <p:nvPr/>
            </p:nvSpPr>
            <p:spPr>
              <a:xfrm>
                <a:off x="5852433"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2" name="Freeform: Shape 11">
                <a:extLst>
                  <a:ext uri="{FF2B5EF4-FFF2-40B4-BE49-F238E27FC236}">
                    <a16:creationId xmlns:a16="http://schemas.microsoft.com/office/drawing/2014/main" id="{2A9A9376-1860-DC17-0B08-28BA682CE40A}"/>
                  </a:ext>
                </a:extLst>
              </p:cNvPr>
              <p:cNvSpPr/>
              <p:nvPr/>
            </p:nvSpPr>
            <p:spPr>
              <a:xfrm>
                <a:off x="591167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3" name="Freeform: Shape 12">
                <a:extLst>
                  <a:ext uri="{FF2B5EF4-FFF2-40B4-BE49-F238E27FC236}">
                    <a16:creationId xmlns:a16="http://schemas.microsoft.com/office/drawing/2014/main" id="{608BA7F1-93D2-D9C4-5EED-7AC33728D45A}"/>
                  </a:ext>
                </a:extLst>
              </p:cNvPr>
              <p:cNvSpPr/>
              <p:nvPr/>
            </p:nvSpPr>
            <p:spPr>
              <a:xfrm>
                <a:off x="597082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6" name="Freeform: Shape 15">
                <a:extLst>
                  <a:ext uri="{FF2B5EF4-FFF2-40B4-BE49-F238E27FC236}">
                    <a16:creationId xmlns:a16="http://schemas.microsoft.com/office/drawing/2014/main" id="{AB75124A-58B7-10C2-E4BE-B1E8BC802874}"/>
                  </a:ext>
                </a:extLst>
              </p:cNvPr>
              <p:cNvSpPr/>
              <p:nvPr/>
            </p:nvSpPr>
            <p:spPr>
              <a:xfrm>
                <a:off x="6030074"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7" name="Freeform: Shape 16">
                <a:extLst>
                  <a:ext uri="{FF2B5EF4-FFF2-40B4-BE49-F238E27FC236}">
                    <a16:creationId xmlns:a16="http://schemas.microsoft.com/office/drawing/2014/main" id="{7A033711-B38B-8251-1256-A182D50FC0C8}"/>
                  </a:ext>
                </a:extLst>
              </p:cNvPr>
              <p:cNvSpPr/>
              <p:nvPr/>
            </p:nvSpPr>
            <p:spPr>
              <a:xfrm>
                <a:off x="608922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8" name="Freeform: Shape 17">
                <a:extLst>
                  <a:ext uri="{FF2B5EF4-FFF2-40B4-BE49-F238E27FC236}">
                    <a16:creationId xmlns:a16="http://schemas.microsoft.com/office/drawing/2014/main" id="{494ABCB1-BBF4-721A-394D-09036EC3D61F}"/>
                  </a:ext>
                </a:extLst>
              </p:cNvPr>
              <p:cNvSpPr/>
              <p:nvPr/>
            </p:nvSpPr>
            <p:spPr>
              <a:xfrm>
                <a:off x="5734038" y="312628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19" name="Freeform: Shape 18">
                <a:extLst>
                  <a:ext uri="{FF2B5EF4-FFF2-40B4-BE49-F238E27FC236}">
                    <a16:creationId xmlns:a16="http://schemas.microsoft.com/office/drawing/2014/main" id="{05581149-1363-5968-011D-DB4D94FDA8A9}"/>
                  </a:ext>
                </a:extLst>
              </p:cNvPr>
              <p:cNvSpPr/>
              <p:nvPr/>
            </p:nvSpPr>
            <p:spPr>
              <a:xfrm>
                <a:off x="5793283" y="312628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0" name="Freeform: Shape 19">
                <a:extLst>
                  <a:ext uri="{FF2B5EF4-FFF2-40B4-BE49-F238E27FC236}">
                    <a16:creationId xmlns:a16="http://schemas.microsoft.com/office/drawing/2014/main" id="{E1D7898E-9DB9-129D-66F6-0310E13CA4BF}"/>
                  </a:ext>
                </a:extLst>
              </p:cNvPr>
              <p:cNvSpPr/>
              <p:nvPr/>
            </p:nvSpPr>
            <p:spPr>
              <a:xfrm>
                <a:off x="5852433"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1" name="Freeform: Shape 20">
                <a:extLst>
                  <a:ext uri="{FF2B5EF4-FFF2-40B4-BE49-F238E27FC236}">
                    <a16:creationId xmlns:a16="http://schemas.microsoft.com/office/drawing/2014/main" id="{AB4FCEF6-0001-EA67-9FD9-7F0B29BC098B}"/>
                  </a:ext>
                </a:extLst>
              </p:cNvPr>
              <p:cNvSpPr/>
              <p:nvPr/>
            </p:nvSpPr>
            <p:spPr>
              <a:xfrm>
                <a:off x="591167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2" name="Freeform: Shape 21">
                <a:extLst>
                  <a:ext uri="{FF2B5EF4-FFF2-40B4-BE49-F238E27FC236}">
                    <a16:creationId xmlns:a16="http://schemas.microsoft.com/office/drawing/2014/main" id="{D050BABD-6F4B-70DB-F6F0-CD89912B08B7}"/>
                  </a:ext>
                </a:extLst>
              </p:cNvPr>
              <p:cNvSpPr/>
              <p:nvPr/>
            </p:nvSpPr>
            <p:spPr>
              <a:xfrm>
                <a:off x="597082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3" name="Freeform: Shape 22">
                <a:extLst>
                  <a:ext uri="{FF2B5EF4-FFF2-40B4-BE49-F238E27FC236}">
                    <a16:creationId xmlns:a16="http://schemas.microsoft.com/office/drawing/2014/main" id="{CCD00E3B-E9C4-875C-C8CC-04D9C785C2F7}"/>
                  </a:ext>
                </a:extLst>
              </p:cNvPr>
              <p:cNvSpPr/>
              <p:nvPr/>
            </p:nvSpPr>
            <p:spPr>
              <a:xfrm>
                <a:off x="6030073" y="312628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24" name="Freeform: Shape 23">
                <a:extLst>
                  <a:ext uri="{FF2B5EF4-FFF2-40B4-BE49-F238E27FC236}">
                    <a16:creationId xmlns:a16="http://schemas.microsoft.com/office/drawing/2014/main" id="{796AF2B0-0943-C580-736E-D3A623E6C8CE}"/>
                  </a:ext>
                </a:extLst>
              </p:cNvPr>
              <p:cNvSpPr/>
              <p:nvPr/>
            </p:nvSpPr>
            <p:spPr>
              <a:xfrm>
                <a:off x="6089224"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5" name="Freeform: Shape 24">
                <a:extLst>
                  <a:ext uri="{FF2B5EF4-FFF2-40B4-BE49-F238E27FC236}">
                    <a16:creationId xmlns:a16="http://schemas.microsoft.com/office/drawing/2014/main" id="{44A2E43F-7C86-A47F-EB25-B1692D9366D4}"/>
                  </a:ext>
                </a:extLst>
              </p:cNvPr>
              <p:cNvSpPr/>
              <p:nvPr/>
            </p:nvSpPr>
            <p:spPr>
              <a:xfrm>
                <a:off x="5734038" y="318543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26" name="Freeform: Shape 25">
                <a:extLst>
                  <a:ext uri="{FF2B5EF4-FFF2-40B4-BE49-F238E27FC236}">
                    <a16:creationId xmlns:a16="http://schemas.microsoft.com/office/drawing/2014/main" id="{F7E243E9-1BA6-3A6C-B543-1FDB05A03F76}"/>
                  </a:ext>
                </a:extLst>
              </p:cNvPr>
              <p:cNvSpPr/>
              <p:nvPr/>
            </p:nvSpPr>
            <p:spPr>
              <a:xfrm>
                <a:off x="5793283"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27" name="Freeform: Shape 26">
                <a:extLst>
                  <a:ext uri="{FF2B5EF4-FFF2-40B4-BE49-F238E27FC236}">
                    <a16:creationId xmlns:a16="http://schemas.microsoft.com/office/drawing/2014/main" id="{7665F04F-2498-6DDF-2F6E-AF7BE28F4926}"/>
                  </a:ext>
                </a:extLst>
              </p:cNvPr>
              <p:cNvSpPr/>
              <p:nvPr/>
            </p:nvSpPr>
            <p:spPr>
              <a:xfrm>
                <a:off x="5852433"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8" name="Freeform: Shape 27">
                <a:extLst>
                  <a:ext uri="{FF2B5EF4-FFF2-40B4-BE49-F238E27FC236}">
                    <a16:creationId xmlns:a16="http://schemas.microsoft.com/office/drawing/2014/main" id="{DC42EA47-63A9-6664-013A-84E77C295E31}"/>
                  </a:ext>
                </a:extLst>
              </p:cNvPr>
              <p:cNvSpPr/>
              <p:nvPr/>
            </p:nvSpPr>
            <p:spPr>
              <a:xfrm>
                <a:off x="591167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9" name="Freeform: Shape 28">
                <a:extLst>
                  <a:ext uri="{FF2B5EF4-FFF2-40B4-BE49-F238E27FC236}">
                    <a16:creationId xmlns:a16="http://schemas.microsoft.com/office/drawing/2014/main" id="{9224D730-E979-D093-44B3-2C99F1493649}"/>
                  </a:ext>
                </a:extLst>
              </p:cNvPr>
              <p:cNvSpPr/>
              <p:nvPr/>
            </p:nvSpPr>
            <p:spPr>
              <a:xfrm>
                <a:off x="597082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0" name="Freeform: Shape 29">
                <a:extLst>
                  <a:ext uri="{FF2B5EF4-FFF2-40B4-BE49-F238E27FC236}">
                    <a16:creationId xmlns:a16="http://schemas.microsoft.com/office/drawing/2014/main" id="{5A10260C-DAD6-9575-EFB2-6BB8734AF6CE}"/>
                  </a:ext>
                </a:extLst>
              </p:cNvPr>
              <p:cNvSpPr/>
              <p:nvPr/>
            </p:nvSpPr>
            <p:spPr>
              <a:xfrm>
                <a:off x="6030074"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955E7A47-608E-9451-5F3D-7A93E41CEF3D}"/>
                  </a:ext>
                </a:extLst>
              </p:cNvPr>
              <p:cNvSpPr/>
              <p:nvPr/>
            </p:nvSpPr>
            <p:spPr>
              <a:xfrm>
                <a:off x="6089224"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D41C84DF-8367-F094-D754-45C7D6E754AB}"/>
                  </a:ext>
                </a:extLst>
              </p:cNvPr>
              <p:cNvSpPr/>
              <p:nvPr/>
            </p:nvSpPr>
            <p:spPr>
              <a:xfrm>
                <a:off x="5734038" y="324467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33" name="Freeform: Shape 32">
                <a:extLst>
                  <a:ext uri="{FF2B5EF4-FFF2-40B4-BE49-F238E27FC236}">
                    <a16:creationId xmlns:a16="http://schemas.microsoft.com/office/drawing/2014/main" id="{AD305EAB-7858-6BBB-CECD-7B7E98C4B86B}"/>
                  </a:ext>
                </a:extLst>
              </p:cNvPr>
              <p:cNvSpPr/>
              <p:nvPr/>
            </p:nvSpPr>
            <p:spPr>
              <a:xfrm>
                <a:off x="5793283" y="3244677"/>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3FC7F746-F71C-86C4-DAB4-5464FA201047}"/>
                  </a:ext>
                </a:extLst>
              </p:cNvPr>
              <p:cNvSpPr/>
              <p:nvPr/>
            </p:nvSpPr>
            <p:spPr>
              <a:xfrm>
                <a:off x="5852433"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902CF118-718D-A0E9-4DEA-D16010ACC5EA}"/>
                  </a:ext>
                </a:extLst>
              </p:cNvPr>
              <p:cNvSpPr/>
              <p:nvPr/>
            </p:nvSpPr>
            <p:spPr>
              <a:xfrm>
                <a:off x="591167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6" name="Freeform: Shape 35">
                <a:extLst>
                  <a:ext uri="{FF2B5EF4-FFF2-40B4-BE49-F238E27FC236}">
                    <a16:creationId xmlns:a16="http://schemas.microsoft.com/office/drawing/2014/main" id="{A13B9B65-0180-87DA-1BC1-4B73D6CB9447}"/>
                  </a:ext>
                </a:extLst>
              </p:cNvPr>
              <p:cNvSpPr/>
              <p:nvPr/>
            </p:nvSpPr>
            <p:spPr>
              <a:xfrm>
                <a:off x="597082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7" name="Freeform: Shape 36">
                <a:extLst>
                  <a:ext uri="{FF2B5EF4-FFF2-40B4-BE49-F238E27FC236}">
                    <a16:creationId xmlns:a16="http://schemas.microsoft.com/office/drawing/2014/main" id="{46E8BF8A-B7FA-DE72-7CE9-1A1686CCD6BA}"/>
                  </a:ext>
                </a:extLst>
              </p:cNvPr>
              <p:cNvSpPr/>
              <p:nvPr/>
            </p:nvSpPr>
            <p:spPr>
              <a:xfrm>
                <a:off x="6030073" y="324467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8" name="Freeform: Shape 37">
                <a:extLst>
                  <a:ext uri="{FF2B5EF4-FFF2-40B4-BE49-F238E27FC236}">
                    <a16:creationId xmlns:a16="http://schemas.microsoft.com/office/drawing/2014/main" id="{45543FB7-67F5-38E4-631A-3C51EACFBE1D}"/>
                  </a:ext>
                </a:extLst>
              </p:cNvPr>
              <p:cNvSpPr/>
              <p:nvPr/>
            </p:nvSpPr>
            <p:spPr>
              <a:xfrm>
                <a:off x="6089224"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9" name="Freeform: Shape 38">
                <a:extLst>
                  <a:ext uri="{FF2B5EF4-FFF2-40B4-BE49-F238E27FC236}">
                    <a16:creationId xmlns:a16="http://schemas.microsoft.com/office/drawing/2014/main" id="{6F4085C0-ED2B-CA62-EBA5-572D67BAD282}"/>
                  </a:ext>
                </a:extLst>
              </p:cNvPr>
              <p:cNvSpPr/>
              <p:nvPr/>
            </p:nvSpPr>
            <p:spPr>
              <a:xfrm>
                <a:off x="5734038" y="330382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40" name="Freeform: Shape 39">
                <a:extLst>
                  <a:ext uri="{FF2B5EF4-FFF2-40B4-BE49-F238E27FC236}">
                    <a16:creationId xmlns:a16="http://schemas.microsoft.com/office/drawing/2014/main" id="{FAA9F8E8-D669-2762-4329-E3E2D179B58A}"/>
                  </a:ext>
                </a:extLst>
              </p:cNvPr>
              <p:cNvSpPr/>
              <p:nvPr/>
            </p:nvSpPr>
            <p:spPr>
              <a:xfrm>
                <a:off x="5793283"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1" name="Freeform: Shape 40">
                <a:extLst>
                  <a:ext uri="{FF2B5EF4-FFF2-40B4-BE49-F238E27FC236}">
                    <a16:creationId xmlns:a16="http://schemas.microsoft.com/office/drawing/2014/main" id="{57206009-32E7-C220-5BBA-2BA7C5B92304}"/>
                  </a:ext>
                </a:extLst>
              </p:cNvPr>
              <p:cNvSpPr/>
              <p:nvPr/>
            </p:nvSpPr>
            <p:spPr>
              <a:xfrm>
                <a:off x="5852433"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2" name="Freeform: Shape 41">
                <a:extLst>
                  <a:ext uri="{FF2B5EF4-FFF2-40B4-BE49-F238E27FC236}">
                    <a16:creationId xmlns:a16="http://schemas.microsoft.com/office/drawing/2014/main" id="{EA298643-855F-5A82-9D43-65BC7C73AF94}"/>
                  </a:ext>
                </a:extLst>
              </p:cNvPr>
              <p:cNvSpPr/>
              <p:nvPr/>
            </p:nvSpPr>
            <p:spPr>
              <a:xfrm>
                <a:off x="591167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3" name="Freeform: Shape 42">
                <a:extLst>
                  <a:ext uri="{FF2B5EF4-FFF2-40B4-BE49-F238E27FC236}">
                    <a16:creationId xmlns:a16="http://schemas.microsoft.com/office/drawing/2014/main" id="{5FA809B4-CDA1-CC7B-5340-4E791892D975}"/>
                  </a:ext>
                </a:extLst>
              </p:cNvPr>
              <p:cNvSpPr/>
              <p:nvPr/>
            </p:nvSpPr>
            <p:spPr>
              <a:xfrm>
                <a:off x="597082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4" name="Freeform: Shape 43">
                <a:extLst>
                  <a:ext uri="{FF2B5EF4-FFF2-40B4-BE49-F238E27FC236}">
                    <a16:creationId xmlns:a16="http://schemas.microsoft.com/office/drawing/2014/main" id="{D1FB6408-4AB6-EB77-D2B8-85C35F5A37E5}"/>
                  </a:ext>
                </a:extLst>
              </p:cNvPr>
              <p:cNvSpPr/>
              <p:nvPr/>
            </p:nvSpPr>
            <p:spPr>
              <a:xfrm>
                <a:off x="6030073" y="330382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5" name="Freeform: Shape 44">
                <a:extLst>
                  <a:ext uri="{FF2B5EF4-FFF2-40B4-BE49-F238E27FC236}">
                    <a16:creationId xmlns:a16="http://schemas.microsoft.com/office/drawing/2014/main" id="{4EF6B378-132C-09EE-280F-9B13E187C034}"/>
                  </a:ext>
                </a:extLst>
              </p:cNvPr>
              <p:cNvSpPr/>
              <p:nvPr/>
            </p:nvSpPr>
            <p:spPr>
              <a:xfrm>
                <a:off x="608922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6" name="Freeform: Shape 45">
                <a:extLst>
                  <a:ext uri="{FF2B5EF4-FFF2-40B4-BE49-F238E27FC236}">
                    <a16:creationId xmlns:a16="http://schemas.microsoft.com/office/drawing/2014/main" id="{4B17B4B2-E3B3-4324-BABB-3D36B4A53FDE}"/>
                  </a:ext>
                </a:extLst>
              </p:cNvPr>
              <p:cNvSpPr/>
              <p:nvPr/>
            </p:nvSpPr>
            <p:spPr>
              <a:xfrm>
                <a:off x="5734038" y="3363074"/>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47" name="Freeform: Shape 46">
                <a:extLst>
                  <a:ext uri="{FF2B5EF4-FFF2-40B4-BE49-F238E27FC236}">
                    <a16:creationId xmlns:a16="http://schemas.microsoft.com/office/drawing/2014/main" id="{1B64B795-F7B3-B5B7-41E3-4EEEA29779B8}"/>
                  </a:ext>
                </a:extLst>
              </p:cNvPr>
              <p:cNvSpPr/>
              <p:nvPr/>
            </p:nvSpPr>
            <p:spPr>
              <a:xfrm>
                <a:off x="5793283"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8" name="Freeform: Shape 47">
                <a:extLst>
                  <a:ext uri="{FF2B5EF4-FFF2-40B4-BE49-F238E27FC236}">
                    <a16:creationId xmlns:a16="http://schemas.microsoft.com/office/drawing/2014/main" id="{B83B4FCE-8411-0ACE-4DFA-E8852366FB9F}"/>
                  </a:ext>
                </a:extLst>
              </p:cNvPr>
              <p:cNvSpPr/>
              <p:nvPr/>
            </p:nvSpPr>
            <p:spPr>
              <a:xfrm>
                <a:off x="5852433"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9" name="Freeform: Shape 48">
                <a:extLst>
                  <a:ext uri="{FF2B5EF4-FFF2-40B4-BE49-F238E27FC236}">
                    <a16:creationId xmlns:a16="http://schemas.microsoft.com/office/drawing/2014/main" id="{06EC5F3D-A93B-9385-B91C-EE6E7D84CFA2}"/>
                  </a:ext>
                </a:extLst>
              </p:cNvPr>
              <p:cNvSpPr/>
              <p:nvPr/>
            </p:nvSpPr>
            <p:spPr>
              <a:xfrm>
                <a:off x="591167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06F4E697-EEB2-2C69-F0ED-446467AB0685}"/>
                  </a:ext>
                </a:extLst>
              </p:cNvPr>
              <p:cNvSpPr/>
              <p:nvPr/>
            </p:nvSpPr>
            <p:spPr>
              <a:xfrm>
                <a:off x="597082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F5B40A69-EF2F-0F3F-25DA-84188DCCA259}"/>
                  </a:ext>
                </a:extLst>
              </p:cNvPr>
              <p:cNvSpPr/>
              <p:nvPr/>
            </p:nvSpPr>
            <p:spPr>
              <a:xfrm>
                <a:off x="6030073" y="3363074"/>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D1A42EF2-63DD-3820-90CB-944C53DA3EFB}"/>
                  </a:ext>
                </a:extLst>
              </p:cNvPr>
              <p:cNvSpPr/>
              <p:nvPr/>
            </p:nvSpPr>
            <p:spPr>
              <a:xfrm>
                <a:off x="608922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AF1113B1-69F6-EF25-2E71-5DF35DA7DE4D}"/>
                  </a:ext>
                </a:extLst>
              </p:cNvPr>
              <p:cNvSpPr/>
              <p:nvPr/>
            </p:nvSpPr>
            <p:spPr>
              <a:xfrm>
                <a:off x="5734038" y="34222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F3957F58-90B6-E186-DED4-9464AB0E42B0}"/>
                  </a:ext>
                </a:extLst>
              </p:cNvPr>
              <p:cNvSpPr/>
              <p:nvPr/>
            </p:nvSpPr>
            <p:spPr>
              <a:xfrm>
                <a:off x="5793283"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6FC2024D-2F80-094C-C746-EA00C3365976}"/>
                  </a:ext>
                </a:extLst>
              </p:cNvPr>
              <p:cNvSpPr/>
              <p:nvPr/>
            </p:nvSpPr>
            <p:spPr>
              <a:xfrm>
                <a:off x="5852433"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6" name="Freeform: Shape 55">
                <a:extLst>
                  <a:ext uri="{FF2B5EF4-FFF2-40B4-BE49-F238E27FC236}">
                    <a16:creationId xmlns:a16="http://schemas.microsoft.com/office/drawing/2014/main" id="{5B7045F1-AB4C-08B0-A6FF-62D2391892C3}"/>
                  </a:ext>
                </a:extLst>
              </p:cNvPr>
              <p:cNvSpPr/>
              <p:nvPr/>
            </p:nvSpPr>
            <p:spPr>
              <a:xfrm>
                <a:off x="591167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7" name="Freeform: Shape 56">
                <a:extLst>
                  <a:ext uri="{FF2B5EF4-FFF2-40B4-BE49-F238E27FC236}">
                    <a16:creationId xmlns:a16="http://schemas.microsoft.com/office/drawing/2014/main" id="{64C1255A-3C25-B736-7A4E-B89297326A85}"/>
                  </a:ext>
                </a:extLst>
              </p:cNvPr>
              <p:cNvSpPr/>
              <p:nvPr/>
            </p:nvSpPr>
            <p:spPr>
              <a:xfrm>
                <a:off x="597082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A27937B4-6DD3-FF23-3244-1A9F4DBC4528}"/>
                  </a:ext>
                </a:extLst>
              </p:cNvPr>
              <p:cNvSpPr/>
              <p:nvPr/>
            </p:nvSpPr>
            <p:spPr>
              <a:xfrm>
                <a:off x="6030073" y="34222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9" name="Freeform: Shape 58">
                <a:extLst>
                  <a:ext uri="{FF2B5EF4-FFF2-40B4-BE49-F238E27FC236}">
                    <a16:creationId xmlns:a16="http://schemas.microsoft.com/office/drawing/2014/main" id="{099869F6-3D13-FEF6-2FD3-55377B07FE83}"/>
                  </a:ext>
                </a:extLst>
              </p:cNvPr>
              <p:cNvSpPr/>
              <p:nvPr/>
            </p:nvSpPr>
            <p:spPr>
              <a:xfrm>
                <a:off x="608922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0" name="Freeform: Shape 59">
                <a:extLst>
                  <a:ext uri="{FF2B5EF4-FFF2-40B4-BE49-F238E27FC236}">
                    <a16:creationId xmlns:a16="http://schemas.microsoft.com/office/drawing/2014/main" id="{C534288A-8BF8-C7F8-3ADF-1F531C3A5535}"/>
                  </a:ext>
                </a:extLst>
              </p:cNvPr>
              <p:cNvSpPr/>
              <p:nvPr/>
            </p:nvSpPr>
            <p:spPr>
              <a:xfrm>
                <a:off x="6148469"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60D89EDF-4D13-CB15-7421-C9226010FE01}"/>
                  </a:ext>
                </a:extLst>
              </p:cNvPr>
              <p:cNvSpPr/>
              <p:nvPr/>
            </p:nvSpPr>
            <p:spPr>
              <a:xfrm>
                <a:off x="620762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FB9BCFA1-71E2-85BF-D82E-C5E727F1BD3A}"/>
                  </a:ext>
                </a:extLst>
              </p:cNvPr>
              <p:cNvSpPr/>
              <p:nvPr/>
            </p:nvSpPr>
            <p:spPr>
              <a:xfrm>
                <a:off x="6266865" y="3067039"/>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E6003094-225B-4DDB-2BB0-B024ABEECBBD}"/>
                  </a:ext>
                </a:extLst>
              </p:cNvPr>
              <p:cNvSpPr/>
              <p:nvPr/>
            </p:nvSpPr>
            <p:spPr>
              <a:xfrm>
                <a:off x="632601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B24E47C7-BD4F-FFE6-F54D-301DF1474942}"/>
                  </a:ext>
                </a:extLst>
              </p:cNvPr>
              <p:cNvSpPr/>
              <p:nvPr/>
            </p:nvSpPr>
            <p:spPr>
              <a:xfrm>
                <a:off x="638526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2271D8B3-2EC5-7590-480D-1BD446BBBE75}"/>
                  </a:ext>
                </a:extLst>
              </p:cNvPr>
              <p:cNvSpPr/>
              <p:nvPr/>
            </p:nvSpPr>
            <p:spPr>
              <a:xfrm>
                <a:off x="644441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66" name="Freeform: Shape 65">
                <a:extLst>
                  <a:ext uri="{FF2B5EF4-FFF2-40B4-BE49-F238E27FC236}">
                    <a16:creationId xmlns:a16="http://schemas.microsoft.com/office/drawing/2014/main" id="{E116BFE7-AA00-7563-6479-00BB5749E6E3}"/>
                  </a:ext>
                </a:extLst>
              </p:cNvPr>
              <p:cNvSpPr/>
              <p:nvPr/>
            </p:nvSpPr>
            <p:spPr>
              <a:xfrm>
                <a:off x="6148469" y="312628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67" name="Freeform: Shape 66">
                <a:extLst>
                  <a:ext uri="{FF2B5EF4-FFF2-40B4-BE49-F238E27FC236}">
                    <a16:creationId xmlns:a16="http://schemas.microsoft.com/office/drawing/2014/main" id="{F4ED8012-40E8-7033-57D3-4A292B884D56}"/>
                  </a:ext>
                </a:extLst>
              </p:cNvPr>
              <p:cNvSpPr/>
              <p:nvPr/>
            </p:nvSpPr>
            <p:spPr>
              <a:xfrm>
                <a:off x="620762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68" name="Freeform: Shape 67">
                <a:extLst>
                  <a:ext uri="{FF2B5EF4-FFF2-40B4-BE49-F238E27FC236}">
                    <a16:creationId xmlns:a16="http://schemas.microsoft.com/office/drawing/2014/main" id="{CB279D5F-9A29-3BBA-7730-438297FEB26B}"/>
                  </a:ext>
                </a:extLst>
              </p:cNvPr>
              <p:cNvSpPr/>
              <p:nvPr/>
            </p:nvSpPr>
            <p:spPr>
              <a:xfrm>
                <a:off x="6266865" y="312628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69" name="Freeform: Shape 68">
                <a:extLst>
                  <a:ext uri="{FF2B5EF4-FFF2-40B4-BE49-F238E27FC236}">
                    <a16:creationId xmlns:a16="http://schemas.microsoft.com/office/drawing/2014/main" id="{11023FB4-D796-E127-4607-CDE29AE7B8DF}"/>
                  </a:ext>
                </a:extLst>
              </p:cNvPr>
              <p:cNvSpPr/>
              <p:nvPr/>
            </p:nvSpPr>
            <p:spPr>
              <a:xfrm>
                <a:off x="6326014"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70" name="Freeform: Shape 69">
                <a:extLst>
                  <a:ext uri="{FF2B5EF4-FFF2-40B4-BE49-F238E27FC236}">
                    <a16:creationId xmlns:a16="http://schemas.microsoft.com/office/drawing/2014/main" id="{331115AE-FBF8-0153-04E3-F7C48401089B}"/>
                  </a:ext>
                </a:extLst>
              </p:cNvPr>
              <p:cNvSpPr/>
              <p:nvPr/>
            </p:nvSpPr>
            <p:spPr>
              <a:xfrm>
                <a:off x="638526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71" name="Freeform: Shape 70">
                <a:extLst>
                  <a:ext uri="{FF2B5EF4-FFF2-40B4-BE49-F238E27FC236}">
                    <a16:creationId xmlns:a16="http://schemas.microsoft.com/office/drawing/2014/main" id="{8E5FA55A-8BEE-7775-FCC1-97313B09DF17}"/>
                  </a:ext>
                </a:extLst>
              </p:cNvPr>
              <p:cNvSpPr/>
              <p:nvPr/>
            </p:nvSpPr>
            <p:spPr>
              <a:xfrm>
                <a:off x="6444410" y="312628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72" name="Freeform: Shape 71">
                <a:extLst>
                  <a:ext uri="{FF2B5EF4-FFF2-40B4-BE49-F238E27FC236}">
                    <a16:creationId xmlns:a16="http://schemas.microsoft.com/office/drawing/2014/main" id="{3E9149A2-5818-DEA5-D987-A69BBF925E5E}"/>
                  </a:ext>
                </a:extLst>
              </p:cNvPr>
              <p:cNvSpPr/>
              <p:nvPr/>
            </p:nvSpPr>
            <p:spPr>
              <a:xfrm>
                <a:off x="6148469" y="3185433"/>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73" name="Freeform: Shape 72">
                <a:extLst>
                  <a:ext uri="{FF2B5EF4-FFF2-40B4-BE49-F238E27FC236}">
                    <a16:creationId xmlns:a16="http://schemas.microsoft.com/office/drawing/2014/main" id="{5D028054-9FCD-FE66-D0CD-0E4C5B25CB6D}"/>
                  </a:ext>
                </a:extLst>
              </p:cNvPr>
              <p:cNvSpPr/>
              <p:nvPr/>
            </p:nvSpPr>
            <p:spPr>
              <a:xfrm>
                <a:off x="620762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74" name="Freeform: Shape 73">
                <a:extLst>
                  <a:ext uri="{FF2B5EF4-FFF2-40B4-BE49-F238E27FC236}">
                    <a16:creationId xmlns:a16="http://schemas.microsoft.com/office/drawing/2014/main" id="{94597A7A-3DDE-061B-F307-774B2EF5F4EE}"/>
                  </a:ext>
                </a:extLst>
              </p:cNvPr>
              <p:cNvSpPr/>
              <p:nvPr/>
            </p:nvSpPr>
            <p:spPr>
              <a:xfrm>
                <a:off x="6266865" y="3185433"/>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75" name="Freeform: Shape 74">
                <a:extLst>
                  <a:ext uri="{FF2B5EF4-FFF2-40B4-BE49-F238E27FC236}">
                    <a16:creationId xmlns:a16="http://schemas.microsoft.com/office/drawing/2014/main" id="{6F9C604D-6AEA-D9B7-6B5E-554B63FD80C4}"/>
                  </a:ext>
                </a:extLst>
              </p:cNvPr>
              <p:cNvSpPr/>
              <p:nvPr/>
            </p:nvSpPr>
            <p:spPr>
              <a:xfrm>
                <a:off x="6326014"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76" name="Freeform: Shape 75">
                <a:extLst>
                  <a:ext uri="{FF2B5EF4-FFF2-40B4-BE49-F238E27FC236}">
                    <a16:creationId xmlns:a16="http://schemas.microsoft.com/office/drawing/2014/main" id="{6B283BE7-EEEC-91A2-2E37-7B798AC18CDF}"/>
                  </a:ext>
                </a:extLst>
              </p:cNvPr>
              <p:cNvSpPr/>
              <p:nvPr/>
            </p:nvSpPr>
            <p:spPr>
              <a:xfrm>
                <a:off x="638526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77" name="Freeform: Shape 76">
                <a:extLst>
                  <a:ext uri="{FF2B5EF4-FFF2-40B4-BE49-F238E27FC236}">
                    <a16:creationId xmlns:a16="http://schemas.microsoft.com/office/drawing/2014/main" id="{6BEE2AE2-A741-E99B-EC6D-2FCB1E7DE9A8}"/>
                  </a:ext>
                </a:extLst>
              </p:cNvPr>
              <p:cNvSpPr/>
              <p:nvPr/>
            </p:nvSpPr>
            <p:spPr>
              <a:xfrm>
                <a:off x="6444410" y="318543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78" name="Freeform: Shape 77">
                <a:extLst>
                  <a:ext uri="{FF2B5EF4-FFF2-40B4-BE49-F238E27FC236}">
                    <a16:creationId xmlns:a16="http://schemas.microsoft.com/office/drawing/2014/main" id="{03FCA9E4-D35F-EA49-0724-D3A7CD14D674}"/>
                  </a:ext>
                </a:extLst>
              </p:cNvPr>
              <p:cNvSpPr/>
              <p:nvPr/>
            </p:nvSpPr>
            <p:spPr>
              <a:xfrm>
                <a:off x="6148469" y="3244676"/>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79" name="Freeform: Shape 78">
                <a:extLst>
                  <a:ext uri="{FF2B5EF4-FFF2-40B4-BE49-F238E27FC236}">
                    <a16:creationId xmlns:a16="http://schemas.microsoft.com/office/drawing/2014/main" id="{DF708D2A-F86D-B9C3-D121-5F9F1BA5DD69}"/>
                  </a:ext>
                </a:extLst>
              </p:cNvPr>
              <p:cNvSpPr/>
              <p:nvPr/>
            </p:nvSpPr>
            <p:spPr>
              <a:xfrm>
                <a:off x="620762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80" name="Freeform: Shape 79">
                <a:extLst>
                  <a:ext uri="{FF2B5EF4-FFF2-40B4-BE49-F238E27FC236}">
                    <a16:creationId xmlns:a16="http://schemas.microsoft.com/office/drawing/2014/main" id="{6D87DFE1-390F-2B75-CD9A-CCF1EC808CB7}"/>
                  </a:ext>
                </a:extLst>
              </p:cNvPr>
              <p:cNvSpPr/>
              <p:nvPr/>
            </p:nvSpPr>
            <p:spPr>
              <a:xfrm>
                <a:off x="6266865" y="3244676"/>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81" name="Freeform: Shape 80">
                <a:extLst>
                  <a:ext uri="{FF2B5EF4-FFF2-40B4-BE49-F238E27FC236}">
                    <a16:creationId xmlns:a16="http://schemas.microsoft.com/office/drawing/2014/main" id="{80D6D11E-C194-F497-62EA-2244EB038ACC}"/>
                  </a:ext>
                </a:extLst>
              </p:cNvPr>
              <p:cNvSpPr/>
              <p:nvPr/>
            </p:nvSpPr>
            <p:spPr>
              <a:xfrm>
                <a:off x="6326014"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82" name="Freeform: Shape 81">
                <a:extLst>
                  <a:ext uri="{FF2B5EF4-FFF2-40B4-BE49-F238E27FC236}">
                    <a16:creationId xmlns:a16="http://schemas.microsoft.com/office/drawing/2014/main" id="{9098F3D0-16EA-9282-D22E-248165CE8818}"/>
                  </a:ext>
                </a:extLst>
              </p:cNvPr>
              <p:cNvSpPr/>
              <p:nvPr/>
            </p:nvSpPr>
            <p:spPr>
              <a:xfrm>
                <a:off x="638526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83" name="Freeform: Shape 82">
                <a:extLst>
                  <a:ext uri="{FF2B5EF4-FFF2-40B4-BE49-F238E27FC236}">
                    <a16:creationId xmlns:a16="http://schemas.microsoft.com/office/drawing/2014/main" id="{8088CBDC-5BDA-8AF6-F845-6F1E7AEFEB12}"/>
                  </a:ext>
                </a:extLst>
              </p:cNvPr>
              <p:cNvSpPr/>
              <p:nvPr/>
            </p:nvSpPr>
            <p:spPr>
              <a:xfrm>
                <a:off x="6444410" y="32446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84" name="Freeform: Shape 83">
                <a:extLst>
                  <a:ext uri="{FF2B5EF4-FFF2-40B4-BE49-F238E27FC236}">
                    <a16:creationId xmlns:a16="http://schemas.microsoft.com/office/drawing/2014/main" id="{CC30EAB2-EAF6-66E5-ECAC-90FED5398EC0}"/>
                  </a:ext>
                </a:extLst>
              </p:cNvPr>
              <p:cNvSpPr/>
              <p:nvPr/>
            </p:nvSpPr>
            <p:spPr>
              <a:xfrm>
                <a:off x="6148469"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85" name="Freeform: Shape 84">
                <a:extLst>
                  <a:ext uri="{FF2B5EF4-FFF2-40B4-BE49-F238E27FC236}">
                    <a16:creationId xmlns:a16="http://schemas.microsoft.com/office/drawing/2014/main" id="{E090752D-1350-9EB1-25F7-B7FD648D803C}"/>
                  </a:ext>
                </a:extLst>
              </p:cNvPr>
              <p:cNvSpPr/>
              <p:nvPr/>
            </p:nvSpPr>
            <p:spPr>
              <a:xfrm>
                <a:off x="620762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86" name="Freeform: Shape 85">
                <a:extLst>
                  <a:ext uri="{FF2B5EF4-FFF2-40B4-BE49-F238E27FC236}">
                    <a16:creationId xmlns:a16="http://schemas.microsoft.com/office/drawing/2014/main" id="{C4EE206B-EF3A-135B-16AB-A9CEA9059AE3}"/>
                  </a:ext>
                </a:extLst>
              </p:cNvPr>
              <p:cNvSpPr/>
              <p:nvPr/>
            </p:nvSpPr>
            <p:spPr>
              <a:xfrm>
                <a:off x="6266865" y="330382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87" name="Freeform: Shape 86">
                <a:extLst>
                  <a:ext uri="{FF2B5EF4-FFF2-40B4-BE49-F238E27FC236}">
                    <a16:creationId xmlns:a16="http://schemas.microsoft.com/office/drawing/2014/main" id="{2156324F-7F5D-4538-7B61-262F08B4861E}"/>
                  </a:ext>
                </a:extLst>
              </p:cNvPr>
              <p:cNvSpPr/>
              <p:nvPr/>
            </p:nvSpPr>
            <p:spPr>
              <a:xfrm>
                <a:off x="632601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88" name="Freeform: Shape 87">
                <a:extLst>
                  <a:ext uri="{FF2B5EF4-FFF2-40B4-BE49-F238E27FC236}">
                    <a16:creationId xmlns:a16="http://schemas.microsoft.com/office/drawing/2014/main" id="{F0055931-99EB-7BAD-A27A-CAB21C6523A6}"/>
                  </a:ext>
                </a:extLst>
              </p:cNvPr>
              <p:cNvSpPr/>
              <p:nvPr/>
            </p:nvSpPr>
            <p:spPr>
              <a:xfrm>
                <a:off x="638526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89" name="Freeform: Shape 88">
                <a:extLst>
                  <a:ext uri="{FF2B5EF4-FFF2-40B4-BE49-F238E27FC236}">
                    <a16:creationId xmlns:a16="http://schemas.microsoft.com/office/drawing/2014/main" id="{702F7924-F064-CE77-D805-F41A3D325ECA}"/>
                  </a:ext>
                </a:extLst>
              </p:cNvPr>
              <p:cNvSpPr/>
              <p:nvPr/>
            </p:nvSpPr>
            <p:spPr>
              <a:xfrm>
                <a:off x="644441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90" name="Freeform: Shape 89">
                <a:extLst>
                  <a:ext uri="{FF2B5EF4-FFF2-40B4-BE49-F238E27FC236}">
                    <a16:creationId xmlns:a16="http://schemas.microsoft.com/office/drawing/2014/main" id="{F6F75618-C90D-99F7-9591-1A1D00177C81}"/>
                  </a:ext>
                </a:extLst>
              </p:cNvPr>
              <p:cNvSpPr/>
              <p:nvPr/>
            </p:nvSpPr>
            <p:spPr>
              <a:xfrm>
                <a:off x="6148469"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91" name="Freeform: Shape 90">
                <a:extLst>
                  <a:ext uri="{FF2B5EF4-FFF2-40B4-BE49-F238E27FC236}">
                    <a16:creationId xmlns:a16="http://schemas.microsoft.com/office/drawing/2014/main" id="{C8379865-96E0-BC2E-EC27-4CAC5C2E05BD}"/>
                  </a:ext>
                </a:extLst>
              </p:cNvPr>
              <p:cNvSpPr/>
              <p:nvPr/>
            </p:nvSpPr>
            <p:spPr>
              <a:xfrm>
                <a:off x="620762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92" name="Freeform: Shape 91">
                <a:extLst>
                  <a:ext uri="{FF2B5EF4-FFF2-40B4-BE49-F238E27FC236}">
                    <a16:creationId xmlns:a16="http://schemas.microsoft.com/office/drawing/2014/main" id="{962FD0AC-47B5-8405-2049-B7FF67814ADC}"/>
                  </a:ext>
                </a:extLst>
              </p:cNvPr>
              <p:cNvSpPr/>
              <p:nvPr/>
            </p:nvSpPr>
            <p:spPr>
              <a:xfrm>
                <a:off x="6266865" y="3363072"/>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93" name="Freeform: Shape 92">
                <a:extLst>
                  <a:ext uri="{FF2B5EF4-FFF2-40B4-BE49-F238E27FC236}">
                    <a16:creationId xmlns:a16="http://schemas.microsoft.com/office/drawing/2014/main" id="{C4FE61E4-2A12-8922-52E6-A9C7645185BE}"/>
                  </a:ext>
                </a:extLst>
              </p:cNvPr>
              <p:cNvSpPr/>
              <p:nvPr/>
            </p:nvSpPr>
            <p:spPr>
              <a:xfrm>
                <a:off x="632601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94" name="Freeform: Shape 93">
                <a:extLst>
                  <a:ext uri="{FF2B5EF4-FFF2-40B4-BE49-F238E27FC236}">
                    <a16:creationId xmlns:a16="http://schemas.microsoft.com/office/drawing/2014/main" id="{C65F630D-DDBE-2ABB-BA44-8FB276F1B238}"/>
                  </a:ext>
                </a:extLst>
              </p:cNvPr>
              <p:cNvSpPr/>
              <p:nvPr/>
            </p:nvSpPr>
            <p:spPr>
              <a:xfrm>
                <a:off x="638526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95" name="Freeform: Shape 94">
                <a:extLst>
                  <a:ext uri="{FF2B5EF4-FFF2-40B4-BE49-F238E27FC236}">
                    <a16:creationId xmlns:a16="http://schemas.microsoft.com/office/drawing/2014/main" id="{7E71A09B-6247-E886-4AE9-4105D6386AF1}"/>
                  </a:ext>
                </a:extLst>
              </p:cNvPr>
              <p:cNvSpPr/>
              <p:nvPr/>
            </p:nvSpPr>
            <p:spPr>
              <a:xfrm>
                <a:off x="6444410" y="3363074"/>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96" name="Freeform: Shape 95">
                <a:extLst>
                  <a:ext uri="{FF2B5EF4-FFF2-40B4-BE49-F238E27FC236}">
                    <a16:creationId xmlns:a16="http://schemas.microsoft.com/office/drawing/2014/main" id="{B7B3AE2A-470C-4C81-93B6-2FEB2F1937B9}"/>
                  </a:ext>
                </a:extLst>
              </p:cNvPr>
              <p:cNvSpPr/>
              <p:nvPr/>
            </p:nvSpPr>
            <p:spPr>
              <a:xfrm>
                <a:off x="6148469"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97" name="Freeform: Shape 96">
                <a:extLst>
                  <a:ext uri="{FF2B5EF4-FFF2-40B4-BE49-F238E27FC236}">
                    <a16:creationId xmlns:a16="http://schemas.microsoft.com/office/drawing/2014/main" id="{7B2D9EB9-B64D-037E-BA2F-7816C03D0ED0}"/>
                  </a:ext>
                </a:extLst>
              </p:cNvPr>
              <p:cNvSpPr/>
              <p:nvPr/>
            </p:nvSpPr>
            <p:spPr>
              <a:xfrm>
                <a:off x="620762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98" name="Freeform: Shape 97">
                <a:extLst>
                  <a:ext uri="{FF2B5EF4-FFF2-40B4-BE49-F238E27FC236}">
                    <a16:creationId xmlns:a16="http://schemas.microsoft.com/office/drawing/2014/main" id="{FE6B8D91-572D-2075-F4F5-7BAD8BD04795}"/>
                  </a:ext>
                </a:extLst>
              </p:cNvPr>
              <p:cNvSpPr/>
              <p:nvPr/>
            </p:nvSpPr>
            <p:spPr>
              <a:xfrm>
                <a:off x="6266865" y="3422225"/>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99" name="Freeform: Shape 98">
                <a:extLst>
                  <a:ext uri="{FF2B5EF4-FFF2-40B4-BE49-F238E27FC236}">
                    <a16:creationId xmlns:a16="http://schemas.microsoft.com/office/drawing/2014/main" id="{3FA545AA-2FC9-1D92-3C84-3F6CC99F3901}"/>
                  </a:ext>
                </a:extLst>
              </p:cNvPr>
              <p:cNvSpPr/>
              <p:nvPr/>
            </p:nvSpPr>
            <p:spPr>
              <a:xfrm>
                <a:off x="632601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00" name="Freeform: Shape 99">
                <a:extLst>
                  <a:ext uri="{FF2B5EF4-FFF2-40B4-BE49-F238E27FC236}">
                    <a16:creationId xmlns:a16="http://schemas.microsoft.com/office/drawing/2014/main" id="{0DDFF42D-41F7-E0A7-2F13-42906ADF7561}"/>
                  </a:ext>
                </a:extLst>
              </p:cNvPr>
              <p:cNvSpPr/>
              <p:nvPr/>
            </p:nvSpPr>
            <p:spPr>
              <a:xfrm>
                <a:off x="638526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01" name="Freeform: Shape 100">
                <a:extLst>
                  <a:ext uri="{FF2B5EF4-FFF2-40B4-BE49-F238E27FC236}">
                    <a16:creationId xmlns:a16="http://schemas.microsoft.com/office/drawing/2014/main" id="{7CB2A743-7AD5-6B98-B7B0-3414E787FE32}"/>
                  </a:ext>
                </a:extLst>
              </p:cNvPr>
              <p:cNvSpPr/>
              <p:nvPr/>
            </p:nvSpPr>
            <p:spPr>
              <a:xfrm>
                <a:off x="6444410" y="34222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02" name="Freeform: Shape 101">
                <a:extLst>
                  <a:ext uri="{FF2B5EF4-FFF2-40B4-BE49-F238E27FC236}">
                    <a16:creationId xmlns:a16="http://schemas.microsoft.com/office/drawing/2014/main" id="{14DBBFB0-764D-5686-9207-52EC8B00151C}"/>
                  </a:ext>
                </a:extLst>
              </p:cNvPr>
              <p:cNvSpPr/>
              <p:nvPr/>
            </p:nvSpPr>
            <p:spPr>
              <a:xfrm>
                <a:off x="5734038" y="3481374"/>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103" name="Freeform: Shape 102">
                <a:extLst>
                  <a:ext uri="{FF2B5EF4-FFF2-40B4-BE49-F238E27FC236}">
                    <a16:creationId xmlns:a16="http://schemas.microsoft.com/office/drawing/2014/main" id="{7D93F056-AA7C-496A-E442-2F84EFBE3032}"/>
                  </a:ext>
                </a:extLst>
              </p:cNvPr>
              <p:cNvSpPr/>
              <p:nvPr/>
            </p:nvSpPr>
            <p:spPr>
              <a:xfrm>
                <a:off x="5793283"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04" name="Freeform: Shape 103">
                <a:extLst>
                  <a:ext uri="{FF2B5EF4-FFF2-40B4-BE49-F238E27FC236}">
                    <a16:creationId xmlns:a16="http://schemas.microsoft.com/office/drawing/2014/main" id="{BB84C6F9-AB5D-90C1-3042-BB5D8FA108DF}"/>
                  </a:ext>
                </a:extLst>
              </p:cNvPr>
              <p:cNvSpPr/>
              <p:nvPr/>
            </p:nvSpPr>
            <p:spPr>
              <a:xfrm>
                <a:off x="5852433"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05" name="Freeform: Shape 104">
                <a:extLst>
                  <a:ext uri="{FF2B5EF4-FFF2-40B4-BE49-F238E27FC236}">
                    <a16:creationId xmlns:a16="http://schemas.microsoft.com/office/drawing/2014/main" id="{E90027EA-E6B4-0334-533F-261E6F0041AE}"/>
                  </a:ext>
                </a:extLst>
              </p:cNvPr>
              <p:cNvSpPr/>
              <p:nvPr/>
            </p:nvSpPr>
            <p:spPr>
              <a:xfrm>
                <a:off x="591167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06" name="Freeform: Shape 105">
                <a:extLst>
                  <a:ext uri="{FF2B5EF4-FFF2-40B4-BE49-F238E27FC236}">
                    <a16:creationId xmlns:a16="http://schemas.microsoft.com/office/drawing/2014/main" id="{7D887B46-960F-A729-2BF6-8DDF55BA6AD0}"/>
                  </a:ext>
                </a:extLst>
              </p:cNvPr>
              <p:cNvSpPr/>
              <p:nvPr/>
            </p:nvSpPr>
            <p:spPr>
              <a:xfrm>
                <a:off x="597082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07" name="Freeform: Shape 106">
                <a:extLst>
                  <a:ext uri="{FF2B5EF4-FFF2-40B4-BE49-F238E27FC236}">
                    <a16:creationId xmlns:a16="http://schemas.microsoft.com/office/drawing/2014/main" id="{17522106-BF2E-A42C-C6E5-63E5AC075A6B}"/>
                  </a:ext>
                </a:extLst>
              </p:cNvPr>
              <p:cNvSpPr/>
              <p:nvPr/>
            </p:nvSpPr>
            <p:spPr>
              <a:xfrm>
                <a:off x="6030074"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08" name="Freeform: Shape 107">
                <a:extLst>
                  <a:ext uri="{FF2B5EF4-FFF2-40B4-BE49-F238E27FC236}">
                    <a16:creationId xmlns:a16="http://schemas.microsoft.com/office/drawing/2014/main" id="{5E337068-1159-2D8C-7B86-9E39ED8CA0D3}"/>
                  </a:ext>
                </a:extLst>
              </p:cNvPr>
              <p:cNvSpPr/>
              <p:nvPr/>
            </p:nvSpPr>
            <p:spPr>
              <a:xfrm>
                <a:off x="6089224"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09" name="Freeform: Shape 108">
                <a:extLst>
                  <a:ext uri="{FF2B5EF4-FFF2-40B4-BE49-F238E27FC236}">
                    <a16:creationId xmlns:a16="http://schemas.microsoft.com/office/drawing/2014/main" id="{C31A6F42-A050-DE6A-1CC9-007A4A2575FD}"/>
                  </a:ext>
                </a:extLst>
              </p:cNvPr>
              <p:cNvSpPr/>
              <p:nvPr/>
            </p:nvSpPr>
            <p:spPr>
              <a:xfrm>
                <a:off x="5734038" y="354062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10" name="Freeform: Shape 109">
                <a:extLst>
                  <a:ext uri="{FF2B5EF4-FFF2-40B4-BE49-F238E27FC236}">
                    <a16:creationId xmlns:a16="http://schemas.microsoft.com/office/drawing/2014/main" id="{30D4CB25-B9D1-F152-ACEF-850C6F010F84}"/>
                  </a:ext>
                </a:extLst>
              </p:cNvPr>
              <p:cNvSpPr/>
              <p:nvPr/>
            </p:nvSpPr>
            <p:spPr>
              <a:xfrm>
                <a:off x="5793283"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11" name="Freeform: Shape 110">
                <a:extLst>
                  <a:ext uri="{FF2B5EF4-FFF2-40B4-BE49-F238E27FC236}">
                    <a16:creationId xmlns:a16="http://schemas.microsoft.com/office/drawing/2014/main" id="{F9279E99-4200-D0D4-C840-A5D39A06CD0E}"/>
                  </a:ext>
                </a:extLst>
              </p:cNvPr>
              <p:cNvSpPr/>
              <p:nvPr/>
            </p:nvSpPr>
            <p:spPr>
              <a:xfrm>
                <a:off x="5852433"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12" name="Freeform: Shape 111">
                <a:extLst>
                  <a:ext uri="{FF2B5EF4-FFF2-40B4-BE49-F238E27FC236}">
                    <a16:creationId xmlns:a16="http://schemas.microsoft.com/office/drawing/2014/main" id="{EF12348A-2484-81BF-B1B7-71DC8D573F9A}"/>
                  </a:ext>
                </a:extLst>
              </p:cNvPr>
              <p:cNvSpPr/>
              <p:nvPr/>
            </p:nvSpPr>
            <p:spPr>
              <a:xfrm>
                <a:off x="591167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13" name="Freeform: Shape 112">
                <a:extLst>
                  <a:ext uri="{FF2B5EF4-FFF2-40B4-BE49-F238E27FC236}">
                    <a16:creationId xmlns:a16="http://schemas.microsoft.com/office/drawing/2014/main" id="{F69A36E4-6E2E-01FB-43AC-DE885F3DD50C}"/>
                  </a:ext>
                </a:extLst>
              </p:cNvPr>
              <p:cNvSpPr/>
              <p:nvPr/>
            </p:nvSpPr>
            <p:spPr>
              <a:xfrm>
                <a:off x="597082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14" name="Freeform: Shape 113">
                <a:extLst>
                  <a:ext uri="{FF2B5EF4-FFF2-40B4-BE49-F238E27FC236}">
                    <a16:creationId xmlns:a16="http://schemas.microsoft.com/office/drawing/2014/main" id="{2229BFC5-B8AB-1D8E-1DDF-AEFA3EECA9CE}"/>
                  </a:ext>
                </a:extLst>
              </p:cNvPr>
              <p:cNvSpPr/>
              <p:nvPr/>
            </p:nvSpPr>
            <p:spPr>
              <a:xfrm>
                <a:off x="6030074"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15" name="Freeform: Shape 114">
                <a:extLst>
                  <a:ext uri="{FF2B5EF4-FFF2-40B4-BE49-F238E27FC236}">
                    <a16:creationId xmlns:a16="http://schemas.microsoft.com/office/drawing/2014/main" id="{BA497AB9-8CFF-5397-E717-C949DA8FD74B}"/>
                  </a:ext>
                </a:extLst>
              </p:cNvPr>
              <p:cNvSpPr/>
              <p:nvPr/>
            </p:nvSpPr>
            <p:spPr>
              <a:xfrm>
                <a:off x="6089224"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16" name="Freeform: Shape 115">
                <a:extLst>
                  <a:ext uri="{FF2B5EF4-FFF2-40B4-BE49-F238E27FC236}">
                    <a16:creationId xmlns:a16="http://schemas.microsoft.com/office/drawing/2014/main" id="{DBD10E18-B1CD-3A3A-0473-CC3016D50CCC}"/>
                  </a:ext>
                </a:extLst>
              </p:cNvPr>
              <p:cNvSpPr/>
              <p:nvPr/>
            </p:nvSpPr>
            <p:spPr>
              <a:xfrm>
                <a:off x="5734038" y="359977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17" name="Freeform: Shape 116">
                <a:extLst>
                  <a:ext uri="{FF2B5EF4-FFF2-40B4-BE49-F238E27FC236}">
                    <a16:creationId xmlns:a16="http://schemas.microsoft.com/office/drawing/2014/main" id="{D8AE4590-C51A-DFE2-BF89-3294E53904F7}"/>
                  </a:ext>
                </a:extLst>
              </p:cNvPr>
              <p:cNvSpPr/>
              <p:nvPr/>
            </p:nvSpPr>
            <p:spPr>
              <a:xfrm>
                <a:off x="5793283" y="359977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18" name="Freeform: Shape 117">
                <a:extLst>
                  <a:ext uri="{FF2B5EF4-FFF2-40B4-BE49-F238E27FC236}">
                    <a16:creationId xmlns:a16="http://schemas.microsoft.com/office/drawing/2014/main" id="{3F6542F9-F77F-52F6-E6E8-ADC820BDAEF5}"/>
                  </a:ext>
                </a:extLst>
              </p:cNvPr>
              <p:cNvSpPr/>
              <p:nvPr/>
            </p:nvSpPr>
            <p:spPr>
              <a:xfrm>
                <a:off x="5852433"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19" name="Freeform: Shape 118">
                <a:extLst>
                  <a:ext uri="{FF2B5EF4-FFF2-40B4-BE49-F238E27FC236}">
                    <a16:creationId xmlns:a16="http://schemas.microsoft.com/office/drawing/2014/main" id="{83A0E209-8603-BC31-2625-F218F4FEF10A}"/>
                  </a:ext>
                </a:extLst>
              </p:cNvPr>
              <p:cNvSpPr/>
              <p:nvPr/>
            </p:nvSpPr>
            <p:spPr>
              <a:xfrm>
                <a:off x="591167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20" name="Freeform: Shape 119">
                <a:extLst>
                  <a:ext uri="{FF2B5EF4-FFF2-40B4-BE49-F238E27FC236}">
                    <a16:creationId xmlns:a16="http://schemas.microsoft.com/office/drawing/2014/main" id="{856EA1FC-FF4A-C0AA-ED4C-C0AA282B8CEC}"/>
                  </a:ext>
                </a:extLst>
              </p:cNvPr>
              <p:cNvSpPr/>
              <p:nvPr/>
            </p:nvSpPr>
            <p:spPr>
              <a:xfrm>
                <a:off x="597082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21" name="Freeform: Shape 120">
                <a:extLst>
                  <a:ext uri="{FF2B5EF4-FFF2-40B4-BE49-F238E27FC236}">
                    <a16:creationId xmlns:a16="http://schemas.microsoft.com/office/drawing/2014/main" id="{36128019-EAF6-E257-C45F-65D33F2ED2B7}"/>
                  </a:ext>
                </a:extLst>
              </p:cNvPr>
              <p:cNvSpPr/>
              <p:nvPr/>
            </p:nvSpPr>
            <p:spPr>
              <a:xfrm>
                <a:off x="6030073" y="3599770"/>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22" name="Freeform: Shape 121">
                <a:extLst>
                  <a:ext uri="{FF2B5EF4-FFF2-40B4-BE49-F238E27FC236}">
                    <a16:creationId xmlns:a16="http://schemas.microsoft.com/office/drawing/2014/main" id="{117AFADD-5623-B0AA-D410-0A5143199BDB}"/>
                  </a:ext>
                </a:extLst>
              </p:cNvPr>
              <p:cNvSpPr/>
              <p:nvPr/>
            </p:nvSpPr>
            <p:spPr>
              <a:xfrm>
                <a:off x="6089224"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23" name="Freeform: Shape 122">
                <a:extLst>
                  <a:ext uri="{FF2B5EF4-FFF2-40B4-BE49-F238E27FC236}">
                    <a16:creationId xmlns:a16="http://schemas.microsoft.com/office/drawing/2014/main" id="{89B1A5A1-BE37-9B50-045D-F7F66E2923F3}"/>
                  </a:ext>
                </a:extLst>
              </p:cNvPr>
              <p:cNvSpPr/>
              <p:nvPr/>
            </p:nvSpPr>
            <p:spPr>
              <a:xfrm>
                <a:off x="5734037" y="365901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24" name="Freeform: Shape 123">
                <a:extLst>
                  <a:ext uri="{FF2B5EF4-FFF2-40B4-BE49-F238E27FC236}">
                    <a16:creationId xmlns:a16="http://schemas.microsoft.com/office/drawing/2014/main" id="{1F5C1875-7BF3-A78D-C53D-7D914F682E19}"/>
                  </a:ext>
                </a:extLst>
              </p:cNvPr>
              <p:cNvSpPr/>
              <p:nvPr/>
            </p:nvSpPr>
            <p:spPr>
              <a:xfrm>
                <a:off x="5793282" y="3659014"/>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25" name="Freeform: Shape 124">
                <a:extLst>
                  <a:ext uri="{FF2B5EF4-FFF2-40B4-BE49-F238E27FC236}">
                    <a16:creationId xmlns:a16="http://schemas.microsoft.com/office/drawing/2014/main" id="{257D5B08-8A64-7A24-C65C-C8A56C3343B3}"/>
                  </a:ext>
                </a:extLst>
              </p:cNvPr>
              <p:cNvSpPr/>
              <p:nvPr/>
            </p:nvSpPr>
            <p:spPr>
              <a:xfrm>
                <a:off x="5852432"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26" name="Freeform: Shape 125">
                <a:extLst>
                  <a:ext uri="{FF2B5EF4-FFF2-40B4-BE49-F238E27FC236}">
                    <a16:creationId xmlns:a16="http://schemas.microsoft.com/office/drawing/2014/main" id="{2AB15444-2B22-6AAF-17B6-64E5D4DEAEE8}"/>
                  </a:ext>
                </a:extLst>
              </p:cNvPr>
              <p:cNvSpPr/>
              <p:nvPr/>
            </p:nvSpPr>
            <p:spPr>
              <a:xfrm>
                <a:off x="591167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27" name="Freeform: Shape 126">
                <a:extLst>
                  <a:ext uri="{FF2B5EF4-FFF2-40B4-BE49-F238E27FC236}">
                    <a16:creationId xmlns:a16="http://schemas.microsoft.com/office/drawing/2014/main" id="{815F3BDB-AA19-29F9-5492-DB1D0B4C5303}"/>
                  </a:ext>
                </a:extLst>
              </p:cNvPr>
              <p:cNvSpPr/>
              <p:nvPr/>
            </p:nvSpPr>
            <p:spPr>
              <a:xfrm>
                <a:off x="597082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28" name="Freeform: Shape 127">
                <a:extLst>
                  <a:ext uri="{FF2B5EF4-FFF2-40B4-BE49-F238E27FC236}">
                    <a16:creationId xmlns:a16="http://schemas.microsoft.com/office/drawing/2014/main" id="{07541C85-1A8D-6AB4-28E1-AD70DD36A567}"/>
                  </a:ext>
                </a:extLst>
              </p:cNvPr>
              <p:cNvSpPr/>
              <p:nvPr/>
            </p:nvSpPr>
            <p:spPr>
              <a:xfrm>
                <a:off x="6030073" y="3659014"/>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29" name="Freeform: Shape 128">
                <a:extLst>
                  <a:ext uri="{FF2B5EF4-FFF2-40B4-BE49-F238E27FC236}">
                    <a16:creationId xmlns:a16="http://schemas.microsoft.com/office/drawing/2014/main" id="{AB1A1F16-4A30-0704-9A50-67031C0273E4}"/>
                  </a:ext>
                </a:extLst>
              </p:cNvPr>
              <p:cNvSpPr/>
              <p:nvPr/>
            </p:nvSpPr>
            <p:spPr>
              <a:xfrm>
                <a:off x="6089224"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0" name="Freeform: Shape 129">
                <a:extLst>
                  <a:ext uri="{FF2B5EF4-FFF2-40B4-BE49-F238E27FC236}">
                    <a16:creationId xmlns:a16="http://schemas.microsoft.com/office/drawing/2014/main" id="{92F5404A-F969-E72B-6168-929ABCB34043}"/>
                  </a:ext>
                </a:extLst>
              </p:cNvPr>
              <p:cNvSpPr/>
              <p:nvPr/>
            </p:nvSpPr>
            <p:spPr>
              <a:xfrm>
                <a:off x="5734039" y="371816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31" name="Freeform: Shape 130">
                <a:extLst>
                  <a:ext uri="{FF2B5EF4-FFF2-40B4-BE49-F238E27FC236}">
                    <a16:creationId xmlns:a16="http://schemas.microsoft.com/office/drawing/2014/main" id="{A71FB551-058D-7947-57D7-F87DA9250696}"/>
                  </a:ext>
                </a:extLst>
              </p:cNvPr>
              <p:cNvSpPr/>
              <p:nvPr/>
            </p:nvSpPr>
            <p:spPr>
              <a:xfrm>
                <a:off x="5793284" y="371816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2" name="Freeform: Shape 131">
                <a:extLst>
                  <a:ext uri="{FF2B5EF4-FFF2-40B4-BE49-F238E27FC236}">
                    <a16:creationId xmlns:a16="http://schemas.microsoft.com/office/drawing/2014/main" id="{68F1D402-BAF8-4392-3A41-01492603C10E}"/>
                  </a:ext>
                </a:extLst>
              </p:cNvPr>
              <p:cNvSpPr/>
              <p:nvPr/>
            </p:nvSpPr>
            <p:spPr>
              <a:xfrm>
                <a:off x="5852434"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3" name="Freeform: Shape 132">
                <a:extLst>
                  <a:ext uri="{FF2B5EF4-FFF2-40B4-BE49-F238E27FC236}">
                    <a16:creationId xmlns:a16="http://schemas.microsoft.com/office/drawing/2014/main" id="{0F941CCB-1D09-BAB7-91FC-65B0AE94B2F6}"/>
                  </a:ext>
                </a:extLst>
              </p:cNvPr>
              <p:cNvSpPr/>
              <p:nvPr/>
            </p:nvSpPr>
            <p:spPr>
              <a:xfrm>
                <a:off x="591167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4" name="Freeform: Shape 133">
                <a:extLst>
                  <a:ext uri="{FF2B5EF4-FFF2-40B4-BE49-F238E27FC236}">
                    <a16:creationId xmlns:a16="http://schemas.microsoft.com/office/drawing/2014/main" id="{1651D734-904A-78E5-05E7-77BEF945BC95}"/>
                  </a:ext>
                </a:extLst>
              </p:cNvPr>
              <p:cNvSpPr/>
              <p:nvPr/>
            </p:nvSpPr>
            <p:spPr>
              <a:xfrm>
                <a:off x="597082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5" name="Freeform: Shape 134">
                <a:extLst>
                  <a:ext uri="{FF2B5EF4-FFF2-40B4-BE49-F238E27FC236}">
                    <a16:creationId xmlns:a16="http://schemas.microsoft.com/office/drawing/2014/main" id="{02CD7E25-36E8-825B-B869-812C914F081F}"/>
                  </a:ext>
                </a:extLst>
              </p:cNvPr>
              <p:cNvSpPr/>
              <p:nvPr/>
            </p:nvSpPr>
            <p:spPr>
              <a:xfrm>
                <a:off x="6030074" y="371816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6" name="Freeform: Shape 135">
                <a:extLst>
                  <a:ext uri="{FF2B5EF4-FFF2-40B4-BE49-F238E27FC236}">
                    <a16:creationId xmlns:a16="http://schemas.microsoft.com/office/drawing/2014/main" id="{F4BD2850-C36C-43C9-BC79-776938B30451}"/>
                  </a:ext>
                </a:extLst>
              </p:cNvPr>
              <p:cNvSpPr/>
              <p:nvPr/>
            </p:nvSpPr>
            <p:spPr>
              <a:xfrm>
                <a:off x="6089225"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7" name="Freeform: Shape 136">
                <a:extLst>
                  <a:ext uri="{FF2B5EF4-FFF2-40B4-BE49-F238E27FC236}">
                    <a16:creationId xmlns:a16="http://schemas.microsoft.com/office/drawing/2014/main" id="{4EA65D3D-A1A7-3EA0-798C-20ECE8F1BAC0}"/>
                  </a:ext>
                </a:extLst>
              </p:cNvPr>
              <p:cNvSpPr/>
              <p:nvPr/>
            </p:nvSpPr>
            <p:spPr>
              <a:xfrm>
                <a:off x="5734040" y="377741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38" name="Freeform: Shape 137">
                <a:extLst>
                  <a:ext uri="{FF2B5EF4-FFF2-40B4-BE49-F238E27FC236}">
                    <a16:creationId xmlns:a16="http://schemas.microsoft.com/office/drawing/2014/main" id="{C9777BC7-A1EA-E395-CF29-2E8AEBA64F16}"/>
                  </a:ext>
                </a:extLst>
              </p:cNvPr>
              <p:cNvSpPr/>
              <p:nvPr/>
            </p:nvSpPr>
            <p:spPr>
              <a:xfrm>
                <a:off x="5793285"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39" name="Freeform: Shape 138">
                <a:extLst>
                  <a:ext uri="{FF2B5EF4-FFF2-40B4-BE49-F238E27FC236}">
                    <a16:creationId xmlns:a16="http://schemas.microsoft.com/office/drawing/2014/main" id="{EB147BA0-1A2F-2809-F425-A45AEB5B1BB7}"/>
                  </a:ext>
                </a:extLst>
              </p:cNvPr>
              <p:cNvSpPr/>
              <p:nvPr/>
            </p:nvSpPr>
            <p:spPr>
              <a:xfrm>
                <a:off x="5852436"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40" name="Freeform: Shape 139">
                <a:extLst>
                  <a:ext uri="{FF2B5EF4-FFF2-40B4-BE49-F238E27FC236}">
                    <a16:creationId xmlns:a16="http://schemas.microsoft.com/office/drawing/2014/main" id="{CE604DAC-CA74-E0D7-3BFD-7A05A33FB582}"/>
                  </a:ext>
                </a:extLst>
              </p:cNvPr>
              <p:cNvSpPr/>
              <p:nvPr/>
            </p:nvSpPr>
            <p:spPr>
              <a:xfrm>
                <a:off x="5911683"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41" name="Freeform: Shape 140">
                <a:extLst>
                  <a:ext uri="{FF2B5EF4-FFF2-40B4-BE49-F238E27FC236}">
                    <a16:creationId xmlns:a16="http://schemas.microsoft.com/office/drawing/2014/main" id="{1D99D47D-7D36-7B47-22EE-06CF629E1024}"/>
                  </a:ext>
                </a:extLst>
              </p:cNvPr>
              <p:cNvSpPr/>
              <p:nvPr/>
            </p:nvSpPr>
            <p:spPr>
              <a:xfrm>
                <a:off x="5970835"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42" name="Freeform: Shape 141">
                <a:extLst>
                  <a:ext uri="{FF2B5EF4-FFF2-40B4-BE49-F238E27FC236}">
                    <a16:creationId xmlns:a16="http://schemas.microsoft.com/office/drawing/2014/main" id="{C3294562-6214-654D-48BD-3086A2337EBE}"/>
                  </a:ext>
                </a:extLst>
              </p:cNvPr>
              <p:cNvSpPr/>
              <p:nvPr/>
            </p:nvSpPr>
            <p:spPr>
              <a:xfrm>
                <a:off x="6030082"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43" name="Freeform: Shape 142">
                <a:extLst>
                  <a:ext uri="{FF2B5EF4-FFF2-40B4-BE49-F238E27FC236}">
                    <a16:creationId xmlns:a16="http://schemas.microsoft.com/office/drawing/2014/main" id="{680808F9-32AE-1805-0F21-9DC83DCDC9CA}"/>
                  </a:ext>
                </a:extLst>
              </p:cNvPr>
              <p:cNvSpPr/>
              <p:nvPr/>
            </p:nvSpPr>
            <p:spPr>
              <a:xfrm>
                <a:off x="6089231"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44" name="Freeform: Shape 143">
                <a:extLst>
                  <a:ext uri="{FF2B5EF4-FFF2-40B4-BE49-F238E27FC236}">
                    <a16:creationId xmlns:a16="http://schemas.microsoft.com/office/drawing/2014/main" id="{3FA8E60F-567A-5785-84AC-186AAA02B5F9}"/>
                  </a:ext>
                </a:extLst>
              </p:cNvPr>
              <p:cNvSpPr/>
              <p:nvPr/>
            </p:nvSpPr>
            <p:spPr>
              <a:xfrm>
                <a:off x="6148476" y="3481374"/>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45" name="Freeform: Shape 144">
                <a:extLst>
                  <a:ext uri="{FF2B5EF4-FFF2-40B4-BE49-F238E27FC236}">
                    <a16:creationId xmlns:a16="http://schemas.microsoft.com/office/drawing/2014/main" id="{1A9A2D28-5824-9143-7DB8-8001B4E03923}"/>
                  </a:ext>
                </a:extLst>
              </p:cNvPr>
              <p:cNvSpPr/>
              <p:nvPr/>
            </p:nvSpPr>
            <p:spPr>
              <a:xfrm>
                <a:off x="6207627"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46" name="Freeform: Shape 145">
                <a:extLst>
                  <a:ext uri="{FF2B5EF4-FFF2-40B4-BE49-F238E27FC236}">
                    <a16:creationId xmlns:a16="http://schemas.microsoft.com/office/drawing/2014/main" id="{475F4DBB-CE5D-1F09-B9C9-3099C7856555}"/>
                  </a:ext>
                </a:extLst>
              </p:cNvPr>
              <p:cNvSpPr/>
              <p:nvPr/>
            </p:nvSpPr>
            <p:spPr>
              <a:xfrm>
                <a:off x="6266872" y="3481374"/>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endParaRPr lang="en-US" dirty="0"/>
              </a:p>
            </p:txBody>
          </p:sp>
          <p:sp>
            <p:nvSpPr>
              <p:cNvPr id="147" name="Freeform: Shape 146">
                <a:extLst>
                  <a:ext uri="{FF2B5EF4-FFF2-40B4-BE49-F238E27FC236}">
                    <a16:creationId xmlns:a16="http://schemas.microsoft.com/office/drawing/2014/main" id="{78511856-3E24-259B-8A15-9D0D4BA0AF90}"/>
                  </a:ext>
                </a:extLst>
              </p:cNvPr>
              <p:cNvSpPr/>
              <p:nvPr/>
            </p:nvSpPr>
            <p:spPr>
              <a:xfrm>
                <a:off x="6326022"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48" name="Freeform: Shape 147">
                <a:extLst>
                  <a:ext uri="{FF2B5EF4-FFF2-40B4-BE49-F238E27FC236}">
                    <a16:creationId xmlns:a16="http://schemas.microsoft.com/office/drawing/2014/main" id="{D5919460-A8D7-184A-1D6D-0A44B68C980C}"/>
                  </a:ext>
                </a:extLst>
              </p:cNvPr>
              <p:cNvSpPr/>
              <p:nvPr/>
            </p:nvSpPr>
            <p:spPr>
              <a:xfrm>
                <a:off x="638526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endParaRPr lang="en-US" dirty="0"/>
              </a:p>
            </p:txBody>
          </p:sp>
          <p:sp>
            <p:nvSpPr>
              <p:cNvPr id="149" name="Freeform: Shape 148">
                <a:extLst>
                  <a:ext uri="{FF2B5EF4-FFF2-40B4-BE49-F238E27FC236}">
                    <a16:creationId xmlns:a16="http://schemas.microsoft.com/office/drawing/2014/main" id="{B3E5B29B-E6DC-65AA-3247-8F595083B7D1}"/>
                  </a:ext>
                </a:extLst>
              </p:cNvPr>
              <p:cNvSpPr/>
              <p:nvPr/>
            </p:nvSpPr>
            <p:spPr>
              <a:xfrm>
                <a:off x="6444417" y="348137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50" name="Freeform: Shape 149">
                <a:extLst>
                  <a:ext uri="{FF2B5EF4-FFF2-40B4-BE49-F238E27FC236}">
                    <a16:creationId xmlns:a16="http://schemas.microsoft.com/office/drawing/2014/main" id="{66F38C89-D92D-A5CC-2FC4-DCE81276B14B}"/>
                  </a:ext>
                </a:extLst>
              </p:cNvPr>
              <p:cNvSpPr/>
              <p:nvPr/>
            </p:nvSpPr>
            <p:spPr>
              <a:xfrm>
                <a:off x="6148476" y="354062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1" name="Freeform: Shape 150">
                <a:extLst>
                  <a:ext uri="{FF2B5EF4-FFF2-40B4-BE49-F238E27FC236}">
                    <a16:creationId xmlns:a16="http://schemas.microsoft.com/office/drawing/2014/main" id="{A9EA712F-9813-EA15-7B75-1403E70B5151}"/>
                  </a:ext>
                </a:extLst>
              </p:cNvPr>
              <p:cNvSpPr/>
              <p:nvPr/>
            </p:nvSpPr>
            <p:spPr>
              <a:xfrm>
                <a:off x="6207627" y="354062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2" name="Freeform: Shape 151">
                <a:extLst>
                  <a:ext uri="{FF2B5EF4-FFF2-40B4-BE49-F238E27FC236}">
                    <a16:creationId xmlns:a16="http://schemas.microsoft.com/office/drawing/2014/main" id="{AB34ED5D-1A1E-30CB-445B-6DC6ECBB6456}"/>
                  </a:ext>
                </a:extLst>
              </p:cNvPr>
              <p:cNvSpPr/>
              <p:nvPr/>
            </p:nvSpPr>
            <p:spPr>
              <a:xfrm>
                <a:off x="6266872" y="35406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53" name="Freeform: Shape 152">
                <a:extLst>
                  <a:ext uri="{FF2B5EF4-FFF2-40B4-BE49-F238E27FC236}">
                    <a16:creationId xmlns:a16="http://schemas.microsoft.com/office/drawing/2014/main" id="{51C21DE3-7E3C-72A5-079B-26038F97FAC9}"/>
                  </a:ext>
                </a:extLst>
              </p:cNvPr>
              <p:cNvSpPr/>
              <p:nvPr/>
            </p:nvSpPr>
            <p:spPr>
              <a:xfrm>
                <a:off x="6326022" y="354062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4" name="Freeform: Shape 153">
                <a:extLst>
                  <a:ext uri="{FF2B5EF4-FFF2-40B4-BE49-F238E27FC236}">
                    <a16:creationId xmlns:a16="http://schemas.microsoft.com/office/drawing/2014/main" id="{1D8F6B72-F4C6-5EA2-F16B-8A471918A815}"/>
                  </a:ext>
                </a:extLst>
              </p:cNvPr>
              <p:cNvSpPr/>
              <p:nvPr/>
            </p:nvSpPr>
            <p:spPr>
              <a:xfrm>
                <a:off x="6385268" y="35406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55" name="Freeform: Shape 154">
                <a:extLst>
                  <a:ext uri="{FF2B5EF4-FFF2-40B4-BE49-F238E27FC236}">
                    <a16:creationId xmlns:a16="http://schemas.microsoft.com/office/drawing/2014/main" id="{457214BC-A0CB-9216-B339-82EC3CC6272B}"/>
                  </a:ext>
                </a:extLst>
              </p:cNvPr>
              <p:cNvSpPr/>
              <p:nvPr/>
            </p:nvSpPr>
            <p:spPr>
              <a:xfrm>
                <a:off x="6444417" y="3540631"/>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56" name="Freeform: Shape 155">
                <a:extLst>
                  <a:ext uri="{FF2B5EF4-FFF2-40B4-BE49-F238E27FC236}">
                    <a16:creationId xmlns:a16="http://schemas.microsoft.com/office/drawing/2014/main" id="{3C60163B-D032-B054-6C99-ADB1D412B9BC}"/>
                  </a:ext>
                </a:extLst>
              </p:cNvPr>
              <p:cNvSpPr/>
              <p:nvPr/>
            </p:nvSpPr>
            <p:spPr>
              <a:xfrm>
                <a:off x="6148476" y="35997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7" name="Freeform: Shape 156">
                <a:extLst>
                  <a:ext uri="{FF2B5EF4-FFF2-40B4-BE49-F238E27FC236}">
                    <a16:creationId xmlns:a16="http://schemas.microsoft.com/office/drawing/2014/main" id="{3C55E672-9F58-C53B-B69E-67ADAE07F3C5}"/>
                  </a:ext>
                </a:extLst>
              </p:cNvPr>
              <p:cNvSpPr/>
              <p:nvPr/>
            </p:nvSpPr>
            <p:spPr>
              <a:xfrm>
                <a:off x="6207627"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8" name="Freeform: Shape 157">
                <a:extLst>
                  <a:ext uri="{FF2B5EF4-FFF2-40B4-BE49-F238E27FC236}">
                    <a16:creationId xmlns:a16="http://schemas.microsoft.com/office/drawing/2014/main" id="{13C4C5E9-7C70-0EDE-DD49-784497E368FF}"/>
                  </a:ext>
                </a:extLst>
              </p:cNvPr>
              <p:cNvSpPr/>
              <p:nvPr/>
            </p:nvSpPr>
            <p:spPr>
              <a:xfrm>
                <a:off x="6266872" y="35997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59" name="Freeform: Shape 158">
                <a:extLst>
                  <a:ext uri="{FF2B5EF4-FFF2-40B4-BE49-F238E27FC236}">
                    <a16:creationId xmlns:a16="http://schemas.microsoft.com/office/drawing/2014/main" id="{CBFFB11E-7697-DBDC-4489-B5D915251893}"/>
                  </a:ext>
                </a:extLst>
              </p:cNvPr>
              <p:cNvSpPr/>
              <p:nvPr/>
            </p:nvSpPr>
            <p:spPr>
              <a:xfrm>
                <a:off x="6326022"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0" name="Freeform: Shape 159">
                <a:extLst>
                  <a:ext uri="{FF2B5EF4-FFF2-40B4-BE49-F238E27FC236}">
                    <a16:creationId xmlns:a16="http://schemas.microsoft.com/office/drawing/2014/main" id="{75C0B7F7-CB05-E249-650C-0EBF7553E965}"/>
                  </a:ext>
                </a:extLst>
              </p:cNvPr>
              <p:cNvSpPr/>
              <p:nvPr/>
            </p:nvSpPr>
            <p:spPr>
              <a:xfrm>
                <a:off x="6385268" y="35997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61" name="Freeform: Shape 160">
                <a:extLst>
                  <a:ext uri="{FF2B5EF4-FFF2-40B4-BE49-F238E27FC236}">
                    <a16:creationId xmlns:a16="http://schemas.microsoft.com/office/drawing/2014/main" id="{2F13281D-9EC8-183C-DBB3-62DDD65D01E2}"/>
                  </a:ext>
                </a:extLst>
              </p:cNvPr>
              <p:cNvSpPr/>
              <p:nvPr/>
            </p:nvSpPr>
            <p:spPr>
              <a:xfrm>
                <a:off x="6444417" y="359978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2" name="Freeform: Shape 161">
                <a:extLst>
                  <a:ext uri="{FF2B5EF4-FFF2-40B4-BE49-F238E27FC236}">
                    <a16:creationId xmlns:a16="http://schemas.microsoft.com/office/drawing/2014/main" id="{756A5BD1-4872-8D02-ECBC-F4CAA4BB91AA}"/>
                  </a:ext>
                </a:extLst>
              </p:cNvPr>
              <p:cNvSpPr/>
              <p:nvPr/>
            </p:nvSpPr>
            <p:spPr>
              <a:xfrm>
                <a:off x="6148476" y="365902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3" name="Freeform: Shape 162">
                <a:extLst>
                  <a:ext uri="{FF2B5EF4-FFF2-40B4-BE49-F238E27FC236}">
                    <a16:creationId xmlns:a16="http://schemas.microsoft.com/office/drawing/2014/main" id="{181E7F62-CBB4-40EC-5EEF-FD238CD742BE}"/>
                  </a:ext>
                </a:extLst>
              </p:cNvPr>
              <p:cNvSpPr/>
              <p:nvPr/>
            </p:nvSpPr>
            <p:spPr>
              <a:xfrm>
                <a:off x="620762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4" name="Freeform: Shape 163">
                <a:extLst>
                  <a:ext uri="{FF2B5EF4-FFF2-40B4-BE49-F238E27FC236}">
                    <a16:creationId xmlns:a16="http://schemas.microsoft.com/office/drawing/2014/main" id="{974F7842-AF8A-06F8-1553-BE2BB157DBC8}"/>
                  </a:ext>
                </a:extLst>
              </p:cNvPr>
              <p:cNvSpPr/>
              <p:nvPr/>
            </p:nvSpPr>
            <p:spPr>
              <a:xfrm>
                <a:off x="6266872" y="36590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65" name="Freeform: Shape 164">
                <a:extLst>
                  <a:ext uri="{FF2B5EF4-FFF2-40B4-BE49-F238E27FC236}">
                    <a16:creationId xmlns:a16="http://schemas.microsoft.com/office/drawing/2014/main" id="{867C4643-A3D4-A322-B6DE-AFBAF159F9A6}"/>
                  </a:ext>
                </a:extLst>
              </p:cNvPr>
              <p:cNvSpPr/>
              <p:nvPr/>
            </p:nvSpPr>
            <p:spPr>
              <a:xfrm>
                <a:off x="6326022"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6" name="Freeform: Shape 165">
                <a:extLst>
                  <a:ext uri="{FF2B5EF4-FFF2-40B4-BE49-F238E27FC236}">
                    <a16:creationId xmlns:a16="http://schemas.microsoft.com/office/drawing/2014/main" id="{00604F6E-79A9-01A9-9207-6430ADEF8784}"/>
                  </a:ext>
                </a:extLst>
              </p:cNvPr>
              <p:cNvSpPr/>
              <p:nvPr/>
            </p:nvSpPr>
            <p:spPr>
              <a:xfrm>
                <a:off x="6385268"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67" name="Freeform: Shape 166">
                <a:extLst>
                  <a:ext uri="{FF2B5EF4-FFF2-40B4-BE49-F238E27FC236}">
                    <a16:creationId xmlns:a16="http://schemas.microsoft.com/office/drawing/2014/main" id="{C47F79A7-B682-A523-AF3A-C6B46ABF722C}"/>
                  </a:ext>
                </a:extLst>
              </p:cNvPr>
              <p:cNvSpPr/>
              <p:nvPr/>
            </p:nvSpPr>
            <p:spPr>
              <a:xfrm>
                <a:off x="644441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8" name="Freeform: Shape 167">
                <a:extLst>
                  <a:ext uri="{FF2B5EF4-FFF2-40B4-BE49-F238E27FC236}">
                    <a16:creationId xmlns:a16="http://schemas.microsoft.com/office/drawing/2014/main" id="{B3865B79-286A-68B1-BD80-BBE3E711F40C}"/>
                  </a:ext>
                </a:extLst>
              </p:cNvPr>
              <p:cNvSpPr/>
              <p:nvPr/>
            </p:nvSpPr>
            <p:spPr>
              <a:xfrm>
                <a:off x="6148476" y="371817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9" name="Freeform: Shape 168">
                <a:extLst>
                  <a:ext uri="{FF2B5EF4-FFF2-40B4-BE49-F238E27FC236}">
                    <a16:creationId xmlns:a16="http://schemas.microsoft.com/office/drawing/2014/main" id="{532CF0EA-ECC9-B4E8-F7B0-D1B8340491BA}"/>
                  </a:ext>
                </a:extLst>
              </p:cNvPr>
              <p:cNvSpPr/>
              <p:nvPr/>
            </p:nvSpPr>
            <p:spPr>
              <a:xfrm>
                <a:off x="6207627"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0" name="Freeform: Shape 169">
                <a:extLst>
                  <a:ext uri="{FF2B5EF4-FFF2-40B4-BE49-F238E27FC236}">
                    <a16:creationId xmlns:a16="http://schemas.microsoft.com/office/drawing/2014/main" id="{179DB117-6269-B7C8-1EA3-D9C57CED780F}"/>
                  </a:ext>
                </a:extLst>
              </p:cNvPr>
              <p:cNvSpPr/>
              <p:nvPr/>
            </p:nvSpPr>
            <p:spPr>
              <a:xfrm>
                <a:off x="6266872" y="371817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71" name="Freeform: Shape 170">
                <a:extLst>
                  <a:ext uri="{FF2B5EF4-FFF2-40B4-BE49-F238E27FC236}">
                    <a16:creationId xmlns:a16="http://schemas.microsoft.com/office/drawing/2014/main" id="{9D3DF95A-9FBA-1904-D5AB-2EC729109758}"/>
                  </a:ext>
                </a:extLst>
              </p:cNvPr>
              <p:cNvSpPr/>
              <p:nvPr/>
            </p:nvSpPr>
            <p:spPr>
              <a:xfrm>
                <a:off x="6326022"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2" name="Freeform: Shape 171">
                <a:extLst>
                  <a:ext uri="{FF2B5EF4-FFF2-40B4-BE49-F238E27FC236}">
                    <a16:creationId xmlns:a16="http://schemas.microsoft.com/office/drawing/2014/main" id="{E84F0274-219E-433B-8AFC-0D90E383189B}"/>
                  </a:ext>
                </a:extLst>
              </p:cNvPr>
              <p:cNvSpPr/>
              <p:nvPr/>
            </p:nvSpPr>
            <p:spPr>
              <a:xfrm>
                <a:off x="6385268" y="371817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73" name="Freeform: Shape 172">
                <a:extLst>
                  <a:ext uri="{FF2B5EF4-FFF2-40B4-BE49-F238E27FC236}">
                    <a16:creationId xmlns:a16="http://schemas.microsoft.com/office/drawing/2014/main" id="{6F14D43E-BA51-331B-2835-A6A96DB30D66}"/>
                  </a:ext>
                </a:extLst>
              </p:cNvPr>
              <p:cNvSpPr/>
              <p:nvPr/>
            </p:nvSpPr>
            <p:spPr>
              <a:xfrm>
                <a:off x="6444417" y="371817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4" name="Freeform: Shape 173">
                <a:extLst>
                  <a:ext uri="{FF2B5EF4-FFF2-40B4-BE49-F238E27FC236}">
                    <a16:creationId xmlns:a16="http://schemas.microsoft.com/office/drawing/2014/main" id="{7F877740-5FF4-2310-E030-5CC3D1320AE3}"/>
                  </a:ext>
                </a:extLst>
              </p:cNvPr>
              <p:cNvSpPr/>
              <p:nvPr/>
            </p:nvSpPr>
            <p:spPr>
              <a:xfrm>
                <a:off x="6148472" y="377741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75" name="Freeform: Shape 174">
                <a:extLst>
                  <a:ext uri="{FF2B5EF4-FFF2-40B4-BE49-F238E27FC236}">
                    <a16:creationId xmlns:a16="http://schemas.microsoft.com/office/drawing/2014/main" id="{BBE25355-F16A-8B1C-5EE5-27DB1B7AEB79}"/>
                  </a:ext>
                </a:extLst>
              </p:cNvPr>
              <p:cNvSpPr/>
              <p:nvPr/>
            </p:nvSpPr>
            <p:spPr>
              <a:xfrm>
                <a:off x="6207622" y="377741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76" name="Freeform: Shape 175">
                <a:extLst>
                  <a:ext uri="{FF2B5EF4-FFF2-40B4-BE49-F238E27FC236}">
                    <a16:creationId xmlns:a16="http://schemas.microsoft.com/office/drawing/2014/main" id="{AD3EDB90-D679-C3F5-870A-60D2B86C4470}"/>
                  </a:ext>
                </a:extLst>
              </p:cNvPr>
              <p:cNvSpPr/>
              <p:nvPr/>
            </p:nvSpPr>
            <p:spPr>
              <a:xfrm>
                <a:off x="6266868" y="3777419"/>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177" name="Freeform: Shape 176">
                <a:extLst>
                  <a:ext uri="{FF2B5EF4-FFF2-40B4-BE49-F238E27FC236}">
                    <a16:creationId xmlns:a16="http://schemas.microsoft.com/office/drawing/2014/main" id="{AAC0A872-7C4A-E0E0-B9EF-62C98DB9E064}"/>
                  </a:ext>
                </a:extLst>
              </p:cNvPr>
              <p:cNvSpPr/>
              <p:nvPr/>
            </p:nvSpPr>
            <p:spPr>
              <a:xfrm>
                <a:off x="6326024" y="3777383"/>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78" name="Freeform: Shape 177">
                <a:extLst>
                  <a:ext uri="{FF2B5EF4-FFF2-40B4-BE49-F238E27FC236}">
                    <a16:creationId xmlns:a16="http://schemas.microsoft.com/office/drawing/2014/main" id="{F3E27F37-E86E-4F2B-33F2-4081F94A85CD}"/>
                  </a:ext>
                </a:extLst>
              </p:cNvPr>
              <p:cNvSpPr/>
              <p:nvPr/>
            </p:nvSpPr>
            <p:spPr>
              <a:xfrm>
                <a:off x="6385287" y="37774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179" name="Freeform: Shape 178">
                <a:extLst>
                  <a:ext uri="{FF2B5EF4-FFF2-40B4-BE49-F238E27FC236}">
                    <a16:creationId xmlns:a16="http://schemas.microsoft.com/office/drawing/2014/main" id="{776D9578-FDFC-3256-CAA5-BFB1B6D01A6E}"/>
                  </a:ext>
                </a:extLst>
              </p:cNvPr>
              <p:cNvSpPr/>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grpSp>
      </p:grpSp>
    </p:spTree>
    <p:extLst>
      <p:ext uri="{BB962C8B-B14F-4D97-AF65-F5344CB8AC3E}">
        <p14:creationId xmlns:p14="http://schemas.microsoft.com/office/powerpoint/2010/main" val="2508680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0880756-1A63-6F4A-EDF1-2E8AE846E3B9}"/>
              </a:ext>
            </a:extLst>
          </p:cNvPr>
          <p:cNvPicPr>
            <a:picLocks noChangeAspect="1"/>
          </p:cNvPicPr>
          <p:nvPr/>
        </p:nvPicPr>
        <p:blipFill>
          <a:blip r:embed="rId2"/>
          <a:stretch>
            <a:fillRect/>
          </a:stretch>
        </p:blipFill>
        <p:spPr>
          <a:xfrm>
            <a:off x="10119129" y="-11829"/>
            <a:ext cx="2072871" cy="1163683"/>
          </a:xfrm>
          <a:prstGeom prst="rect">
            <a:avLst/>
          </a:prstGeom>
        </p:spPr>
      </p:pic>
      <p:sp>
        <p:nvSpPr>
          <p:cNvPr id="2" name="Rectangle 1">
            <a:extLst>
              <a:ext uri="{FF2B5EF4-FFF2-40B4-BE49-F238E27FC236}">
                <a16:creationId xmlns:a16="http://schemas.microsoft.com/office/drawing/2014/main" id="{573E0F6B-5CA0-9B97-67A1-CB20542191BC}"/>
              </a:ext>
            </a:extLst>
          </p:cNvPr>
          <p:cNvSpPr/>
          <p:nvPr/>
        </p:nvSpPr>
        <p:spPr>
          <a:xfrm>
            <a:off x="126858" y="1682271"/>
            <a:ext cx="6532560" cy="499357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b="1" dirty="0"/>
              <a:t>7.Top Versatile Players</a:t>
            </a:r>
          </a:p>
          <a:p>
            <a:endParaRPr lang="en-US" b="1" dirty="0"/>
          </a:p>
          <a:p>
            <a:r>
              <a:rPr lang="en-US" b="1" dirty="0"/>
              <a:t>Objective:</a:t>
            </a:r>
            <a:r>
              <a:rPr lang="en-US" dirty="0"/>
              <a:t> </a:t>
            </a:r>
          </a:p>
          <a:p>
            <a:pPr>
              <a:buFont typeface="Arial" panose="020B0604020202020204" pitchFamily="34" charset="0"/>
              <a:buChar char="•"/>
            </a:pPr>
            <a:r>
              <a:rPr lang="en-US" dirty="0"/>
              <a:t>Identify players who contribute effectively in both batting and bowling.</a:t>
            </a:r>
          </a:p>
          <a:p>
            <a:r>
              <a:rPr lang="en-US" b="1" dirty="0"/>
              <a:t>Analysis:</a:t>
            </a:r>
            <a:r>
              <a:rPr lang="en-US" dirty="0"/>
              <a:t> </a:t>
            </a:r>
          </a:p>
          <a:p>
            <a:pPr>
              <a:buFont typeface="Arial" panose="020B0604020202020204" pitchFamily="34" charset="0"/>
              <a:buChar char="•"/>
            </a:pPr>
            <a:r>
              <a:rPr lang="en-US" dirty="0"/>
              <a:t>Players with high total runs and wicket counts were analyzed for all-round performance.</a:t>
            </a:r>
          </a:p>
          <a:p>
            <a:r>
              <a:rPr lang="en-US" b="1" dirty="0"/>
              <a:t>Insights:</a:t>
            </a:r>
            <a:endParaRPr lang="en-US" dirty="0"/>
          </a:p>
          <a:p>
            <a:pPr marL="742950" lvl="1" indent="-285750">
              <a:buFont typeface="Arial" panose="020B0604020202020204" pitchFamily="34" charset="0"/>
              <a:buChar char="•"/>
            </a:pPr>
            <a:r>
              <a:rPr lang="en-US" dirty="0"/>
              <a:t>Top all-rounders like DJ Bravo and Pollard and Watson and Jadeja </a:t>
            </a:r>
            <a:r>
              <a:rPr lang="en-US" dirty="0" err="1"/>
              <a:t>etc</a:t>
            </a:r>
            <a:r>
              <a:rPr lang="en-US" dirty="0"/>
              <a:t> offer a unique combination of aggressive batting and effective bowling.</a:t>
            </a:r>
          </a:p>
          <a:p>
            <a:pPr marL="742950" lvl="1" indent="-285750">
              <a:buFont typeface="Arial" panose="020B0604020202020204" pitchFamily="34" charset="0"/>
              <a:buChar char="•"/>
            </a:pPr>
            <a:r>
              <a:rPr lang="en-US" dirty="0"/>
              <a:t>Players who can contribute in both aspects provide valuable flexibility for RCB, especially in situations requiring adaptability.</a:t>
            </a:r>
          </a:p>
          <a:p>
            <a:pPr marL="742950" lvl="1" indent="-285750">
              <a:buFont typeface="Arial" panose="020B0604020202020204" pitchFamily="34" charset="0"/>
              <a:buChar char="•"/>
            </a:pPr>
            <a:r>
              <a:rPr lang="en-US" dirty="0"/>
              <a:t>Such players consistently impact matches through their ability to shift the momentum in both innings.</a:t>
            </a:r>
          </a:p>
        </p:txBody>
      </p:sp>
      <p:sp>
        <p:nvSpPr>
          <p:cNvPr id="7" name="Rectangle 6">
            <a:extLst>
              <a:ext uri="{FF2B5EF4-FFF2-40B4-BE49-F238E27FC236}">
                <a16:creationId xmlns:a16="http://schemas.microsoft.com/office/drawing/2014/main" id="{D3BEE278-D19F-5B5E-70CD-1BC10271473C}"/>
              </a:ext>
            </a:extLst>
          </p:cNvPr>
          <p:cNvSpPr/>
          <p:nvPr/>
        </p:nvSpPr>
        <p:spPr>
          <a:xfrm>
            <a:off x="3086878" y="182153"/>
            <a:ext cx="6018244" cy="77572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tx1"/>
                </a:solidFill>
                <a:latin typeface="Algerian" panose="04020705040A02060702" pitchFamily="82" charset="0"/>
              </a:rPr>
              <a:t>Analysis &amp; Key finding</a:t>
            </a:r>
            <a:endParaRPr lang="en-IN" sz="3600" b="1" dirty="0">
              <a:solidFill>
                <a:schemeClr val="tx1"/>
              </a:solidFill>
              <a:latin typeface="Algerian" panose="04020705040A02060702" pitchFamily="82" charset="0"/>
            </a:endParaRPr>
          </a:p>
        </p:txBody>
      </p:sp>
      <p:pic>
        <p:nvPicPr>
          <p:cNvPr id="4" name="Picture 3">
            <a:extLst>
              <a:ext uri="{FF2B5EF4-FFF2-40B4-BE49-F238E27FC236}">
                <a16:creationId xmlns:a16="http://schemas.microsoft.com/office/drawing/2014/main" id="{ADB133A3-4005-B4BF-97BB-9F2FA49EDCC8}"/>
              </a:ext>
            </a:extLst>
          </p:cNvPr>
          <p:cNvPicPr>
            <a:picLocks noChangeAspect="1"/>
          </p:cNvPicPr>
          <p:nvPr/>
        </p:nvPicPr>
        <p:blipFill>
          <a:blip r:embed="rId3"/>
          <a:stretch>
            <a:fillRect/>
          </a:stretch>
        </p:blipFill>
        <p:spPr>
          <a:xfrm>
            <a:off x="6659418" y="1682271"/>
            <a:ext cx="5198906" cy="4519202"/>
          </a:xfrm>
          <a:prstGeom prst="roundRect">
            <a:avLst>
              <a:gd name="adj" fmla="val 8594"/>
            </a:avLst>
          </a:prstGeom>
          <a:solidFill>
            <a:srgbClr val="FFFFFF">
              <a:shade val="85000"/>
            </a:srgbClr>
          </a:solidFill>
          <a:ln>
            <a:noFill/>
          </a:ln>
          <a:effectLst>
            <a:glow rad="228600">
              <a:schemeClr val="accent3">
                <a:satMod val="175000"/>
                <a:alpha val="40000"/>
              </a:schemeClr>
            </a:glow>
            <a:reflection blurRad="12700" stA="38000" endPos="28000" dist="5000" dir="5400000" sy="-100000" algn="bl" rotWithShape="0"/>
          </a:effectLst>
        </p:spPr>
      </p:pic>
      <p:grpSp>
        <p:nvGrpSpPr>
          <p:cNvPr id="3" name="Group 2">
            <a:extLst>
              <a:ext uri="{FF2B5EF4-FFF2-40B4-BE49-F238E27FC236}">
                <a16:creationId xmlns:a16="http://schemas.microsoft.com/office/drawing/2014/main" id="{4877DF3C-3C2C-406B-F48A-26AE4ED036C7}"/>
              </a:ext>
              <a:ext uri="{C183D7F6-B498-43B3-948B-1728B52AA6E4}">
                <adec:decorative xmlns:adec="http://schemas.microsoft.com/office/drawing/2017/decorative" val="1"/>
              </a:ext>
            </a:extLst>
          </p:cNvPr>
          <p:cNvGrpSpPr/>
          <p:nvPr/>
        </p:nvGrpSpPr>
        <p:grpSpPr>
          <a:xfrm>
            <a:off x="37285" y="33058"/>
            <a:ext cx="1443404" cy="1443418"/>
            <a:chOff x="10154386" y="4452483"/>
            <a:chExt cx="1443404" cy="1443418"/>
          </a:xfrm>
          <a:solidFill>
            <a:schemeClr val="tx1"/>
          </a:solidFill>
        </p:grpSpPr>
        <p:grpSp>
          <p:nvGrpSpPr>
            <p:cNvPr id="6" name="Graphic 4">
              <a:extLst>
                <a:ext uri="{FF2B5EF4-FFF2-40B4-BE49-F238E27FC236}">
                  <a16:creationId xmlns:a16="http://schemas.microsoft.com/office/drawing/2014/main" id="{D8FA188C-0611-4946-AEE4-302739F89511}"/>
                </a:ext>
              </a:extLst>
            </p:cNvPr>
            <p:cNvGrpSpPr/>
            <p:nvPr/>
          </p:nvGrpSpPr>
          <p:grpSpPr>
            <a:xfrm>
              <a:off x="10154386" y="4452483"/>
              <a:ext cx="1443404" cy="1443418"/>
              <a:chOff x="5734037" y="3067039"/>
              <a:chExt cx="724483" cy="724489"/>
            </a:xfrm>
            <a:grpFill/>
          </p:grpSpPr>
          <p:sp>
            <p:nvSpPr>
              <p:cNvPr id="178" name="Freeform: Shape 177">
                <a:extLst>
                  <a:ext uri="{FF2B5EF4-FFF2-40B4-BE49-F238E27FC236}">
                    <a16:creationId xmlns:a16="http://schemas.microsoft.com/office/drawing/2014/main" id="{D8C9B4F4-EFA4-F27A-4D6C-E42FD8A755BD}"/>
                  </a:ext>
                </a:extLst>
              </p:cNvPr>
              <p:cNvSpPr/>
              <p:nvPr/>
            </p:nvSpPr>
            <p:spPr>
              <a:xfrm>
                <a:off x="5734038" y="3067039"/>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179" name="Freeform: Shape 178">
                <a:extLst>
                  <a:ext uri="{FF2B5EF4-FFF2-40B4-BE49-F238E27FC236}">
                    <a16:creationId xmlns:a16="http://schemas.microsoft.com/office/drawing/2014/main" id="{5264389B-466F-26BF-DC8B-C5A921D2DADD}"/>
                  </a:ext>
                </a:extLst>
              </p:cNvPr>
              <p:cNvSpPr/>
              <p:nvPr/>
            </p:nvSpPr>
            <p:spPr>
              <a:xfrm>
                <a:off x="5793283"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80" name="Freeform: Shape 179">
                <a:extLst>
                  <a:ext uri="{FF2B5EF4-FFF2-40B4-BE49-F238E27FC236}">
                    <a16:creationId xmlns:a16="http://schemas.microsoft.com/office/drawing/2014/main" id="{784AFD8C-52BC-3B95-690D-14A03B8023AA}"/>
                  </a:ext>
                </a:extLst>
              </p:cNvPr>
              <p:cNvSpPr/>
              <p:nvPr/>
            </p:nvSpPr>
            <p:spPr>
              <a:xfrm>
                <a:off x="5852433"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81" name="Freeform: Shape 180">
                <a:extLst>
                  <a:ext uri="{FF2B5EF4-FFF2-40B4-BE49-F238E27FC236}">
                    <a16:creationId xmlns:a16="http://schemas.microsoft.com/office/drawing/2014/main" id="{CE9A1F88-B178-3BA0-3E5A-053A6A370AF8}"/>
                  </a:ext>
                </a:extLst>
              </p:cNvPr>
              <p:cNvSpPr/>
              <p:nvPr/>
            </p:nvSpPr>
            <p:spPr>
              <a:xfrm>
                <a:off x="591167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82" name="Freeform: Shape 181">
                <a:extLst>
                  <a:ext uri="{FF2B5EF4-FFF2-40B4-BE49-F238E27FC236}">
                    <a16:creationId xmlns:a16="http://schemas.microsoft.com/office/drawing/2014/main" id="{FCF1538C-A139-6D67-7A63-A68E2B21757B}"/>
                  </a:ext>
                </a:extLst>
              </p:cNvPr>
              <p:cNvSpPr/>
              <p:nvPr/>
            </p:nvSpPr>
            <p:spPr>
              <a:xfrm>
                <a:off x="597082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83" name="Freeform: Shape 182">
                <a:extLst>
                  <a:ext uri="{FF2B5EF4-FFF2-40B4-BE49-F238E27FC236}">
                    <a16:creationId xmlns:a16="http://schemas.microsoft.com/office/drawing/2014/main" id="{8A8B30BB-F081-2658-2064-13F402FC2479}"/>
                  </a:ext>
                </a:extLst>
              </p:cNvPr>
              <p:cNvSpPr/>
              <p:nvPr/>
            </p:nvSpPr>
            <p:spPr>
              <a:xfrm>
                <a:off x="6030074"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84" name="Freeform: Shape 183">
                <a:extLst>
                  <a:ext uri="{FF2B5EF4-FFF2-40B4-BE49-F238E27FC236}">
                    <a16:creationId xmlns:a16="http://schemas.microsoft.com/office/drawing/2014/main" id="{8C2C455E-1A8E-1B59-30CB-9F4443CDD6B5}"/>
                  </a:ext>
                </a:extLst>
              </p:cNvPr>
              <p:cNvSpPr/>
              <p:nvPr/>
            </p:nvSpPr>
            <p:spPr>
              <a:xfrm>
                <a:off x="608922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85" name="Freeform: Shape 184">
                <a:extLst>
                  <a:ext uri="{FF2B5EF4-FFF2-40B4-BE49-F238E27FC236}">
                    <a16:creationId xmlns:a16="http://schemas.microsoft.com/office/drawing/2014/main" id="{3B53B072-8028-762C-141F-B589CB0A9703}"/>
                  </a:ext>
                </a:extLst>
              </p:cNvPr>
              <p:cNvSpPr/>
              <p:nvPr/>
            </p:nvSpPr>
            <p:spPr>
              <a:xfrm>
                <a:off x="5734038" y="312628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186" name="Freeform: Shape 185">
                <a:extLst>
                  <a:ext uri="{FF2B5EF4-FFF2-40B4-BE49-F238E27FC236}">
                    <a16:creationId xmlns:a16="http://schemas.microsoft.com/office/drawing/2014/main" id="{7D0DF0E1-5B25-B315-70B9-0A5D405AE7CF}"/>
                  </a:ext>
                </a:extLst>
              </p:cNvPr>
              <p:cNvSpPr/>
              <p:nvPr/>
            </p:nvSpPr>
            <p:spPr>
              <a:xfrm>
                <a:off x="5793283" y="312628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87" name="Freeform: Shape 186">
                <a:extLst>
                  <a:ext uri="{FF2B5EF4-FFF2-40B4-BE49-F238E27FC236}">
                    <a16:creationId xmlns:a16="http://schemas.microsoft.com/office/drawing/2014/main" id="{7CA55440-9FEF-A71D-72B5-2E4E83F75E90}"/>
                  </a:ext>
                </a:extLst>
              </p:cNvPr>
              <p:cNvSpPr/>
              <p:nvPr/>
            </p:nvSpPr>
            <p:spPr>
              <a:xfrm>
                <a:off x="5852433"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88" name="Freeform: Shape 187">
                <a:extLst>
                  <a:ext uri="{FF2B5EF4-FFF2-40B4-BE49-F238E27FC236}">
                    <a16:creationId xmlns:a16="http://schemas.microsoft.com/office/drawing/2014/main" id="{2E424A9D-F99E-C619-9368-5BA385C12AAD}"/>
                  </a:ext>
                </a:extLst>
              </p:cNvPr>
              <p:cNvSpPr/>
              <p:nvPr/>
            </p:nvSpPr>
            <p:spPr>
              <a:xfrm>
                <a:off x="591167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89" name="Freeform: Shape 188">
                <a:extLst>
                  <a:ext uri="{FF2B5EF4-FFF2-40B4-BE49-F238E27FC236}">
                    <a16:creationId xmlns:a16="http://schemas.microsoft.com/office/drawing/2014/main" id="{89FB3435-F23D-8706-8956-2CABCEB42C63}"/>
                  </a:ext>
                </a:extLst>
              </p:cNvPr>
              <p:cNvSpPr/>
              <p:nvPr/>
            </p:nvSpPr>
            <p:spPr>
              <a:xfrm>
                <a:off x="597082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90" name="Freeform: Shape 189">
                <a:extLst>
                  <a:ext uri="{FF2B5EF4-FFF2-40B4-BE49-F238E27FC236}">
                    <a16:creationId xmlns:a16="http://schemas.microsoft.com/office/drawing/2014/main" id="{12C23E72-CEDD-72E6-F8E9-F883CA1975D8}"/>
                  </a:ext>
                </a:extLst>
              </p:cNvPr>
              <p:cNvSpPr/>
              <p:nvPr/>
            </p:nvSpPr>
            <p:spPr>
              <a:xfrm>
                <a:off x="6030073" y="312628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91" name="Freeform: Shape 190">
                <a:extLst>
                  <a:ext uri="{FF2B5EF4-FFF2-40B4-BE49-F238E27FC236}">
                    <a16:creationId xmlns:a16="http://schemas.microsoft.com/office/drawing/2014/main" id="{9A27E343-0DA6-4358-5B4A-91B7E2D57C9D}"/>
                  </a:ext>
                </a:extLst>
              </p:cNvPr>
              <p:cNvSpPr/>
              <p:nvPr/>
            </p:nvSpPr>
            <p:spPr>
              <a:xfrm>
                <a:off x="6089224"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92" name="Freeform: Shape 191">
                <a:extLst>
                  <a:ext uri="{FF2B5EF4-FFF2-40B4-BE49-F238E27FC236}">
                    <a16:creationId xmlns:a16="http://schemas.microsoft.com/office/drawing/2014/main" id="{67B8843E-E69D-C153-44D6-978B0063C26E}"/>
                  </a:ext>
                </a:extLst>
              </p:cNvPr>
              <p:cNvSpPr/>
              <p:nvPr/>
            </p:nvSpPr>
            <p:spPr>
              <a:xfrm>
                <a:off x="5734038" y="318543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93" name="Freeform: Shape 192">
                <a:extLst>
                  <a:ext uri="{FF2B5EF4-FFF2-40B4-BE49-F238E27FC236}">
                    <a16:creationId xmlns:a16="http://schemas.microsoft.com/office/drawing/2014/main" id="{6477680B-3FFF-7C90-FE30-9B1E3BE6EC53}"/>
                  </a:ext>
                </a:extLst>
              </p:cNvPr>
              <p:cNvSpPr/>
              <p:nvPr/>
            </p:nvSpPr>
            <p:spPr>
              <a:xfrm>
                <a:off x="5793283"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94" name="Freeform: Shape 193">
                <a:extLst>
                  <a:ext uri="{FF2B5EF4-FFF2-40B4-BE49-F238E27FC236}">
                    <a16:creationId xmlns:a16="http://schemas.microsoft.com/office/drawing/2014/main" id="{1727A216-29D8-FDF4-F01D-896C7E97A21F}"/>
                  </a:ext>
                </a:extLst>
              </p:cNvPr>
              <p:cNvSpPr/>
              <p:nvPr/>
            </p:nvSpPr>
            <p:spPr>
              <a:xfrm>
                <a:off x="5852433"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95" name="Freeform: Shape 194">
                <a:extLst>
                  <a:ext uri="{FF2B5EF4-FFF2-40B4-BE49-F238E27FC236}">
                    <a16:creationId xmlns:a16="http://schemas.microsoft.com/office/drawing/2014/main" id="{848950C7-BE69-D9FC-879E-82D584DF076D}"/>
                  </a:ext>
                </a:extLst>
              </p:cNvPr>
              <p:cNvSpPr/>
              <p:nvPr/>
            </p:nvSpPr>
            <p:spPr>
              <a:xfrm>
                <a:off x="591167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96" name="Freeform: Shape 195">
                <a:extLst>
                  <a:ext uri="{FF2B5EF4-FFF2-40B4-BE49-F238E27FC236}">
                    <a16:creationId xmlns:a16="http://schemas.microsoft.com/office/drawing/2014/main" id="{8D712212-4353-D32B-201C-7F6A64D17BE3}"/>
                  </a:ext>
                </a:extLst>
              </p:cNvPr>
              <p:cNvSpPr/>
              <p:nvPr/>
            </p:nvSpPr>
            <p:spPr>
              <a:xfrm>
                <a:off x="597082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97" name="Freeform: Shape 196">
                <a:extLst>
                  <a:ext uri="{FF2B5EF4-FFF2-40B4-BE49-F238E27FC236}">
                    <a16:creationId xmlns:a16="http://schemas.microsoft.com/office/drawing/2014/main" id="{AD90157D-DDCD-6659-949A-5480D09BC701}"/>
                  </a:ext>
                </a:extLst>
              </p:cNvPr>
              <p:cNvSpPr/>
              <p:nvPr/>
            </p:nvSpPr>
            <p:spPr>
              <a:xfrm>
                <a:off x="6030074"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98" name="Freeform: Shape 197">
                <a:extLst>
                  <a:ext uri="{FF2B5EF4-FFF2-40B4-BE49-F238E27FC236}">
                    <a16:creationId xmlns:a16="http://schemas.microsoft.com/office/drawing/2014/main" id="{07DAFF38-2FBB-49DD-51C9-7BA7176B1856}"/>
                  </a:ext>
                </a:extLst>
              </p:cNvPr>
              <p:cNvSpPr/>
              <p:nvPr/>
            </p:nvSpPr>
            <p:spPr>
              <a:xfrm>
                <a:off x="6089224"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99" name="Freeform: Shape 198">
                <a:extLst>
                  <a:ext uri="{FF2B5EF4-FFF2-40B4-BE49-F238E27FC236}">
                    <a16:creationId xmlns:a16="http://schemas.microsoft.com/office/drawing/2014/main" id="{AD765332-FBE6-467C-5A11-58F78F5F2B0A}"/>
                  </a:ext>
                </a:extLst>
              </p:cNvPr>
              <p:cNvSpPr/>
              <p:nvPr/>
            </p:nvSpPr>
            <p:spPr>
              <a:xfrm>
                <a:off x="5734038" y="324467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200" name="Freeform: Shape 199">
                <a:extLst>
                  <a:ext uri="{FF2B5EF4-FFF2-40B4-BE49-F238E27FC236}">
                    <a16:creationId xmlns:a16="http://schemas.microsoft.com/office/drawing/2014/main" id="{5C0DE4C4-3393-70DE-074D-F8717D2084A2}"/>
                  </a:ext>
                </a:extLst>
              </p:cNvPr>
              <p:cNvSpPr/>
              <p:nvPr/>
            </p:nvSpPr>
            <p:spPr>
              <a:xfrm>
                <a:off x="5793283" y="3244677"/>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01" name="Freeform: Shape 200">
                <a:extLst>
                  <a:ext uri="{FF2B5EF4-FFF2-40B4-BE49-F238E27FC236}">
                    <a16:creationId xmlns:a16="http://schemas.microsoft.com/office/drawing/2014/main" id="{CE4423F7-94DE-3058-518B-9C92DDB5155D}"/>
                  </a:ext>
                </a:extLst>
              </p:cNvPr>
              <p:cNvSpPr/>
              <p:nvPr/>
            </p:nvSpPr>
            <p:spPr>
              <a:xfrm>
                <a:off x="5852433"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02" name="Freeform: Shape 201">
                <a:extLst>
                  <a:ext uri="{FF2B5EF4-FFF2-40B4-BE49-F238E27FC236}">
                    <a16:creationId xmlns:a16="http://schemas.microsoft.com/office/drawing/2014/main" id="{1F8DDD98-DB9D-76A0-E1A9-3BCE0BA5BE42}"/>
                  </a:ext>
                </a:extLst>
              </p:cNvPr>
              <p:cNvSpPr/>
              <p:nvPr/>
            </p:nvSpPr>
            <p:spPr>
              <a:xfrm>
                <a:off x="591167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03" name="Freeform: Shape 202">
                <a:extLst>
                  <a:ext uri="{FF2B5EF4-FFF2-40B4-BE49-F238E27FC236}">
                    <a16:creationId xmlns:a16="http://schemas.microsoft.com/office/drawing/2014/main" id="{89708F83-EC23-6C1D-C118-D824DA11B380}"/>
                  </a:ext>
                </a:extLst>
              </p:cNvPr>
              <p:cNvSpPr/>
              <p:nvPr/>
            </p:nvSpPr>
            <p:spPr>
              <a:xfrm>
                <a:off x="597082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04" name="Freeform: Shape 203">
                <a:extLst>
                  <a:ext uri="{FF2B5EF4-FFF2-40B4-BE49-F238E27FC236}">
                    <a16:creationId xmlns:a16="http://schemas.microsoft.com/office/drawing/2014/main" id="{988C3FCA-E869-2EA1-1686-A97F887457A6}"/>
                  </a:ext>
                </a:extLst>
              </p:cNvPr>
              <p:cNvSpPr/>
              <p:nvPr/>
            </p:nvSpPr>
            <p:spPr>
              <a:xfrm>
                <a:off x="6030073" y="324467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05" name="Freeform: Shape 204">
                <a:extLst>
                  <a:ext uri="{FF2B5EF4-FFF2-40B4-BE49-F238E27FC236}">
                    <a16:creationId xmlns:a16="http://schemas.microsoft.com/office/drawing/2014/main" id="{DC355751-7DD9-8582-E2C2-3ACD34EE5EE9}"/>
                  </a:ext>
                </a:extLst>
              </p:cNvPr>
              <p:cNvSpPr/>
              <p:nvPr/>
            </p:nvSpPr>
            <p:spPr>
              <a:xfrm>
                <a:off x="6089224"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06" name="Freeform: Shape 205">
                <a:extLst>
                  <a:ext uri="{FF2B5EF4-FFF2-40B4-BE49-F238E27FC236}">
                    <a16:creationId xmlns:a16="http://schemas.microsoft.com/office/drawing/2014/main" id="{C0046BAD-A20E-5B42-51A6-C0771D23AB7B}"/>
                  </a:ext>
                </a:extLst>
              </p:cNvPr>
              <p:cNvSpPr/>
              <p:nvPr/>
            </p:nvSpPr>
            <p:spPr>
              <a:xfrm>
                <a:off x="5734038" y="330382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207" name="Freeform: Shape 206">
                <a:extLst>
                  <a:ext uri="{FF2B5EF4-FFF2-40B4-BE49-F238E27FC236}">
                    <a16:creationId xmlns:a16="http://schemas.microsoft.com/office/drawing/2014/main" id="{C25FAB82-5590-70F1-FD5D-50E54E237466}"/>
                  </a:ext>
                </a:extLst>
              </p:cNvPr>
              <p:cNvSpPr/>
              <p:nvPr/>
            </p:nvSpPr>
            <p:spPr>
              <a:xfrm>
                <a:off x="5793283"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08" name="Freeform: Shape 207">
                <a:extLst>
                  <a:ext uri="{FF2B5EF4-FFF2-40B4-BE49-F238E27FC236}">
                    <a16:creationId xmlns:a16="http://schemas.microsoft.com/office/drawing/2014/main" id="{8BC21A84-C1E3-95BD-EB8E-4E14286B2531}"/>
                  </a:ext>
                </a:extLst>
              </p:cNvPr>
              <p:cNvSpPr/>
              <p:nvPr/>
            </p:nvSpPr>
            <p:spPr>
              <a:xfrm>
                <a:off x="5852433"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09" name="Freeform: Shape 208">
                <a:extLst>
                  <a:ext uri="{FF2B5EF4-FFF2-40B4-BE49-F238E27FC236}">
                    <a16:creationId xmlns:a16="http://schemas.microsoft.com/office/drawing/2014/main" id="{51F9CBE7-E7F2-D31E-CEF0-0A21B5CB7482}"/>
                  </a:ext>
                </a:extLst>
              </p:cNvPr>
              <p:cNvSpPr/>
              <p:nvPr/>
            </p:nvSpPr>
            <p:spPr>
              <a:xfrm>
                <a:off x="591167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10" name="Freeform: Shape 209">
                <a:extLst>
                  <a:ext uri="{FF2B5EF4-FFF2-40B4-BE49-F238E27FC236}">
                    <a16:creationId xmlns:a16="http://schemas.microsoft.com/office/drawing/2014/main" id="{1765891B-6304-4C03-2922-DAC21117CC2A}"/>
                  </a:ext>
                </a:extLst>
              </p:cNvPr>
              <p:cNvSpPr/>
              <p:nvPr/>
            </p:nvSpPr>
            <p:spPr>
              <a:xfrm>
                <a:off x="597082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11" name="Freeform: Shape 210">
                <a:extLst>
                  <a:ext uri="{FF2B5EF4-FFF2-40B4-BE49-F238E27FC236}">
                    <a16:creationId xmlns:a16="http://schemas.microsoft.com/office/drawing/2014/main" id="{6326A48E-143D-C873-58B6-7058A10CDD9B}"/>
                  </a:ext>
                </a:extLst>
              </p:cNvPr>
              <p:cNvSpPr/>
              <p:nvPr/>
            </p:nvSpPr>
            <p:spPr>
              <a:xfrm>
                <a:off x="6030073" y="330382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12" name="Freeform: Shape 211">
                <a:extLst>
                  <a:ext uri="{FF2B5EF4-FFF2-40B4-BE49-F238E27FC236}">
                    <a16:creationId xmlns:a16="http://schemas.microsoft.com/office/drawing/2014/main" id="{77A4A235-103B-1C5F-8165-91A1EC13C176}"/>
                  </a:ext>
                </a:extLst>
              </p:cNvPr>
              <p:cNvSpPr/>
              <p:nvPr/>
            </p:nvSpPr>
            <p:spPr>
              <a:xfrm>
                <a:off x="608922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13" name="Freeform: Shape 212">
                <a:extLst>
                  <a:ext uri="{FF2B5EF4-FFF2-40B4-BE49-F238E27FC236}">
                    <a16:creationId xmlns:a16="http://schemas.microsoft.com/office/drawing/2014/main" id="{75879433-2BF7-B017-313D-DC4D1D49E8E7}"/>
                  </a:ext>
                </a:extLst>
              </p:cNvPr>
              <p:cNvSpPr/>
              <p:nvPr/>
            </p:nvSpPr>
            <p:spPr>
              <a:xfrm>
                <a:off x="5734038" y="3363074"/>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214" name="Freeform: Shape 213">
                <a:extLst>
                  <a:ext uri="{FF2B5EF4-FFF2-40B4-BE49-F238E27FC236}">
                    <a16:creationId xmlns:a16="http://schemas.microsoft.com/office/drawing/2014/main" id="{79F361F3-AE1C-535D-01B7-6A4E6B9000A7}"/>
                  </a:ext>
                </a:extLst>
              </p:cNvPr>
              <p:cNvSpPr/>
              <p:nvPr/>
            </p:nvSpPr>
            <p:spPr>
              <a:xfrm>
                <a:off x="5793283"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15" name="Freeform: Shape 214">
                <a:extLst>
                  <a:ext uri="{FF2B5EF4-FFF2-40B4-BE49-F238E27FC236}">
                    <a16:creationId xmlns:a16="http://schemas.microsoft.com/office/drawing/2014/main" id="{938D65E8-995A-585C-41BE-24C27D94F610}"/>
                  </a:ext>
                </a:extLst>
              </p:cNvPr>
              <p:cNvSpPr/>
              <p:nvPr/>
            </p:nvSpPr>
            <p:spPr>
              <a:xfrm>
                <a:off x="5852433"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16" name="Freeform: Shape 215">
                <a:extLst>
                  <a:ext uri="{FF2B5EF4-FFF2-40B4-BE49-F238E27FC236}">
                    <a16:creationId xmlns:a16="http://schemas.microsoft.com/office/drawing/2014/main" id="{28D997E7-1A11-DD1D-35A3-68C6E155B9FA}"/>
                  </a:ext>
                </a:extLst>
              </p:cNvPr>
              <p:cNvSpPr/>
              <p:nvPr/>
            </p:nvSpPr>
            <p:spPr>
              <a:xfrm>
                <a:off x="591167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17" name="Freeform: Shape 216">
                <a:extLst>
                  <a:ext uri="{FF2B5EF4-FFF2-40B4-BE49-F238E27FC236}">
                    <a16:creationId xmlns:a16="http://schemas.microsoft.com/office/drawing/2014/main" id="{9A04F495-04D6-776C-5620-190C4EA4BDBC}"/>
                  </a:ext>
                </a:extLst>
              </p:cNvPr>
              <p:cNvSpPr/>
              <p:nvPr/>
            </p:nvSpPr>
            <p:spPr>
              <a:xfrm>
                <a:off x="597082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18" name="Freeform: Shape 217">
                <a:extLst>
                  <a:ext uri="{FF2B5EF4-FFF2-40B4-BE49-F238E27FC236}">
                    <a16:creationId xmlns:a16="http://schemas.microsoft.com/office/drawing/2014/main" id="{35BDC3CB-355F-A397-AB13-E9D6F1B73665}"/>
                  </a:ext>
                </a:extLst>
              </p:cNvPr>
              <p:cNvSpPr/>
              <p:nvPr/>
            </p:nvSpPr>
            <p:spPr>
              <a:xfrm>
                <a:off x="6030073" y="3363074"/>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19" name="Freeform: Shape 218">
                <a:extLst>
                  <a:ext uri="{FF2B5EF4-FFF2-40B4-BE49-F238E27FC236}">
                    <a16:creationId xmlns:a16="http://schemas.microsoft.com/office/drawing/2014/main" id="{73DBCEEB-11B8-AC80-8820-FC9C570D12CD}"/>
                  </a:ext>
                </a:extLst>
              </p:cNvPr>
              <p:cNvSpPr/>
              <p:nvPr/>
            </p:nvSpPr>
            <p:spPr>
              <a:xfrm>
                <a:off x="608922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20" name="Freeform: Shape 219">
                <a:extLst>
                  <a:ext uri="{FF2B5EF4-FFF2-40B4-BE49-F238E27FC236}">
                    <a16:creationId xmlns:a16="http://schemas.microsoft.com/office/drawing/2014/main" id="{EB72AC82-EA08-C2C2-C455-988CD622D5FB}"/>
                  </a:ext>
                </a:extLst>
              </p:cNvPr>
              <p:cNvSpPr/>
              <p:nvPr/>
            </p:nvSpPr>
            <p:spPr>
              <a:xfrm>
                <a:off x="5734038" y="34222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221" name="Freeform: Shape 220">
                <a:extLst>
                  <a:ext uri="{FF2B5EF4-FFF2-40B4-BE49-F238E27FC236}">
                    <a16:creationId xmlns:a16="http://schemas.microsoft.com/office/drawing/2014/main" id="{8EE12FC0-7116-4D49-43B3-622D79F4FFC4}"/>
                  </a:ext>
                </a:extLst>
              </p:cNvPr>
              <p:cNvSpPr/>
              <p:nvPr/>
            </p:nvSpPr>
            <p:spPr>
              <a:xfrm>
                <a:off x="5793283"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22" name="Freeform: Shape 221">
                <a:extLst>
                  <a:ext uri="{FF2B5EF4-FFF2-40B4-BE49-F238E27FC236}">
                    <a16:creationId xmlns:a16="http://schemas.microsoft.com/office/drawing/2014/main" id="{6D2CB1D7-43C8-DA58-F129-1020F688CC99}"/>
                  </a:ext>
                </a:extLst>
              </p:cNvPr>
              <p:cNvSpPr/>
              <p:nvPr/>
            </p:nvSpPr>
            <p:spPr>
              <a:xfrm>
                <a:off x="5852433"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23" name="Freeform: Shape 222">
                <a:extLst>
                  <a:ext uri="{FF2B5EF4-FFF2-40B4-BE49-F238E27FC236}">
                    <a16:creationId xmlns:a16="http://schemas.microsoft.com/office/drawing/2014/main" id="{FE40DF4A-9CD1-34DE-4441-0A7D1E6BCE7E}"/>
                  </a:ext>
                </a:extLst>
              </p:cNvPr>
              <p:cNvSpPr/>
              <p:nvPr/>
            </p:nvSpPr>
            <p:spPr>
              <a:xfrm>
                <a:off x="591167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24" name="Freeform: Shape 223">
                <a:extLst>
                  <a:ext uri="{FF2B5EF4-FFF2-40B4-BE49-F238E27FC236}">
                    <a16:creationId xmlns:a16="http://schemas.microsoft.com/office/drawing/2014/main" id="{F1517C3B-C327-11C3-17A0-69F72A6B6675}"/>
                  </a:ext>
                </a:extLst>
              </p:cNvPr>
              <p:cNvSpPr/>
              <p:nvPr/>
            </p:nvSpPr>
            <p:spPr>
              <a:xfrm>
                <a:off x="597082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25" name="Freeform: Shape 224">
                <a:extLst>
                  <a:ext uri="{FF2B5EF4-FFF2-40B4-BE49-F238E27FC236}">
                    <a16:creationId xmlns:a16="http://schemas.microsoft.com/office/drawing/2014/main" id="{FCBAC770-9D47-3335-F646-493493B0FCBC}"/>
                  </a:ext>
                </a:extLst>
              </p:cNvPr>
              <p:cNvSpPr/>
              <p:nvPr/>
            </p:nvSpPr>
            <p:spPr>
              <a:xfrm>
                <a:off x="6030073" y="34222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26" name="Freeform: Shape 225">
                <a:extLst>
                  <a:ext uri="{FF2B5EF4-FFF2-40B4-BE49-F238E27FC236}">
                    <a16:creationId xmlns:a16="http://schemas.microsoft.com/office/drawing/2014/main" id="{C2F08321-68D4-BE32-57A5-E11355125963}"/>
                  </a:ext>
                </a:extLst>
              </p:cNvPr>
              <p:cNvSpPr/>
              <p:nvPr/>
            </p:nvSpPr>
            <p:spPr>
              <a:xfrm>
                <a:off x="608922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27" name="Freeform: Shape 226">
                <a:extLst>
                  <a:ext uri="{FF2B5EF4-FFF2-40B4-BE49-F238E27FC236}">
                    <a16:creationId xmlns:a16="http://schemas.microsoft.com/office/drawing/2014/main" id="{7F44E56E-33BB-DB35-0C0F-0F2B224DDC62}"/>
                  </a:ext>
                </a:extLst>
              </p:cNvPr>
              <p:cNvSpPr/>
              <p:nvPr/>
            </p:nvSpPr>
            <p:spPr>
              <a:xfrm>
                <a:off x="6148469"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228" name="Freeform: Shape 227">
                <a:extLst>
                  <a:ext uri="{FF2B5EF4-FFF2-40B4-BE49-F238E27FC236}">
                    <a16:creationId xmlns:a16="http://schemas.microsoft.com/office/drawing/2014/main" id="{C01C6365-C191-4C53-E7EE-EB42A1491DEC}"/>
                  </a:ext>
                </a:extLst>
              </p:cNvPr>
              <p:cNvSpPr/>
              <p:nvPr/>
            </p:nvSpPr>
            <p:spPr>
              <a:xfrm>
                <a:off x="620762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229" name="Freeform: Shape 228">
                <a:extLst>
                  <a:ext uri="{FF2B5EF4-FFF2-40B4-BE49-F238E27FC236}">
                    <a16:creationId xmlns:a16="http://schemas.microsoft.com/office/drawing/2014/main" id="{ED4B016D-1872-76CE-71C9-8C2F8000C43B}"/>
                  </a:ext>
                </a:extLst>
              </p:cNvPr>
              <p:cNvSpPr/>
              <p:nvPr/>
            </p:nvSpPr>
            <p:spPr>
              <a:xfrm>
                <a:off x="6266865" y="3067039"/>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endParaRPr lang="en-US" dirty="0"/>
              </a:p>
            </p:txBody>
          </p:sp>
          <p:sp>
            <p:nvSpPr>
              <p:cNvPr id="230" name="Freeform: Shape 229">
                <a:extLst>
                  <a:ext uri="{FF2B5EF4-FFF2-40B4-BE49-F238E27FC236}">
                    <a16:creationId xmlns:a16="http://schemas.microsoft.com/office/drawing/2014/main" id="{BAB8820B-6186-507B-F9FD-A4C55B54CBC2}"/>
                  </a:ext>
                </a:extLst>
              </p:cNvPr>
              <p:cNvSpPr/>
              <p:nvPr/>
            </p:nvSpPr>
            <p:spPr>
              <a:xfrm>
                <a:off x="632601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231" name="Freeform: Shape 230">
                <a:extLst>
                  <a:ext uri="{FF2B5EF4-FFF2-40B4-BE49-F238E27FC236}">
                    <a16:creationId xmlns:a16="http://schemas.microsoft.com/office/drawing/2014/main" id="{B059989E-D5C4-3ADD-791E-B9686EEC29EC}"/>
                  </a:ext>
                </a:extLst>
              </p:cNvPr>
              <p:cNvSpPr/>
              <p:nvPr/>
            </p:nvSpPr>
            <p:spPr>
              <a:xfrm>
                <a:off x="638526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endParaRPr lang="en-US" dirty="0"/>
              </a:p>
            </p:txBody>
          </p:sp>
          <p:sp>
            <p:nvSpPr>
              <p:cNvPr id="232" name="Freeform: Shape 231">
                <a:extLst>
                  <a:ext uri="{FF2B5EF4-FFF2-40B4-BE49-F238E27FC236}">
                    <a16:creationId xmlns:a16="http://schemas.microsoft.com/office/drawing/2014/main" id="{05C69507-389E-CBFE-4C47-E4AA45CC865E}"/>
                  </a:ext>
                </a:extLst>
              </p:cNvPr>
              <p:cNvSpPr/>
              <p:nvPr/>
            </p:nvSpPr>
            <p:spPr>
              <a:xfrm>
                <a:off x="644441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233" name="Freeform: Shape 232">
                <a:extLst>
                  <a:ext uri="{FF2B5EF4-FFF2-40B4-BE49-F238E27FC236}">
                    <a16:creationId xmlns:a16="http://schemas.microsoft.com/office/drawing/2014/main" id="{8A37218C-9295-5DDD-A23E-F6B46240077D}"/>
                  </a:ext>
                </a:extLst>
              </p:cNvPr>
              <p:cNvSpPr/>
              <p:nvPr/>
            </p:nvSpPr>
            <p:spPr>
              <a:xfrm>
                <a:off x="6148469" y="312628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34" name="Freeform: Shape 233">
                <a:extLst>
                  <a:ext uri="{FF2B5EF4-FFF2-40B4-BE49-F238E27FC236}">
                    <a16:creationId xmlns:a16="http://schemas.microsoft.com/office/drawing/2014/main" id="{050CB2BD-72E6-FA3A-553E-B666C083546A}"/>
                  </a:ext>
                </a:extLst>
              </p:cNvPr>
              <p:cNvSpPr/>
              <p:nvPr/>
            </p:nvSpPr>
            <p:spPr>
              <a:xfrm>
                <a:off x="620762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35" name="Freeform: Shape 234">
                <a:extLst>
                  <a:ext uri="{FF2B5EF4-FFF2-40B4-BE49-F238E27FC236}">
                    <a16:creationId xmlns:a16="http://schemas.microsoft.com/office/drawing/2014/main" id="{C77E37F9-3EF7-8A9E-4BD4-A5B68EF37E63}"/>
                  </a:ext>
                </a:extLst>
              </p:cNvPr>
              <p:cNvSpPr/>
              <p:nvPr/>
            </p:nvSpPr>
            <p:spPr>
              <a:xfrm>
                <a:off x="6266865" y="312628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236" name="Freeform: Shape 235">
                <a:extLst>
                  <a:ext uri="{FF2B5EF4-FFF2-40B4-BE49-F238E27FC236}">
                    <a16:creationId xmlns:a16="http://schemas.microsoft.com/office/drawing/2014/main" id="{637ABFFF-B45F-7FE1-6D29-503139FAEB65}"/>
                  </a:ext>
                </a:extLst>
              </p:cNvPr>
              <p:cNvSpPr/>
              <p:nvPr/>
            </p:nvSpPr>
            <p:spPr>
              <a:xfrm>
                <a:off x="6326014"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37" name="Freeform: Shape 236">
                <a:extLst>
                  <a:ext uri="{FF2B5EF4-FFF2-40B4-BE49-F238E27FC236}">
                    <a16:creationId xmlns:a16="http://schemas.microsoft.com/office/drawing/2014/main" id="{F16C0622-864A-C8F2-3F5B-4B15B555F6C9}"/>
                  </a:ext>
                </a:extLst>
              </p:cNvPr>
              <p:cNvSpPr/>
              <p:nvPr/>
            </p:nvSpPr>
            <p:spPr>
              <a:xfrm>
                <a:off x="638526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238" name="Freeform: Shape 237">
                <a:extLst>
                  <a:ext uri="{FF2B5EF4-FFF2-40B4-BE49-F238E27FC236}">
                    <a16:creationId xmlns:a16="http://schemas.microsoft.com/office/drawing/2014/main" id="{84BC33A8-BB5C-F8A0-F44C-56FF9A880F59}"/>
                  </a:ext>
                </a:extLst>
              </p:cNvPr>
              <p:cNvSpPr/>
              <p:nvPr/>
            </p:nvSpPr>
            <p:spPr>
              <a:xfrm>
                <a:off x="6444410" y="312628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239" name="Freeform: Shape 238">
                <a:extLst>
                  <a:ext uri="{FF2B5EF4-FFF2-40B4-BE49-F238E27FC236}">
                    <a16:creationId xmlns:a16="http://schemas.microsoft.com/office/drawing/2014/main" id="{31E421D2-5FA2-A264-11A3-ADF656C271BD}"/>
                  </a:ext>
                </a:extLst>
              </p:cNvPr>
              <p:cNvSpPr/>
              <p:nvPr/>
            </p:nvSpPr>
            <p:spPr>
              <a:xfrm>
                <a:off x="6148469" y="3185433"/>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40" name="Freeform: Shape 239">
                <a:extLst>
                  <a:ext uri="{FF2B5EF4-FFF2-40B4-BE49-F238E27FC236}">
                    <a16:creationId xmlns:a16="http://schemas.microsoft.com/office/drawing/2014/main" id="{BE449164-ECE1-1928-0634-081E950901A5}"/>
                  </a:ext>
                </a:extLst>
              </p:cNvPr>
              <p:cNvSpPr/>
              <p:nvPr/>
            </p:nvSpPr>
            <p:spPr>
              <a:xfrm>
                <a:off x="620762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41" name="Freeform: Shape 240">
                <a:extLst>
                  <a:ext uri="{FF2B5EF4-FFF2-40B4-BE49-F238E27FC236}">
                    <a16:creationId xmlns:a16="http://schemas.microsoft.com/office/drawing/2014/main" id="{E60A9DF3-A1B7-1165-5FE1-8A8D64E6AC71}"/>
                  </a:ext>
                </a:extLst>
              </p:cNvPr>
              <p:cNvSpPr/>
              <p:nvPr/>
            </p:nvSpPr>
            <p:spPr>
              <a:xfrm>
                <a:off x="6266865" y="3185433"/>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242" name="Freeform: Shape 241">
                <a:extLst>
                  <a:ext uri="{FF2B5EF4-FFF2-40B4-BE49-F238E27FC236}">
                    <a16:creationId xmlns:a16="http://schemas.microsoft.com/office/drawing/2014/main" id="{1615D5EB-AFDA-B55C-C87E-81841627573D}"/>
                  </a:ext>
                </a:extLst>
              </p:cNvPr>
              <p:cNvSpPr/>
              <p:nvPr/>
            </p:nvSpPr>
            <p:spPr>
              <a:xfrm>
                <a:off x="6326014"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43" name="Freeform: Shape 242">
                <a:extLst>
                  <a:ext uri="{FF2B5EF4-FFF2-40B4-BE49-F238E27FC236}">
                    <a16:creationId xmlns:a16="http://schemas.microsoft.com/office/drawing/2014/main" id="{B4CF2464-36B5-6488-BAED-3DE075B9D4EC}"/>
                  </a:ext>
                </a:extLst>
              </p:cNvPr>
              <p:cNvSpPr/>
              <p:nvPr/>
            </p:nvSpPr>
            <p:spPr>
              <a:xfrm>
                <a:off x="638526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244" name="Freeform: Shape 243">
                <a:extLst>
                  <a:ext uri="{FF2B5EF4-FFF2-40B4-BE49-F238E27FC236}">
                    <a16:creationId xmlns:a16="http://schemas.microsoft.com/office/drawing/2014/main" id="{7F8A06AA-7CD9-18DF-2F7A-BCF9B3D17D42}"/>
                  </a:ext>
                </a:extLst>
              </p:cNvPr>
              <p:cNvSpPr/>
              <p:nvPr/>
            </p:nvSpPr>
            <p:spPr>
              <a:xfrm>
                <a:off x="6444410" y="318543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245" name="Freeform: Shape 244">
                <a:extLst>
                  <a:ext uri="{FF2B5EF4-FFF2-40B4-BE49-F238E27FC236}">
                    <a16:creationId xmlns:a16="http://schemas.microsoft.com/office/drawing/2014/main" id="{02305A88-018A-199E-C643-D836BAEF1422}"/>
                  </a:ext>
                </a:extLst>
              </p:cNvPr>
              <p:cNvSpPr/>
              <p:nvPr/>
            </p:nvSpPr>
            <p:spPr>
              <a:xfrm>
                <a:off x="6148469" y="3244676"/>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46" name="Freeform: Shape 245">
                <a:extLst>
                  <a:ext uri="{FF2B5EF4-FFF2-40B4-BE49-F238E27FC236}">
                    <a16:creationId xmlns:a16="http://schemas.microsoft.com/office/drawing/2014/main" id="{48C1EFD8-591D-2ECA-BAC0-4AB86CE1073C}"/>
                  </a:ext>
                </a:extLst>
              </p:cNvPr>
              <p:cNvSpPr/>
              <p:nvPr/>
            </p:nvSpPr>
            <p:spPr>
              <a:xfrm>
                <a:off x="620762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47" name="Freeform: Shape 246">
                <a:extLst>
                  <a:ext uri="{FF2B5EF4-FFF2-40B4-BE49-F238E27FC236}">
                    <a16:creationId xmlns:a16="http://schemas.microsoft.com/office/drawing/2014/main" id="{A142A1D9-5A37-BB6D-C1FA-EF4949597DE2}"/>
                  </a:ext>
                </a:extLst>
              </p:cNvPr>
              <p:cNvSpPr/>
              <p:nvPr/>
            </p:nvSpPr>
            <p:spPr>
              <a:xfrm>
                <a:off x="6266865" y="3244676"/>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248" name="Freeform: Shape 247">
                <a:extLst>
                  <a:ext uri="{FF2B5EF4-FFF2-40B4-BE49-F238E27FC236}">
                    <a16:creationId xmlns:a16="http://schemas.microsoft.com/office/drawing/2014/main" id="{CB892229-30B0-2A2F-DE81-9903EE8C6B01}"/>
                  </a:ext>
                </a:extLst>
              </p:cNvPr>
              <p:cNvSpPr/>
              <p:nvPr/>
            </p:nvSpPr>
            <p:spPr>
              <a:xfrm>
                <a:off x="6326014"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49" name="Freeform: Shape 248">
                <a:extLst>
                  <a:ext uri="{FF2B5EF4-FFF2-40B4-BE49-F238E27FC236}">
                    <a16:creationId xmlns:a16="http://schemas.microsoft.com/office/drawing/2014/main" id="{10DCD7A2-F26E-16F5-B325-A49A69822E1C}"/>
                  </a:ext>
                </a:extLst>
              </p:cNvPr>
              <p:cNvSpPr/>
              <p:nvPr/>
            </p:nvSpPr>
            <p:spPr>
              <a:xfrm>
                <a:off x="638526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250" name="Freeform: Shape 249">
                <a:extLst>
                  <a:ext uri="{FF2B5EF4-FFF2-40B4-BE49-F238E27FC236}">
                    <a16:creationId xmlns:a16="http://schemas.microsoft.com/office/drawing/2014/main" id="{43B6F00A-6506-D734-C9AE-3D05A8746B95}"/>
                  </a:ext>
                </a:extLst>
              </p:cNvPr>
              <p:cNvSpPr/>
              <p:nvPr/>
            </p:nvSpPr>
            <p:spPr>
              <a:xfrm>
                <a:off x="6444410" y="32446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51" name="Freeform: Shape 250">
                <a:extLst>
                  <a:ext uri="{FF2B5EF4-FFF2-40B4-BE49-F238E27FC236}">
                    <a16:creationId xmlns:a16="http://schemas.microsoft.com/office/drawing/2014/main" id="{6BD372BC-B131-63AB-26D4-8759F2FF9CBE}"/>
                  </a:ext>
                </a:extLst>
              </p:cNvPr>
              <p:cNvSpPr/>
              <p:nvPr/>
            </p:nvSpPr>
            <p:spPr>
              <a:xfrm>
                <a:off x="6148469"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52" name="Freeform: Shape 251">
                <a:extLst>
                  <a:ext uri="{FF2B5EF4-FFF2-40B4-BE49-F238E27FC236}">
                    <a16:creationId xmlns:a16="http://schemas.microsoft.com/office/drawing/2014/main" id="{EB8687A8-DD77-E9DD-27E5-6FFB31EE215A}"/>
                  </a:ext>
                </a:extLst>
              </p:cNvPr>
              <p:cNvSpPr/>
              <p:nvPr/>
            </p:nvSpPr>
            <p:spPr>
              <a:xfrm>
                <a:off x="620762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53" name="Freeform: Shape 252">
                <a:extLst>
                  <a:ext uri="{FF2B5EF4-FFF2-40B4-BE49-F238E27FC236}">
                    <a16:creationId xmlns:a16="http://schemas.microsoft.com/office/drawing/2014/main" id="{731B8C47-EE60-9FEC-7FD5-AD8BA28F5944}"/>
                  </a:ext>
                </a:extLst>
              </p:cNvPr>
              <p:cNvSpPr/>
              <p:nvPr/>
            </p:nvSpPr>
            <p:spPr>
              <a:xfrm>
                <a:off x="6266865" y="330382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254" name="Freeform: Shape 253">
                <a:extLst>
                  <a:ext uri="{FF2B5EF4-FFF2-40B4-BE49-F238E27FC236}">
                    <a16:creationId xmlns:a16="http://schemas.microsoft.com/office/drawing/2014/main" id="{1245FE91-EE95-94EA-8230-C809D2604123}"/>
                  </a:ext>
                </a:extLst>
              </p:cNvPr>
              <p:cNvSpPr/>
              <p:nvPr/>
            </p:nvSpPr>
            <p:spPr>
              <a:xfrm>
                <a:off x="632601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55" name="Freeform: Shape 254">
                <a:extLst>
                  <a:ext uri="{FF2B5EF4-FFF2-40B4-BE49-F238E27FC236}">
                    <a16:creationId xmlns:a16="http://schemas.microsoft.com/office/drawing/2014/main" id="{12A15876-3365-F739-8342-D821968BC60B}"/>
                  </a:ext>
                </a:extLst>
              </p:cNvPr>
              <p:cNvSpPr/>
              <p:nvPr/>
            </p:nvSpPr>
            <p:spPr>
              <a:xfrm>
                <a:off x="638526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256" name="Freeform: Shape 255">
                <a:extLst>
                  <a:ext uri="{FF2B5EF4-FFF2-40B4-BE49-F238E27FC236}">
                    <a16:creationId xmlns:a16="http://schemas.microsoft.com/office/drawing/2014/main" id="{31BB23C5-6DBA-34DF-A9B1-DB156A159611}"/>
                  </a:ext>
                </a:extLst>
              </p:cNvPr>
              <p:cNvSpPr/>
              <p:nvPr/>
            </p:nvSpPr>
            <p:spPr>
              <a:xfrm>
                <a:off x="644441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57" name="Freeform: Shape 256">
                <a:extLst>
                  <a:ext uri="{FF2B5EF4-FFF2-40B4-BE49-F238E27FC236}">
                    <a16:creationId xmlns:a16="http://schemas.microsoft.com/office/drawing/2014/main" id="{1A774915-1153-1A4D-CB1B-E62630AFCB1E}"/>
                  </a:ext>
                </a:extLst>
              </p:cNvPr>
              <p:cNvSpPr/>
              <p:nvPr/>
            </p:nvSpPr>
            <p:spPr>
              <a:xfrm>
                <a:off x="6148469"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58" name="Freeform: Shape 257">
                <a:extLst>
                  <a:ext uri="{FF2B5EF4-FFF2-40B4-BE49-F238E27FC236}">
                    <a16:creationId xmlns:a16="http://schemas.microsoft.com/office/drawing/2014/main" id="{8B8C1130-7159-674E-6547-37909BA531BD}"/>
                  </a:ext>
                </a:extLst>
              </p:cNvPr>
              <p:cNvSpPr/>
              <p:nvPr/>
            </p:nvSpPr>
            <p:spPr>
              <a:xfrm>
                <a:off x="620762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59" name="Freeform: Shape 258">
                <a:extLst>
                  <a:ext uri="{FF2B5EF4-FFF2-40B4-BE49-F238E27FC236}">
                    <a16:creationId xmlns:a16="http://schemas.microsoft.com/office/drawing/2014/main" id="{0CA2D6E6-C35A-60AC-F139-AD8CAA8C27B4}"/>
                  </a:ext>
                </a:extLst>
              </p:cNvPr>
              <p:cNvSpPr/>
              <p:nvPr/>
            </p:nvSpPr>
            <p:spPr>
              <a:xfrm>
                <a:off x="6266865" y="3363072"/>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260" name="Freeform: Shape 259">
                <a:extLst>
                  <a:ext uri="{FF2B5EF4-FFF2-40B4-BE49-F238E27FC236}">
                    <a16:creationId xmlns:a16="http://schemas.microsoft.com/office/drawing/2014/main" id="{633825FA-5937-77F7-4ACB-51C7DFB5BF49}"/>
                  </a:ext>
                </a:extLst>
              </p:cNvPr>
              <p:cNvSpPr/>
              <p:nvPr/>
            </p:nvSpPr>
            <p:spPr>
              <a:xfrm>
                <a:off x="632601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61" name="Freeform: Shape 260">
                <a:extLst>
                  <a:ext uri="{FF2B5EF4-FFF2-40B4-BE49-F238E27FC236}">
                    <a16:creationId xmlns:a16="http://schemas.microsoft.com/office/drawing/2014/main" id="{28AA0F1D-D6BD-4C30-F296-0AC57B393583}"/>
                  </a:ext>
                </a:extLst>
              </p:cNvPr>
              <p:cNvSpPr/>
              <p:nvPr/>
            </p:nvSpPr>
            <p:spPr>
              <a:xfrm>
                <a:off x="638526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262" name="Freeform: Shape 261">
                <a:extLst>
                  <a:ext uri="{FF2B5EF4-FFF2-40B4-BE49-F238E27FC236}">
                    <a16:creationId xmlns:a16="http://schemas.microsoft.com/office/drawing/2014/main" id="{FCD477AB-2B2B-8B1F-92BA-5A04A33D572D}"/>
                  </a:ext>
                </a:extLst>
              </p:cNvPr>
              <p:cNvSpPr/>
              <p:nvPr/>
            </p:nvSpPr>
            <p:spPr>
              <a:xfrm>
                <a:off x="6444410" y="3363074"/>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63" name="Freeform: Shape 262">
                <a:extLst>
                  <a:ext uri="{FF2B5EF4-FFF2-40B4-BE49-F238E27FC236}">
                    <a16:creationId xmlns:a16="http://schemas.microsoft.com/office/drawing/2014/main" id="{3691BB30-0600-19FD-3A1D-EF9FC33E8971}"/>
                  </a:ext>
                </a:extLst>
              </p:cNvPr>
              <p:cNvSpPr/>
              <p:nvPr/>
            </p:nvSpPr>
            <p:spPr>
              <a:xfrm>
                <a:off x="6148469"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64" name="Freeform: Shape 263">
                <a:extLst>
                  <a:ext uri="{FF2B5EF4-FFF2-40B4-BE49-F238E27FC236}">
                    <a16:creationId xmlns:a16="http://schemas.microsoft.com/office/drawing/2014/main" id="{1D96463A-FB4F-F02A-DCB6-6C2A9C741BB7}"/>
                  </a:ext>
                </a:extLst>
              </p:cNvPr>
              <p:cNvSpPr/>
              <p:nvPr/>
            </p:nvSpPr>
            <p:spPr>
              <a:xfrm>
                <a:off x="620762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65" name="Freeform: Shape 264">
                <a:extLst>
                  <a:ext uri="{FF2B5EF4-FFF2-40B4-BE49-F238E27FC236}">
                    <a16:creationId xmlns:a16="http://schemas.microsoft.com/office/drawing/2014/main" id="{4042BD9E-B883-E193-6EEE-8D4E9D55D5FE}"/>
                  </a:ext>
                </a:extLst>
              </p:cNvPr>
              <p:cNvSpPr/>
              <p:nvPr/>
            </p:nvSpPr>
            <p:spPr>
              <a:xfrm>
                <a:off x="6266865" y="3422225"/>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266" name="Freeform: Shape 265">
                <a:extLst>
                  <a:ext uri="{FF2B5EF4-FFF2-40B4-BE49-F238E27FC236}">
                    <a16:creationId xmlns:a16="http://schemas.microsoft.com/office/drawing/2014/main" id="{E7142163-F437-C7EA-2862-1D1113E1741F}"/>
                  </a:ext>
                </a:extLst>
              </p:cNvPr>
              <p:cNvSpPr/>
              <p:nvPr/>
            </p:nvSpPr>
            <p:spPr>
              <a:xfrm>
                <a:off x="632601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67" name="Freeform: Shape 266">
                <a:extLst>
                  <a:ext uri="{FF2B5EF4-FFF2-40B4-BE49-F238E27FC236}">
                    <a16:creationId xmlns:a16="http://schemas.microsoft.com/office/drawing/2014/main" id="{A3A6030F-433C-423D-3EBC-E903167344CD}"/>
                  </a:ext>
                </a:extLst>
              </p:cNvPr>
              <p:cNvSpPr/>
              <p:nvPr/>
            </p:nvSpPr>
            <p:spPr>
              <a:xfrm>
                <a:off x="638526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268" name="Freeform: Shape 267">
                <a:extLst>
                  <a:ext uri="{FF2B5EF4-FFF2-40B4-BE49-F238E27FC236}">
                    <a16:creationId xmlns:a16="http://schemas.microsoft.com/office/drawing/2014/main" id="{6ADDA69E-81B7-25E8-60C6-898E3B6FEE30}"/>
                  </a:ext>
                </a:extLst>
              </p:cNvPr>
              <p:cNvSpPr/>
              <p:nvPr/>
            </p:nvSpPr>
            <p:spPr>
              <a:xfrm>
                <a:off x="6444410" y="34222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69" name="Freeform: Shape 268">
                <a:extLst>
                  <a:ext uri="{FF2B5EF4-FFF2-40B4-BE49-F238E27FC236}">
                    <a16:creationId xmlns:a16="http://schemas.microsoft.com/office/drawing/2014/main" id="{F4E13799-75AB-AD06-B7CB-99F0AAE13634}"/>
                  </a:ext>
                </a:extLst>
              </p:cNvPr>
              <p:cNvSpPr/>
              <p:nvPr/>
            </p:nvSpPr>
            <p:spPr>
              <a:xfrm>
                <a:off x="5734038" y="3481374"/>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270" name="Freeform: Shape 269">
                <a:extLst>
                  <a:ext uri="{FF2B5EF4-FFF2-40B4-BE49-F238E27FC236}">
                    <a16:creationId xmlns:a16="http://schemas.microsoft.com/office/drawing/2014/main" id="{0804D0FD-D5F6-989A-1353-AB2415DE5AAD}"/>
                  </a:ext>
                </a:extLst>
              </p:cNvPr>
              <p:cNvSpPr/>
              <p:nvPr/>
            </p:nvSpPr>
            <p:spPr>
              <a:xfrm>
                <a:off x="5793283"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271" name="Freeform: Shape 270">
                <a:extLst>
                  <a:ext uri="{FF2B5EF4-FFF2-40B4-BE49-F238E27FC236}">
                    <a16:creationId xmlns:a16="http://schemas.microsoft.com/office/drawing/2014/main" id="{DD9CA33B-1731-9EE4-87F6-EE8ED71F0FCE}"/>
                  </a:ext>
                </a:extLst>
              </p:cNvPr>
              <p:cNvSpPr/>
              <p:nvPr/>
            </p:nvSpPr>
            <p:spPr>
              <a:xfrm>
                <a:off x="5852433"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272" name="Freeform: Shape 271">
                <a:extLst>
                  <a:ext uri="{FF2B5EF4-FFF2-40B4-BE49-F238E27FC236}">
                    <a16:creationId xmlns:a16="http://schemas.microsoft.com/office/drawing/2014/main" id="{98E1FA9A-5418-9273-08D6-F96C0F2F5845}"/>
                  </a:ext>
                </a:extLst>
              </p:cNvPr>
              <p:cNvSpPr/>
              <p:nvPr/>
            </p:nvSpPr>
            <p:spPr>
              <a:xfrm>
                <a:off x="591167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273" name="Freeform: Shape 272">
                <a:extLst>
                  <a:ext uri="{FF2B5EF4-FFF2-40B4-BE49-F238E27FC236}">
                    <a16:creationId xmlns:a16="http://schemas.microsoft.com/office/drawing/2014/main" id="{72583756-4C06-588C-4A35-CA4762384A9F}"/>
                  </a:ext>
                </a:extLst>
              </p:cNvPr>
              <p:cNvSpPr/>
              <p:nvPr/>
            </p:nvSpPr>
            <p:spPr>
              <a:xfrm>
                <a:off x="597082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274" name="Freeform: Shape 273">
                <a:extLst>
                  <a:ext uri="{FF2B5EF4-FFF2-40B4-BE49-F238E27FC236}">
                    <a16:creationId xmlns:a16="http://schemas.microsoft.com/office/drawing/2014/main" id="{35E4D287-AEB5-0974-3938-13C2A2C7C220}"/>
                  </a:ext>
                </a:extLst>
              </p:cNvPr>
              <p:cNvSpPr/>
              <p:nvPr/>
            </p:nvSpPr>
            <p:spPr>
              <a:xfrm>
                <a:off x="6030074"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275" name="Freeform: Shape 274">
                <a:extLst>
                  <a:ext uri="{FF2B5EF4-FFF2-40B4-BE49-F238E27FC236}">
                    <a16:creationId xmlns:a16="http://schemas.microsoft.com/office/drawing/2014/main" id="{A60AE3F2-4BA7-9BC6-E9F5-2C84E90257DD}"/>
                  </a:ext>
                </a:extLst>
              </p:cNvPr>
              <p:cNvSpPr/>
              <p:nvPr/>
            </p:nvSpPr>
            <p:spPr>
              <a:xfrm>
                <a:off x="6089224"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276" name="Freeform: Shape 275">
                <a:extLst>
                  <a:ext uri="{FF2B5EF4-FFF2-40B4-BE49-F238E27FC236}">
                    <a16:creationId xmlns:a16="http://schemas.microsoft.com/office/drawing/2014/main" id="{DCD61BC3-0FD2-5601-2D92-709C8A0C85B4}"/>
                  </a:ext>
                </a:extLst>
              </p:cNvPr>
              <p:cNvSpPr/>
              <p:nvPr/>
            </p:nvSpPr>
            <p:spPr>
              <a:xfrm>
                <a:off x="5734038" y="354062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277" name="Freeform: Shape 276">
                <a:extLst>
                  <a:ext uri="{FF2B5EF4-FFF2-40B4-BE49-F238E27FC236}">
                    <a16:creationId xmlns:a16="http://schemas.microsoft.com/office/drawing/2014/main" id="{6F7177E1-2D8E-59A5-8ACA-6EF25557521F}"/>
                  </a:ext>
                </a:extLst>
              </p:cNvPr>
              <p:cNvSpPr/>
              <p:nvPr/>
            </p:nvSpPr>
            <p:spPr>
              <a:xfrm>
                <a:off x="5793283"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278" name="Freeform: Shape 277">
                <a:extLst>
                  <a:ext uri="{FF2B5EF4-FFF2-40B4-BE49-F238E27FC236}">
                    <a16:creationId xmlns:a16="http://schemas.microsoft.com/office/drawing/2014/main" id="{71F26053-12CE-7CC0-185F-BA955FB26D5B}"/>
                  </a:ext>
                </a:extLst>
              </p:cNvPr>
              <p:cNvSpPr/>
              <p:nvPr/>
            </p:nvSpPr>
            <p:spPr>
              <a:xfrm>
                <a:off x="5852433"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79" name="Freeform: Shape 278">
                <a:extLst>
                  <a:ext uri="{FF2B5EF4-FFF2-40B4-BE49-F238E27FC236}">
                    <a16:creationId xmlns:a16="http://schemas.microsoft.com/office/drawing/2014/main" id="{0F6433A9-A239-291B-CC37-E04EDBF89599}"/>
                  </a:ext>
                </a:extLst>
              </p:cNvPr>
              <p:cNvSpPr/>
              <p:nvPr/>
            </p:nvSpPr>
            <p:spPr>
              <a:xfrm>
                <a:off x="591167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80" name="Freeform: Shape 279">
                <a:extLst>
                  <a:ext uri="{FF2B5EF4-FFF2-40B4-BE49-F238E27FC236}">
                    <a16:creationId xmlns:a16="http://schemas.microsoft.com/office/drawing/2014/main" id="{80B98834-F423-A123-ABF8-F818354C9496}"/>
                  </a:ext>
                </a:extLst>
              </p:cNvPr>
              <p:cNvSpPr/>
              <p:nvPr/>
            </p:nvSpPr>
            <p:spPr>
              <a:xfrm>
                <a:off x="597082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81" name="Freeform: Shape 280">
                <a:extLst>
                  <a:ext uri="{FF2B5EF4-FFF2-40B4-BE49-F238E27FC236}">
                    <a16:creationId xmlns:a16="http://schemas.microsoft.com/office/drawing/2014/main" id="{05C1B754-7C70-6D6B-757B-EF509C981D6B}"/>
                  </a:ext>
                </a:extLst>
              </p:cNvPr>
              <p:cNvSpPr/>
              <p:nvPr/>
            </p:nvSpPr>
            <p:spPr>
              <a:xfrm>
                <a:off x="6030074"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282" name="Freeform: Shape 281">
                <a:extLst>
                  <a:ext uri="{FF2B5EF4-FFF2-40B4-BE49-F238E27FC236}">
                    <a16:creationId xmlns:a16="http://schemas.microsoft.com/office/drawing/2014/main" id="{54CEEBB1-49D0-F6D2-51C3-EF59854A2A21}"/>
                  </a:ext>
                </a:extLst>
              </p:cNvPr>
              <p:cNvSpPr/>
              <p:nvPr/>
            </p:nvSpPr>
            <p:spPr>
              <a:xfrm>
                <a:off x="6089224"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83" name="Freeform: Shape 282">
                <a:extLst>
                  <a:ext uri="{FF2B5EF4-FFF2-40B4-BE49-F238E27FC236}">
                    <a16:creationId xmlns:a16="http://schemas.microsoft.com/office/drawing/2014/main" id="{1B1942FF-31B6-07C0-F8F0-96122E8873CB}"/>
                  </a:ext>
                </a:extLst>
              </p:cNvPr>
              <p:cNvSpPr/>
              <p:nvPr/>
            </p:nvSpPr>
            <p:spPr>
              <a:xfrm>
                <a:off x="5734038" y="359977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284" name="Freeform: Shape 283">
                <a:extLst>
                  <a:ext uri="{FF2B5EF4-FFF2-40B4-BE49-F238E27FC236}">
                    <a16:creationId xmlns:a16="http://schemas.microsoft.com/office/drawing/2014/main" id="{49BA3BF6-CA0E-CDF4-A1C3-91EF044F5CC2}"/>
                  </a:ext>
                </a:extLst>
              </p:cNvPr>
              <p:cNvSpPr/>
              <p:nvPr/>
            </p:nvSpPr>
            <p:spPr>
              <a:xfrm>
                <a:off x="5793283" y="359977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85" name="Freeform: Shape 284">
                <a:extLst>
                  <a:ext uri="{FF2B5EF4-FFF2-40B4-BE49-F238E27FC236}">
                    <a16:creationId xmlns:a16="http://schemas.microsoft.com/office/drawing/2014/main" id="{E12173AA-C933-CB7F-D216-F9937BF95924}"/>
                  </a:ext>
                </a:extLst>
              </p:cNvPr>
              <p:cNvSpPr/>
              <p:nvPr/>
            </p:nvSpPr>
            <p:spPr>
              <a:xfrm>
                <a:off x="5852433"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86" name="Freeform: Shape 285">
                <a:extLst>
                  <a:ext uri="{FF2B5EF4-FFF2-40B4-BE49-F238E27FC236}">
                    <a16:creationId xmlns:a16="http://schemas.microsoft.com/office/drawing/2014/main" id="{1FDA15B5-4A46-674B-3B2A-24C418D625F5}"/>
                  </a:ext>
                </a:extLst>
              </p:cNvPr>
              <p:cNvSpPr/>
              <p:nvPr/>
            </p:nvSpPr>
            <p:spPr>
              <a:xfrm>
                <a:off x="591167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87" name="Freeform: Shape 286">
                <a:extLst>
                  <a:ext uri="{FF2B5EF4-FFF2-40B4-BE49-F238E27FC236}">
                    <a16:creationId xmlns:a16="http://schemas.microsoft.com/office/drawing/2014/main" id="{4216C560-0B15-750C-ACE3-183C0F953863}"/>
                  </a:ext>
                </a:extLst>
              </p:cNvPr>
              <p:cNvSpPr/>
              <p:nvPr/>
            </p:nvSpPr>
            <p:spPr>
              <a:xfrm>
                <a:off x="597082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88" name="Freeform: Shape 287">
                <a:extLst>
                  <a:ext uri="{FF2B5EF4-FFF2-40B4-BE49-F238E27FC236}">
                    <a16:creationId xmlns:a16="http://schemas.microsoft.com/office/drawing/2014/main" id="{D56D238D-19CD-3C8D-9F07-A94CE5330A50}"/>
                  </a:ext>
                </a:extLst>
              </p:cNvPr>
              <p:cNvSpPr/>
              <p:nvPr/>
            </p:nvSpPr>
            <p:spPr>
              <a:xfrm>
                <a:off x="6030073" y="3599770"/>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89" name="Freeform: Shape 288">
                <a:extLst>
                  <a:ext uri="{FF2B5EF4-FFF2-40B4-BE49-F238E27FC236}">
                    <a16:creationId xmlns:a16="http://schemas.microsoft.com/office/drawing/2014/main" id="{7A2CFA42-BE7B-DF69-D290-96926A486B01}"/>
                  </a:ext>
                </a:extLst>
              </p:cNvPr>
              <p:cNvSpPr/>
              <p:nvPr/>
            </p:nvSpPr>
            <p:spPr>
              <a:xfrm>
                <a:off x="6089224"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90" name="Freeform: Shape 289">
                <a:extLst>
                  <a:ext uri="{FF2B5EF4-FFF2-40B4-BE49-F238E27FC236}">
                    <a16:creationId xmlns:a16="http://schemas.microsoft.com/office/drawing/2014/main" id="{7DDF9075-79C6-09DE-0243-8EB087DD8B6D}"/>
                  </a:ext>
                </a:extLst>
              </p:cNvPr>
              <p:cNvSpPr/>
              <p:nvPr/>
            </p:nvSpPr>
            <p:spPr>
              <a:xfrm>
                <a:off x="5734037" y="365901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291" name="Freeform: Shape 290">
                <a:extLst>
                  <a:ext uri="{FF2B5EF4-FFF2-40B4-BE49-F238E27FC236}">
                    <a16:creationId xmlns:a16="http://schemas.microsoft.com/office/drawing/2014/main" id="{BB88C7F7-560D-7114-3B25-44D216397FBB}"/>
                  </a:ext>
                </a:extLst>
              </p:cNvPr>
              <p:cNvSpPr/>
              <p:nvPr/>
            </p:nvSpPr>
            <p:spPr>
              <a:xfrm>
                <a:off x="5793282" y="3659014"/>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92" name="Freeform: Shape 291">
                <a:extLst>
                  <a:ext uri="{FF2B5EF4-FFF2-40B4-BE49-F238E27FC236}">
                    <a16:creationId xmlns:a16="http://schemas.microsoft.com/office/drawing/2014/main" id="{A2D03A78-FC6C-2A68-70D6-0B8E88B24C14}"/>
                  </a:ext>
                </a:extLst>
              </p:cNvPr>
              <p:cNvSpPr/>
              <p:nvPr/>
            </p:nvSpPr>
            <p:spPr>
              <a:xfrm>
                <a:off x="5852432"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93" name="Freeform: Shape 292">
                <a:extLst>
                  <a:ext uri="{FF2B5EF4-FFF2-40B4-BE49-F238E27FC236}">
                    <a16:creationId xmlns:a16="http://schemas.microsoft.com/office/drawing/2014/main" id="{42F343B2-10E2-A5C3-382F-F351CE706E1E}"/>
                  </a:ext>
                </a:extLst>
              </p:cNvPr>
              <p:cNvSpPr/>
              <p:nvPr/>
            </p:nvSpPr>
            <p:spPr>
              <a:xfrm>
                <a:off x="591167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94" name="Freeform: Shape 293">
                <a:extLst>
                  <a:ext uri="{FF2B5EF4-FFF2-40B4-BE49-F238E27FC236}">
                    <a16:creationId xmlns:a16="http://schemas.microsoft.com/office/drawing/2014/main" id="{E91B4800-F3C1-2FBA-353C-E40E277DE280}"/>
                  </a:ext>
                </a:extLst>
              </p:cNvPr>
              <p:cNvSpPr/>
              <p:nvPr/>
            </p:nvSpPr>
            <p:spPr>
              <a:xfrm>
                <a:off x="597082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95" name="Freeform: Shape 294">
                <a:extLst>
                  <a:ext uri="{FF2B5EF4-FFF2-40B4-BE49-F238E27FC236}">
                    <a16:creationId xmlns:a16="http://schemas.microsoft.com/office/drawing/2014/main" id="{B189D44C-4B31-F1A6-F092-D7212F6DBA63}"/>
                  </a:ext>
                </a:extLst>
              </p:cNvPr>
              <p:cNvSpPr/>
              <p:nvPr/>
            </p:nvSpPr>
            <p:spPr>
              <a:xfrm>
                <a:off x="6030073" y="3659014"/>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96" name="Freeform: Shape 295">
                <a:extLst>
                  <a:ext uri="{FF2B5EF4-FFF2-40B4-BE49-F238E27FC236}">
                    <a16:creationId xmlns:a16="http://schemas.microsoft.com/office/drawing/2014/main" id="{80988B60-A0FD-9AE3-4F71-98B85413030C}"/>
                  </a:ext>
                </a:extLst>
              </p:cNvPr>
              <p:cNvSpPr/>
              <p:nvPr/>
            </p:nvSpPr>
            <p:spPr>
              <a:xfrm>
                <a:off x="6089224"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97" name="Freeform: Shape 296">
                <a:extLst>
                  <a:ext uri="{FF2B5EF4-FFF2-40B4-BE49-F238E27FC236}">
                    <a16:creationId xmlns:a16="http://schemas.microsoft.com/office/drawing/2014/main" id="{ACDAF5C4-9771-52DA-9BCC-8FACDE6D074C}"/>
                  </a:ext>
                </a:extLst>
              </p:cNvPr>
              <p:cNvSpPr/>
              <p:nvPr/>
            </p:nvSpPr>
            <p:spPr>
              <a:xfrm>
                <a:off x="5734039" y="371816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298" name="Freeform: Shape 297">
                <a:extLst>
                  <a:ext uri="{FF2B5EF4-FFF2-40B4-BE49-F238E27FC236}">
                    <a16:creationId xmlns:a16="http://schemas.microsoft.com/office/drawing/2014/main" id="{0F063F42-3715-0777-4229-2615376E637C}"/>
                  </a:ext>
                </a:extLst>
              </p:cNvPr>
              <p:cNvSpPr/>
              <p:nvPr/>
            </p:nvSpPr>
            <p:spPr>
              <a:xfrm>
                <a:off x="5793284" y="371816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99" name="Freeform: Shape 298">
                <a:extLst>
                  <a:ext uri="{FF2B5EF4-FFF2-40B4-BE49-F238E27FC236}">
                    <a16:creationId xmlns:a16="http://schemas.microsoft.com/office/drawing/2014/main" id="{C8512136-A0ED-BE55-A552-8DDED966AAC9}"/>
                  </a:ext>
                </a:extLst>
              </p:cNvPr>
              <p:cNvSpPr/>
              <p:nvPr/>
            </p:nvSpPr>
            <p:spPr>
              <a:xfrm>
                <a:off x="5852434"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00" name="Freeform: Shape 299">
                <a:extLst>
                  <a:ext uri="{FF2B5EF4-FFF2-40B4-BE49-F238E27FC236}">
                    <a16:creationId xmlns:a16="http://schemas.microsoft.com/office/drawing/2014/main" id="{0728D590-3944-83C0-4571-259231723B04}"/>
                  </a:ext>
                </a:extLst>
              </p:cNvPr>
              <p:cNvSpPr/>
              <p:nvPr/>
            </p:nvSpPr>
            <p:spPr>
              <a:xfrm>
                <a:off x="591167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01" name="Freeform: Shape 300">
                <a:extLst>
                  <a:ext uri="{FF2B5EF4-FFF2-40B4-BE49-F238E27FC236}">
                    <a16:creationId xmlns:a16="http://schemas.microsoft.com/office/drawing/2014/main" id="{008392B3-351F-39A4-64FA-888E4C667808}"/>
                  </a:ext>
                </a:extLst>
              </p:cNvPr>
              <p:cNvSpPr/>
              <p:nvPr/>
            </p:nvSpPr>
            <p:spPr>
              <a:xfrm>
                <a:off x="597082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02" name="Freeform: Shape 301">
                <a:extLst>
                  <a:ext uri="{FF2B5EF4-FFF2-40B4-BE49-F238E27FC236}">
                    <a16:creationId xmlns:a16="http://schemas.microsoft.com/office/drawing/2014/main" id="{C6CFD68A-2FA1-BE85-C466-60660997D512}"/>
                  </a:ext>
                </a:extLst>
              </p:cNvPr>
              <p:cNvSpPr/>
              <p:nvPr/>
            </p:nvSpPr>
            <p:spPr>
              <a:xfrm>
                <a:off x="6030074" y="371816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03" name="Freeform: Shape 302">
                <a:extLst>
                  <a:ext uri="{FF2B5EF4-FFF2-40B4-BE49-F238E27FC236}">
                    <a16:creationId xmlns:a16="http://schemas.microsoft.com/office/drawing/2014/main" id="{E40B9677-975D-D51A-3B6B-C3996E8108DF}"/>
                  </a:ext>
                </a:extLst>
              </p:cNvPr>
              <p:cNvSpPr/>
              <p:nvPr/>
            </p:nvSpPr>
            <p:spPr>
              <a:xfrm>
                <a:off x="6089225"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04" name="Freeform: Shape 303">
                <a:extLst>
                  <a:ext uri="{FF2B5EF4-FFF2-40B4-BE49-F238E27FC236}">
                    <a16:creationId xmlns:a16="http://schemas.microsoft.com/office/drawing/2014/main" id="{1FC0A8E6-9F24-39E7-83F8-492B98AFD7F6}"/>
                  </a:ext>
                </a:extLst>
              </p:cNvPr>
              <p:cNvSpPr/>
              <p:nvPr/>
            </p:nvSpPr>
            <p:spPr>
              <a:xfrm>
                <a:off x="5734040" y="377741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305" name="Freeform: Shape 304">
                <a:extLst>
                  <a:ext uri="{FF2B5EF4-FFF2-40B4-BE49-F238E27FC236}">
                    <a16:creationId xmlns:a16="http://schemas.microsoft.com/office/drawing/2014/main" id="{9620487B-CC0B-12CB-2E2A-7933C866D677}"/>
                  </a:ext>
                </a:extLst>
              </p:cNvPr>
              <p:cNvSpPr/>
              <p:nvPr/>
            </p:nvSpPr>
            <p:spPr>
              <a:xfrm>
                <a:off x="5793285"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306" name="Freeform: Shape 305">
                <a:extLst>
                  <a:ext uri="{FF2B5EF4-FFF2-40B4-BE49-F238E27FC236}">
                    <a16:creationId xmlns:a16="http://schemas.microsoft.com/office/drawing/2014/main" id="{4DD4FC8C-C6AA-DD33-E48A-1CDC99CC486A}"/>
                  </a:ext>
                </a:extLst>
              </p:cNvPr>
              <p:cNvSpPr/>
              <p:nvPr/>
            </p:nvSpPr>
            <p:spPr>
              <a:xfrm>
                <a:off x="5852436"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07" name="Freeform: Shape 306">
                <a:extLst>
                  <a:ext uri="{FF2B5EF4-FFF2-40B4-BE49-F238E27FC236}">
                    <a16:creationId xmlns:a16="http://schemas.microsoft.com/office/drawing/2014/main" id="{3D5E9293-34A3-6E7B-346B-1475FB9F6A14}"/>
                  </a:ext>
                </a:extLst>
              </p:cNvPr>
              <p:cNvSpPr/>
              <p:nvPr/>
            </p:nvSpPr>
            <p:spPr>
              <a:xfrm>
                <a:off x="5911683"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08" name="Freeform: Shape 307">
                <a:extLst>
                  <a:ext uri="{FF2B5EF4-FFF2-40B4-BE49-F238E27FC236}">
                    <a16:creationId xmlns:a16="http://schemas.microsoft.com/office/drawing/2014/main" id="{FEB1DF3A-4F97-D888-EA49-D3089CE7AA9F}"/>
                  </a:ext>
                </a:extLst>
              </p:cNvPr>
              <p:cNvSpPr/>
              <p:nvPr/>
            </p:nvSpPr>
            <p:spPr>
              <a:xfrm>
                <a:off x="5970835"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09" name="Freeform: Shape 308">
                <a:extLst>
                  <a:ext uri="{FF2B5EF4-FFF2-40B4-BE49-F238E27FC236}">
                    <a16:creationId xmlns:a16="http://schemas.microsoft.com/office/drawing/2014/main" id="{C9BB80A1-3AAA-BCB3-88C4-C73D7694BECD}"/>
                  </a:ext>
                </a:extLst>
              </p:cNvPr>
              <p:cNvSpPr/>
              <p:nvPr/>
            </p:nvSpPr>
            <p:spPr>
              <a:xfrm>
                <a:off x="6030082"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310" name="Freeform: Shape 309">
                <a:extLst>
                  <a:ext uri="{FF2B5EF4-FFF2-40B4-BE49-F238E27FC236}">
                    <a16:creationId xmlns:a16="http://schemas.microsoft.com/office/drawing/2014/main" id="{440FE9D3-67CF-469F-985B-8DD35BC8B4E6}"/>
                  </a:ext>
                </a:extLst>
              </p:cNvPr>
              <p:cNvSpPr/>
              <p:nvPr/>
            </p:nvSpPr>
            <p:spPr>
              <a:xfrm>
                <a:off x="6089231"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11" name="Freeform: Shape 310">
                <a:extLst>
                  <a:ext uri="{FF2B5EF4-FFF2-40B4-BE49-F238E27FC236}">
                    <a16:creationId xmlns:a16="http://schemas.microsoft.com/office/drawing/2014/main" id="{0F2E6824-F865-4445-DA1F-C2697101EA7D}"/>
                  </a:ext>
                </a:extLst>
              </p:cNvPr>
              <p:cNvSpPr/>
              <p:nvPr/>
            </p:nvSpPr>
            <p:spPr>
              <a:xfrm>
                <a:off x="6148476" y="3481374"/>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312" name="Freeform: Shape 311">
                <a:extLst>
                  <a:ext uri="{FF2B5EF4-FFF2-40B4-BE49-F238E27FC236}">
                    <a16:creationId xmlns:a16="http://schemas.microsoft.com/office/drawing/2014/main" id="{EE43E7EE-F8BE-E205-9BC9-17FA0A93B697}"/>
                  </a:ext>
                </a:extLst>
              </p:cNvPr>
              <p:cNvSpPr/>
              <p:nvPr/>
            </p:nvSpPr>
            <p:spPr>
              <a:xfrm>
                <a:off x="6207627"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313" name="Freeform: Shape 312">
                <a:extLst>
                  <a:ext uri="{FF2B5EF4-FFF2-40B4-BE49-F238E27FC236}">
                    <a16:creationId xmlns:a16="http://schemas.microsoft.com/office/drawing/2014/main" id="{2D5D3520-2249-5C49-5928-4C78DC7E390B}"/>
                  </a:ext>
                </a:extLst>
              </p:cNvPr>
              <p:cNvSpPr/>
              <p:nvPr/>
            </p:nvSpPr>
            <p:spPr>
              <a:xfrm>
                <a:off x="6266872" y="3481374"/>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endParaRPr lang="en-US" dirty="0"/>
              </a:p>
            </p:txBody>
          </p:sp>
          <p:sp>
            <p:nvSpPr>
              <p:cNvPr id="314" name="Freeform: Shape 313">
                <a:extLst>
                  <a:ext uri="{FF2B5EF4-FFF2-40B4-BE49-F238E27FC236}">
                    <a16:creationId xmlns:a16="http://schemas.microsoft.com/office/drawing/2014/main" id="{CABABC59-6DC7-23AB-5AED-C7B5E14B34F4}"/>
                  </a:ext>
                </a:extLst>
              </p:cNvPr>
              <p:cNvSpPr/>
              <p:nvPr/>
            </p:nvSpPr>
            <p:spPr>
              <a:xfrm>
                <a:off x="6326022"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315" name="Freeform: Shape 314">
                <a:extLst>
                  <a:ext uri="{FF2B5EF4-FFF2-40B4-BE49-F238E27FC236}">
                    <a16:creationId xmlns:a16="http://schemas.microsoft.com/office/drawing/2014/main" id="{8BA57182-430D-B1EF-9C81-75F7E559C391}"/>
                  </a:ext>
                </a:extLst>
              </p:cNvPr>
              <p:cNvSpPr/>
              <p:nvPr/>
            </p:nvSpPr>
            <p:spPr>
              <a:xfrm>
                <a:off x="638526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endParaRPr lang="en-US" dirty="0"/>
              </a:p>
            </p:txBody>
          </p:sp>
          <p:sp>
            <p:nvSpPr>
              <p:cNvPr id="316" name="Freeform: Shape 315">
                <a:extLst>
                  <a:ext uri="{FF2B5EF4-FFF2-40B4-BE49-F238E27FC236}">
                    <a16:creationId xmlns:a16="http://schemas.microsoft.com/office/drawing/2014/main" id="{64EF12A0-5A6A-4F72-A2CC-57593764ED8E}"/>
                  </a:ext>
                </a:extLst>
              </p:cNvPr>
              <p:cNvSpPr/>
              <p:nvPr/>
            </p:nvSpPr>
            <p:spPr>
              <a:xfrm>
                <a:off x="6444417" y="348137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317" name="Freeform: Shape 316">
                <a:extLst>
                  <a:ext uri="{FF2B5EF4-FFF2-40B4-BE49-F238E27FC236}">
                    <a16:creationId xmlns:a16="http://schemas.microsoft.com/office/drawing/2014/main" id="{182DD8BC-1142-12AB-22CB-4F1D6EC0FA82}"/>
                  </a:ext>
                </a:extLst>
              </p:cNvPr>
              <p:cNvSpPr/>
              <p:nvPr/>
            </p:nvSpPr>
            <p:spPr>
              <a:xfrm>
                <a:off x="6148476" y="354062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18" name="Freeform: Shape 317">
                <a:extLst>
                  <a:ext uri="{FF2B5EF4-FFF2-40B4-BE49-F238E27FC236}">
                    <a16:creationId xmlns:a16="http://schemas.microsoft.com/office/drawing/2014/main" id="{D268EF0E-36FC-A0EF-E688-45CE00415496}"/>
                  </a:ext>
                </a:extLst>
              </p:cNvPr>
              <p:cNvSpPr/>
              <p:nvPr/>
            </p:nvSpPr>
            <p:spPr>
              <a:xfrm>
                <a:off x="6207627" y="354062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19" name="Freeform: Shape 318">
                <a:extLst>
                  <a:ext uri="{FF2B5EF4-FFF2-40B4-BE49-F238E27FC236}">
                    <a16:creationId xmlns:a16="http://schemas.microsoft.com/office/drawing/2014/main" id="{606AB919-A337-C61F-19D4-11B069F29399}"/>
                  </a:ext>
                </a:extLst>
              </p:cNvPr>
              <p:cNvSpPr/>
              <p:nvPr/>
            </p:nvSpPr>
            <p:spPr>
              <a:xfrm>
                <a:off x="6266872" y="35406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320" name="Freeform: Shape 319">
                <a:extLst>
                  <a:ext uri="{FF2B5EF4-FFF2-40B4-BE49-F238E27FC236}">
                    <a16:creationId xmlns:a16="http://schemas.microsoft.com/office/drawing/2014/main" id="{EA69AC85-10AF-9E7C-2C62-10CD6B407E52}"/>
                  </a:ext>
                </a:extLst>
              </p:cNvPr>
              <p:cNvSpPr/>
              <p:nvPr/>
            </p:nvSpPr>
            <p:spPr>
              <a:xfrm>
                <a:off x="6326022" y="354062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21" name="Freeform: Shape 320">
                <a:extLst>
                  <a:ext uri="{FF2B5EF4-FFF2-40B4-BE49-F238E27FC236}">
                    <a16:creationId xmlns:a16="http://schemas.microsoft.com/office/drawing/2014/main" id="{24E3CBBA-B5BF-BE93-DF12-743CF4DC4C00}"/>
                  </a:ext>
                </a:extLst>
              </p:cNvPr>
              <p:cNvSpPr/>
              <p:nvPr/>
            </p:nvSpPr>
            <p:spPr>
              <a:xfrm>
                <a:off x="6385268" y="35406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322" name="Freeform: Shape 321">
                <a:extLst>
                  <a:ext uri="{FF2B5EF4-FFF2-40B4-BE49-F238E27FC236}">
                    <a16:creationId xmlns:a16="http://schemas.microsoft.com/office/drawing/2014/main" id="{7140EB3C-A738-B02B-2EE4-6997C569A290}"/>
                  </a:ext>
                </a:extLst>
              </p:cNvPr>
              <p:cNvSpPr/>
              <p:nvPr/>
            </p:nvSpPr>
            <p:spPr>
              <a:xfrm>
                <a:off x="6444417" y="3540631"/>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323" name="Freeform: Shape 322">
                <a:extLst>
                  <a:ext uri="{FF2B5EF4-FFF2-40B4-BE49-F238E27FC236}">
                    <a16:creationId xmlns:a16="http://schemas.microsoft.com/office/drawing/2014/main" id="{C649FA2B-04F2-20B3-9D42-4EA4F29328A6}"/>
                  </a:ext>
                </a:extLst>
              </p:cNvPr>
              <p:cNvSpPr/>
              <p:nvPr/>
            </p:nvSpPr>
            <p:spPr>
              <a:xfrm>
                <a:off x="6148476" y="35997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24" name="Freeform: Shape 323">
                <a:extLst>
                  <a:ext uri="{FF2B5EF4-FFF2-40B4-BE49-F238E27FC236}">
                    <a16:creationId xmlns:a16="http://schemas.microsoft.com/office/drawing/2014/main" id="{6C0A59A0-D60D-4CAE-7898-07839311776E}"/>
                  </a:ext>
                </a:extLst>
              </p:cNvPr>
              <p:cNvSpPr/>
              <p:nvPr/>
            </p:nvSpPr>
            <p:spPr>
              <a:xfrm>
                <a:off x="6207627"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25" name="Freeform: Shape 324">
                <a:extLst>
                  <a:ext uri="{FF2B5EF4-FFF2-40B4-BE49-F238E27FC236}">
                    <a16:creationId xmlns:a16="http://schemas.microsoft.com/office/drawing/2014/main" id="{DBBEC8A1-3704-44D7-BA19-58C4E121149B}"/>
                  </a:ext>
                </a:extLst>
              </p:cNvPr>
              <p:cNvSpPr/>
              <p:nvPr/>
            </p:nvSpPr>
            <p:spPr>
              <a:xfrm>
                <a:off x="6266872" y="35997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326" name="Freeform: Shape 325">
                <a:extLst>
                  <a:ext uri="{FF2B5EF4-FFF2-40B4-BE49-F238E27FC236}">
                    <a16:creationId xmlns:a16="http://schemas.microsoft.com/office/drawing/2014/main" id="{477F18CE-6467-6C84-66EC-3C31548A2E37}"/>
                  </a:ext>
                </a:extLst>
              </p:cNvPr>
              <p:cNvSpPr/>
              <p:nvPr/>
            </p:nvSpPr>
            <p:spPr>
              <a:xfrm>
                <a:off x="6326022"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27" name="Freeform: Shape 326">
                <a:extLst>
                  <a:ext uri="{FF2B5EF4-FFF2-40B4-BE49-F238E27FC236}">
                    <a16:creationId xmlns:a16="http://schemas.microsoft.com/office/drawing/2014/main" id="{D8695873-F849-018A-3AA4-77F90942924B}"/>
                  </a:ext>
                </a:extLst>
              </p:cNvPr>
              <p:cNvSpPr/>
              <p:nvPr/>
            </p:nvSpPr>
            <p:spPr>
              <a:xfrm>
                <a:off x="6385268" y="35997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328" name="Freeform: Shape 327">
                <a:extLst>
                  <a:ext uri="{FF2B5EF4-FFF2-40B4-BE49-F238E27FC236}">
                    <a16:creationId xmlns:a16="http://schemas.microsoft.com/office/drawing/2014/main" id="{7DE18A7B-F359-048F-A3B2-D85C471EA926}"/>
                  </a:ext>
                </a:extLst>
              </p:cNvPr>
              <p:cNvSpPr/>
              <p:nvPr/>
            </p:nvSpPr>
            <p:spPr>
              <a:xfrm>
                <a:off x="6444417" y="359978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29" name="Freeform: Shape 328">
                <a:extLst>
                  <a:ext uri="{FF2B5EF4-FFF2-40B4-BE49-F238E27FC236}">
                    <a16:creationId xmlns:a16="http://schemas.microsoft.com/office/drawing/2014/main" id="{37FCE726-6C3E-5514-FC29-4E000CE5C728}"/>
                  </a:ext>
                </a:extLst>
              </p:cNvPr>
              <p:cNvSpPr/>
              <p:nvPr/>
            </p:nvSpPr>
            <p:spPr>
              <a:xfrm>
                <a:off x="6148476" y="365902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30" name="Freeform: Shape 329">
                <a:extLst>
                  <a:ext uri="{FF2B5EF4-FFF2-40B4-BE49-F238E27FC236}">
                    <a16:creationId xmlns:a16="http://schemas.microsoft.com/office/drawing/2014/main" id="{F7E3B273-C27D-22CE-6CA3-EC008AE4B7F4}"/>
                  </a:ext>
                </a:extLst>
              </p:cNvPr>
              <p:cNvSpPr/>
              <p:nvPr/>
            </p:nvSpPr>
            <p:spPr>
              <a:xfrm>
                <a:off x="620762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31" name="Freeform: Shape 330">
                <a:extLst>
                  <a:ext uri="{FF2B5EF4-FFF2-40B4-BE49-F238E27FC236}">
                    <a16:creationId xmlns:a16="http://schemas.microsoft.com/office/drawing/2014/main" id="{36AA8550-4C57-0E68-3050-9BC0BF9B1DD3}"/>
                  </a:ext>
                </a:extLst>
              </p:cNvPr>
              <p:cNvSpPr/>
              <p:nvPr/>
            </p:nvSpPr>
            <p:spPr>
              <a:xfrm>
                <a:off x="6266872" y="36590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332" name="Freeform: Shape 331">
                <a:extLst>
                  <a:ext uri="{FF2B5EF4-FFF2-40B4-BE49-F238E27FC236}">
                    <a16:creationId xmlns:a16="http://schemas.microsoft.com/office/drawing/2014/main" id="{97F91F93-44D8-E774-A20B-DB41CEA24206}"/>
                  </a:ext>
                </a:extLst>
              </p:cNvPr>
              <p:cNvSpPr/>
              <p:nvPr/>
            </p:nvSpPr>
            <p:spPr>
              <a:xfrm>
                <a:off x="6326022"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33" name="Freeform: Shape 332">
                <a:extLst>
                  <a:ext uri="{FF2B5EF4-FFF2-40B4-BE49-F238E27FC236}">
                    <a16:creationId xmlns:a16="http://schemas.microsoft.com/office/drawing/2014/main" id="{EF3CB34A-908C-2625-7D8F-3ED5396345AC}"/>
                  </a:ext>
                </a:extLst>
              </p:cNvPr>
              <p:cNvSpPr/>
              <p:nvPr/>
            </p:nvSpPr>
            <p:spPr>
              <a:xfrm>
                <a:off x="6385268"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334" name="Freeform: Shape 333">
                <a:extLst>
                  <a:ext uri="{FF2B5EF4-FFF2-40B4-BE49-F238E27FC236}">
                    <a16:creationId xmlns:a16="http://schemas.microsoft.com/office/drawing/2014/main" id="{BD64335E-1BDF-2021-814B-92A95137D857}"/>
                  </a:ext>
                </a:extLst>
              </p:cNvPr>
              <p:cNvSpPr/>
              <p:nvPr/>
            </p:nvSpPr>
            <p:spPr>
              <a:xfrm>
                <a:off x="644441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35" name="Freeform: Shape 334">
                <a:extLst>
                  <a:ext uri="{FF2B5EF4-FFF2-40B4-BE49-F238E27FC236}">
                    <a16:creationId xmlns:a16="http://schemas.microsoft.com/office/drawing/2014/main" id="{D9735D94-597F-82AC-44F0-84D3A75CF3AF}"/>
                  </a:ext>
                </a:extLst>
              </p:cNvPr>
              <p:cNvSpPr/>
              <p:nvPr/>
            </p:nvSpPr>
            <p:spPr>
              <a:xfrm>
                <a:off x="6148476" y="371817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36" name="Freeform: Shape 335">
                <a:extLst>
                  <a:ext uri="{FF2B5EF4-FFF2-40B4-BE49-F238E27FC236}">
                    <a16:creationId xmlns:a16="http://schemas.microsoft.com/office/drawing/2014/main" id="{6547156C-7C3B-9DEA-1E5F-FD0B7C6E0016}"/>
                  </a:ext>
                </a:extLst>
              </p:cNvPr>
              <p:cNvSpPr/>
              <p:nvPr/>
            </p:nvSpPr>
            <p:spPr>
              <a:xfrm>
                <a:off x="6207627"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37" name="Freeform: Shape 336">
                <a:extLst>
                  <a:ext uri="{FF2B5EF4-FFF2-40B4-BE49-F238E27FC236}">
                    <a16:creationId xmlns:a16="http://schemas.microsoft.com/office/drawing/2014/main" id="{FA06B694-6822-F245-A4D3-DE4CEAA6EDAA}"/>
                  </a:ext>
                </a:extLst>
              </p:cNvPr>
              <p:cNvSpPr/>
              <p:nvPr/>
            </p:nvSpPr>
            <p:spPr>
              <a:xfrm>
                <a:off x="6266872" y="371817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338" name="Freeform: Shape 337">
                <a:extLst>
                  <a:ext uri="{FF2B5EF4-FFF2-40B4-BE49-F238E27FC236}">
                    <a16:creationId xmlns:a16="http://schemas.microsoft.com/office/drawing/2014/main" id="{B6AB1C7B-ECDC-D902-6D19-CDBD6DB8334E}"/>
                  </a:ext>
                </a:extLst>
              </p:cNvPr>
              <p:cNvSpPr/>
              <p:nvPr/>
            </p:nvSpPr>
            <p:spPr>
              <a:xfrm>
                <a:off x="6326022"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39" name="Freeform: Shape 338">
                <a:extLst>
                  <a:ext uri="{FF2B5EF4-FFF2-40B4-BE49-F238E27FC236}">
                    <a16:creationId xmlns:a16="http://schemas.microsoft.com/office/drawing/2014/main" id="{7CECCA2C-EA91-4380-69FE-0F93FA8FF56A}"/>
                  </a:ext>
                </a:extLst>
              </p:cNvPr>
              <p:cNvSpPr/>
              <p:nvPr/>
            </p:nvSpPr>
            <p:spPr>
              <a:xfrm>
                <a:off x="6385268" y="371817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340" name="Freeform: Shape 339">
                <a:extLst>
                  <a:ext uri="{FF2B5EF4-FFF2-40B4-BE49-F238E27FC236}">
                    <a16:creationId xmlns:a16="http://schemas.microsoft.com/office/drawing/2014/main" id="{8D4346EA-8251-AB42-61F1-08668BA6E281}"/>
                  </a:ext>
                </a:extLst>
              </p:cNvPr>
              <p:cNvSpPr/>
              <p:nvPr/>
            </p:nvSpPr>
            <p:spPr>
              <a:xfrm>
                <a:off x="6444417" y="371817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41" name="Freeform: Shape 340">
                <a:extLst>
                  <a:ext uri="{FF2B5EF4-FFF2-40B4-BE49-F238E27FC236}">
                    <a16:creationId xmlns:a16="http://schemas.microsoft.com/office/drawing/2014/main" id="{4E2D3EB6-5818-CCBC-C92A-B25FAA3D999D}"/>
                  </a:ext>
                </a:extLst>
              </p:cNvPr>
              <p:cNvSpPr/>
              <p:nvPr/>
            </p:nvSpPr>
            <p:spPr>
              <a:xfrm>
                <a:off x="6148472" y="377741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42" name="Freeform: Shape 341">
                <a:extLst>
                  <a:ext uri="{FF2B5EF4-FFF2-40B4-BE49-F238E27FC236}">
                    <a16:creationId xmlns:a16="http://schemas.microsoft.com/office/drawing/2014/main" id="{2C6530B3-2E9A-D8A8-9627-FF572E8BBC5B}"/>
                  </a:ext>
                </a:extLst>
              </p:cNvPr>
              <p:cNvSpPr/>
              <p:nvPr/>
            </p:nvSpPr>
            <p:spPr>
              <a:xfrm>
                <a:off x="6207622" y="377741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43" name="Freeform: Shape 342">
                <a:extLst>
                  <a:ext uri="{FF2B5EF4-FFF2-40B4-BE49-F238E27FC236}">
                    <a16:creationId xmlns:a16="http://schemas.microsoft.com/office/drawing/2014/main" id="{803F9BEA-C787-01A9-A904-F17F6594379A}"/>
                  </a:ext>
                </a:extLst>
              </p:cNvPr>
              <p:cNvSpPr/>
              <p:nvPr/>
            </p:nvSpPr>
            <p:spPr>
              <a:xfrm>
                <a:off x="6266868" y="3777419"/>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344" name="Freeform: Shape 343">
                <a:extLst>
                  <a:ext uri="{FF2B5EF4-FFF2-40B4-BE49-F238E27FC236}">
                    <a16:creationId xmlns:a16="http://schemas.microsoft.com/office/drawing/2014/main" id="{DCE2CA1B-A706-150C-30B8-E374AC6EE802}"/>
                  </a:ext>
                </a:extLst>
              </p:cNvPr>
              <p:cNvSpPr/>
              <p:nvPr/>
            </p:nvSpPr>
            <p:spPr>
              <a:xfrm>
                <a:off x="6326024" y="3777383"/>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45" name="Freeform: Shape 344">
                <a:extLst>
                  <a:ext uri="{FF2B5EF4-FFF2-40B4-BE49-F238E27FC236}">
                    <a16:creationId xmlns:a16="http://schemas.microsoft.com/office/drawing/2014/main" id="{16F2CBA6-4182-53A2-A829-89862D6F3F78}"/>
                  </a:ext>
                </a:extLst>
              </p:cNvPr>
              <p:cNvSpPr/>
              <p:nvPr/>
            </p:nvSpPr>
            <p:spPr>
              <a:xfrm>
                <a:off x="6385287" y="37774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346" name="Freeform: Shape 345">
                <a:extLst>
                  <a:ext uri="{FF2B5EF4-FFF2-40B4-BE49-F238E27FC236}">
                    <a16:creationId xmlns:a16="http://schemas.microsoft.com/office/drawing/2014/main" id="{09FA8969-33A3-93C6-DD12-B83EF8F93B04}"/>
                  </a:ext>
                </a:extLst>
              </p:cNvPr>
              <p:cNvSpPr/>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grpSp>
        <p:grpSp>
          <p:nvGrpSpPr>
            <p:cNvPr id="8" name="Graphic 4">
              <a:extLst>
                <a:ext uri="{FF2B5EF4-FFF2-40B4-BE49-F238E27FC236}">
                  <a16:creationId xmlns:a16="http://schemas.microsoft.com/office/drawing/2014/main" id="{F579FE76-CE95-A85A-75DC-7C9DA7DB6CBB}"/>
                </a:ext>
              </a:extLst>
            </p:cNvPr>
            <p:cNvGrpSpPr/>
            <p:nvPr/>
          </p:nvGrpSpPr>
          <p:grpSpPr>
            <a:xfrm>
              <a:off x="10154386" y="4452483"/>
              <a:ext cx="1443404" cy="1443418"/>
              <a:chOff x="5734037" y="3067039"/>
              <a:chExt cx="724483" cy="724489"/>
            </a:xfrm>
            <a:grpFill/>
          </p:grpSpPr>
          <p:sp>
            <p:nvSpPr>
              <p:cNvPr id="9" name="Freeform: Shape 8">
                <a:extLst>
                  <a:ext uri="{FF2B5EF4-FFF2-40B4-BE49-F238E27FC236}">
                    <a16:creationId xmlns:a16="http://schemas.microsoft.com/office/drawing/2014/main" id="{B483A855-BF8B-8795-39D9-F63E81678BE6}"/>
                  </a:ext>
                </a:extLst>
              </p:cNvPr>
              <p:cNvSpPr/>
              <p:nvPr/>
            </p:nvSpPr>
            <p:spPr>
              <a:xfrm>
                <a:off x="5734038" y="3067039"/>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10" name="Freeform: Shape 9">
                <a:extLst>
                  <a:ext uri="{FF2B5EF4-FFF2-40B4-BE49-F238E27FC236}">
                    <a16:creationId xmlns:a16="http://schemas.microsoft.com/office/drawing/2014/main" id="{411E04E0-65E3-6257-6465-E2274977EDA0}"/>
                  </a:ext>
                </a:extLst>
              </p:cNvPr>
              <p:cNvSpPr/>
              <p:nvPr/>
            </p:nvSpPr>
            <p:spPr>
              <a:xfrm>
                <a:off x="5793283"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1" name="Freeform: Shape 10">
                <a:extLst>
                  <a:ext uri="{FF2B5EF4-FFF2-40B4-BE49-F238E27FC236}">
                    <a16:creationId xmlns:a16="http://schemas.microsoft.com/office/drawing/2014/main" id="{172C303C-91C0-B746-CC50-129821851558}"/>
                  </a:ext>
                </a:extLst>
              </p:cNvPr>
              <p:cNvSpPr/>
              <p:nvPr/>
            </p:nvSpPr>
            <p:spPr>
              <a:xfrm>
                <a:off x="5852433"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2" name="Freeform: Shape 11">
                <a:extLst>
                  <a:ext uri="{FF2B5EF4-FFF2-40B4-BE49-F238E27FC236}">
                    <a16:creationId xmlns:a16="http://schemas.microsoft.com/office/drawing/2014/main" id="{0066DBB2-A0A3-12A2-8EC5-0F1B7C8CB841}"/>
                  </a:ext>
                </a:extLst>
              </p:cNvPr>
              <p:cNvSpPr/>
              <p:nvPr/>
            </p:nvSpPr>
            <p:spPr>
              <a:xfrm>
                <a:off x="591167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3" name="Freeform: Shape 12">
                <a:extLst>
                  <a:ext uri="{FF2B5EF4-FFF2-40B4-BE49-F238E27FC236}">
                    <a16:creationId xmlns:a16="http://schemas.microsoft.com/office/drawing/2014/main" id="{661BD5BE-E2FC-CE81-2A77-E14097D099E5}"/>
                  </a:ext>
                </a:extLst>
              </p:cNvPr>
              <p:cNvSpPr/>
              <p:nvPr/>
            </p:nvSpPr>
            <p:spPr>
              <a:xfrm>
                <a:off x="597082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4" name="Freeform: Shape 13">
                <a:extLst>
                  <a:ext uri="{FF2B5EF4-FFF2-40B4-BE49-F238E27FC236}">
                    <a16:creationId xmlns:a16="http://schemas.microsoft.com/office/drawing/2014/main" id="{B10F0570-CB04-F4FF-885A-18D8467A99E0}"/>
                  </a:ext>
                </a:extLst>
              </p:cNvPr>
              <p:cNvSpPr/>
              <p:nvPr/>
            </p:nvSpPr>
            <p:spPr>
              <a:xfrm>
                <a:off x="6030074"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5" name="Freeform: Shape 14">
                <a:extLst>
                  <a:ext uri="{FF2B5EF4-FFF2-40B4-BE49-F238E27FC236}">
                    <a16:creationId xmlns:a16="http://schemas.microsoft.com/office/drawing/2014/main" id="{6B41829B-3282-CE6B-0C14-2C41DC9D05C3}"/>
                  </a:ext>
                </a:extLst>
              </p:cNvPr>
              <p:cNvSpPr/>
              <p:nvPr/>
            </p:nvSpPr>
            <p:spPr>
              <a:xfrm>
                <a:off x="608922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6" name="Freeform: Shape 15">
                <a:extLst>
                  <a:ext uri="{FF2B5EF4-FFF2-40B4-BE49-F238E27FC236}">
                    <a16:creationId xmlns:a16="http://schemas.microsoft.com/office/drawing/2014/main" id="{F8132584-B0BE-5DB8-4C28-553CB95224EB}"/>
                  </a:ext>
                </a:extLst>
              </p:cNvPr>
              <p:cNvSpPr/>
              <p:nvPr/>
            </p:nvSpPr>
            <p:spPr>
              <a:xfrm>
                <a:off x="5734038" y="312628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17" name="Freeform: Shape 16">
                <a:extLst>
                  <a:ext uri="{FF2B5EF4-FFF2-40B4-BE49-F238E27FC236}">
                    <a16:creationId xmlns:a16="http://schemas.microsoft.com/office/drawing/2014/main" id="{F3A1F31A-94F0-5829-F11C-11F5DE21E746}"/>
                  </a:ext>
                </a:extLst>
              </p:cNvPr>
              <p:cNvSpPr/>
              <p:nvPr/>
            </p:nvSpPr>
            <p:spPr>
              <a:xfrm>
                <a:off x="5793283" y="312628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8" name="Freeform: Shape 17">
                <a:extLst>
                  <a:ext uri="{FF2B5EF4-FFF2-40B4-BE49-F238E27FC236}">
                    <a16:creationId xmlns:a16="http://schemas.microsoft.com/office/drawing/2014/main" id="{E957F9EB-3222-CFC2-42D3-7F5C73EA33F5}"/>
                  </a:ext>
                </a:extLst>
              </p:cNvPr>
              <p:cNvSpPr/>
              <p:nvPr/>
            </p:nvSpPr>
            <p:spPr>
              <a:xfrm>
                <a:off x="5852433"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9" name="Freeform: Shape 18">
                <a:extLst>
                  <a:ext uri="{FF2B5EF4-FFF2-40B4-BE49-F238E27FC236}">
                    <a16:creationId xmlns:a16="http://schemas.microsoft.com/office/drawing/2014/main" id="{AAC94F45-C0FD-0D96-9595-4DA2D7C09182}"/>
                  </a:ext>
                </a:extLst>
              </p:cNvPr>
              <p:cNvSpPr/>
              <p:nvPr/>
            </p:nvSpPr>
            <p:spPr>
              <a:xfrm>
                <a:off x="591167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0" name="Freeform: Shape 19">
                <a:extLst>
                  <a:ext uri="{FF2B5EF4-FFF2-40B4-BE49-F238E27FC236}">
                    <a16:creationId xmlns:a16="http://schemas.microsoft.com/office/drawing/2014/main" id="{149F4008-A3ED-0BCA-944D-A5FA9B6DCD36}"/>
                  </a:ext>
                </a:extLst>
              </p:cNvPr>
              <p:cNvSpPr/>
              <p:nvPr/>
            </p:nvSpPr>
            <p:spPr>
              <a:xfrm>
                <a:off x="597082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1" name="Freeform: Shape 20">
                <a:extLst>
                  <a:ext uri="{FF2B5EF4-FFF2-40B4-BE49-F238E27FC236}">
                    <a16:creationId xmlns:a16="http://schemas.microsoft.com/office/drawing/2014/main" id="{A8B37A69-22FD-00DE-E424-4F2AB646BF4A}"/>
                  </a:ext>
                </a:extLst>
              </p:cNvPr>
              <p:cNvSpPr/>
              <p:nvPr/>
            </p:nvSpPr>
            <p:spPr>
              <a:xfrm>
                <a:off x="6030073" y="312628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22" name="Freeform: Shape 21">
                <a:extLst>
                  <a:ext uri="{FF2B5EF4-FFF2-40B4-BE49-F238E27FC236}">
                    <a16:creationId xmlns:a16="http://schemas.microsoft.com/office/drawing/2014/main" id="{5ED679BE-1FAC-670A-D7A4-392ECF36C09B}"/>
                  </a:ext>
                </a:extLst>
              </p:cNvPr>
              <p:cNvSpPr/>
              <p:nvPr/>
            </p:nvSpPr>
            <p:spPr>
              <a:xfrm>
                <a:off x="6089224"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3" name="Freeform: Shape 22">
                <a:extLst>
                  <a:ext uri="{FF2B5EF4-FFF2-40B4-BE49-F238E27FC236}">
                    <a16:creationId xmlns:a16="http://schemas.microsoft.com/office/drawing/2014/main" id="{7886D185-36CB-4278-8D48-DEC964862324}"/>
                  </a:ext>
                </a:extLst>
              </p:cNvPr>
              <p:cNvSpPr/>
              <p:nvPr/>
            </p:nvSpPr>
            <p:spPr>
              <a:xfrm>
                <a:off x="5734038" y="318543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24" name="Freeform: Shape 23">
                <a:extLst>
                  <a:ext uri="{FF2B5EF4-FFF2-40B4-BE49-F238E27FC236}">
                    <a16:creationId xmlns:a16="http://schemas.microsoft.com/office/drawing/2014/main" id="{DE579549-65C2-938F-9EDD-EFA67447C862}"/>
                  </a:ext>
                </a:extLst>
              </p:cNvPr>
              <p:cNvSpPr/>
              <p:nvPr/>
            </p:nvSpPr>
            <p:spPr>
              <a:xfrm>
                <a:off x="5793283"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25" name="Freeform: Shape 24">
                <a:extLst>
                  <a:ext uri="{FF2B5EF4-FFF2-40B4-BE49-F238E27FC236}">
                    <a16:creationId xmlns:a16="http://schemas.microsoft.com/office/drawing/2014/main" id="{FDCD3096-80F0-8194-4861-533684CAAA2B}"/>
                  </a:ext>
                </a:extLst>
              </p:cNvPr>
              <p:cNvSpPr/>
              <p:nvPr/>
            </p:nvSpPr>
            <p:spPr>
              <a:xfrm>
                <a:off x="5852433"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6" name="Freeform: Shape 25">
                <a:extLst>
                  <a:ext uri="{FF2B5EF4-FFF2-40B4-BE49-F238E27FC236}">
                    <a16:creationId xmlns:a16="http://schemas.microsoft.com/office/drawing/2014/main" id="{57DCB98A-AF40-E44C-C118-409929BF3D2A}"/>
                  </a:ext>
                </a:extLst>
              </p:cNvPr>
              <p:cNvSpPr/>
              <p:nvPr/>
            </p:nvSpPr>
            <p:spPr>
              <a:xfrm>
                <a:off x="591167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7" name="Freeform: Shape 26">
                <a:extLst>
                  <a:ext uri="{FF2B5EF4-FFF2-40B4-BE49-F238E27FC236}">
                    <a16:creationId xmlns:a16="http://schemas.microsoft.com/office/drawing/2014/main" id="{898FBAC2-9564-4112-A0E8-60EAC923CF58}"/>
                  </a:ext>
                </a:extLst>
              </p:cNvPr>
              <p:cNvSpPr/>
              <p:nvPr/>
            </p:nvSpPr>
            <p:spPr>
              <a:xfrm>
                <a:off x="597082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8" name="Freeform: Shape 27">
                <a:extLst>
                  <a:ext uri="{FF2B5EF4-FFF2-40B4-BE49-F238E27FC236}">
                    <a16:creationId xmlns:a16="http://schemas.microsoft.com/office/drawing/2014/main" id="{D9B03935-3257-BA1A-EEB4-E400E27E044D}"/>
                  </a:ext>
                </a:extLst>
              </p:cNvPr>
              <p:cNvSpPr/>
              <p:nvPr/>
            </p:nvSpPr>
            <p:spPr>
              <a:xfrm>
                <a:off x="6030074"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29" name="Freeform: Shape 28">
                <a:extLst>
                  <a:ext uri="{FF2B5EF4-FFF2-40B4-BE49-F238E27FC236}">
                    <a16:creationId xmlns:a16="http://schemas.microsoft.com/office/drawing/2014/main" id="{8ED50E0F-AB1B-434E-FDFE-DA2A3707BE95}"/>
                  </a:ext>
                </a:extLst>
              </p:cNvPr>
              <p:cNvSpPr/>
              <p:nvPr/>
            </p:nvSpPr>
            <p:spPr>
              <a:xfrm>
                <a:off x="6089224"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0" name="Freeform: Shape 29">
                <a:extLst>
                  <a:ext uri="{FF2B5EF4-FFF2-40B4-BE49-F238E27FC236}">
                    <a16:creationId xmlns:a16="http://schemas.microsoft.com/office/drawing/2014/main" id="{17587FCA-81E2-C929-59BA-249465FBDECA}"/>
                  </a:ext>
                </a:extLst>
              </p:cNvPr>
              <p:cNvSpPr/>
              <p:nvPr/>
            </p:nvSpPr>
            <p:spPr>
              <a:xfrm>
                <a:off x="5734038" y="324467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E1A6BB70-BAEF-2F9A-F20D-2B6BE5BE30BB}"/>
                  </a:ext>
                </a:extLst>
              </p:cNvPr>
              <p:cNvSpPr/>
              <p:nvPr/>
            </p:nvSpPr>
            <p:spPr>
              <a:xfrm>
                <a:off x="5793283" y="3244677"/>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74590AEA-64C3-BD87-8B77-FDD8B8954B16}"/>
                  </a:ext>
                </a:extLst>
              </p:cNvPr>
              <p:cNvSpPr/>
              <p:nvPr/>
            </p:nvSpPr>
            <p:spPr>
              <a:xfrm>
                <a:off x="5852433"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3" name="Freeform: Shape 32">
                <a:extLst>
                  <a:ext uri="{FF2B5EF4-FFF2-40B4-BE49-F238E27FC236}">
                    <a16:creationId xmlns:a16="http://schemas.microsoft.com/office/drawing/2014/main" id="{0BBC06C9-52A1-91D0-B783-D16E8C1C92DC}"/>
                  </a:ext>
                </a:extLst>
              </p:cNvPr>
              <p:cNvSpPr/>
              <p:nvPr/>
            </p:nvSpPr>
            <p:spPr>
              <a:xfrm>
                <a:off x="591167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7CB2E186-6D75-F26B-E1E3-7EA0835ED886}"/>
                  </a:ext>
                </a:extLst>
              </p:cNvPr>
              <p:cNvSpPr/>
              <p:nvPr/>
            </p:nvSpPr>
            <p:spPr>
              <a:xfrm>
                <a:off x="597082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55D22D4E-0FB7-AAE3-1786-8C297587A9CA}"/>
                  </a:ext>
                </a:extLst>
              </p:cNvPr>
              <p:cNvSpPr/>
              <p:nvPr/>
            </p:nvSpPr>
            <p:spPr>
              <a:xfrm>
                <a:off x="6030073" y="324467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6" name="Freeform: Shape 35">
                <a:extLst>
                  <a:ext uri="{FF2B5EF4-FFF2-40B4-BE49-F238E27FC236}">
                    <a16:creationId xmlns:a16="http://schemas.microsoft.com/office/drawing/2014/main" id="{B2EB130A-BD64-F1AD-DE5A-97AA55876D18}"/>
                  </a:ext>
                </a:extLst>
              </p:cNvPr>
              <p:cNvSpPr/>
              <p:nvPr/>
            </p:nvSpPr>
            <p:spPr>
              <a:xfrm>
                <a:off x="6089224"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7" name="Freeform: Shape 36">
                <a:extLst>
                  <a:ext uri="{FF2B5EF4-FFF2-40B4-BE49-F238E27FC236}">
                    <a16:creationId xmlns:a16="http://schemas.microsoft.com/office/drawing/2014/main" id="{99574D5D-B777-53EC-67BC-C47E7A5FFB60}"/>
                  </a:ext>
                </a:extLst>
              </p:cNvPr>
              <p:cNvSpPr/>
              <p:nvPr/>
            </p:nvSpPr>
            <p:spPr>
              <a:xfrm>
                <a:off x="5734038" y="330382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38" name="Freeform: Shape 37">
                <a:extLst>
                  <a:ext uri="{FF2B5EF4-FFF2-40B4-BE49-F238E27FC236}">
                    <a16:creationId xmlns:a16="http://schemas.microsoft.com/office/drawing/2014/main" id="{083C4BF9-A79A-3F4B-AF45-BEAC9983CBC6}"/>
                  </a:ext>
                </a:extLst>
              </p:cNvPr>
              <p:cNvSpPr/>
              <p:nvPr/>
            </p:nvSpPr>
            <p:spPr>
              <a:xfrm>
                <a:off x="5793283"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9" name="Freeform: Shape 38">
                <a:extLst>
                  <a:ext uri="{FF2B5EF4-FFF2-40B4-BE49-F238E27FC236}">
                    <a16:creationId xmlns:a16="http://schemas.microsoft.com/office/drawing/2014/main" id="{D8C48BF2-05D6-231B-6D2B-23CAC96A1132}"/>
                  </a:ext>
                </a:extLst>
              </p:cNvPr>
              <p:cNvSpPr/>
              <p:nvPr/>
            </p:nvSpPr>
            <p:spPr>
              <a:xfrm>
                <a:off x="5852433"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0" name="Freeform: Shape 39">
                <a:extLst>
                  <a:ext uri="{FF2B5EF4-FFF2-40B4-BE49-F238E27FC236}">
                    <a16:creationId xmlns:a16="http://schemas.microsoft.com/office/drawing/2014/main" id="{6D78126D-488B-B7A3-918C-3D9252C92FCE}"/>
                  </a:ext>
                </a:extLst>
              </p:cNvPr>
              <p:cNvSpPr/>
              <p:nvPr/>
            </p:nvSpPr>
            <p:spPr>
              <a:xfrm>
                <a:off x="591167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1" name="Freeform: Shape 40">
                <a:extLst>
                  <a:ext uri="{FF2B5EF4-FFF2-40B4-BE49-F238E27FC236}">
                    <a16:creationId xmlns:a16="http://schemas.microsoft.com/office/drawing/2014/main" id="{5519BC87-3E65-5B88-1B1E-C99A09FC9FA9}"/>
                  </a:ext>
                </a:extLst>
              </p:cNvPr>
              <p:cNvSpPr/>
              <p:nvPr/>
            </p:nvSpPr>
            <p:spPr>
              <a:xfrm>
                <a:off x="597082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2" name="Freeform: Shape 41">
                <a:extLst>
                  <a:ext uri="{FF2B5EF4-FFF2-40B4-BE49-F238E27FC236}">
                    <a16:creationId xmlns:a16="http://schemas.microsoft.com/office/drawing/2014/main" id="{A9717DF8-AA96-D6B7-4392-62E5AE778E94}"/>
                  </a:ext>
                </a:extLst>
              </p:cNvPr>
              <p:cNvSpPr/>
              <p:nvPr/>
            </p:nvSpPr>
            <p:spPr>
              <a:xfrm>
                <a:off x="6030073" y="330382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3" name="Freeform: Shape 42">
                <a:extLst>
                  <a:ext uri="{FF2B5EF4-FFF2-40B4-BE49-F238E27FC236}">
                    <a16:creationId xmlns:a16="http://schemas.microsoft.com/office/drawing/2014/main" id="{AEF7E9EF-E2E0-A714-6997-0E54E4713B6F}"/>
                  </a:ext>
                </a:extLst>
              </p:cNvPr>
              <p:cNvSpPr/>
              <p:nvPr/>
            </p:nvSpPr>
            <p:spPr>
              <a:xfrm>
                <a:off x="608922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4" name="Freeform: Shape 43">
                <a:extLst>
                  <a:ext uri="{FF2B5EF4-FFF2-40B4-BE49-F238E27FC236}">
                    <a16:creationId xmlns:a16="http://schemas.microsoft.com/office/drawing/2014/main" id="{C2872957-D009-E0C8-92A6-4A1A9481A073}"/>
                  </a:ext>
                </a:extLst>
              </p:cNvPr>
              <p:cNvSpPr/>
              <p:nvPr/>
            </p:nvSpPr>
            <p:spPr>
              <a:xfrm>
                <a:off x="5734038" y="3363074"/>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45" name="Freeform: Shape 44">
                <a:extLst>
                  <a:ext uri="{FF2B5EF4-FFF2-40B4-BE49-F238E27FC236}">
                    <a16:creationId xmlns:a16="http://schemas.microsoft.com/office/drawing/2014/main" id="{DDD51FA0-E6FF-7EE9-10C2-D63FE247F52E}"/>
                  </a:ext>
                </a:extLst>
              </p:cNvPr>
              <p:cNvSpPr/>
              <p:nvPr/>
            </p:nvSpPr>
            <p:spPr>
              <a:xfrm>
                <a:off x="5793283"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6" name="Freeform: Shape 45">
                <a:extLst>
                  <a:ext uri="{FF2B5EF4-FFF2-40B4-BE49-F238E27FC236}">
                    <a16:creationId xmlns:a16="http://schemas.microsoft.com/office/drawing/2014/main" id="{AA91D5C6-5B3E-27E4-8B03-D8A6E1FB8695}"/>
                  </a:ext>
                </a:extLst>
              </p:cNvPr>
              <p:cNvSpPr/>
              <p:nvPr/>
            </p:nvSpPr>
            <p:spPr>
              <a:xfrm>
                <a:off x="5852433"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7" name="Freeform: Shape 46">
                <a:extLst>
                  <a:ext uri="{FF2B5EF4-FFF2-40B4-BE49-F238E27FC236}">
                    <a16:creationId xmlns:a16="http://schemas.microsoft.com/office/drawing/2014/main" id="{9B6CC3F6-9CDC-5F8B-A222-E18729914A63}"/>
                  </a:ext>
                </a:extLst>
              </p:cNvPr>
              <p:cNvSpPr/>
              <p:nvPr/>
            </p:nvSpPr>
            <p:spPr>
              <a:xfrm>
                <a:off x="591167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8" name="Freeform: Shape 47">
                <a:extLst>
                  <a:ext uri="{FF2B5EF4-FFF2-40B4-BE49-F238E27FC236}">
                    <a16:creationId xmlns:a16="http://schemas.microsoft.com/office/drawing/2014/main" id="{1B4B18DB-70AD-902E-D968-3ADC3E174802}"/>
                  </a:ext>
                </a:extLst>
              </p:cNvPr>
              <p:cNvSpPr/>
              <p:nvPr/>
            </p:nvSpPr>
            <p:spPr>
              <a:xfrm>
                <a:off x="597082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9" name="Freeform: Shape 48">
                <a:extLst>
                  <a:ext uri="{FF2B5EF4-FFF2-40B4-BE49-F238E27FC236}">
                    <a16:creationId xmlns:a16="http://schemas.microsoft.com/office/drawing/2014/main" id="{1D76734F-2E40-FE2C-2B59-CB8C4475B064}"/>
                  </a:ext>
                </a:extLst>
              </p:cNvPr>
              <p:cNvSpPr/>
              <p:nvPr/>
            </p:nvSpPr>
            <p:spPr>
              <a:xfrm>
                <a:off x="6030073" y="3363074"/>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F50D0D4F-56DA-EC9C-B689-31C5A51BE541}"/>
                  </a:ext>
                </a:extLst>
              </p:cNvPr>
              <p:cNvSpPr/>
              <p:nvPr/>
            </p:nvSpPr>
            <p:spPr>
              <a:xfrm>
                <a:off x="608922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898C5274-E229-04EE-D7A7-70A9404DAFA3}"/>
                  </a:ext>
                </a:extLst>
              </p:cNvPr>
              <p:cNvSpPr/>
              <p:nvPr/>
            </p:nvSpPr>
            <p:spPr>
              <a:xfrm>
                <a:off x="5734038" y="34222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263C8DB1-783B-19BE-1274-01231246DD08}"/>
                  </a:ext>
                </a:extLst>
              </p:cNvPr>
              <p:cNvSpPr/>
              <p:nvPr/>
            </p:nvSpPr>
            <p:spPr>
              <a:xfrm>
                <a:off x="5793283"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AEB0E3EE-74FA-0E1F-E3A1-9BB93130AEFD}"/>
                  </a:ext>
                </a:extLst>
              </p:cNvPr>
              <p:cNvSpPr/>
              <p:nvPr/>
            </p:nvSpPr>
            <p:spPr>
              <a:xfrm>
                <a:off x="5852433"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33969192-F114-1055-5857-DA51A45EB5EB}"/>
                  </a:ext>
                </a:extLst>
              </p:cNvPr>
              <p:cNvSpPr/>
              <p:nvPr/>
            </p:nvSpPr>
            <p:spPr>
              <a:xfrm>
                <a:off x="591167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89988219-6639-0281-E5BE-DDDEAADD7C0A}"/>
                  </a:ext>
                </a:extLst>
              </p:cNvPr>
              <p:cNvSpPr/>
              <p:nvPr/>
            </p:nvSpPr>
            <p:spPr>
              <a:xfrm>
                <a:off x="597082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6" name="Freeform: Shape 55">
                <a:extLst>
                  <a:ext uri="{FF2B5EF4-FFF2-40B4-BE49-F238E27FC236}">
                    <a16:creationId xmlns:a16="http://schemas.microsoft.com/office/drawing/2014/main" id="{4C09B7CE-FDCF-F3C0-B1B2-6D0C8DB511F9}"/>
                  </a:ext>
                </a:extLst>
              </p:cNvPr>
              <p:cNvSpPr/>
              <p:nvPr/>
            </p:nvSpPr>
            <p:spPr>
              <a:xfrm>
                <a:off x="6030073" y="34222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7" name="Freeform: Shape 56">
                <a:extLst>
                  <a:ext uri="{FF2B5EF4-FFF2-40B4-BE49-F238E27FC236}">
                    <a16:creationId xmlns:a16="http://schemas.microsoft.com/office/drawing/2014/main" id="{BDA52840-80E2-2177-08A2-4DC6076D182E}"/>
                  </a:ext>
                </a:extLst>
              </p:cNvPr>
              <p:cNvSpPr/>
              <p:nvPr/>
            </p:nvSpPr>
            <p:spPr>
              <a:xfrm>
                <a:off x="608922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C4C3F746-62A3-F573-6995-4EBA6A3B8B46}"/>
                  </a:ext>
                </a:extLst>
              </p:cNvPr>
              <p:cNvSpPr/>
              <p:nvPr/>
            </p:nvSpPr>
            <p:spPr>
              <a:xfrm>
                <a:off x="6148469"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59" name="Freeform: Shape 58">
                <a:extLst>
                  <a:ext uri="{FF2B5EF4-FFF2-40B4-BE49-F238E27FC236}">
                    <a16:creationId xmlns:a16="http://schemas.microsoft.com/office/drawing/2014/main" id="{D37DCE39-7AD9-16A0-A2E7-2E96722ED6C7}"/>
                  </a:ext>
                </a:extLst>
              </p:cNvPr>
              <p:cNvSpPr/>
              <p:nvPr/>
            </p:nvSpPr>
            <p:spPr>
              <a:xfrm>
                <a:off x="620762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60" name="Freeform: Shape 59">
                <a:extLst>
                  <a:ext uri="{FF2B5EF4-FFF2-40B4-BE49-F238E27FC236}">
                    <a16:creationId xmlns:a16="http://schemas.microsoft.com/office/drawing/2014/main" id="{29F73C95-1EDB-9588-B576-F8032C909D24}"/>
                  </a:ext>
                </a:extLst>
              </p:cNvPr>
              <p:cNvSpPr/>
              <p:nvPr/>
            </p:nvSpPr>
            <p:spPr>
              <a:xfrm>
                <a:off x="6266865" y="3067039"/>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7514C500-E5B7-D4D2-FFD8-C3AF64894CC0}"/>
                  </a:ext>
                </a:extLst>
              </p:cNvPr>
              <p:cNvSpPr/>
              <p:nvPr/>
            </p:nvSpPr>
            <p:spPr>
              <a:xfrm>
                <a:off x="632601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B78889E8-190F-3BE9-C23C-458DF45AA48C}"/>
                  </a:ext>
                </a:extLst>
              </p:cNvPr>
              <p:cNvSpPr/>
              <p:nvPr/>
            </p:nvSpPr>
            <p:spPr>
              <a:xfrm>
                <a:off x="638526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87972A1A-B98B-FFB3-EA20-BDEFB9E6120F}"/>
                  </a:ext>
                </a:extLst>
              </p:cNvPr>
              <p:cNvSpPr/>
              <p:nvPr/>
            </p:nvSpPr>
            <p:spPr>
              <a:xfrm>
                <a:off x="644441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09028131-888A-22D7-BE61-B5B035470F8D}"/>
                  </a:ext>
                </a:extLst>
              </p:cNvPr>
              <p:cNvSpPr/>
              <p:nvPr/>
            </p:nvSpPr>
            <p:spPr>
              <a:xfrm>
                <a:off x="6148469" y="312628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C7C8C2DF-DD9F-1FFF-37EB-598298580760}"/>
                  </a:ext>
                </a:extLst>
              </p:cNvPr>
              <p:cNvSpPr/>
              <p:nvPr/>
            </p:nvSpPr>
            <p:spPr>
              <a:xfrm>
                <a:off x="620762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66" name="Freeform: Shape 65">
                <a:extLst>
                  <a:ext uri="{FF2B5EF4-FFF2-40B4-BE49-F238E27FC236}">
                    <a16:creationId xmlns:a16="http://schemas.microsoft.com/office/drawing/2014/main" id="{ECCE3F09-B9E0-3E68-BA72-DBBF027052C1}"/>
                  </a:ext>
                </a:extLst>
              </p:cNvPr>
              <p:cNvSpPr/>
              <p:nvPr/>
            </p:nvSpPr>
            <p:spPr>
              <a:xfrm>
                <a:off x="6266865" y="312628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67" name="Freeform: Shape 66">
                <a:extLst>
                  <a:ext uri="{FF2B5EF4-FFF2-40B4-BE49-F238E27FC236}">
                    <a16:creationId xmlns:a16="http://schemas.microsoft.com/office/drawing/2014/main" id="{C7E5470C-6C2B-7A55-7B91-E7B0D31754E7}"/>
                  </a:ext>
                </a:extLst>
              </p:cNvPr>
              <p:cNvSpPr/>
              <p:nvPr/>
            </p:nvSpPr>
            <p:spPr>
              <a:xfrm>
                <a:off x="6326014"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68" name="Freeform: Shape 67">
                <a:extLst>
                  <a:ext uri="{FF2B5EF4-FFF2-40B4-BE49-F238E27FC236}">
                    <a16:creationId xmlns:a16="http://schemas.microsoft.com/office/drawing/2014/main" id="{D33A7E8C-C30A-7B02-E762-8EB89C9961C7}"/>
                  </a:ext>
                </a:extLst>
              </p:cNvPr>
              <p:cNvSpPr/>
              <p:nvPr/>
            </p:nvSpPr>
            <p:spPr>
              <a:xfrm>
                <a:off x="638526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69" name="Freeform: Shape 68">
                <a:extLst>
                  <a:ext uri="{FF2B5EF4-FFF2-40B4-BE49-F238E27FC236}">
                    <a16:creationId xmlns:a16="http://schemas.microsoft.com/office/drawing/2014/main" id="{1B826B7F-BA4D-B06E-6DDE-CC8496614EE2}"/>
                  </a:ext>
                </a:extLst>
              </p:cNvPr>
              <p:cNvSpPr/>
              <p:nvPr/>
            </p:nvSpPr>
            <p:spPr>
              <a:xfrm>
                <a:off x="6444410" y="312628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70" name="Freeform: Shape 69">
                <a:extLst>
                  <a:ext uri="{FF2B5EF4-FFF2-40B4-BE49-F238E27FC236}">
                    <a16:creationId xmlns:a16="http://schemas.microsoft.com/office/drawing/2014/main" id="{14E27E79-8A21-38F1-EB4A-CD3520FEA0F0}"/>
                  </a:ext>
                </a:extLst>
              </p:cNvPr>
              <p:cNvSpPr/>
              <p:nvPr/>
            </p:nvSpPr>
            <p:spPr>
              <a:xfrm>
                <a:off x="6148469" y="3185433"/>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71" name="Freeform: Shape 70">
                <a:extLst>
                  <a:ext uri="{FF2B5EF4-FFF2-40B4-BE49-F238E27FC236}">
                    <a16:creationId xmlns:a16="http://schemas.microsoft.com/office/drawing/2014/main" id="{40997FFF-C632-512B-B530-56ADC2058B64}"/>
                  </a:ext>
                </a:extLst>
              </p:cNvPr>
              <p:cNvSpPr/>
              <p:nvPr/>
            </p:nvSpPr>
            <p:spPr>
              <a:xfrm>
                <a:off x="620762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72" name="Freeform: Shape 71">
                <a:extLst>
                  <a:ext uri="{FF2B5EF4-FFF2-40B4-BE49-F238E27FC236}">
                    <a16:creationId xmlns:a16="http://schemas.microsoft.com/office/drawing/2014/main" id="{64C6A66D-22DF-5D3C-33A4-61180C718239}"/>
                  </a:ext>
                </a:extLst>
              </p:cNvPr>
              <p:cNvSpPr/>
              <p:nvPr/>
            </p:nvSpPr>
            <p:spPr>
              <a:xfrm>
                <a:off x="6266865" y="3185433"/>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73" name="Freeform: Shape 72">
                <a:extLst>
                  <a:ext uri="{FF2B5EF4-FFF2-40B4-BE49-F238E27FC236}">
                    <a16:creationId xmlns:a16="http://schemas.microsoft.com/office/drawing/2014/main" id="{5AFFCDD9-3FF1-299F-D6DA-69639F286143}"/>
                  </a:ext>
                </a:extLst>
              </p:cNvPr>
              <p:cNvSpPr/>
              <p:nvPr/>
            </p:nvSpPr>
            <p:spPr>
              <a:xfrm>
                <a:off x="6326014"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74" name="Freeform: Shape 73">
                <a:extLst>
                  <a:ext uri="{FF2B5EF4-FFF2-40B4-BE49-F238E27FC236}">
                    <a16:creationId xmlns:a16="http://schemas.microsoft.com/office/drawing/2014/main" id="{34BA0895-633D-E490-C5C5-C1A7BDDADF66}"/>
                  </a:ext>
                </a:extLst>
              </p:cNvPr>
              <p:cNvSpPr/>
              <p:nvPr/>
            </p:nvSpPr>
            <p:spPr>
              <a:xfrm>
                <a:off x="638526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75" name="Freeform: Shape 74">
                <a:extLst>
                  <a:ext uri="{FF2B5EF4-FFF2-40B4-BE49-F238E27FC236}">
                    <a16:creationId xmlns:a16="http://schemas.microsoft.com/office/drawing/2014/main" id="{8B4E76ED-ECE4-C0E4-CA7D-8DB7D59563F7}"/>
                  </a:ext>
                </a:extLst>
              </p:cNvPr>
              <p:cNvSpPr/>
              <p:nvPr/>
            </p:nvSpPr>
            <p:spPr>
              <a:xfrm>
                <a:off x="6444410" y="318543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76" name="Freeform: Shape 75">
                <a:extLst>
                  <a:ext uri="{FF2B5EF4-FFF2-40B4-BE49-F238E27FC236}">
                    <a16:creationId xmlns:a16="http://schemas.microsoft.com/office/drawing/2014/main" id="{E997E3B1-87E8-6DA0-A6BA-977E0A0B7D5A}"/>
                  </a:ext>
                </a:extLst>
              </p:cNvPr>
              <p:cNvSpPr/>
              <p:nvPr/>
            </p:nvSpPr>
            <p:spPr>
              <a:xfrm>
                <a:off x="6148469" y="3244676"/>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77" name="Freeform: Shape 76">
                <a:extLst>
                  <a:ext uri="{FF2B5EF4-FFF2-40B4-BE49-F238E27FC236}">
                    <a16:creationId xmlns:a16="http://schemas.microsoft.com/office/drawing/2014/main" id="{8835FFED-FC0A-5CA3-F4AD-DDCD8E4008D4}"/>
                  </a:ext>
                </a:extLst>
              </p:cNvPr>
              <p:cNvSpPr/>
              <p:nvPr/>
            </p:nvSpPr>
            <p:spPr>
              <a:xfrm>
                <a:off x="620762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78" name="Freeform: Shape 77">
                <a:extLst>
                  <a:ext uri="{FF2B5EF4-FFF2-40B4-BE49-F238E27FC236}">
                    <a16:creationId xmlns:a16="http://schemas.microsoft.com/office/drawing/2014/main" id="{EABC7B9E-7156-6E77-C339-584E273CEE7B}"/>
                  </a:ext>
                </a:extLst>
              </p:cNvPr>
              <p:cNvSpPr/>
              <p:nvPr/>
            </p:nvSpPr>
            <p:spPr>
              <a:xfrm>
                <a:off x="6266865" y="3244676"/>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79" name="Freeform: Shape 78">
                <a:extLst>
                  <a:ext uri="{FF2B5EF4-FFF2-40B4-BE49-F238E27FC236}">
                    <a16:creationId xmlns:a16="http://schemas.microsoft.com/office/drawing/2014/main" id="{FDD6EDBA-73FF-8AC8-1C52-FC8BA0F989C8}"/>
                  </a:ext>
                </a:extLst>
              </p:cNvPr>
              <p:cNvSpPr/>
              <p:nvPr/>
            </p:nvSpPr>
            <p:spPr>
              <a:xfrm>
                <a:off x="6326014"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80" name="Freeform: Shape 79">
                <a:extLst>
                  <a:ext uri="{FF2B5EF4-FFF2-40B4-BE49-F238E27FC236}">
                    <a16:creationId xmlns:a16="http://schemas.microsoft.com/office/drawing/2014/main" id="{C60659FB-876E-87FE-3735-20D840760CE8}"/>
                  </a:ext>
                </a:extLst>
              </p:cNvPr>
              <p:cNvSpPr/>
              <p:nvPr/>
            </p:nvSpPr>
            <p:spPr>
              <a:xfrm>
                <a:off x="638526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81" name="Freeform: Shape 80">
                <a:extLst>
                  <a:ext uri="{FF2B5EF4-FFF2-40B4-BE49-F238E27FC236}">
                    <a16:creationId xmlns:a16="http://schemas.microsoft.com/office/drawing/2014/main" id="{CE97152D-9785-31E6-EFC6-3CC9A29D6C9F}"/>
                  </a:ext>
                </a:extLst>
              </p:cNvPr>
              <p:cNvSpPr/>
              <p:nvPr/>
            </p:nvSpPr>
            <p:spPr>
              <a:xfrm>
                <a:off x="6444410" y="32446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82" name="Freeform: Shape 81">
                <a:extLst>
                  <a:ext uri="{FF2B5EF4-FFF2-40B4-BE49-F238E27FC236}">
                    <a16:creationId xmlns:a16="http://schemas.microsoft.com/office/drawing/2014/main" id="{C9AF7418-4F3C-C6C0-4D2A-CD35D6ABBD5F}"/>
                  </a:ext>
                </a:extLst>
              </p:cNvPr>
              <p:cNvSpPr/>
              <p:nvPr/>
            </p:nvSpPr>
            <p:spPr>
              <a:xfrm>
                <a:off x="6148469"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83" name="Freeform: Shape 82">
                <a:extLst>
                  <a:ext uri="{FF2B5EF4-FFF2-40B4-BE49-F238E27FC236}">
                    <a16:creationId xmlns:a16="http://schemas.microsoft.com/office/drawing/2014/main" id="{347D9F24-713B-AA99-8384-E827304D1362}"/>
                  </a:ext>
                </a:extLst>
              </p:cNvPr>
              <p:cNvSpPr/>
              <p:nvPr/>
            </p:nvSpPr>
            <p:spPr>
              <a:xfrm>
                <a:off x="620762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84" name="Freeform: Shape 83">
                <a:extLst>
                  <a:ext uri="{FF2B5EF4-FFF2-40B4-BE49-F238E27FC236}">
                    <a16:creationId xmlns:a16="http://schemas.microsoft.com/office/drawing/2014/main" id="{D3B6932F-A89A-29E8-AAF2-5A99566FDB43}"/>
                  </a:ext>
                </a:extLst>
              </p:cNvPr>
              <p:cNvSpPr/>
              <p:nvPr/>
            </p:nvSpPr>
            <p:spPr>
              <a:xfrm>
                <a:off x="6266865" y="330382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85" name="Freeform: Shape 84">
                <a:extLst>
                  <a:ext uri="{FF2B5EF4-FFF2-40B4-BE49-F238E27FC236}">
                    <a16:creationId xmlns:a16="http://schemas.microsoft.com/office/drawing/2014/main" id="{DA72370D-0DD4-2197-6819-5BE6BC30CF19}"/>
                  </a:ext>
                </a:extLst>
              </p:cNvPr>
              <p:cNvSpPr/>
              <p:nvPr/>
            </p:nvSpPr>
            <p:spPr>
              <a:xfrm>
                <a:off x="632601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86" name="Freeform: Shape 85">
                <a:extLst>
                  <a:ext uri="{FF2B5EF4-FFF2-40B4-BE49-F238E27FC236}">
                    <a16:creationId xmlns:a16="http://schemas.microsoft.com/office/drawing/2014/main" id="{389787D2-8810-80E0-3811-534C7C3C2ABC}"/>
                  </a:ext>
                </a:extLst>
              </p:cNvPr>
              <p:cNvSpPr/>
              <p:nvPr/>
            </p:nvSpPr>
            <p:spPr>
              <a:xfrm>
                <a:off x="638526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87" name="Freeform: Shape 86">
                <a:extLst>
                  <a:ext uri="{FF2B5EF4-FFF2-40B4-BE49-F238E27FC236}">
                    <a16:creationId xmlns:a16="http://schemas.microsoft.com/office/drawing/2014/main" id="{9BF02BBE-F9F3-CCEB-CFF0-C8F371AC6095}"/>
                  </a:ext>
                </a:extLst>
              </p:cNvPr>
              <p:cNvSpPr/>
              <p:nvPr/>
            </p:nvSpPr>
            <p:spPr>
              <a:xfrm>
                <a:off x="644441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88" name="Freeform: Shape 87">
                <a:extLst>
                  <a:ext uri="{FF2B5EF4-FFF2-40B4-BE49-F238E27FC236}">
                    <a16:creationId xmlns:a16="http://schemas.microsoft.com/office/drawing/2014/main" id="{E39FAFA6-7172-2E75-726A-E44017083622}"/>
                  </a:ext>
                </a:extLst>
              </p:cNvPr>
              <p:cNvSpPr/>
              <p:nvPr/>
            </p:nvSpPr>
            <p:spPr>
              <a:xfrm>
                <a:off x="6148469"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89" name="Freeform: Shape 88">
                <a:extLst>
                  <a:ext uri="{FF2B5EF4-FFF2-40B4-BE49-F238E27FC236}">
                    <a16:creationId xmlns:a16="http://schemas.microsoft.com/office/drawing/2014/main" id="{0C2C6B43-6859-0D58-25CE-BF409FF77B26}"/>
                  </a:ext>
                </a:extLst>
              </p:cNvPr>
              <p:cNvSpPr/>
              <p:nvPr/>
            </p:nvSpPr>
            <p:spPr>
              <a:xfrm>
                <a:off x="620762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90" name="Freeform: Shape 89">
                <a:extLst>
                  <a:ext uri="{FF2B5EF4-FFF2-40B4-BE49-F238E27FC236}">
                    <a16:creationId xmlns:a16="http://schemas.microsoft.com/office/drawing/2014/main" id="{F34E0FD9-8B7E-EEE3-12E8-43D2FC268314}"/>
                  </a:ext>
                </a:extLst>
              </p:cNvPr>
              <p:cNvSpPr/>
              <p:nvPr/>
            </p:nvSpPr>
            <p:spPr>
              <a:xfrm>
                <a:off x="6266865" y="3363072"/>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91" name="Freeform: Shape 90">
                <a:extLst>
                  <a:ext uri="{FF2B5EF4-FFF2-40B4-BE49-F238E27FC236}">
                    <a16:creationId xmlns:a16="http://schemas.microsoft.com/office/drawing/2014/main" id="{8B54F6B3-48B6-CF94-8FDB-7253413CEBC1}"/>
                  </a:ext>
                </a:extLst>
              </p:cNvPr>
              <p:cNvSpPr/>
              <p:nvPr/>
            </p:nvSpPr>
            <p:spPr>
              <a:xfrm>
                <a:off x="632601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92" name="Freeform: Shape 91">
                <a:extLst>
                  <a:ext uri="{FF2B5EF4-FFF2-40B4-BE49-F238E27FC236}">
                    <a16:creationId xmlns:a16="http://schemas.microsoft.com/office/drawing/2014/main" id="{1E945DDA-9D03-E108-4E0B-F41DC1C3875A}"/>
                  </a:ext>
                </a:extLst>
              </p:cNvPr>
              <p:cNvSpPr/>
              <p:nvPr/>
            </p:nvSpPr>
            <p:spPr>
              <a:xfrm>
                <a:off x="638526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93" name="Freeform: Shape 92">
                <a:extLst>
                  <a:ext uri="{FF2B5EF4-FFF2-40B4-BE49-F238E27FC236}">
                    <a16:creationId xmlns:a16="http://schemas.microsoft.com/office/drawing/2014/main" id="{2065D799-1F18-2201-1570-DB717AF255D5}"/>
                  </a:ext>
                </a:extLst>
              </p:cNvPr>
              <p:cNvSpPr/>
              <p:nvPr/>
            </p:nvSpPr>
            <p:spPr>
              <a:xfrm>
                <a:off x="6444410" y="3363074"/>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94" name="Freeform: Shape 93">
                <a:extLst>
                  <a:ext uri="{FF2B5EF4-FFF2-40B4-BE49-F238E27FC236}">
                    <a16:creationId xmlns:a16="http://schemas.microsoft.com/office/drawing/2014/main" id="{1BA4ADC9-6D3F-A0D8-62AD-FF01827ADEEF}"/>
                  </a:ext>
                </a:extLst>
              </p:cNvPr>
              <p:cNvSpPr/>
              <p:nvPr/>
            </p:nvSpPr>
            <p:spPr>
              <a:xfrm>
                <a:off x="6148469"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95" name="Freeform: Shape 94">
                <a:extLst>
                  <a:ext uri="{FF2B5EF4-FFF2-40B4-BE49-F238E27FC236}">
                    <a16:creationId xmlns:a16="http://schemas.microsoft.com/office/drawing/2014/main" id="{BD944297-568E-5624-AF93-E3FDF391B479}"/>
                  </a:ext>
                </a:extLst>
              </p:cNvPr>
              <p:cNvSpPr/>
              <p:nvPr/>
            </p:nvSpPr>
            <p:spPr>
              <a:xfrm>
                <a:off x="620762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96" name="Freeform: Shape 95">
                <a:extLst>
                  <a:ext uri="{FF2B5EF4-FFF2-40B4-BE49-F238E27FC236}">
                    <a16:creationId xmlns:a16="http://schemas.microsoft.com/office/drawing/2014/main" id="{80404EE4-9217-8413-A9D6-2233E9ECA66C}"/>
                  </a:ext>
                </a:extLst>
              </p:cNvPr>
              <p:cNvSpPr/>
              <p:nvPr/>
            </p:nvSpPr>
            <p:spPr>
              <a:xfrm>
                <a:off x="6266865" y="3422225"/>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97" name="Freeform: Shape 96">
                <a:extLst>
                  <a:ext uri="{FF2B5EF4-FFF2-40B4-BE49-F238E27FC236}">
                    <a16:creationId xmlns:a16="http://schemas.microsoft.com/office/drawing/2014/main" id="{8DCB6FD5-9B73-748D-C6A2-2ED10F889A96}"/>
                  </a:ext>
                </a:extLst>
              </p:cNvPr>
              <p:cNvSpPr/>
              <p:nvPr/>
            </p:nvSpPr>
            <p:spPr>
              <a:xfrm>
                <a:off x="632601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98" name="Freeform: Shape 97">
                <a:extLst>
                  <a:ext uri="{FF2B5EF4-FFF2-40B4-BE49-F238E27FC236}">
                    <a16:creationId xmlns:a16="http://schemas.microsoft.com/office/drawing/2014/main" id="{5C3F4D07-8084-80DE-9381-BFEA83CFD4E9}"/>
                  </a:ext>
                </a:extLst>
              </p:cNvPr>
              <p:cNvSpPr/>
              <p:nvPr/>
            </p:nvSpPr>
            <p:spPr>
              <a:xfrm>
                <a:off x="638526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99" name="Freeform: Shape 98">
                <a:extLst>
                  <a:ext uri="{FF2B5EF4-FFF2-40B4-BE49-F238E27FC236}">
                    <a16:creationId xmlns:a16="http://schemas.microsoft.com/office/drawing/2014/main" id="{356D334A-99AB-16D9-46C0-DB9A5F82859E}"/>
                  </a:ext>
                </a:extLst>
              </p:cNvPr>
              <p:cNvSpPr/>
              <p:nvPr/>
            </p:nvSpPr>
            <p:spPr>
              <a:xfrm>
                <a:off x="6444410" y="34222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00" name="Freeform: Shape 99">
                <a:extLst>
                  <a:ext uri="{FF2B5EF4-FFF2-40B4-BE49-F238E27FC236}">
                    <a16:creationId xmlns:a16="http://schemas.microsoft.com/office/drawing/2014/main" id="{7B8B0F42-992C-ACA3-A62D-4D10BB22ED0D}"/>
                  </a:ext>
                </a:extLst>
              </p:cNvPr>
              <p:cNvSpPr/>
              <p:nvPr/>
            </p:nvSpPr>
            <p:spPr>
              <a:xfrm>
                <a:off x="5734038" y="3481374"/>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101" name="Freeform: Shape 100">
                <a:extLst>
                  <a:ext uri="{FF2B5EF4-FFF2-40B4-BE49-F238E27FC236}">
                    <a16:creationId xmlns:a16="http://schemas.microsoft.com/office/drawing/2014/main" id="{18B7D5B8-DD59-4B35-6904-7B05C5FAA83E}"/>
                  </a:ext>
                </a:extLst>
              </p:cNvPr>
              <p:cNvSpPr/>
              <p:nvPr/>
            </p:nvSpPr>
            <p:spPr>
              <a:xfrm>
                <a:off x="5793283"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02" name="Freeform: Shape 101">
                <a:extLst>
                  <a:ext uri="{FF2B5EF4-FFF2-40B4-BE49-F238E27FC236}">
                    <a16:creationId xmlns:a16="http://schemas.microsoft.com/office/drawing/2014/main" id="{8359CDD8-033A-764A-A8BF-825F5304774E}"/>
                  </a:ext>
                </a:extLst>
              </p:cNvPr>
              <p:cNvSpPr/>
              <p:nvPr/>
            </p:nvSpPr>
            <p:spPr>
              <a:xfrm>
                <a:off x="5852433"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03" name="Freeform: Shape 102">
                <a:extLst>
                  <a:ext uri="{FF2B5EF4-FFF2-40B4-BE49-F238E27FC236}">
                    <a16:creationId xmlns:a16="http://schemas.microsoft.com/office/drawing/2014/main" id="{C307BB51-B5FF-08EE-35F0-564BADEB06E2}"/>
                  </a:ext>
                </a:extLst>
              </p:cNvPr>
              <p:cNvSpPr/>
              <p:nvPr/>
            </p:nvSpPr>
            <p:spPr>
              <a:xfrm>
                <a:off x="591167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04" name="Freeform: Shape 103">
                <a:extLst>
                  <a:ext uri="{FF2B5EF4-FFF2-40B4-BE49-F238E27FC236}">
                    <a16:creationId xmlns:a16="http://schemas.microsoft.com/office/drawing/2014/main" id="{23F292D8-8F3F-27E9-4B1B-CBBE4C3A2706}"/>
                  </a:ext>
                </a:extLst>
              </p:cNvPr>
              <p:cNvSpPr/>
              <p:nvPr/>
            </p:nvSpPr>
            <p:spPr>
              <a:xfrm>
                <a:off x="597082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05" name="Freeform: Shape 104">
                <a:extLst>
                  <a:ext uri="{FF2B5EF4-FFF2-40B4-BE49-F238E27FC236}">
                    <a16:creationId xmlns:a16="http://schemas.microsoft.com/office/drawing/2014/main" id="{077934E0-E913-7E9C-6480-2571F6CCAA90}"/>
                  </a:ext>
                </a:extLst>
              </p:cNvPr>
              <p:cNvSpPr/>
              <p:nvPr/>
            </p:nvSpPr>
            <p:spPr>
              <a:xfrm>
                <a:off x="6030074"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06" name="Freeform: Shape 105">
                <a:extLst>
                  <a:ext uri="{FF2B5EF4-FFF2-40B4-BE49-F238E27FC236}">
                    <a16:creationId xmlns:a16="http://schemas.microsoft.com/office/drawing/2014/main" id="{69C57876-D1BA-68F8-B696-28A57531261F}"/>
                  </a:ext>
                </a:extLst>
              </p:cNvPr>
              <p:cNvSpPr/>
              <p:nvPr/>
            </p:nvSpPr>
            <p:spPr>
              <a:xfrm>
                <a:off x="6089224"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07" name="Freeform: Shape 106">
                <a:extLst>
                  <a:ext uri="{FF2B5EF4-FFF2-40B4-BE49-F238E27FC236}">
                    <a16:creationId xmlns:a16="http://schemas.microsoft.com/office/drawing/2014/main" id="{D3412699-B4D8-6A4C-501A-481693A351F2}"/>
                  </a:ext>
                </a:extLst>
              </p:cNvPr>
              <p:cNvSpPr/>
              <p:nvPr/>
            </p:nvSpPr>
            <p:spPr>
              <a:xfrm>
                <a:off x="5734038" y="354062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08" name="Freeform: Shape 107">
                <a:extLst>
                  <a:ext uri="{FF2B5EF4-FFF2-40B4-BE49-F238E27FC236}">
                    <a16:creationId xmlns:a16="http://schemas.microsoft.com/office/drawing/2014/main" id="{0F026807-D820-DCAA-2ADA-6207F9C7836C}"/>
                  </a:ext>
                </a:extLst>
              </p:cNvPr>
              <p:cNvSpPr/>
              <p:nvPr/>
            </p:nvSpPr>
            <p:spPr>
              <a:xfrm>
                <a:off x="5793283"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09" name="Freeform: Shape 108">
                <a:extLst>
                  <a:ext uri="{FF2B5EF4-FFF2-40B4-BE49-F238E27FC236}">
                    <a16:creationId xmlns:a16="http://schemas.microsoft.com/office/drawing/2014/main" id="{A6AF7A26-7EF3-F33C-69A1-2240226AD127}"/>
                  </a:ext>
                </a:extLst>
              </p:cNvPr>
              <p:cNvSpPr/>
              <p:nvPr/>
            </p:nvSpPr>
            <p:spPr>
              <a:xfrm>
                <a:off x="5852433"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10" name="Freeform: Shape 109">
                <a:extLst>
                  <a:ext uri="{FF2B5EF4-FFF2-40B4-BE49-F238E27FC236}">
                    <a16:creationId xmlns:a16="http://schemas.microsoft.com/office/drawing/2014/main" id="{C4C4486C-0266-305D-7E15-40BA200FB51A}"/>
                  </a:ext>
                </a:extLst>
              </p:cNvPr>
              <p:cNvSpPr/>
              <p:nvPr/>
            </p:nvSpPr>
            <p:spPr>
              <a:xfrm>
                <a:off x="591167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11" name="Freeform: Shape 110">
                <a:extLst>
                  <a:ext uri="{FF2B5EF4-FFF2-40B4-BE49-F238E27FC236}">
                    <a16:creationId xmlns:a16="http://schemas.microsoft.com/office/drawing/2014/main" id="{400939B4-F2DB-AD27-D60D-C37429DCE694}"/>
                  </a:ext>
                </a:extLst>
              </p:cNvPr>
              <p:cNvSpPr/>
              <p:nvPr/>
            </p:nvSpPr>
            <p:spPr>
              <a:xfrm>
                <a:off x="597082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12" name="Freeform: Shape 111">
                <a:extLst>
                  <a:ext uri="{FF2B5EF4-FFF2-40B4-BE49-F238E27FC236}">
                    <a16:creationId xmlns:a16="http://schemas.microsoft.com/office/drawing/2014/main" id="{98E21710-8A76-A460-FD0B-14AE66640127}"/>
                  </a:ext>
                </a:extLst>
              </p:cNvPr>
              <p:cNvSpPr/>
              <p:nvPr/>
            </p:nvSpPr>
            <p:spPr>
              <a:xfrm>
                <a:off x="6030074"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13" name="Freeform: Shape 112">
                <a:extLst>
                  <a:ext uri="{FF2B5EF4-FFF2-40B4-BE49-F238E27FC236}">
                    <a16:creationId xmlns:a16="http://schemas.microsoft.com/office/drawing/2014/main" id="{56533ADD-C952-DC66-C116-BDBA5D0A57E2}"/>
                  </a:ext>
                </a:extLst>
              </p:cNvPr>
              <p:cNvSpPr/>
              <p:nvPr/>
            </p:nvSpPr>
            <p:spPr>
              <a:xfrm>
                <a:off x="6089224"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14" name="Freeform: Shape 113">
                <a:extLst>
                  <a:ext uri="{FF2B5EF4-FFF2-40B4-BE49-F238E27FC236}">
                    <a16:creationId xmlns:a16="http://schemas.microsoft.com/office/drawing/2014/main" id="{7C07C413-5EE4-01AD-1B10-3A32B1692AFA}"/>
                  </a:ext>
                </a:extLst>
              </p:cNvPr>
              <p:cNvSpPr/>
              <p:nvPr/>
            </p:nvSpPr>
            <p:spPr>
              <a:xfrm>
                <a:off x="5734038" y="359977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15" name="Freeform: Shape 114">
                <a:extLst>
                  <a:ext uri="{FF2B5EF4-FFF2-40B4-BE49-F238E27FC236}">
                    <a16:creationId xmlns:a16="http://schemas.microsoft.com/office/drawing/2014/main" id="{0E773BC5-BD9D-D751-EAD1-FD4DB2C00086}"/>
                  </a:ext>
                </a:extLst>
              </p:cNvPr>
              <p:cNvSpPr/>
              <p:nvPr/>
            </p:nvSpPr>
            <p:spPr>
              <a:xfrm>
                <a:off x="5793283" y="359977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16" name="Freeform: Shape 115">
                <a:extLst>
                  <a:ext uri="{FF2B5EF4-FFF2-40B4-BE49-F238E27FC236}">
                    <a16:creationId xmlns:a16="http://schemas.microsoft.com/office/drawing/2014/main" id="{F474F3BE-CCAA-54DF-0ACB-0E31CF77BFDC}"/>
                  </a:ext>
                </a:extLst>
              </p:cNvPr>
              <p:cNvSpPr/>
              <p:nvPr/>
            </p:nvSpPr>
            <p:spPr>
              <a:xfrm>
                <a:off x="5852433"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17" name="Freeform: Shape 116">
                <a:extLst>
                  <a:ext uri="{FF2B5EF4-FFF2-40B4-BE49-F238E27FC236}">
                    <a16:creationId xmlns:a16="http://schemas.microsoft.com/office/drawing/2014/main" id="{C5AB6156-5D71-F8B6-7553-8AFCA7BC9F8F}"/>
                  </a:ext>
                </a:extLst>
              </p:cNvPr>
              <p:cNvSpPr/>
              <p:nvPr/>
            </p:nvSpPr>
            <p:spPr>
              <a:xfrm>
                <a:off x="591167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18" name="Freeform: Shape 117">
                <a:extLst>
                  <a:ext uri="{FF2B5EF4-FFF2-40B4-BE49-F238E27FC236}">
                    <a16:creationId xmlns:a16="http://schemas.microsoft.com/office/drawing/2014/main" id="{7931AF71-F8D9-A1C9-896A-937778D16E5E}"/>
                  </a:ext>
                </a:extLst>
              </p:cNvPr>
              <p:cNvSpPr/>
              <p:nvPr/>
            </p:nvSpPr>
            <p:spPr>
              <a:xfrm>
                <a:off x="597082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19" name="Freeform: Shape 118">
                <a:extLst>
                  <a:ext uri="{FF2B5EF4-FFF2-40B4-BE49-F238E27FC236}">
                    <a16:creationId xmlns:a16="http://schemas.microsoft.com/office/drawing/2014/main" id="{5C7034AC-D9EC-4045-4B3B-DD1B1E0A8714}"/>
                  </a:ext>
                </a:extLst>
              </p:cNvPr>
              <p:cNvSpPr/>
              <p:nvPr/>
            </p:nvSpPr>
            <p:spPr>
              <a:xfrm>
                <a:off x="6030073" y="3599770"/>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20" name="Freeform: Shape 119">
                <a:extLst>
                  <a:ext uri="{FF2B5EF4-FFF2-40B4-BE49-F238E27FC236}">
                    <a16:creationId xmlns:a16="http://schemas.microsoft.com/office/drawing/2014/main" id="{DF1B2941-6AEF-5280-8383-FB8DC0471F31}"/>
                  </a:ext>
                </a:extLst>
              </p:cNvPr>
              <p:cNvSpPr/>
              <p:nvPr/>
            </p:nvSpPr>
            <p:spPr>
              <a:xfrm>
                <a:off x="6089224"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21" name="Freeform: Shape 120">
                <a:extLst>
                  <a:ext uri="{FF2B5EF4-FFF2-40B4-BE49-F238E27FC236}">
                    <a16:creationId xmlns:a16="http://schemas.microsoft.com/office/drawing/2014/main" id="{13DC0982-7416-5373-8B53-9820F73DF8F8}"/>
                  </a:ext>
                </a:extLst>
              </p:cNvPr>
              <p:cNvSpPr/>
              <p:nvPr/>
            </p:nvSpPr>
            <p:spPr>
              <a:xfrm>
                <a:off x="5734037" y="365901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22" name="Freeform: Shape 121">
                <a:extLst>
                  <a:ext uri="{FF2B5EF4-FFF2-40B4-BE49-F238E27FC236}">
                    <a16:creationId xmlns:a16="http://schemas.microsoft.com/office/drawing/2014/main" id="{CF0C538D-DE9F-CCF5-82C4-12D55C382D2E}"/>
                  </a:ext>
                </a:extLst>
              </p:cNvPr>
              <p:cNvSpPr/>
              <p:nvPr/>
            </p:nvSpPr>
            <p:spPr>
              <a:xfrm>
                <a:off x="5793282" y="3659014"/>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23" name="Freeform: Shape 122">
                <a:extLst>
                  <a:ext uri="{FF2B5EF4-FFF2-40B4-BE49-F238E27FC236}">
                    <a16:creationId xmlns:a16="http://schemas.microsoft.com/office/drawing/2014/main" id="{199B32F8-1515-7259-5C91-6BF2C3CA5B74}"/>
                  </a:ext>
                </a:extLst>
              </p:cNvPr>
              <p:cNvSpPr/>
              <p:nvPr/>
            </p:nvSpPr>
            <p:spPr>
              <a:xfrm>
                <a:off x="5852432"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24" name="Freeform: Shape 123">
                <a:extLst>
                  <a:ext uri="{FF2B5EF4-FFF2-40B4-BE49-F238E27FC236}">
                    <a16:creationId xmlns:a16="http://schemas.microsoft.com/office/drawing/2014/main" id="{F1BD17E3-FE04-B1B2-CD1A-DD9FF0A166EE}"/>
                  </a:ext>
                </a:extLst>
              </p:cNvPr>
              <p:cNvSpPr/>
              <p:nvPr/>
            </p:nvSpPr>
            <p:spPr>
              <a:xfrm>
                <a:off x="591167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25" name="Freeform: Shape 124">
                <a:extLst>
                  <a:ext uri="{FF2B5EF4-FFF2-40B4-BE49-F238E27FC236}">
                    <a16:creationId xmlns:a16="http://schemas.microsoft.com/office/drawing/2014/main" id="{3BAA1753-3A80-9656-EE62-60AAB8343E0D}"/>
                  </a:ext>
                </a:extLst>
              </p:cNvPr>
              <p:cNvSpPr/>
              <p:nvPr/>
            </p:nvSpPr>
            <p:spPr>
              <a:xfrm>
                <a:off x="597082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26" name="Freeform: Shape 125">
                <a:extLst>
                  <a:ext uri="{FF2B5EF4-FFF2-40B4-BE49-F238E27FC236}">
                    <a16:creationId xmlns:a16="http://schemas.microsoft.com/office/drawing/2014/main" id="{B1F68F51-1F81-B342-D1E0-45FBBFB95CAA}"/>
                  </a:ext>
                </a:extLst>
              </p:cNvPr>
              <p:cNvSpPr/>
              <p:nvPr/>
            </p:nvSpPr>
            <p:spPr>
              <a:xfrm>
                <a:off x="6030073" y="3659014"/>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27" name="Freeform: Shape 126">
                <a:extLst>
                  <a:ext uri="{FF2B5EF4-FFF2-40B4-BE49-F238E27FC236}">
                    <a16:creationId xmlns:a16="http://schemas.microsoft.com/office/drawing/2014/main" id="{CB6B4A38-85EB-BC73-6D0B-0D8CAADC457D}"/>
                  </a:ext>
                </a:extLst>
              </p:cNvPr>
              <p:cNvSpPr/>
              <p:nvPr/>
            </p:nvSpPr>
            <p:spPr>
              <a:xfrm>
                <a:off x="6089224"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28" name="Freeform: Shape 127">
                <a:extLst>
                  <a:ext uri="{FF2B5EF4-FFF2-40B4-BE49-F238E27FC236}">
                    <a16:creationId xmlns:a16="http://schemas.microsoft.com/office/drawing/2014/main" id="{ED7643FB-5408-AC6B-428B-1A00B1E154EE}"/>
                  </a:ext>
                </a:extLst>
              </p:cNvPr>
              <p:cNvSpPr/>
              <p:nvPr/>
            </p:nvSpPr>
            <p:spPr>
              <a:xfrm>
                <a:off x="5734039" y="371816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29" name="Freeform: Shape 128">
                <a:extLst>
                  <a:ext uri="{FF2B5EF4-FFF2-40B4-BE49-F238E27FC236}">
                    <a16:creationId xmlns:a16="http://schemas.microsoft.com/office/drawing/2014/main" id="{3549F8A6-E98A-40DB-4C8E-502E74432268}"/>
                  </a:ext>
                </a:extLst>
              </p:cNvPr>
              <p:cNvSpPr/>
              <p:nvPr/>
            </p:nvSpPr>
            <p:spPr>
              <a:xfrm>
                <a:off x="5793284" y="371816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0" name="Freeform: Shape 129">
                <a:extLst>
                  <a:ext uri="{FF2B5EF4-FFF2-40B4-BE49-F238E27FC236}">
                    <a16:creationId xmlns:a16="http://schemas.microsoft.com/office/drawing/2014/main" id="{9F9D2F5C-F546-0CAA-9932-7A2FABAFC344}"/>
                  </a:ext>
                </a:extLst>
              </p:cNvPr>
              <p:cNvSpPr/>
              <p:nvPr/>
            </p:nvSpPr>
            <p:spPr>
              <a:xfrm>
                <a:off x="5852434"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1" name="Freeform: Shape 130">
                <a:extLst>
                  <a:ext uri="{FF2B5EF4-FFF2-40B4-BE49-F238E27FC236}">
                    <a16:creationId xmlns:a16="http://schemas.microsoft.com/office/drawing/2014/main" id="{A0FA1BE5-60DC-60E5-7CFB-31E22400EFDB}"/>
                  </a:ext>
                </a:extLst>
              </p:cNvPr>
              <p:cNvSpPr/>
              <p:nvPr/>
            </p:nvSpPr>
            <p:spPr>
              <a:xfrm>
                <a:off x="591167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2" name="Freeform: Shape 131">
                <a:extLst>
                  <a:ext uri="{FF2B5EF4-FFF2-40B4-BE49-F238E27FC236}">
                    <a16:creationId xmlns:a16="http://schemas.microsoft.com/office/drawing/2014/main" id="{E93A61CE-3EF3-9733-9F08-657F23838E56}"/>
                  </a:ext>
                </a:extLst>
              </p:cNvPr>
              <p:cNvSpPr/>
              <p:nvPr/>
            </p:nvSpPr>
            <p:spPr>
              <a:xfrm>
                <a:off x="597082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3" name="Freeform: Shape 132">
                <a:extLst>
                  <a:ext uri="{FF2B5EF4-FFF2-40B4-BE49-F238E27FC236}">
                    <a16:creationId xmlns:a16="http://schemas.microsoft.com/office/drawing/2014/main" id="{6FBCB6CA-4BA5-DE1D-611D-245B96E85043}"/>
                  </a:ext>
                </a:extLst>
              </p:cNvPr>
              <p:cNvSpPr/>
              <p:nvPr/>
            </p:nvSpPr>
            <p:spPr>
              <a:xfrm>
                <a:off x="6030074" y="371816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4" name="Freeform: Shape 133">
                <a:extLst>
                  <a:ext uri="{FF2B5EF4-FFF2-40B4-BE49-F238E27FC236}">
                    <a16:creationId xmlns:a16="http://schemas.microsoft.com/office/drawing/2014/main" id="{14477F0A-04A4-1895-1E14-53755817D091}"/>
                  </a:ext>
                </a:extLst>
              </p:cNvPr>
              <p:cNvSpPr/>
              <p:nvPr/>
            </p:nvSpPr>
            <p:spPr>
              <a:xfrm>
                <a:off x="6089225"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5" name="Freeform: Shape 134">
                <a:extLst>
                  <a:ext uri="{FF2B5EF4-FFF2-40B4-BE49-F238E27FC236}">
                    <a16:creationId xmlns:a16="http://schemas.microsoft.com/office/drawing/2014/main" id="{A11CA805-E72E-FFC4-8F26-92BD24FB9C92}"/>
                  </a:ext>
                </a:extLst>
              </p:cNvPr>
              <p:cNvSpPr/>
              <p:nvPr/>
            </p:nvSpPr>
            <p:spPr>
              <a:xfrm>
                <a:off x="5734040" y="377741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36" name="Freeform: Shape 135">
                <a:extLst>
                  <a:ext uri="{FF2B5EF4-FFF2-40B4-BE49-F238E27FC236}">
                    <a16:creationId xmlns:a16="http://schemas.microsoft.com/office/drawing/2014/main" id="{D3561391-6239-ED88-8115-9A8091A9B8B4}"/>
                  </a:ext>
                </a:extLst>
              </p:cNvPr>
              <p:cNvSpPr/>
              <p:nvPr/>
            </p:nvSpPr>
            <p:spPr>
              <a:xfrm>
                <a:off x="5793285"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37" name="Freeform: Shape 136">
                <a:extLst>
                  <a:ext uri="{FF2B5EF4-FFF2-40B4-BE49-F238E27FC236}">
                    <a16:creationId xmlns:a16="http://schemas.microsoft.com/office/drawing/2014/main" id="{153AFDF7-7158-F163-7076-E97D640D3939}"/>
                  </a:ext>
                </a:extLst>
              </p:cNvPr>
              <p:cNvSpPr/>
              <p:nvPr/>
            </p:nvSpPr>
            <p:spPr>
              <a:xfrm>
                <a:off x="5852436"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38" name="Freeform: Shape 137">
                <a:extLst>
                  <a:ext uri="{FF2B5EF4-FFF2-40B4-BE49-F238E27FC236}">
                    <a16:creationId xmlns:a16="http://schemas.microsoft.com/office/drawing/2014/main" id="{616E9A92-AA9F-D1C2-DD49-424F0073A2A7}"/>
                  </a:ext>
                </a:extLst>
              </p:cNvPr>
              <p:cNvSpPr/>
              <p:nvPr/>
            </p:nvSpPr>
            <p:spPr>
              <a:xfrm>
                <a:off x="5911683"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39" name="Freeform: Shape 138">
                <a:extLst>
                  <a:ext uri="{FF2B5EF4-FFF2-40B4-BE49-F238E27FC236}">
                    <a16:creationId xmlns:a16="http://schemas.microsoft.com/office/drawing/2014/main" id="{3F6A48FE-FDAE-B305-5130-0D071C92268A}"/>
                  </a:ext>
                </a:extLst>
              </p:cNvPr>
              <p:cNvSpPr/>
              <p:nvPr/>
            </p:nvSpPr>
            <p:spPr>
              <a:xfrm>
                <a:off x="5970835"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40" name="Freeform: Shape 139">
                <a:extLst>
                  <a:ext uri="{FF2B5EF4-FFF2-40B4-BE49-F238E27FC236}">
                    <a16:creationId xmlns:a16="http://schemas.microsoft.com/office/drawing/2014/main" id="{DF640DED-693F-CCFC-571D-2233916BA221}"/>
                  </a:ext>
                </a:extLst>
              </p:cNvPr>
              <p:cNvSpPr/>
              <p:nvPr/>
            </p:nvSpPr>
            <p:spPr>
              <a:xfrm>
                <a:off x="6030082"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41" name="Freeform: Shape 140">
                <a:extLst>
                  <a:ext uri="{FF2B5EF4-FFF2-40B4-BE49-F238E27FC236}">
                    <a16:creationId xmlns:a16="http://schemas.microsoft.com/office/drawing/2014/main" id="{1396160D-18D5-351B-2550-2119CAAAC489}"/>
                  </a:ext>
                </a:extLst>
              </p:cNvPr>
              <p:cNvSpPr/>
              <p:nvPr/>
            </p:nvSpPr>
            <p:spPr>
              <a:xfrm>
                <a:off x="6089231"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42" name="Freeform: Shape 141">
                <a:extLst>
                  <a:ext uri="{FF2B5EF4-FFF2-40B4-BE49-F238E27FC236}">
                    <a16:creationId xmlns:a16="http://schemas.microsoft.com/office/drawing/2014/main" id="{84CC8B9E-5DA1-5696-2794-35E59A4CE1C0}"/>
                  </a:ext>
                </a:extLst>
              </p:cNvPr>
              <p:cNvSpPr/>
              <p:nvPr/>
            </p:nvSpPr>
            <p:spPr>
              <a:xfrm>
                <a:off x="6148476" y="3481374"/>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43" name="Freeform: Shape 142">
                <a:extLst>
                  <a:ext uri="{FF2B5EF4-FFF2-40B4-BE49-F238E27FC236}">
                    <a16:creationId xmlns:a16="http://schemas.microsoft.com/office/drawing/2014/main" id="{7CDC7CF4-1EAE-CD8C-A5DA-D239A527B2FD}"/>
                  </a:ext>
                </a:extLst>
              </p:cNvPr>
              <p:cNvSpPr/>
              <p:nvPr/>
            </p:nvSpPr>
            <p:spPr>
              <a:xfrm>
                <a:off x="6207627"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44" name="Freeform: Shape 143">
                <a:extLst>
                  <a:ext uri="{FF2B5EF4-FFF2-40B4-BE49-F238E27FC236}">
                    <a16:creationId xmlns:a16="http://schemas.microsoft.com/office/drawing/2014/main" id="{D548D4DB-C108-4F5C-B90C-5BB1A2562BD2}"/>
                  </a:ext>
                </a:extLst>
              </p:cNvPr>
              <p:cNvSpPr/>
              <p:nvPr/>
            </p:nvSpPr>
            <p:spPr>
              <a:xfrm>
                <a:off x="6266872" y="3481374"/>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endParaRPr lang="en-US" dirty="0"/>
              </a:p>
            </p:txBody>
          </p:sp>
          <p:sp>
            <p:nvSpPr>
              <p:cNvPr id="145" name="Freeform: Shape 144">
                <a:extLst>
                  <a:ext uri="{FF2B5EF4-FFF2-40B4-BE49-F238E27FC236}">
                    <a16:creationId xmlns:a16="http://schemas.microsoft.com/office/drawing/2014/main" id="{A962105D-23C2-3B7F-3CAC-C7586BFFEB31}"/>
                  </a:ext>
                </a:extLst>
              </p:cNvPr>
              <p:cNvSpPr/>
              <p:nvPr/>
            </p:nvSpPr>
            <p:spPr>
              <a:xfrm>
                <a:off x="6326022"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46" name="Freeform: Shape 145">
                <a:extLst>
                  <a:ext uri="{FF2B5EF4-FFF2-40B4-BE49-F238E27FC236}">
                    <a16:creationId xmlns:a16="http://schemas.microsoft.com/office/drawing/2014/main" id="{266D69DA-3117-E2EF-A580-1832124811E8}"/>
                  </a:ext>
                </a:extLst>
              </p:cNvPr>
              <p:cNvSpPr/>
              <p:nvPr/>
            </p:nvSpPr>
            <p:spPr>
              <a:xfrm>
                <a:off x="638526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endParaRPr lang="en-US" dirty="0"/>
              </a:p>
            </p:txBody>
          </p:sp>
          <p:sp>
            <p:nvSpPr>
              <p:cNvPr id="147" name="Freeform: Shape 146">
                <a:extLst>
                  <a:ext uri="{FF2B5EF4-FFF2-40B4-BE49-F238E27FC236}">
                    <a16:creationId xmlns:a16="http://schemas.microsoft.com/office/drawing/2014/main" id="{ADF5C795-029F-CE70-7581-60683BCCD89C}"/>
                  </a:ext>
                </a:extLst>
              </p:cNvPr>
              <p:cNvSpPr/>
              <p:nvPr/>
            </p:nvSpPr>
            <p:spPr>
              <a:xfrm>
                <a:off x="6444417" y="348137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48" name="Freeform: Shape 147">
                <a:extLst>
                  <a:ext uri="{FF2B5EF4-FFF2-40B4-BE49-F238E27FC236}">
                    <a16:creationId xmlns:a16="http://schemas.microsoft.com/office/drawing/2014/main" id="{745AABAE-C164-C47A-8F8A-8BBE1A54AB6D}"/>
                  </a:ext>
                </a:extLst>
              </p:cNvPr>
              <p:cNvSpPr/>
              <p:nvPr/>
            </p:nvSpPr>
            <p:spPr>
              <a:xfrm>
                <a:off x="6148476" y="354062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49" name="Freeform: Shape 148">
                <a:extLst>
                  <a:ext uri="{FF2B5EF4-FFF2-40B4-BE49-F238E27FC236}">
                    <a16:creationId xmlns:a16="http://schemas.microsoft.com/office/drawing/2014/main" id="{E924CBA9-FFD5-4A99-164B-8077FCECB0AA}"/>
                  </a:ext>
                </a:extLst>
              </p:cNvPr>
              <p:cNvSpPr/>
              <p:nvPr/>
            </p:nvSpPr>
            <p:spPr>
              <a:xfrm>
                <a:off x="6207627" y="354062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0" name="Freeform: Shape 149">
                <a:extLst>
                  <a:ext uri="{FF2B5EF4-FFF2-40B4-BE49-F238E27FC236}">
                    <a16:creationId xmlns:a16="http://schemas.microsoft.com/office/drawing/2014/main" id="{04E46D3C-A6F8-3AB6-BAE8-6975A7C7633C}"/>
                  </a:ext>
                </a:extLst>
              </p:cNvPr>
              <p:cNvSpPr/>
              <p:nvPr/>
            </p:nvSpPr>
            <p:spPr>
              <a:xfrm>
                <a:off x="6266872" y="35406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51" name="Freeform: Shape 150">
                <a:extLst>
                  <a:ext uri="{FF2B5EF4-FFF2-40B4-BE49-F238E27FC236}">
                    <a16:creationId xmlns:a16="http://schemas.microsoft.com/office/drawing/2014/main" id="{30163C0A-BB78-E413-5546-6EB22AC93D2A}"/>
                  </a:ext>
                </a:extLst>
              </p:cNvPr>
              <p:cNvSpPr/>
              <p:nvPr/>
            </p:nvSpPr>
            <p:spPr>
              <a:xfrm>
                <a:off x="6326022" y="354062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2" name="Freeform: Shape 151">
                <a:extLst>
                  <a:ext uri="{FF2B5EF4-FFF2-40B4-BE49-F238E27FC236}">
                    <a16:creationId xmlns:a16="http://schemas.microsoft.com/office/drawing/2014/main" id="{6DBB0CCB-390F-DCCF-8540-8548C57A34EF}"/>
                  </a:ext>
                </a:extLst>
              </p:cNvPr>
              <p:cNvSpPr/>
              <p:nvPr/>
            </p:nvSpPr>
            <p:spPr>
              <a:xfrm>
                <a:off x="6385268" y="35406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53" name="Freeform: Shape 152">
                <a:extLst>
                  <a:ext uri="{FF2B5EF4-FFF2-40B4-BE49-F238E27FC236}">
                    <a16:creationId xmlns:a16="http://schemas.microsoft.com/office/drawing/2014/main" id="{96D4B628-4800-729B-3BAC-8E9110FC2FB9}"/>
                  </a:ext>
                </a:extLst>
              </p:cNvPr>
              <p:cNvSpPr/>
              <p:nvPr/>
            </p:nvSpPr>
            <p:spPr>
              <a:xfrm>
                <a:off x="6444417" y="3540631"/>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54" name="Freeform: Shape 153">
                <a:extLst>
                  <a:ext uri="{FF2B5EF4-FFF2-40B4-BE49-F238E27FC236}">
                    <a16:creationId xmlns:a16="http://schemas.microsoft.com/office/drawing/2014/main" id="{4D95078D-9929-E203-A416-E9208A59F887}"/>
                  </a:ext>
                </a:extLst>
              </p:cNvPr>
              <p:cNvSpPr/>
              <p:nvPr/>
            </p:nvSpPr>
            <p:spPr>
              <a:xfrm>
                <a:off x="6148476" y="35997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5" name="Freeform: Shape 154">
                <a:extLst>
                  <a:ext uri="{FF2B5EF4-FFF2-40B4-BE49-F238E27FC236}">
                    <a16:creationId xmlns:a16="http://schemas.microsoft.com/office/drawing/2014/main" id="{C3BC79F0-97FD-45B8-C628-3B6D0CFF2F93}"/>
                  </a:ext>
                </a:extLst>
              </p:cNvPr>
              <p:cNvSpPr/>
              <p:nvPr/>
            </p:nvSpPr>
            <p:spPr>
              <a:xfrm>
                <a:off x="6207627"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6" name="Freeform: Shape 155">
                <a:extLst>
                  <a:ext uri="{FF2B5EF4-FFF2-40B4-BE49-F238E27FC236}">
                    <a16:creationId xmlns:a16="http://schemas.microsoft.com/office/drawing/2014/main" id="{7FA9E4A2-F0AD-C4FD-9DF0-9927906093B6}"/>
                  </a:ext>
                </a:extLst>
              </p:cNvPr>
              <p:cNvSpPr/>
              <p:nvPr/>
            </p:nvSpPr>
            <p:spPr>
              <a:xfrm>
                <a:off x="6266872" y="35997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57" name="Freeform: Shape 156">
                <a:extLst>
                  <a:ext uri="{FF2B5EF4-FFF2-40B4-BE49-F238E27FC236}">
                    <a16:creationId xmlns:a16="http://schemas.microsoft.com/office/drawing/2014/main" id="{0F5B02F7-488E-3573-84A6-A01156E4C328}"/>
                  </a:ext>
                </a:extLst>
              </p:cNvPr>
              <p:cNvSpPr/>
              <p:nvPr/>
            </p:nvSpPr>
            <p:spPr>
              <a:xfrm>
                <a:off x="6326022"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8" name="Freeform: Shape 157">
                <a:extLst>
                  <a:ext uri="{FF2B5EF4-FFF2-40B4-BE49-F238E27FC236}">
                    <a16:creationId xmlns:a16="http://schemas.microsoft.com/office/drawing/2014/main" id="{DA62884F-FFEE-199B-6B4B-8658E2742F6D}"/>
                  </a:ext>
                </a:extLst>
              </p:cNvPr>
              <p:cNvSpPr/>
              <p:nvPr/>
            </p:nvSpPr>
            <p:spPr>
              <a:xfrm>
                <a:off x="6385268" y="35997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59" name="Freeform: Shape 158">
                <a:extLst>
                  <a:ext uri="{FF2B5EF4-FFF2-40B4-BE49-F238E27FC236}">
                    <a16:creationId xmlns:a16="http://schemas.microsoft.com/office/drawing/2014/main" id="{3F67FDCB-7C2D-9510-103D-C5C464A416AE}"/>
                  </a:ext>
                </a:extLst>
              </p:cNvPr>
              <p:cNvSpPr/>
              <p:nvPr/>
            </p:nvSpPr>
            <p:spPr>
              <a:xfrm>
                <a:off x="6444417" y="359978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0" name="Freeform: Shape 159">
                <a:extLst>
                  <a:ext uri="{FF2B5EF4-FFF2-40B4-BE49-F238E27FC236}">
                    <a16:creationId xmlns:a16="http://schemas.microsoft.com/office/drawing/2014/main" id="{00F245C7-2F56-506E-5279-FE000458FD62}"/>
                  </a:ext>
                </a:extLst>
              </p:cNvPr>
              <p:cNvSpPr/>
              <p:nvPr/>
            </p:nvSpPr>
            <p:spPr>
              <a:xfrm>
                <a:off x="6148476" y="365902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1" name="Freeform: Shape 160">
                <a:extLst>
                  <a:ext uri="{FF2B5EF4-FFF2-40B4-BE49-F238E27FC236}">
                    <a16:creationId xmlns:a16="http://schemas.microsoft.com/office/drawing/2014/main" id="{E68651FC-F8CB-5752-E662-61421B4BB180}"/>
                  </a:ext>
                </a:extLst>
              </p:cNvPr>
              <p:cNvSpPr/>
              <p:nvPr/>
            </p:nvSpPr>
            <p:spPr>
              <a:xfrm>
                <a:off x="620762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2" name="Freeform: Shape 161">
                <a:extLst>
                  <a:ext uri="{FF2B5EF4-FFF2-40B4-BE49-F238E27FC236}">
                    <a16:creationId xmlns:a16="http://schemas.microsoft.com/office/drawing/2014/main" id="{70FDE1AF-F255-E01D-FC73-87C0C41FBCE0}"/>
                  </a:ext>
                </a:extLst>
              </p:cNvPr>
              <p:cNvSpPr/>
              <p:nvPr/>
            </p:nvSpPr>
            <p:spPr>
              <a:xfrm>
                <a:off x="6266872" y="36590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63" name="Freeform: Shape 162">
                <a:extLst>
                  <a:ext uri="{FF2B5EF4-FFF2-40B4-BE49-F238E27FC236}">
                    <a16:creationId xmlns:a16="http://schemas.microsoft.com/office/drawing/2014/main" id="{261807DD-3BF6-5615-5A64-21EFB754790A}"/>
                  </a:ext>
                </a:extLst>
              </p:cNvPr>
              <p:cNvSpPr/>
              <p:nvPr/>
            </p:nvSpPr>
            <p:spPr>
              <a:xfrm>
                <a:off x="6326022"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4" name="Freeform: Shape 163">
                <a:extLst>
                  <a:ext uri="{FF2B5EF4-FFF2-40B4-BE49-F238E27FC236}">
                    <a16:creationId xmlns:a16="http://schemas.microsoft.com/office/drawing/2014/main" id="{5BACB00B-65CA-884A-C55F-031860B03170}"/>
                  </a:ext>
                </a:extLst>
              </p:cNvPr>
              <p:cNvSpPr/>
              <p:nvPr/>
            </p:nvSpPr>
            <p:spPr>
              <a:xfrm>
                <a:off x="6385268"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65" name="Freeform: Shape 164">
                <a:extLst>
                  <a:ext uri="{FF2B5EF4-FFF2-40B4-BE49-F238E27FC236}">
                    <a16:creationId xmlns:a16="http://schemas.microsoft.com/office/drawing/2014/main" id="{C33AAD99-3784-B7C6-B381-4D42A0F6BA2E}"/>
                  </a:ext>
                </a:extLst>
              </p:cNvPr>
              <p:cNvSpPr/>
              <p:nvPr/>
            </p:nvSpPr>
            <p:spPr>
              <a:xfrm>
                <a:off x="644441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6" name="Freeform: Shape 165">
                <a:extLst>
                  <a:ext uri="{FF2B5EF4-FFF2-40B4-BE49-F238E27FC236}">
                    <a16:creationId xmlns:a16="http://schemas.microsoft.com/office/drawing/2014/main" id="{75C903DA-ED7F-BD17-A8FD-A9150D20EDA5}"/>
                  </a:ext>
                </a:extLst>
              </p:cNvPr>
              <p:cNvSpPr/>
              <p:nvPr/>
            </p:nvSpPr>
            <p:spPr>
              <a:xfrm>
                <a:off x="6148476" y="371817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7" name="Freeform: Shape 166">
                <a:extLst>
                  <a:ext uri="{FF2B5EF4-FFF2-40B4-BE49-F238E27FC236}">
                    <a16:creationId xmlns:a16="http://schemas.microsoft.com/office/drawing/2014/main" id="{6A050CCB-B720-6237-571F-3515580B46FC}"/>
                  </a:ext>
                </a:extLst>
              </p:cNvPr>
              <p:cNvSpPr/>
              <p:nvPr/>
            </p:nvSpPr>
            <p:spPr>
              <a:xfrm>
                <a:off x="6207627"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8" name="Freeform: Shape 167">
                <a:extLst>
                  <a:ext uri="{FF2B5EF4-FFF2-40B4-BE49-F238E27FC236}">
                    <a16:creationId xmlns:a16="http://schemas.microsoft.com/office/drawing/2014/main" id="{545321E6-6DFE-4513-D682-9527BA26FB32}"/>
                  </a:ext>
                </a:extLst>
              </p:cNvPr>
              <p:cNvSpPr/>
              <p:nvPr/>
            </p:nvSpPr>
            <p:spPr>
              <a:xfrm>
                <a:off x="6266872" y="371817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69" name="Freeform: Shape 168">
                <a:extLst>
                  <a:ext uri="{FF2B5EF4-FFF2-40B4-BE49-F238E27FC236}">
                    <a16:creationId xmlns:a16="http://schemas.microsoft.com/office/drawing/2014/main" id="{9EF7B518-2484-5486-1EAC-EBB96A8B72CD}"/>
                  </a:ext>
                </a:extLst>
              </p:cNvPr>
              <p:cNvSpPr/>
              <p:nvPr/>
            </p:nvSpPr>
            <p:spPr>
              <a:xfrm>
                <a:off x="6326022"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0" name="Freeform: Shape 169">
                <a:extLst>
                  <a:ext uri="{FF2B5EF4-FFF2-40B4-BE49-F238E27FC236}">
                    <a16:creationId xmlns:a16="http://schemas.microsoft.com/office/drawing/2014/main" id="{E52F0BA5-927C-66D5-0969-66FD54A19884}"/>
                  </a:ext>
                </a:extLst>
              </p:cNvPr>
              <p:cNvSpPr/>
              <p:nvPr/>
            </p:nvSpPr>
            <p:spPr>
              <a:xfrm>
                <a:off x="6385268" y="371817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71" name="Freeform: Shape 170">
                <a:extLst>
                  <a:ext uri="{FF2B5EF4-FFF2-40B4-BE49-F238E27FC236}">
                    <a16:creationId xmlns:a16="http://schemas.microsoft.com/office/drawing/2014/main" id="{B6B49100-6A3B-E8FC-5424-87462A5F081F}"/>
                  </a:ext>
                </a:extLst>
              </p:cNvPr>
              <p:cNvSpPr/>
              <p:nvPr/>
            </p:nvSpPr>
            <p:spPr>
              <a:xfrm>
                <a:off x="6444417" y="371817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2" name="Freeform: Shape 171">
                <a:extLst>
                  <a:ext uri="{FF2B5EF4-FFF2-40B4-BE49-F238E27FC236}">
                    <a16:creationId xmlns:a16="http://schemas.microsoft.com/office/drawing/2014/main" id="{5511BB7D-E03D-B290-3BD0-B2DD5D25ACD3}"/>
                  </a:ext>
                </a:extLst>
              </p:cNvPr>
              <p:cNvSpPr/>
              <p:nvPr/>
            </p:nvSpPr>
            <p:spPr>
              <a:xfrm>
                <a:off x="6148472" y="377741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73" name="Freeform: Shape 172">
                <a:extLst>
                  <a:ext uri="{FF2B5EF4-FFF2-40B4-BE49-F238E27FC236}">
                    <a16:creationId xmlns:a16="http://schemas.microsoft.com/office/drawing/2014/main" id="{DEB93888-AD49-FF8A-DB69-39832E3F71CA}"/>
                  </a:ext>
                </a:extLst>
              </p:cNvPr>
              <p:cNvSpPr/>
              <p:nvPr/>
            </p:nvSpPr>
            <p:spPr>
              <a:xfrm>
                <a:off x="6207622" y="377741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74" name="Freeform: Shape 173">
                <a:extLst>
                  <a:ext uri="{FF2B5EF4-FFF2-40B4-BE49-F238E27FC236}">
                    <a16:creationId xmlns:a16="http://schemas.microsoft.com/office/drawing/2014/main" id="{FA54F707-0F43-B2C6-CDE9-52552DB6C34C}"/>
                  </a:ext>
                </a:extLst>
              </p:cNvPr>
              <p:cNvSpPr/>
              <p:nvPr/>
            </p:nvSpPr>
            <p:spPr>
              <a:xfrm>
                <a:off x="6266868" y="3777419"/>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175" name="Freeform: Shape 174">
                <a:extLst>
                  <a:ext uri="{FF2B5EF4-FFF2-40B4-BE49-F238E27FC236}">
                    <a16:creationId xmlns:a16="http://schemas.microsoft.com/office/drawing/2014/main" id="{C732A357-17CF-EE85-D0D6-C5EAD60AAF38}"/>
                  </a:ext>
                </a:extLst>
              </p:cNvPr>
              <p:cNvSpPr/>
              <p:nvPr/>
            </p:nvSpPr>
            <p:spPr>
              <a:xfrm>
                <a:off x="6326024" y="3777383"/>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76" name="Freeform: Shape 175">
                <a:extLst>
                  <a:ext uri="{FF2B5EF4-FFF2-40B4-BE49-F238E27FC236}">
                    <a16:creationId xmlns:a16="http://schemas.microsoft.com/office/drawing/2014/main" id="{12D436D6-32EA-0EF6-EA8B-D2BCC90DB8B1}"/>
                  </a:ext>
                </a:extLst>
              </p:cNvPr>
              <p:cNvSpPr/>
              <p:nvPr/>
            </p:nvSpPr>
            <p:spPr>
              <a:xfrm>
                <a:off x="6385287" y="37774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177" name="Freeform: Shape 176">
                <a:extLst>
                  <a:ext uri="{FF2B5EF4-FFF2-40B4-BE49-F238E27FC236}">
                    <a16:creationId xmlns:a16="http://schemas.microsoft.com/office/drawing/2014/main" id="{CC3B8951-AB5A-0D6F-CE32-3002F407C04B}"/>
                  </a:ext>
                </a:extLst>
              </p:cNvPr>
              <p:cNvSpPr/>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grpSp>
      </p:grpSp>
    </p:spTree>
    <p:extLst>
      <p:ext uri="{BB962C8B-B14F-4D97-AF65-F5344CB8AC3E}">
        <p14:creationId xmlns:p14="http://schemas.microsoft.com/office/powerpoint/2010/main" val="37187128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0880756-1A63-6F4A-EDF1-2E8AE846E3B9}"/>
              </a:ext>
            </a:extLst>
          </p:cNvPr>
          <p:cNvPicPr>
            <a:picLocks noChangeAspect="1"/>
          </p:cNvPicPr>
          <p:nvPr/>
        </p:nvPicPr>
        <p:blipFill>
          <a:blip r:embed="rId2"/>
          <a:stretch>
            <a:fillRect/>
          </a:stretch>
        </p:blipFill>
        <p:spPr>
          <a:xfrm>
            <a:off x="10119129" y="0"/>
            <a:ext cx="2072871" cy="1163683"/>
          </a:xfrm>
          <a:prstGeom prst="rect">
            <a:avLst/>
          </a:prstGeom>
        </p:spPr>
      </p:pic>
      <p:sp>
        <p:nvSpPr>
          <p:cNvPr id="2" name="Rectangle 1">
            <a:extLst>
              <a:ext uri="{FF2B5EF4-FFF2-40B4-BE49-F238E27FC236}">
                <a16:creationId xmlns:a16="http://schemas.microsoft.com/office/drawing/2014/main" id="{573E0F6B-5CA0-9B97-67A1-CB20542191BC}"/>
              </a:ext>
            </a:extLst>
          </p:cNvPr>
          <p:cNvSpPr/>
          <p:nvPr/>
        </p:nvSpPr>
        <p:spPr>
          <a:xfrm>
            <a:off x="636762" y="1163683"/>
            <a:ext cx="6018244" cy="523447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b="1" dirty="0"/>
              <a:t>8.Impact of Toss Decision</a:t>
            </a:r>
          </a:p>
          <a:p>
            <a:endParaRPr lang="en-US" b="1" dirty="0"/>
          </a:p>
          <a:p>
            <a:r>
              <a:rPr lang="en-US" b="1" dirty="0"/>
              <a:t>Objective:</a:t>
            </a:r>
            <a:r>
              <a:rPr lang="en-US" dirty="0"/>
              <a:t> </a:t>
            </a:r>
          </a:p>
          <a:p>
            <a:pPr>
              <a:buFont typeface="Arial" panose="020B0604020202020204" pitchFamily="34" charset="0"/>
              <a:buChar char="•"/>
            </a:pPr>
            <a:r>
              <a:rPr lang="en-US" dirty="0"/>
              <a:t>Analyze the influence of toss decisions (batting first or chasing) on match outcomes.</a:t>
            </a:r>
          </a:p>
          <a:p>
            <a:r>
              <a:rPr lang="en-US" b="1" dirty="0"/>
              <a:t>Analysis:</a:t>
            </a:r>
            <a:r>
              <a:rPr lang="en-US" dirty="0"/>
              <a:t> </a:t>
            </a:r>
          </a:p>
          <a:p>
            <a:pPr>
              <a:buFont typeface="Arial" panose="020B0604020202020204" pitchFamily="34" charset="0"/>
              <a:buChar char="•"/>
            </a:pPr>
            <a:r>
              <a:rPr lang="en-US" dirty="0"/>
              <a:t>Compared win/loss ratios for teams that chose to bat first versus those that chased.</a:t>
            </a:r>
          </a:p>
          <a:p>
            <a:r>
              <a:rPr lang="en-US" b="1" dirty="0"/>
              <a:t>Insights:</a:t>
            </a:r>
            <a:endParaRPr lang="en-US" dirty="0"/>
          </a:p>
          <a:p>
            <a:pPr marL="742950" lvl="1" indent="-285750">
              <a:buFont typeface="Arial" panose="020B0604020202020204" pitchFamily="34" charset="0"/>
              <a:buChar char="•"/>
            </a:pPr>
            <a:r>
              <a:rPr lang="en-US" dirty="0"/>
              <a:t>Teams opting to chase generally have a higher win rate, especially at venues like M. Chinnaswamy with smaller boundaries.</a:t>
            </a:r>
          </a:p>
          <a:p>
            <a:pPr marL="742950" lvl="1" indent="-285750">
              <a:buFont typeface="Arial" panose="020B0604020202020204" pitchFamily="34" charset="0"/>
              <a:buChar char="•"/>
            </a:pPr>
            <a:r>
              <a:rPr lang="en-US" dirty="0"/>
              <a:t>RCB performs better when chasing, highlighting the importance of winning the toss and strategic decision-making.</a:t>
            </a:r>
          </a:p>
          <a:p>
            <a:pPr marL="742950" lvl="1" indent="-285750">
              <a:buFont typeface="Arial" panose="020B0604020202020204" pitchFamily="34" charset="0"/>
              <a:buChar char="•"/>
            </a:pPr>
            <a:r>
              <a:rPr lang="en-US" dirty="0"/>
              <a:t>Toss decision impacts performance significantly at high-scoring venues.</a:t>
            </a:r>
          </a:p>
        </p:txBody>
      </p:sp>
      <p:sp>
        <p:nvSpPr>
          <p:cNvPr id="7" name="Rectangle 6">
            <a:extLst>
              <a:ext uri="{FF2B5EF4-FFF2-40B4-BE49-F238E27FC236}">
                <a16:creationId xmlns:a16="http://schemas.microsoft.com/office/drawing/2014/main" id="{E5133201-1C8C-8777-FCED-F666F1D73EA7}"/>
              </a:ext>
            </a:extLst>
          </p:cNvPr>
          <p:cNvSpPr/>
          <p:nvPr/>
        </p:nvSpPr>
        <p:spPr>
          <a:xfrm>
            <a:off x="2819023" y="160045"/>
            <a:ext cx="6018244" cy="77572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tx1"/>
                </a:solidFill>
                <a:latin typeface="Algerian" panose="04020705040A02060702" pitchFamily="82" charset="0"/>
              </a:rPr>
              <a:t>Analysis &amp; Key finding</a:t>
            </a:r>
            <a:endParaRPr lang="en-IN" sz="3600" b="1" dirty="0">
              <a:solidFill>
                <a:schemeClr val="tx1"/>
              </a:solidFill>
              <a:latin typeface="Algerian" panose="04020705040A02060702" pitchFamily="82" charset="0"/>
            </a:endParaRPr>
          </a:p>
        </p:txBody>
      </p:sp>
      <p:pic>
        <p:nvPicPr>
          <p:cNvPr id="4" name="Picture 3">
            <a:extLst>
              <a:ext uri="{FF2B5EF4-FFF2-40B4-BE49-F238E27FC236}">
                <a16:creationId xmlns:a16="http://schemas.microsoft.com/office/drawing/2014/main" id="{4966A0CE-6DD7-1D4E-8558-E9F96ACE386D}"/>
              </a:ext>
            </a:extLst>
          </p:cNvPr>
          <p:cNvPicPr>
            <a:picLocks noChangeAspect="1"/>
          </p:cNvPicPr>
          <p:nvPr/>
        </p:nvPicPr>
        <p:blipFill>
          <a:blip r:embed="rId3"/>
          <a:stretch>
            <a:fillRect/>
          </a:stretch>
        </p:blipFill>
        <p:spPr>
          <a:xfrm>
            <a:off x="6860702" y="1483567"/>
            <a:ext cx="4424396" cy="1944303"/>
          </a:xfrm>
          <a:prstGeom prst="roundRect">
            <a:avLst>
              <a:gd name="adj" fmla="val 8594"/>
            </a:avLst>
          </a:prstGeom>
          <a:solidFill>
            <a:srgbClr val="FFFFFF">
              <a:shade val="85000"/>
            </a:srgbClr>
          </a:solidFill>
          <a:ln>
            <a:noFill/>
          </a:ln>
          <a:effectLst>
            <a:glow rad="228600">
              <a:schemeClr val="accent3">
                <a:satMod val="175000"/>
                <a:alpha val="40000"/>
              </a:schemeClr>
            </a:glow>
            <a:reflection blurRad="12700" stA="38000" endPos="28000" dist="5000" dir="5400000" sy="-100000" algn="bl" rotWithShape="0"/>
          </a:effectLst>
        </p:spPr>
      </p:pic>
      <p:pic>
        <p:nvPicPr>
          <p:cNvPr id="8" name="Picture 7">
            <a:extLst>
              <a:ext uri="{FF2B5EF4-FFF2-40B4-BE49-F238E27FC236}">
                <a16:creationId xmlns:a16="http://schemas.microsoft.com/office/drawing/2014/main" id="{35A9D9A5-EB06-4EEF-2345-C7850DB36E0F}"/>
              </a:ext>
            </a:extLst>
          </p:cNvPr>
          <p:cNvPicPr>
            <a:picLocks noChangeAspect="1"/>
          </p:cNvPicPr>
          <p:nvPr/>
        </p:nvPicPr>
        <p:blipFill>
          <a:blip r:embed="rId4"/>
          <a:stretch>
            <a:fillRect/>
          </a:stretch>
        </p:blipFill>
        <p:spPr>
          <a:xfrm>
            <a:off x="6901707" y="3427870"/>
            <a:ext cx="4383390" cy="2181871"/>
          </a:xfrm>
          <a:prstGeom prst="roundRect">
            <a:avLst>
              <a:gd name="adj" fmla="val 8594"/>
            </a:avLst>
          </a:prstGeom>
          <a:solidFill>
            <a:srgbClr val="FFFFFF">
              <a:shade val="85000"/>
            </a:srgbClr>
          </a:solidFill>
          <a:ln>
            <a:noFill/>
          </a:ln>
          <a:effectLst>
            <a:glow rad="228600">
              <a:schemeClr val="accent3">
                <a:satMod val="175000"/>
                <a:alpha val="40000"/>
              </a:schemeClr>
            </a:glow>
            <a:reflection blurRad="12700" stA="38000" endPos="28000" dist="5000" dir="5400000" sy="-100000" algn="bl" rotWithShape="0"/>
          </a:effectLst>
        </p:spPr>
      </p:pic>
      <p:grpSp>
        <p:nvGrpSpPr>
          <p:cNvPr id="3" name="Group 2">
            <a:extLst>
              <a:ext uri="{FF2B5EF4-FFF2-40B4-BE49-F238E27FC236}">
                <a16:creationId xmlns:a16="http://schemas.microsoft.com/office/drawing/2014/main" id="{0036168A-AB71-924D-BBED-9C7DD0FDA237}"/>
              </a:ext>
              <a:ext uri="{C183D7F6-B498-43B3-948B-1728B52AA6E4}">
                <adec:decorative xmlns:adec="http://schemas.microsoft.com/office/drawing/2017/decorative" val="1"/>
              </a:ext>
            </a:extLst>
          </p:cNvPr>
          <p:cNvGrpSpPr/>
          <p:nvPr/>
        </p:nvGrpSpPr>
        <p:grpSpPr>
          <a:xfrm>
            <a:off x="37285" y="33058"/>
            <a:ext cx="1443404" cy="1443418"/>
            <a:chOff x="10154386" y="4452483"/>
            <a:chExt cx="1443404" cy="1443418"/>
          </a:xfrm>
          <a:solidFill>
            <a:schemeClr val="tx1"/>
          </a:solidFill>
        </p:grpSpPr>
        <p:grpSp>
          <p:nvGrpSpPr>
            <p:cNvPr id="6" name="Graphic 4">
              <a:extLst>
                <a:ext uri="{FF2B5EF4-FFF2-40B4-BE49-F238E27FC236}">
                  <a16:creationId xmlns:a16="http://schemas.microsoft.com/office/drawing/2014/main" id="{672DC3D7-35D9-82FC-2FBA-8F8E2586BB52}"/>
                </a:ext>
              </a:extLst>
            </p:cNvPr>
            <p:cNvGrpSpPr/>
            <p:nvPr/>
          </p:nvGrpSpPr>
          <p:grpSpPr>
            <a:xfrm>
              <a:off x="10154386" y="4452483"/>
              <a:ext cx="1443404" cy="1443418"/>
              <a:chOff x="5734037" y="3067039"/>
              <a:chExt cx="724483" cy="724489"/>
            </a:xfrm>
            <a:grpFill/>
          </p:grpSpPr>
          <p:sp>
            <p:nvSpPr>
              <p:cNvPr id="179" name="Freeform: Shape 178">
                <a:extLst>
                  <a:ext uri="{FF2B5EF4-FFF2-40B4-BE49-F238E27FC236}">
                    <a16:creationId xmlns:a16="http://schemas.microsoft.com/office/drawing/2014/main" id="{02CBB7C8-D61C-EF4C-96DF-2D0E71C6833E}"/>
                  </a:ext>
                </a:extLst>
              </p:cNvPr>
              <p:cNvSpPr/>
              <p:nvPr/>
            </p:nvSpPr>
            <p:spPr>
              <a:xfrm>
                <a:off x="5734038" y="3067039"/>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180" name="Freeform: Shape 179">
                <a:extLst>
                  <a:ext uri="{FF2B5EF4-FFF2-40B4-BE49-F238E27FC236}">
                    <a16:creationId xmlns:a16="http://schemas.microsoft.com/office/drawing/2014/main" id="{6A9FC8E8-4961-1E6B-CBD6-C1C5E8417F77}"/>
                  </a:ext>
                </a:extLst>
              </p:cNvPr>
              <p:cNvSpPr/>
              <p:nvPr/>
            </p:nvSpPr>
            <p:spPr>
              <a:xfrm>
                <a:off x="5793283"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81" name="Freeform: Shape 180">
                <a:extLst>
                  <a:ext uri="{FF2B5EF4-FFF2-40B4-BE49-F238E27FC236}">
                    <a16:creationId xmlns:a16="http://schemas.microsoft.com/office/drawing/2014/main" id="{E6EF8F4E-9239-A16D-DF05-670D302F11F1}"/>
                  </a:ext>
                </a:extLst>
              </p:cNvPr>
              <p:cNvSpPr/>
              <p:nvPr/>
            </p:nvSpPr>
            <p:spPr>
              <a:xfrm>
                <a:off x="5852433"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82" name="Freeform: Shape 181">
                <a:extLst>
                  <a:ext uri="{FF2B5EF4-FFF2-40B4-BE49-F238E27FC236}">
                    <a16:creationId xmlns:a16="http://schemas.microsoft.com/office/drawing/2014/main" id="{B7411BBE-D225-926D-8BEC-35FD049C3DE3}"/>
                  </a:ext>
                </a:extLst>
              </p:cNvPr>
              <p:cNvSpPr/>
              <p:nvPr/>
            </p:nvSpPr>
            <p:spPr>
              <a:xfrm>
                <a:off x="591167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83" name="Freeform: Shape 182">
                <a:extLst>
                  <a:ext uri="{FF2B5EF4-FFF2-40B4-BE49-F238E27FC236}">
                    <a16:creationId xmlns:a16="http://schemas.microsoft.com/office/drawing/2014/main" id="{AAB89406-7B93-9D77-58FD-2CD60DD4CB42}"/>
                  </a:ext>
                </a:extLst>
              </p:cNvPr>
              <p:cNvSpPr/>
              <p:nvPr/>
            </p:nvSpPr>
            <p:spPr>
              <a:xfrm>
                <a:off x="597082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84" name="Freeform: Shape 183">
                <a:extLst>
                  <a:ext uri="{FF2B5EF4-FFF2-40B4-BE49-F238E27FC236}">
                    <a16:creationId xmlns:a16="http://schemas.microsoft.com/office/drawing/2014/main" id="{41867808-9646-9421-B267-1B27905DCB86}"/>
                  </a:ext>
                </a:extLst>
              </p:cNvPr>
              <p:cNvSpPr/>
              <p:nvPr/>
            </p:nvSpPr>
            <p:spPr>
              <a:xfrm>
                <a:off x="6030074"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85" name="Freeform: Shape 184">
                <a:extLst>
                  <a:ext uri="{FF2B5EF4-FFF2-40B4-BE49-F238E27FC236}">
                    <a16:creationId xmlns:a16="http://schemas.microsoft.com/office/drawing/2014/main" id="{7C79E320-8F3E-9F90-6C4B-B38BA92BC674}"/>
                  </a:ext>
                </a:extLst>
              </p:cNvPr>
              <p:cNvSpPr/>
              <p:nvPr/>
            </p:nvSpPr>
            <p:spPr>
              <a:xfrm>
                <a:off x="608922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86" name="Freeform: Shape 185">
                <a:extLst>
                  <a:ext uri="{FF2B5EF4-FFF2-40B4-BE49-F238E27FC236}">
                    <a16:creationId xmlns:a16="http://schemas.microsoft.com/office/drawing/2014/main" id="{7AC337D0-354A-9F1A-3C20-C94DA0928951}"/>
                  </a:ext>
                </a:extLst>
              </p:cNvPr>
              <p:cNvSpPr/>
              <p:nvPr/>
            </p:nvSpPr>
            <p:spPr>
              <a:xfrm>
                <a:off x="5734038" y="312628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187" name="Freeform: Shape 186">
                <a:extLst>
                  <a:ext uri="{FF2B5EF4-FFF2-40B4-BE49-F238E27FC236}">
                    <a16:creationId xmlns:a16="http://schemas.microsoft.com/office/drawing/2014/main" id="{F1CF8B5E-D1EB-06B0-4898-A9609A73B610}"/>
                  </a:ext>
                </a:extLst>
              </p:cNvPr>
              <p:cNvSpPr/>
              <p:nvPr/>
            </p:nvSpPr>
            <p:spPr>
              <a:xfrm>
                <a:off x="5793283" y="312628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88" name="Freeform: Shape 187">
                <a:extLst>
                  <a:ext uri="{FF2B5EF4-FFF2-40B4-BE49-F238E27FC236}">
                    <a16:creationId xmlns:a16="http://schemas.microsoft.com/office/drawing/2014/main" id="{374B085E-2C67-3682-5A70-310274AB6133}"/>
                  </a:ext>
                </a:extLst>
              </p:cNvPr>
              <p:cNvSpPr/>
              <p:nvPr/>
            </p:nvSpPr>
            <p:spPr>
              <a:xfrm>
                <a:off x="5852433"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89" name="Freeform: Shape 188">
                <a:extLst>
                  <a:ext uri="{FF2B5EF4-FFF2-40B4-BE49-F238E27FC236}">
                    <a16:creationId xmlns:a16="http://schemas.microsoft.com/office/drawing/2014/main" id="{7988AD28-8DF3-CA92-418D-02C3D7BC62C8}"/>
                  </a:ext>
                </a:extLst>
              </p:cNvPr>
              <p:cNvSpPr/>
              <p:nvPr/>
            </p:nvSpPr>
            <p:spPr>
              <a:xfrm>
                <a:off x="591167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90" name="Freeform: Shape 189">
                <a:extLst>
                  <a:ext uri="{FF2B5EF4-FFF2-40B4-BE49-F238E27FC236}">
                    <a16:creationId xmlns:a16="http://schemas.microsoft.com/office/drawing/2014/main" id="{AE01C5FB-EA1B-B90F-D1E3-82A1717509B4}"/>
                  </a:ext>
                </a:extLst>
              </p:cNvPr>
              <p:cNvSpPr/>
              <p:nvPr/>
            </p:nvSpPr>
            <p:spPr>
              <a:xfrm>
                <a:off x="597082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91" name="Freeform: Shape 190">
                <a:extLst>
                  <a:ext uri="{FF2B5EF4-FFF2-40B4-BE49-F238E27FC236}">
                    <a16:creationId xmlns:a16="http://schemas.microsoft.com/office/drawing/2014/main" id="{F6B16503-2BEA-9EC1-4A7C-C33AAB78AD99}"/>
                  </a:ext>
                </a:extLst>
              </p:cNvPr>
              <p:cNvSpPr/>
              <p:nvPr/>
            </p:nvSpPr>
            <p:spPr>
              <a:xfrm>
                <a:off x="6030073" y="312628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92" name="Freeform: Shape 191">
                <a:extLst>
                  <a:ext uri="{FF2B5EF4-FFF2-40B4-BE49-F238E27FC236}">
                    <a16:creationId xmlns:a16="http://schemas.microsoft.com/office/drawing/2014/main" id="{3C026C83-D25F-C167-E826-58E07B9B96DB}"/>
                  </a:ext>
                </a:extLst>
              </p:cNvPr>
              <p:cNvSpPr/>
              <p:nvPr/>
            </p:nvSpPr>
            <p:spPr>
              <a:xfrm>
                <a:off x="6089224"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93" name="Freeform: Shape 192">
                <a:extLst>
                  <a:ext uri="{FF2B5EF4-FFF2-40B4-BE49-F238E27FC236}">
                    <a16:creationId xmlns:a16="http://schemas.microsoft.com/office/drawing/2014/main" id="{2E5A90B3-AB88-9ED5-0A62-B02068E7C579}"/>
                  </a:ext>
                </a:extLst>
              </p:cNvPr>
              <p:cNvSpPr/>
              <p:nvPr/>
            </p:nvSpPr>
            <p:spPr>
              <a:xfrm>
                <a:off x="5734038" y="318543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94" name="Freeform: Shape 193">
                <a:extLst>
                  <a:ext uri="{FF2B5EF4-FFF2-40B4-BE49-F238E27FC236}">
                    <a16:creationId xmlns:a16="http://schemas.microsoft.com/office/drawing/2014/main" id="{C84227D7-8F59-40A6-F2A4-B77ACC5F315B}"/>
                  </a:ext>
                </a:extLst>
              </p:cNvPr>
              <p:cNvSpPr/>
              <p:nvPr/>
            </p:nvSpPr>
            <p:spPr>
              <a:xfrm>
                <a:off x="5793283"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95" name="Freeform: Shape 194">
                <a:extLst>
                  <a:ext uri="{FF2B5EF4-FFF2-40B4-BE49-F238E27FC236}">
                    <a16:creationId xmlns:a16="http://schemas.microsoft.com/office/drawing/2014/main" id="{94D5BED0-313C-AD6E-1C00-84F9C9CC133C}"/>
                  </a:ext>
                </a:extLst>
              </p:cNvPr>
              <p:cNvSpPr/>
              <p:nvPr/>
            </p:nvSpPr>
            <p:spPr>
              <a:xfrm>
                <a:off x="5852433"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96" name="Freeform: Shape 195">
                <a:extLst>
                  <a:ext uri="{FF2B5EF4-FFF2-40B4-BE49-F238E27FC236}">
                    <a16:creationId xmlns:a16="http://schemas.microsoft.com/office/drawing/2014/main" id="{4EB19DA3-0DD3-3EF1-188C-1662F85C51C3}"/>
                  </a:ext>
                </a:extLst>
              </p:cNvPr>
              <p:cNvSpPr/>
              <p:nvPr/>
            </p:nvSpPr>
            <p:spPr>
              <a:xfrm>
                <a:off x="591167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97" name="Freeform: Shape 196">
                <a:extLst>
                  <a:ext uri="{FF2B5EF4-FFF2-40B4-BE49-F238E27FC236}">
                    <a16:creationId xmlns:a16="http://schemas.microsoft.com/office/drawing/2014/main" id="{64FB3F28-A26A-F88C-29D1-B250047BA7E0}"/>
                  </a:ext>
                </a:extLst>
              </p:cNvPr>
              <p:cNvSpPr/>
              <p:nvPr/>
            </p:nvSpPr>
            <p:spPr>
              <a:xfrm>
                <a:off x="597082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98" name="Freeform: Shape 197">
                <a:extLst>
                  <a:ext uri="{FF2B5EF4-FFF2-40B4-BE49-F238E27FC236}">
                    <a16:creationId xmlns:a16="http://schemas.microsoft.com/office/drawing/2014/main" id="{9DC1BFC4-A41E-CAD0-5F4A-6042BCCB4D26}"/>
                  </a:ext>
                </a:extLst>
              </p:cNvPr>
              <p:cNvSpPr/>
              <p:nvPr/>
            </p:nvSpPr>
            <p:spPr>
              <a:xfrm>
                <a:off x="6030074"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99" name="Freeform: Shape 198">
                <a:extLst>
                  <a:ext uri="{FF2B5EF4-FFF2-40B4-BE49-F238E27FC236}">
                    <a16:creationId xmlns:a16="http://schemas.microsoft.com/office/drawing/2014/main" id="{ACBEEBD1-C6B2-AE0F-42C3-038872E80A86}"/>
                  </a:ext>
                </a:extLst>
              </p:cNvPr>
              <p:cNvSpPr/>
              <p:nvPr/>
            </p:nvSpPr>
            <p:spPr>
              <a:xfrm>
                <a:off x="6089224"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00" name="Freeform: Shape 199">
                <a:extLst>
                  <a:ext uri="{FF2B5EF4-FFF2-40B4-BE49-F238E27FC236}">
                    <a16:creationId xmlns:a16="http://schemas.microsoft.com/office/drawing/2014/main" id="{8D1D4962-B19D-6305-5741-C864AD485593}"/>
                  </a:ext>
                </a:extLst>
              </p:cNvPr>
              <p:cNvSpPr/>
              <p:nvPr/>
            </p:nvSpPr>
            <p:spPr>
              <a:xfrm>
                <a:off x="5734038" y="324467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201" name="Freeform: Shape 200">
                <a:extLst>
                  <a:ext uri="{FF2B5EF4-FFF2-40B4-BE49-F238E27FC236}">
                    <a16:creationId xmlns:a16="http://schemas.microsoft.com/office/drawing/2014/main" id="{F1BACF91-285A-AD94-0865-BEDCEA6C88E2}"/>
                  </a:ext>
                </a:extLst>
              </p:cNvPr>
              <p:cNvSpPr/>
              <p:nvPr/>
            </p:nvSpPr>
            <p:spPr>
              <a:xfrm>
                <a:off x="5793283" y="3244677"/>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02" name="Freeform: Shape 201">
                <a:extLst>
                  <a:ext uri="{FF2B5EF4-FFF2-40B4-BE49-F238E27FC236}">
                    <a16:creationId xmlns:a16="http://schemas.microsoft.com/office/drawing/2014/main" id="{4535EB6C-38A9-26C5-8133-2ADBD0EB436A}"/>
                  </a:ext>
                </a:extLst>
              </p:cNvPr>
              <p:cNvSpPr/>
              <p:nvPr/>
            </p:nvSpPr>
            <p:spPr>
              <a:xfrm>
                <a:off x="5852433"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03" name="Freeform: Shape 202">
                <a:extLst>
                  <a:ext uri="{FF2B5EF4-FFF2-40B4-BE49-F238E27FC236}">
                    <a16:creationId xmlns:a16="http://schemas.microsoft.com/office/drawing/2014/main" id="{0520E0FF-F9D1-7CC1-6FB8-E47C3D358EF6}"/>
                  </a:ext>
                </a:extLst>
              </p:cNvPr>
              <p:cNvSpPr/>
              <p:nvPr/>
            </p:nvSpPr>
            <p:spPr>
              <a:xfrm>
                <a:off x="591167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04" name="Freeform: Shape 203">
                <a:extLst>
                  <a:ext uri="{FF2B5EF4-FFF2-40B4-BE49-F238E27FC236}">
                    <a16:creationId xmlns:a16="http://schemas.microsoft.com/office/drawing/2014/main" id="{486B80D9-08D1-2B5A-8BDF-B48C30BA0A91}"/>
                  </a:ext>
                </a:extLst>
              </p:cNvPr>
              <p:cNvSpPr/>
              <p:nvPr/>
            </p:nvSpPr>
            <p:spPr>
              <a:xfrm>
                <a:off x="597082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05" name="Freeform: Shape 204">
                <a:extLst>
                  <a:ext uri="{FF2B5EF4-FFF2-40B4-BE49-F238E27FC236}">
                    <a16:creationId xmlns:a16="http://schemas.microsoft.com/office/drawing/2014/main" id="{11B7E92E-EAC6-40FB-F94B-42D3739EDC98}"/>
                  </a:ext>
                </a:extLst>
              </p:cNvPr>
              <p:cNvSpPr/>
              <p:nvPr/>
            </p:nvSpPr>
            <p:spPr>
              <a:xfrm>
                <a:off x="6030073" y="324467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06" name="Freeform: Shape 205">
                <a:extLst>
                  <a:ext uri="{FF2B5EF4-FFF2-40B4-BE49-F238E27FC236}">
                    <a16:creationId xmlns:a16="http://schemas.microsoft.com/office/drawing/2014/main" id="{3729C9A9-185A-E861-7617-1AAE939125AB}"/>
                  </a:ext>
                </a:extLst>
              </p:cNvPr>
              <p:cNvSpPr/>
              <p:nvPr/>
            </p:nvSpPr>
            <p:spPr>
              <a:xfrm>
                <a:off x="6089224"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07" name="Freeform: Shape 206">
                <a:extLst>
                  <a:ext uri="{FF2B5EF4-FFF2-40B4-BE49-F238E27FC236}">
                    <a16:creationId xmlns:a16="http://schemas.microsoft.com/office/drawing/2014/main" id="{917ED1BD-A282-144A-383E-E3460B32B75A}"/>
                  </a:ext>
                </a:extLst>
              </p:cNvPr>
              <p:cNvSpPr/>
              <p:nvPr/>
            </p:nvSpPr>
            <p:spPr>
              <a:xfrm>
                <a:off x="5734038" y="330382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208" name="Freeform: Shape 207">
                <a:extLst>
                  <a:ext uri="{FF2B5EF4-FFF2-40B4-BE49-F238E27FC236}">
                    <a16:creationId xmlns:a16="http://schemas.microsoft.com/office/drawing/2014/main" id="{D788C484-0955-FB48-AF76-E01D6CCA42CF}"/>
                  </a:ext>
                </a:extLst>
              </p:cNvPr>
              <p:cNvSpPr/>
              <p:nvPr/>
            </p:nvSpPr>
            <p:spPr>
              <a:xfrm>
                <a:off x="5793283"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09" name="Freeform: Shape 208">
                <a:extLst>
                  <a:ext uri="{FF2B5EF4-FFF2-40B4-BE49-F238E27FC236}">
                    <a16:creationId xmlns:a16="http://schemas.microsoft.com/office/drawing/2014/main" id="{B5478BF0-E082-E794-1646-C329A5F930A6}"/>
                  </a:ext>
                </a:extLst>
              </p:cNvPr>
              <p:cNvSpPr/>
              <p:nvPr/>
            </p:nvSpPr>
            <p:spPr>
              <a:xfrm>
                <a:off x="5852433"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10" name="Freeform: Shape 209">
                <a:extLst>
                  <a:ext uri="{FF2B5EF4-FFF2-40B4-BE49-F238E27FC236}">
                    <a16:creationId xmlns:a16="http://schemas.microsoft.com/office/drawing/2014/main" id="{E8590D8F-F648-358F-BF14-9FFDA8664AAA}"/>
                  </a:ext>
                </a:extLst>
              </p:cNvPr>
              <p:cNvSpPr/>
              <p:nvPr/>
            </p:nvSpPr>
            <p:spPr>
              <a:xfrm>
                <a:off x="591167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11" name="Freeform: Shape 210">
                <a:extLst>
                  <a:ext uri="{FF2B5EF4-FFF2-40B4-BE49-F238E27FC236}">
                    <a16:creationId xmlns:a16="http://schemas.microsoft.com/office/drawing/2014/main" id="{7F7DC111-48F7-187B-3AC7-3E7E43D7DEDE}"/>
                  </a:ext>
                </a:extLst>
              </p:cNvPr>
              <p:cNvSpPr/>
              <p:nvPr/>
            </p:nvSpPr>
            <p:spPr>
              <a:xfrm>
                <a:off x="597082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12" name="Freeform: Shape 211">
                <a:extLst>
                  <a:ext uri="{FF2B5EF4-FFF2-40B4-BE49-F238E27FC236}">
                    <a16:creationId xmlns:a16="http://schemas.microsoft.com/office/drawing/2014/main" id="{512CEAE4-C5B1-02BB-9C39-B0A10AF3DD77}"/>
                  </a:ext>
                </a:extLst>
              </p:cNvPr>
              <p:cNvSpPr/>
              <p:nvPr/>
            </p:nvSpPr>
            <p:spPr>
              <a:xfrm>
                <a:off x="6030073" y="330382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13" name="Freeform: Shape 212">
                <a:extLst>
                  <a:ext uri="{FF2B5EF4-FFF2-40B4-BE49-F238E27FC236}">
                    <a16:creationId xmlns:a16="http://schemas.microsoft.com/office/drawing/2014/main" id="{8D3CA278-EF76-19EC-F5D2-08DF3FE802F3}"/>
                  </a:ext>
                </a:extLst>
              </p:cNvPr>
              <p:cNvSpPr/>
              <p:nvPr/>
            </p:nvSpPr>
            <p:spPr>
              <a:xfrm>
                <a:off x="608922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14" name="Freeform: Shape 213">
                <a:extLst>
                  <a:ext uri="{FF2B5EF4-FFF2-40B4-BE49-F238E27FC236}">
                    <a16:creationId xmlns:a16="http://schemas.microsoft.com/office/drawing/2014/main" id="{0CA43109-A3B6-07B0-2DD2-6DE386EAEC0E}"/>
                  </a:ext>
                </a:extLst>
              </p:cNvPr>
              <p:cNvSpPr/>
              <p:nvPr/>
            </p:nvSpPr>
            <p:spPr>
              <a:xfrm>
                <a:off x="5734038" y="3363074"/>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215" name="Freeform: Shape 214">
                <a:extLst>
                  <a:ext uri="{FF2B5EF4-FFF2-40B4-BE49-F238E27FC236}">
                    <a16:creationId xmlns:a16="http://schemas.microsoft.com/office/drawing/2014/main" id="{AE238409-8117-8C52-01CF-A6742D56BB9D}"/>
                  </a:ext>
                </a:extLst>
              </p:cNvPr>
              <p:cNvSpPr/>
              <p:nvPr/>
            </p:nvSpPr>
            <p:spPr>
              <a:xfrm>
                <a:off x="5793283"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16" name="Freeform: Shape 215">
                <a:extLst>
                  <a:ext uri="{FF2B5EF4-FFF2-40B4-BE49-F238E27FC236}">
                    <a16:creationId xmlns:a16="http://schemas.microsoft.com/office/drawing/2014/main" id="{98CD561C-6001-4853-B58D-D47225E83434}"/>
                  </a:ext>
                </a:extLst>
              </p:cNvPr>
              <p:cNvSpPr/>
              <p:nvPr/>
            </p:nvSpPr>
            <p:spPr>
              <a:xfrm>
                <a:off x="5852433"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17" name="Freeform: Shape 216">
                <a:extLst>
                  <a:ext uri="{FF2B5EF4-FFF2-40B4-BE49-F238E27FC236}">
                    <a16:creationId xmlns:a16="http://schemas.microsoft.com/office/drawing/2014/main" id="{4B604DFE-8C32-20AC-3C28-EB5C8AF5CCB8}"/>
                  </a:ext>
                </a:extLst>
              </p:cNvPr>
              <p:cNvSpPr/>
              <p:nvPr/>
            </p:nvSpPr>
            <p:spPr>
              <a:xfrm>
                <a:off x="591167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18" name="Freeform: Shape 217">
                <a:extLst>
                  <a:ext uri="{FF2B5EF4-FFF2-40B4-BE49-F238E27FC236}">
                    <a16:creationId xmlns:a16="http://schemas.microsoft.com/office/drawing/2014/main" id="{CB8CF6D2-7F3E-E802-F0F7-4387AEA7890D}"/>
                  </a:ext>
                </a:extLst>
              </p:cNvPr>
              <p:cNvSpPr/>
              <p:nvPr/>
            </p:nvSpPr>
            <p:spPr>
              <a:xfrm>
                <a:off x="597082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19" name="Freeform: Shape 218">
                <a:extLst>
                  <a:ext uri="{FF2B5EF4-FFF2-40B4-BE49-F238E27FC236}">
                    <a16:creationId xmlns:a16="http://schemas.microsoft.com/office/drawing/2014/main" id="{36E56DA1-BB11-CA4F-67E7-93F62D203A42}"/>
                  </a:ext>
                </a:extLst>
              </p:cNvPr>
              <p:cNvSpPr/>
              <p:nvPr/>
            </p:nvSpPr>
            <p:spPr>
              <a:xfrm>
                <a:off x="6030073" y="3363074"/>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20" name="Freeform: Shape 219">
                <a:extLst>
                  <a:ext uri="{FF2B5EF4-FFF2-40B4-BE49-F238E27FC236}">
                    <a16:creationId xmlns:a16="http://schemas.microsoft.com/office/drawing/2014/main" id="{22E302FA-6D53-6AA5-9614-06F3333AA787}"/>
                  </a:ext>
                </a:extLst>
              </p:cNvPr>
              <p:cNvSpPr/>
              <p:nvPr/>
            </p:nvSpPr>
            <p:spPr>
              <a:xfrm>
                <a:off x="608922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21" name="Freeform: Shape 220">
                <a:extLst>
                  <a:ext uri="{FF2B5EF4-FFF2-40B4-BE49-F238E27FC236}">
                    <a16:creationId xmlns:a16="http://schemas.microsoft.com/office/drawing/2014/main" id="{5822A7DB-3215-A517-8D2E-02D9796B3E53}"/>
                  </a:ext>
                </a:extLst>
              </p:cNvPr>
              <p:cNvSpPr/>
              <p:nvPr/>
            </p:nvSpPr>
            <p:spPr>
              <a:xfrm>
                <a:off x="5734038" y="34222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222" name="Freeform: Shape 221">
                <a:extLst>
                  <a:ext uri="{FF2B5EF4-FFF2-40B4-BE49-F238E27FC236}">
                    <a16:creationId xmlns:a16="http://schemas.microsoft.com/office/drawing/2014/main" id="{B0A6DCE4-87FD-82BC-4E11-AA704D88EBBE}"/>
                  </a:ext>
                </a:extLst>
              </p:cNvPr>
              <p:cNvSpPr/>
              <p:nvPr/>
            </p:nvSpPr>
            <p:spPr>
              <a:xfrm>
                <a:off x="5793283"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23" name="Freeform: Shape 222">
                <a:extLst>
                  <a:ext uri="{FF2B5EF4-FFF2-40B4-BE49-F238E27FC236}">
                    <a16:creationId xmlns:a16="http://schemas.microsoft.com/office/drawing/2014/main" id="{402CB475-EA10-E487-73C4-57BFFB9243BE}"/>
                  </a:ext>
                </a:extLst>
              </p:cNvPr>
              <p:cNvSpPr/>
              <p:nvPr/>
            </p:nvSpPr>
            <p:spPr>
              <a:xfrm>
                <a:off x="5852433"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24" name="Freeform: Shape 223">
                <a:extLst>
                  <a:ext uri="{FF2B5EF4-FFF2-40B4-BE49-F238E27FC236}">
                    <a16:creationId xmlns:a16="http://schemas.microsoft.com/office/drawing/2014/main" id="{C8AAE71C-4F83-DCA5-CF34-B239A5772452}"/>
                  </a:ext>
                </a:extLst>
              </p:cNvPr>
              <p:cNvSpPr/>
              <p:nvPr/>
            </p:nvSpPr>
            <p:spPr>
              <a:xfrm>
                <a:off x="591167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25" name="Freeform: Shape 224">
                <a:extLst>
                  <a:ext uri="{FF2B5EF4-FFF2-40B4-BE49-F238E27FC236}">
                    <a16:creationId xmlns:a16="http://schemas.microsoft.com/office/drawing/2014/main" id="{5D74ED37-446B-F9FF-2279-374E765FFDA5}"/>
                  </a:ext>
                </a:extLst>
              </p:cNvPr>
              <p:cNvSpPr/>
              <p:nvPr/>
            </p:nvSpPr>
            <p:spPr>
              <a:xfrm>
                <a:off x="597082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26" name="Freeform: Shape 225">
                <a:extLst>
                  <a:ext uri="{FF2B5EF4-FFF2-40B4-BE49-F238E27FC236}">
                    <a16:creationId xmlns:a16="http://schemas.microsoft.com/office/drawing/2014/main" id="{B1210B8A-92A1-4CF2-6165-AABE56855FA8}"/>
                  </a:ext>
                </a:extLst>
              </p:cNvPr>
              <p:cNvSpPr/>
              <p:nvPr/>
            </p:nvSpPr>
            <p:spPr>
              <a:xfrm>
                <a:off x="6030073" y="34222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27" name="Freeform: Shape 226">
                <a:extLst>
                  <a:ext uri="{FF2B5EF4-FFF2-40B4-BE49-F238E27FC236}">
                    <a16:creationId xmlns:a16="http://schemas.microsoft.com/office/drawing/2014/main" id="{67C7C939-D2B9-22DB-0DFF-4A80B09FCD86}"/>
                  </a:ext>
                </a:extLst>
              </p:cNvPr>
              <p:cNvSpPr/>
              <p:nvPr/>
            </p:nvSpPr>
            <p:spPr>
              <a:xfrm>
                <a:off x="608922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28" name="Freeform: Shape 227">
                <a:extLst>
                  <a:ext uri="{FF2B5EF4-FFF2-40B4-BE49-F238E27FC236}">
                    <a16:creationId xmlns:a16="http://schemas.microsoft.com/office/drawing/2014/main" id="{3BCA82E3-BB5B-1958-14AF-A3064B5146AA}"/>
                  </a:ext>
                </a:extLst>
              </p:cNvPr>
              <p:cNvSpPr/>
              <p:nvPr/>
            </p:nvSpPr>
            <p:spPr>
              <a:xfrm>
                <a:off x="6148469"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229" name="Freeform: Shape 228">
                <a:extLst>
                  <a:ext uri="{FF2B5EF4-FFF2-40B4-BE49-F238E27FC236}">
                    <a16:creationId xmlns:a16="http://schemas.microsoft.com/office/drawing/2014/main" id="{CA58C14F-6E44-AC97-D328-966C3CF35445}"/>
                  </a:ext>
                </a:extLst>
              </p:cNvPr>
              <p:cNvSpPr/>
              <p:nvPr/>
            </p:nvSpPr>
            <p:spPr>
              <a:xfrm>
                <a:off x="620762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230" name="Freeform: Shape 229">
                <a:extLst>
                  <a:ext uri="{FF2B5EF4-FFF2-40B4-BE49-F238E27FC236}">
                    <a16:creationId xmlns:a16="http://schemas.microsoft.com/office/drawing/2014/main" id="{D8414725-6900-1F3A-ACD4-85FBF0D02A05}"/>
                  </a:ext>
                </a:extLst>
              </p:cNvPr>
              <p:cNvSpPr/>
              <p:nvPr/>
            </p:nvSpPr>
            <p:spPr>
              <a:xfrm>
                <a:off x="6266865" y="3067039"/>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endParaRPr lang="en-US" dirty="0"/>
              </a:p>
            </p:txBody>
          </p:sp>
          <p:sp>
            <p:nvSpPr>
              <p:cNvPr id="231" name="Freeform: Shape 230">
                <a:extLst>
                  <a:ext uri="{FF2B5EF4-FFF2-40B4-BE49-F238E27FC236}">
                    <a16:creationId xmlns:a16="http://schemas.microsoft.com/office/drawing/2014/main" id="{99F90885-5701-434E-7CFB-BD3D17FDC544}"/>
                  </a:ext>
                </a:extLst>
              </p:cNvPr>
              <p:cNvSpPr/>
              <p:nvPr/>
            </p:nvSpPr>
            <p:spPr>
              <a:xfrm>
                <a:off x="632601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232" name="Freeform: Shape 231">
                <a:extLst>
                  <a:ext uri="{FF2B5EF4-FFF2-40B4-BE49-F238E27FC236}">
                    <a16:creationId xmlns:a16="http://schemas.microsoft.com/office/drawing/2014/main" id="{4219DFAE-166E-5F04-CC0C-E926AC9C57CA}"/>
                  </a:ext>
                </a:extLst>
              </p:cNvPr>
              <p:cNvSpPr/>
              <p:nvPr/>
            </p:nvSpPr>
            <p:spPr>
              <a:xfrm>
                <a:off x="638526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endParaRPr lang="en-US" dirty="0"/>
              </a:p>
            </p:txBody>
          </p:sp>
          <p:sp>
            <p:nvSpPr>
              <p:cNvPr id="233" name="Freeform: Shape 232">
                <a:extLst>
                  <a:ext uri="{FF2B5EF4-FFF2-40B4-BE49-F238E27FC236}">
                    <a16:creationId xmlns:a16="http://schemas.microsoft.com/office/drawing/2014/main" id="{4BD1402C-23B0-AD2F-9D32-2396E26E59EC}"/>
                  </a:ext>
                </a:extLst>
              </p:cNvPr>
              <p:cNvSpPr/>
              <p:nvPr/>
            </p:nvSpPr>
            <p:spPr>
              <a:xfrm>
                <a:off x="644441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234" name="Freeform: Shape 233">
                <a:extLst>
                  <a:ext uri="{FF2B5EF4-FFF2-40B4-BE49-F238E27FC236}">
                    <a16:creationId xmlns:a16="http://schemas.microsoft.com/office/drawing/2014/main" id="{2A894B6C-67FC-3243-CEA6-CEB35319D186}"/>
                  </a:ext>
                </a:extLst>
              </p:cNvPr>
              <p:cNvSpPr/>
              <p:nvPr/>
            </p:nvSpPr>
            <p:spPr>
              <a:xfrm>
                <a:off x="6148469" y="312628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35" name="Freeform: Shape 234">
                <a:extLst>
                  <a:ext uri="{FF2B5EF4-FFF2-40B4-BE49-F238E27FC236}">
                    <a16:creationId xmlns:a16="http://schemas.microsoft.com/office/drawing/2014/main" id="{6A0E900D-4BF9-927D-F497-FA4C5A5CB405}"/>
                  </a:ext>
                </a:extLst>
              </p:cNvPr>
              <p:cNvSpPr/>
              <p:nvPr/>
            </p:nvSpPr>
            <p:spPr>
              <a:xfrm>
                <a:off x="620762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36" name="Freeform: Shape 235">
                <a:extLst>
                  <a:ext uri="{FF2B5EF4-FFF2-40B4-BE49-F238E27FC236}">
                    <a16:creationId xmlns:a16="http://schemas.microsoft.com/office/drawing/2014/main" id="{A748DA3A-CB93-F841-41D6-60795DD3BF2D}"/>
                  </a:ext>
                </a:extLst>
              </p:cNvPr>
              <p:cNvSpPr/>
              <p:nvPr/>
            </p:nvSpPr>
            <p:spPr>
              <a:xfrm>
                <a:off x="6266865" y="312628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237" name="Freeform: Shape 236">
                <a:extLst>
                  <a:ext uri="{FF2B5EF4-FFF2-40B4-BE49-F238E27FC236}">
                    <a16:creationId xmlns:a16="http://schemas.microsoft.com/office/drawing/2014/main" id="{6E77AD22-1E34-DC8C-4972-B68CDB43C936}"/>
                  </a:ext>
                </a:extLst>
              </p:cNvPr>
              <p:cNvSpPr/>
              <p:nvPr/>
            </p:nvSpPr>
            <p:spPr>
              <a:xfrm>
                <a:off x="6326014"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38" name="Freeform: Shape 237">
                <a:extLst>
                  <a:ext uri="{FF2B5EF4-FFF2-40B4-BE49-F238E27FC236}">
                    <a16:creationId xmlns:a16="http://schemas.microsoft.com/office/drawing/2014/main" id="{C9D32448-E69A-C57E-2FA6-0829C2A8D8ED}"/>
                  </a:ext>
                </a:extLst>
              </p:cNvPr>
              <p:cNvSpPr/>
              <p:nvPr/>
            </p:nvSpPr>
            <p:spPr>
              <a:xfrm>
                <a:off x="638526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239" name="Freeform: Shape 238">
                <a:extLst>
                  <a:ext uri="{FF2B5EF4-FFF2-40B4-BE49-F238E27FC236}">
                    <a16:creationId xmlns:a16="http://schemas.microsoft.com/office/drawing/2014/main" id="{28B504A9-2BA8-74D4-1D3B-8CC11A984780}"/>
                  </a:ext>
                </a:extLst>
              </p:cNvPr>
              <p:cNvSpPr/>
              <p:nvPr/>
            </p:nvSpPr>
            <p:spPr>
              <a:xfrm>
                <a:off x="6444410" y="312628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240" name="Freeform: Shape 239">
                <a:extLst>
                  <a:ext uri="{FF2B5EF4-FFF2-40B4-BE49-F238E27FC236}">
                    <a16:creationId xmlns:a16="http://schemas.microsoft.com/office/drawing/2014/main" id="{FB87160A-6707-DD53-175A-C9CD994656CD}"/>
                  </a:ext>
                </a:extLst>
              </p:cNvPr>
              <p:cNvSpPr/>
              <p:nvPr/>
            </p:nvSpPr>
            <p:spPr>
              <a:xfrm>
                <a:off x="6148469" y="3185433"/>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41" name="Freeform: Shape 240">
                <a:extLst>
                  <a:ext uri="{FF2B5EF4-FFF2-40B4-BE49-F238E27FC236}">
                    <a16:creationId xmlns:a16="http://schemas.microsoft.com/office/drawing/2014/main" id="{4E77FBD6-EB1B-DCDF-07E7-C8DC5E05656E}"/>
                  </a:ext>
                </a:extLst>
              </p:cNvPr>
              <p:cNvSpPr/>
              <p:nvPr/>
            </p:nvSpPr>
            <p:spPr>
              <a:xfrm>
                <a:off x="620762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42" name="Freeform: Shape 241">
                <a:extLst>
                  <a:ext uri="{FF2B5EF4-FFF2-40B4-BE49-F238E27FC236}">
                    <a16:creationId xmlns:a16="http://schemas.microsoft.com/office/drawing/2014/main" id="{5B1F9F92-7319-435F-7F53-5C17229E3C15}"/>
                  </a:ext>
                </a:extLst>
              </p:cNvPr>
              <p:cNvSpPr/>
              <p:nvPr/>
            </p:nvSpPr>
            <p:spPr>
              <a:xfrm>
                <a:off x="6266865" y="3185433"/>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243" name="Freeform: Shape 242">
                <a:extLst>
                  <a:ext uri="{FF2B5EF4-FFF2-40B4-BE49-F238E27FC236}">
                    <a16:creationId xmlns:a16="http://schemas.microsoft.com/office/drawing/2014/main" id="{47FE72D8-867D-C892-CB97-B2773750E3A7}"/>
                  </a:ext>
                </a:extLst>
              </p:cNvPr>
              <p:cNvSpPr/>
              <p:nvPr/>
            </p:nvSpPr>
            <p:spPr>
              <a:xfrm>
                <a:off x="6326014"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44" name="Freeform: Shape 243">
                <a:extLst>
                  <a:ext uri="{FF2B5EF4-FFF2-40B4-BE49-F238E27FC236}">
                    <a16:creationId xmlns:a16="http://schemas.microsoft.com/office/drawing/2014/main" id="{CE574905-CBCA-B21B-317B-87A25147FA6B}"/>
                  </a:ext>
                </a:extLst>
              </p:cNvPr>
              <p:cNvSpPr/>
              <p:nvPr/>
            </p:nvSpPr>
            <p:spPr>
              <a:xfrm>
                <a:off x="638526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245" name="Freeform: Shape 244">
                <a:extLst>
                  <a:ext uri="{FF2B5EF4-FFF2-40B4-BE49-F238E27FC236}">
                    <a16:creationId xmlns:a16="http://schemas.microsoft.com/office/drawing/2014/main" id="{775F5AF0-8967-3CDD-1F66-17D4319DABF0}"/>
                  </a:ext>
                </a:extLst>
              </p:cNvPr>
              <p:cNvSpPr/>
              <p:nvPr/>
            </p:nvSpPr>
            <p:spPr>
              <a:xfrm>
                <a:off x="6444410" y="318543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246" name="Freeform: Shape 245">
                <a:extLst>
                  <a:ext uri="{FF2B5EF4-FFF2-40B4-BE49-F238E27FC236}">
                    <a16:creationId xmlns:a16="http://schemas.microsoft.com/office/drawing/2014/main" id="{E9FAFBB5-C6B8-2386-8426-453D3B2B30E3}"/>
                  </a:ext>
                </a:extLst>
              </p:cNvPr>
              <p:cNvSpPr/>
              <p:nvPr/>
            </p:nvSpPr>
            <p:spPr>
              <a:xfrm>
                <a:off x="6148469" y="3244676"/>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47" name="Freeform: Shape 246">
                <a:extLst>
                  <a:ext uri="{FF2B5EF4-FFF2-40B4-BE49-F238E27FC236}">
                    <a16:creationId xmlns:a16="http://schemas.microsoft.com/office/drawing/2014/main" id="{55892FC5-5D1C-D727-9D4B-966ECCE971BE}"/>
                  </a:ext>
                </a:extLst>
              </p:cNvPr>
              <p:cNvSpPr/>
              <p:nvPr/>
            </p:nvSpPr>
            <p:spPr>
              <a:xfrm>
                <a:off x="620762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48" name="Freeform: Shape 247">
                <a:extLst>
                  <a:ext uri="{FF2B5EF4-FFF2-40B4-BE49-F238E27FC236}">
                    <a16:creationId xmlns:a16="http://schemas.microsoft.com/office/drawing/2014/main" id="{508D0483-110C-2A83-368F-767B90A5C71D}"/>
                  </a:ext>
                </a:extLst>
              </p:cNvPr>
              <p:cNvSpPr/>
              <p:nvPr/>
            </p:nvSpPr>
            <p:spPr>
              <a:xfrm>
                <a:off x="6266865" y="3244676"/>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249" name="Freeform: Shape 248">
                <a:extLst>
                  <a:ext uri="{FF2B5EF4-FFF2-40B4-BE49-F238E27FC236}">
                    <a16:creationId xmlns:a16="http://schemas.microsoft.com/office/drawing/2014/main" id="{86609CDE-FE21-5499-F6C9-8D33DA192E21}"/>
                  </a:ext>
                </a:extLst>
              </p:cNvPr>
              <p:cNvSpPr/>
              <p:nvPr/>
            </p:nvSpPr>
            <p:spPr>
              <a:xfrm>
                <a:off x="6326014"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50" name="Freeform: Shape 249">
                <a:extLst>
                  <a:ext uri="{FF2B5EF4-FFF2-40B4-BE49-F238E27FC236}">
                    <a16:creationId xmlns:a16="http://schemas.microsoft.com/office/drawing/2014/main" id="{2FD01352-F41D-69D3-9C08-2FAE2FEE6BF1}"/>
                  </a:ext>
                </a:extLst>
              </p:cNvPr>
              <p:cNvSpPr/>
              <p:nvPr/>
            </p:nvSpPr>
            <p:spPr>
              <a:xfrm>
                <a:off x="638526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251" name="Freeform: Shape 250">
                <a:extLst>
                  <a:ext uri="{FF2B5EF4-FFF2-40B4-BE49-F238E27FC236}">
                    <a16:creationId xmlns:a16="http://schemas.microsoft.com/office/drawing/2014/main" id="{FF5EC493-DC61-9AA5-7027-5F63D255E4E4}"/>
                  </a:ext>
                </a:extLst>
              </p:cNvPr>
              <p:cNvSpPr/>
              <p:nvPr/>
            </p:nvSpPr>
            <p:spPr>
              <a:xfrm>
                <a:off x="6444410" y="32446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52" name="Freeform: Shape 251">
                <a:extLst>
                  <a:ext uri="{FF2B5EF4-FFF2-40B4-BE49-F238E27FC236}">
                    <a16:creationId xmlns:a16="http://schemas.microsoft.com/office/drawing/2014/main" id="{6692D30B-41D2-DE3B-9F04-D47A1EB86DE6}"/>
                  </a:ext>
                </a:extLst>
              </p:cNvPr>
              <p:cNvSpPr/>
              <p:nvPr/>
            </p:nvSpPr>
            <p:spPr>
              <a:xfrm>
                <a:off x="6148469"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53" name="Freeform: Shape 252">
                <a:extLst>
                  <a:ext uri="{FF2B5EF4-FFF2-40B4-BE49-F238E27FC236}">
                    <a16:creationId xmlns:a16="http://schemas.microsoft.com/office/drawing/2014/main" id="{60614061-3D25-6936-206E-2F7B476043FD}"/>
                  </a:ext>
                </a:extLst>
              </p:cNvPr>
              <p:cNvSpPr/>
              <p:nvPr/>
            </p:nvSpPr>
            <p:spPr>
              <a:xfrm>
                <a:off x="620762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54" name="Freeform: Shape 253">
                <a:extLst>
                  <a:ext uri="{FF2B5EF4-FFF2-40B4-BE49-F238E27FC236}">
                    <a16:creationId xmlns:a16="http://schemas.microsoft.com/office/drawing/2014/main" id="{6CC1B9AC-12FF-B27F-F5E5-05533A3C4029}"/>
                  </a:ext>
                </a:extLst>
              </p:cNvPr>
              <p:cNvSpPr/>
              <p:nvPr/>
            </p:nvSpPr>
            <p:spPr>
              <a:xfrm>
                <a:off x="6266865" y="330382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255" name="Freeform: Shape 254">
                <a:extLst>
                  <a:ext uri="{FF2B5EF4-FFF2-40B4-BE49-F238E27FC236}">
                    <a16:creationId xmlns:a16="http://schemas.microsoft.com/office/drawing/2014/main" id="{9EB52199-B65A-46B3-B8AF-6A77EACA1DB8}"/>
                  </a:ext>
                </a:extLst>
              </p:cNvPr>
              <p:cNvSpPr/>
              <p:nvPr/>
            </p:nvSpPr>
            <p:spPr>
              <a:xfrm>
                <a:off x="632601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56" name="Freeform: Shape 255">
                <a:extLst>
                  <a:ext uri="{FF2B5EF4-FFF2-40B4-BE49-F238E27FC236}">
                    <a16:creationId xmlns:a16="http://schemas.microsoft.com/office/drawing/2014/main" id="{6724C952-A8DC-0A7C-733C-3355B1A965C5}"/>
                  </a:ext>
                </a:extLst>
              </p:cNvPr>
              <p:cNvSpPr/>
              <p:nvPr/>
            </p:nvSpPr>
            <p:spPr>
              <a:xfrm>
                <a:off x="638526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257" name="Freeform: Shape 256">
                <a:extLst>
                  <a:ext uri="{FF2B5EF4-FFF2-40B4-BE49-F238E27FC236}">
                    <a16:creationId xmlns:a16="http://schemas.microsoft.com/office/drawing/2014/main" id="{E6BD6D62-4D61-2810-90B9-FEB2F00F9F25}"/>
                  </a:ext>
                </a:extLst>
              </p:cNvPr>
              <p:cNvSpPr/>
              <p:nvPr/>
            </p:nvSpPr>
            <p:spPr>
              <a:xfrm>
                <a:off x="644441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58" name="Freeform: Shape 257">
                <a:extLst>
                  <a:ext uri="{FF2B5EF4-FFF2-40B4-BE49-F238E27FC236}">
                    <a16:creationId xmlns:a16="http://schemas.microsoft.com/office/drawing/2014/main" id="{57E001C3-8BFF-D386-688E-E3357972599B}"/>
                  </a:ext>
                </a:extLst>
              </p:cNvPr>
              <p:cNvSpPr/>
              <p:nvPr/>
            </p:nvSpPr>
            <p:spPr>
              <a:xfrm>
                <a:off x="6148469"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59" name="Freeform: Shape 258">
                <a:extLst>
                  <a:ext uri="{FF2B5EF4-FFF2-40B4-BE49-F238E27FC236}">
                    <a16:creationId xmlns:a16="http://schemas.microsoft.com/office/drawing/2014/main" id="{98C583F9-6F65-2699-DEF3-81FFCD3DE428}"/>
                  </a:ext>
                </a:extLst>
              </p:cNvPr>
              <p:cNvSpPr/>
              <p:nvPr/>
            </p:nvSpPr>
            <p:spPr>
              <a:xfrm>
                <a:off x="620762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60" name="Freeform: Shape 259">
                <a:extLst>
                  <a:ext uri="{FF2B5EF4-FFF2-40B4-BE49-F238E27FC236}">
                    <a16:creationId xmlns:a16="http://schemas.microsoft.com/office/drawing/2014/main" id="{A14DE408-5718-CBEA-3141-4A20B699767E}"/>
                  </a:ext>
                </a:extLst>
              </p:cNvPr>
              <p:cNvSpPr/>
              <p:nvPr/>
            </p:nvSpPr>
            <p:spPr>
              <a:xfrm>
                <a:off x="6266865" y="3363072"/>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261" name="Freeform: Shape 260">
                <a:extLst>
                  <a:ext uri="{FF2B5EF4-FFF2-40B4-BE49-F238E27FC236}">
                    <a16:creationId xmlns:a16="http://schemas.microsoft.com/office/drawing/2014/main" id="{2D802BDA-5092-9A75-E78B-CD4E1925B0AD}"/>
                  </a:ext>
                </a:extLst>
              </p:cNvPr>
              <p:cNvSpPr/>
              <p:nvPr/>
            </p:nvSpPr>
            <p:spPr>
              <a:xfrm>
                <a:off x="632601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62" name="Freeform: Shape 261">
                <a:extLst>
                  <a:ext uri="{FF2B5EF4-FFF2-40B4-BE49-F238E27FC236}">
                    <a16:creationId xmlns:a16="http://schemas.microsoft.com/office/drawing/2014/main" id="{BB46B00B-5FC2-8C3B-B5F4-EC0AB043DF9B}"/>
                  </a:ext>
                </a:extLst>
              </p:cNvPr>
              <p:cNvSpPr/>
              <p:nvPr/>
            </p:nvSpPr>
            <p:spPr>
              <a:xfrm>
                <a:off x="638526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263" name="Freeform: Shape 262">
                <a:extLst>
                  <a:ext uri="{FF2B5EF4-FFF2-40B4-BE49-F238E27FC236}">
                    <a16:creationId xmlns:a16="http://schemas.microsoft.com/office/drawing/2014/main" id="{4E69E7F9-B0DC-ECFA-CCD0-B6703C1ED5F7}"/>
                  </a:ext>
                </a:extLst>
              </p:cNvPr>
              <p:cNvSpPr/>
              <p:nvPr/>
            </p:nvSpPr>
            <p:spPr>
              <a:xfrm>
                <a:off x="6444410" y="3363074"/>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64" name="Freeform: Shape 263">
                <a:extLst>
                  <a:ext uri="{FF2B5EF4-FFF2-40B4-BE49-F238E27FC236}">
                    <a16:creationId xmlns:a16="http://schemas.microsoft.com/office/drawing/2014/main" id="{CF47E3F9-7F07-28C5-3782-7A8C809B7135}"/>
                  </a:ext>
                </a:extLst>
              </p:cNvPr>
              <p:cNvSpPr/>
              <p:nvPr/>
            </p:nvSpPr>
            <p:spPr>
              <a:xfrm>
                <a:off x="6148469"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65" name="Freeform: Shape 264">
                <a:extLst>
                  <a:ext uri="{FF2B5EF4-FFF2-40B4-BE49-F238E27FC236}">
                    <a16:creationId xmlns:a16="http://schemas.microsoft.com/office/drawing/2014/main" id="{6EE5EC9A-4288-DADC-A02A-9C87EDB14BCF}"/>
                  </a:ext>
                </a:extLst>
              </p:cNvPr>
              <p:cNvSpPr/>
              <p:nvPr/>
            </p:nvSpPr>
            <p:spPr>
              <a:xfrm>
                <a:off x="620762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66" name="Freeform: Shape 265">
                <a:extLst>
                  <a:ext uri="{FF2B5EF4-FFF2-40B4-BE49-F238E27FC236}">
                    <a16:creationId xmlns:a16="http://schemas.microsoft.com/office/drawing/2014/main" id="{D7BFAF6D-0F91-10DB-B565-70A7D5857626}"/>
                  </a:ext>
                </a:extLst>
              </p:cNvPr>
              <p:cNvSpPr/>
              <p:nvPr/>
            </p:nvSpPr>
            <p:spPr>
              <a:xfrm>
                <a:off x="6266865" y="3422225"/>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267" name="Freeform: Shape 266">
                <a:extLst>
                  <a:ext uri="{FF2B5EF4-FFF2-40B4-BE49-F238E27FC236}">
                    <a16:creationId xmlns:a16="http://schemas.microsoft.com/office/drawing/2014/main" id="{DD7F05A0-BC88-62FC-8CB0-1646EB599DE2}"/>
                  </a:ext>
                </a:extLst>
              </p:cNvPr>
              <p:cNvSpPr/>
              <p:nvPr/>
            </p:nvSpPr>
            <p:spPr>
              <a:xfrm>
                <a:off x="632601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68" name="Freeform: Shape 267">
                <a:extLst>
                  <a:ext uri="{FF2B5EF4-FFF2-40B4-BE49-F238E27FC236}">
                    <a16:creationId xmlns:a16="http://schemas.microsoft.com/office/drawing/2014/main" id="{FCA7CE90-7695-DB37-32E5-AB2653595108}"/>
                  </a:ext>
                </a:extLst>
              </p:cNvPr>
              <p:cNvSpPr/>
              <p:nvPr/>
            </p:nvSpPr>
            <p:spPr>
              <a:xfrm>
                <a:off x="638526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269" name="Freeform: Shape 268">
                <a:extLst>
                  <a:ext uri="{FF2B5EF4-FFF2-40B4-BE49-F238E27FC236}">
                    <a16:creationId xmlns:a16="http://schemas.microsoft.com/office/drawing/2014/main" id="{93DA24F3-7473-A027-5373-EA2456D414B5}"/>
                  </a:ext>
                </a:extLst>
              </p:cNvPr>
              <p:cNvSpPr/>
              <p:nvPr/>
            </p:nvSpPr>
            <p:spPr>
              <a:xfrm>
                <a:off x="6444410" y="34222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70" name="Freeform: Shape 269">
                <a:extLst>
                  <a:ext uri="{FF2B5EF4-FFF2-40B4-BE49-F238E27FC236}">
                    <a16:creationId xmlns:a16="http://schemas.microsoft.com/office/drawing/2014/main" id="{A54ADFDE-A94C-5D16-E50A-B973C6557B50}"/>
                  </a:ext>
                </a:extLst>
              </p:cNvPr>
              <p:cNvSpPr/>
              <p:nvPr/>
            </p:nvSpPr>
            <p:spPr>
              <a:xfrm>
                <a:off x="5734038" y="3481374"/>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271" name="Freeform: Shape 270">
                <a:extLst>
                  <a:ext uri="{FF2B5EF4-FFF2-40B4-BE49-F238E27FC236}">
                    <a16:creationId xmlns:a16="http://schemas.microsoft.com/office/drawing/2014/main" id="{CA9771BB-8ECD-B5B2-3994-43F9D8FD85F0}"/>
                  </a:ext>
                </a:extLst>
              </p:cNvPr>
              <p:cNvSpPr/>
              <p:nvPr/>
            </p:nvSpPr>
            <p:spPr>
              <a:xfrm>
                <a:off x="5793283"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272" name="Freeform: Shape 271">
                <a:extLst>
                  <a:ext uri="{FF2B5EF4-FFF2-40B4-BE49-F238E27FC236}">
                    <a16:creationId xmlns:a16="http://schemas.microsoft.com/office/drawing/2014/main" id="{95D68795-6A6D-29FE-55A7-7825E27AFA27}"/>
                  </a:ext>
                </a:extLst>
              </p:cNvPr>
              <p:cNvSpPr/>
              <p:nvPr/>
            </p:nvSpPr>
            <p:spPr>
              <a:xfrm>
                <a:off x="5852433"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273" name="Freeform: Shape 272">
                <a:extLst>
                  <a:ext uri="{FF2B5EF4-FFF2-40B4-BE49-F238E27FC236}">
                    <a16:creationId xmlns:a16="http://schemas.microsoft.com/office/drawing/2014/main" id="{FC678124-0FD0-FDD5-05A1-8F236149B285}"/>
                  </a:ext>
                </a:extLst>
              </p:cNvPr>
              <p:cNvSpPr/>
              <p:nvPr/>
            </p:nvSpPr>
            <p:spPr>
              <a:xfrm>
                <a:off x="591167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274" name="Freeform: Shape 273">
                <a:extLst>
                  <a:ext uri="{FF2B5EF4-FFF2-40B4-BE49-F238E27FC236}">
                    <a16:creationId xmlns:a16="http://schemas.microsoft.com/office/drawing/2014/main" id="{4B6C009D-0955-52A6-444F-EF0C9790A154}"/>
                  </a:ext>
                </a:extLst>
              </p:cNvPr>
              <p:cNvSpPr/>
              <p:nvPr/>
            </p:nvSpPr>
            <p:spPr>
              <a:xfrm>
                <a:off x="597082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275" name="Freeform: Shape 274">
                <a:extLst>
                  <a:ext uri="{FF2B5EF4-FFF2-40B4-BE49-F238E27FC236}">
                    <a16:creationId xmlns:a16="http://schemas.microsoft.com/office/drawing/2014/main" id="{45D524D1-ABCB-3FB4-6453-D5B91E755F22}"/>
                  </a:ext>
                </a:extLst>
              </p:cNvPr>
              <p:cNvSpPr/>
              <p:nvPr/>
            </p:nvSpPr>
            <p:spPr>
              <a:xfrm>
                <a:off x="6030074"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276" name="Freeform: Shape 275">
                <a:extLst>
                  <a:ext uri="{FF2B5EF4-FFF2-40B4-BE49-F238E27FC236}">
                    <a16:creationId xmlns:a16="http://schemas.microsoft.com/office/drawing/2014/main" id="{ED05507A-0260-963E-E0C2-4C07B541AF29}"/>
                  </a:ext>
                </a:extLst>
              </p:cNvPr>
              <p:cNvSpPr/>
              <p:nvPr/>
            </p:nvSpPr>
            <p:spPr>
              <a:xfrm>
                <a:off x="6089224"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277" name="Freeform: Shape 276">
                <a:extLst>
                  <a:ext uri="{FF2B5EF4-FFF2-40B4-BE49-F238E27FC236}">
                    <a16:creationId xmlns:a16="http://schemas.microsoft.com/office/drawing/2014/main" id="{E14A59A3-374E-1303-0FC2-7757DD8B7AD2}"/>
                  </a:ext>
                </a:extLst>
              </p:cNvPr>
              <p:cNvSpPr/>
              <p:nvPr/>
            </p:nvSpPr>
            <p:spPr>
              <a:xfrm>
                <a:off x="5734038" y="354062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278" name="Freeform: Shape 277">
                <a:extLst>
                  <a:ext uri="{FF2B5EF4-FFF2-40B4-BE49-F238E27FC236}">
                    <a16:creationId xmlns:a16="http://schemas.microsoft.com/office/drawing/2014/main" id="{B0D8DAA6-8A42-A775-3A3F-8923DB8BAE1C}"/>
                  </a:ext>
                </a:extLst>
              </p:cNvPr>
              <p:cNvSpPr/>
              <p:nvPr/>
            </p:nvSpPr>
            <p:spPr>
              <a:xfrm>
                <a:off x="5793283"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279" name="Freeform: Shape 278">
                <a:extLst>
                  <a:ext uri="{FF2B5EF4-FFF2-40B4-BE49-F238E27FC236}">
                    <a16:creationId xmlns:a16="http://schemas.microsoft.com/office/drawing/2014/main" id="{E61C0DEB-0717-9887-D8BE-911F9F94C3E1}"/>
                  </a:ext>
                </a:extLst>
              </p:cNvPr>
              <p:cNvSpPr/>
              <p:nvPr/>
            </p:nvSpPr>
            <p:spPr>
              <a:xfrm>
                <a:off x="5852433"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80" name="Freeform: Shape 279">
                <a:extLst>
                  <a:ext uri="{FF2B5EF4-FFF2-40B4-BE49-F238E27FC236}">
                    <a16:creationId xmlns:a16="http://schemas.microsoft.com/office/drawing/2014/main" id="{E611C648-9B83-B711-1DB9-D2BA669686C0}"/>
                  </a:ext>
                </a:extLst>
              </p:cNvPr>
              <p:cNvSpPr/>
              <p:nvPr/>
            </p:nvSpPr>
            <p:spPr>
              <a:xfrm>
                <a:off x="591167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81" name="Freeform: Shape 280">
                <a:extLst>
                  <a:ext uri="{FF2B5EF4-FFF2-40B4-BE49-F238E27FC236}">
                    <a16:creationId xmlns:a16="http://schemas.microsoft.com/office/drawing/2014/main" id="{8B5786F7-6776-A790-0557-5C3EDA2FAF47}"/>
                  </a:ext>
                </a:extLst>
              </p:cNvPr>
              <p:cNvSpPr/>
              <p:nvPr/>
            </p:nvSpPr>
            <p:spPr>
              <a:xfrm>
                <a:off x="597082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82" name="Freeform: Shape 281">
                <a:extLst>
                  <a:ext uri="{FF2B5EF4-FFF2-40B4-BE49-F238E27FC236}">
                    <a16:creationId xmlns:a16="http://schemas.microsoft.com/office/drawing/2014/main" id="{9B464F83-A48C-950D-A508-7E33DAEAB8D8}"/>
                  </a:ext>
                </a:extLst>
              </p:cNvPr>
              <p:cNvSpPr/>
              <p:nvPr/>
            </p:nvSpPr>
            <p:spPr>
              <a:xfrm>
                <a:off x="6030074"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283" name="Freeform: Shape 282">
                <a:extLst>
                  <a:ext uri="{FF2B5EF4-FFF2-40B4-BE49-F238E27FC236}">
                    <a16:creationId xmlns:a16="http://schemas.microsoft.com/office/drawing/2014/main" id="{C13F746F-EB98-6849-6149-D86613BE7C4C}"/>
                  </a:ext>
                </a:extLst>
              </p:cNvPr>
              <p:cNvSpPr/>
              <p:nvPr/>
            </p:nvSpPr>
            <p:spPr>
              <a:xfrm>
                <a:off x="6089224"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84" name="Freeform: Shape 283">
                <a:extLst>
                  <a:ext uri="{FF2B5EF4-FFF2-40B4-BE49-F238E27FC236}">
                    <a16:creationId xmlns:a16="http://schemas.microsoft.com/office/drawing/2014/main" id="{5B1DE202-9C2B-8982-0973-6730FA732A3E}"/>
                  </a:ext>
                </a:extLst>
              </p:cNvPr>
              <p:cNvSpPr/>
              <p:nvPr/>
            </p:nvSpPr>
            <p:spPr>
              <a:xfrm>
                <a:off x="5734038" y="359977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285" name="Freeform: Shape 284">
                <a:extLst>
                  <a:ext uri="{FF2B5EF4-FFF2-40B4-BE49-F238E27FC236}">
                    <a16:creationId xmlns:a16="http://schemas.microsoft.com/office/drawing/2014/main" id="{D2B07418-6025-4182-B039-25526A54B791}"/>
                  </a:ext>
                </a:extLst>
              </p:cNvPr>
              <p:cNvSpPr/>
              <p:nvPr/>
            </p:nvSpPr>
            <p:spPr>
              <a:xfrm>
                <a:off x="5793283" y="359977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86" name="Freeform: Shape 285">
                <a:extLst>
                  <a:ext uri="{FF2B5EF4-FFF2-40B4-BE49-F238E27FC236}">
                    <a16:creationId xmlns:a16="http://schemas.microsoft.com/office/drawing/2014/main" id="{C52865A2-1D16-5785-7627-29777074B879}"/>
                  </a:ext>
                </a:extLst>
              </p:cNvPr>
              <p:cNvSpPr/>
              <p:nvPr/>
            </p:nvSpPr>
            <p:spPr>
              <a:xfrm>
                <a:off x="5852433"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87" name="Freeform: Shape 286">
                <a:extLst>
                  <a:ext uri="{FF2B5EF4-FFF2-40B4-BE49-F238E27FC236}">
                    <a16:creationId xmlns:a16="http://schemas.microsoft.com/office/drawing/2014/main" id="{22821F34-5AAC-C29A-EBB9-FB88D224CD5B}"/>
                  </a:ext>
                </a:extLst>
              </p:cNvPr>
              <p:cNvSpPr/>
              <p:nvPr/>
            </p:nvSpPr>
            <p:spPr>
              <a:xfrm>
                <a:off x="591167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88" name="Freeform: Shape 287">
                <a:extLst>
                  <a:ext uri="{FF2B5EF4-FFF2-40B4-BE49-F238E27FC236}">
                    <a16:creationId xmlns:a16="http://schemas.microsoft.com/office/drawing/2014/main" id="{1CA114FD-CE00-E9A9-0763-DEEF8169FF4A}"/>
                  </a:ext>
                </a:extLst>
              </p:cNvPr>
              <p:cNvSpPr/>
              <p:nvPr/>
            </p:nvSpPr>
            <p:spPr>
              <a:xfrm>
                <a:off x="597082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89" name="Freeform: Shape 288">
                <a:extLst>
                  <a:ext uri="{FF2B5EF4-FFF2-40B4-BE49-F238E27FC236}">
                    <a16:creationId xmlns:a16="http://schemas.microsoft.com/office/drawing/2014/main" id="{0BAB229C-6ACB-4847-B199-8CD484EB2F52}"/>
                  </a:ext>
                </a:extLst>
              </p:cNvPr>
              <p:cNvSpPr/>
              <p:nvPr/>
            </p:nvSpPr>
            <p:spPr>
              <a:xfrm>
                <a:off x="6030073" y="3599770"/>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90" name="Freeform: Shape 289">
                <a:extLst>
                  <a:ext uri="{FF2B5EF4-FFF2-40B4-BE49-F238E27FC236}">
                    <a16:creationId xmlns:a16="http://schemas.microsoft.com/office/drawing/2014/main" id="{FAD60591-ADA7-D324-5FDA-AB81EB189AC6}"/>
                  </a:ext>
                </a:extLst>
              </p:cNvPr>
              <p:cNvSpPr/>
              <p:nvPr/>
            </p:nvSpPr>
            <p:spPr>
              <a:xfrm>
                <a:off x="6089224"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91" name="Freeform: Shape 290">
                <a:extLst>
                  <a:ext uri="{FF2B5EF4-FFF2-40B4-BE49-F238E27FC236}">
                    <a16:creationId xmlns:a16="http://schemas.microsoft.com/office/drawing/2014/main" id="{A4B171C7-EA14-90C2-AB95-A2DAB46BD8E8}"/>
                  </a:ext>
                </a:extLst>
              </p:cNvPr>
              <p:cNvSpPr/>
              <p:nvPr/>
            </p:nvSpPr>
            <p:spPr>
              <a:xfrm>
                <a:off x="5734037" y="365901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292" name="Freeform: Shape 291">
                <a:extLst>
                  <a:ext uri="{FF2B5EF4-FFF2-40B4-BE49-F238E27FC236}">
                    <a16:creationId xmlns:a16="http://schemas.microsoft.com/office/drawing/2014/main" id="{04FAB813-4C46-A215-245F-D309C5D8875D}"/>
                  </a:ext>
                </a:extLst>
              </p:cNvPr>
              <p:cNvSpPr/>
              <p:nvPr/>
            </p:nvSpPr>
            <p:spPr>
              <a:xfrm>
                <a:off x="5793282" y="3659014"/>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93" name="Freeform: Shape 292">
                <a:extLst>
                  <a:ext uri="{FF2B5EF4-FFF2-40B4-BE49-F238E27FC236}">
                    <a16:creationId xmlns:a16="http://schemas.microsoft.com/office/drawing/2014/main" id="{C953D3A8-1201-5F2E-D3B4-B1EF7410E8E6}"/>
                  </a:ext>
                </a:extLst>
              </p:cNvPr>
              <p:cNvSpPr/>
              <p:nvPr/>
            </p:nvSpPr>
            <p:spPr>
              <a:xfrm>
                <a:off x="5852432"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94" name="Freeform: Shape 293">
                <a:extLst>
                  <a:ext uri="{FF2B5EF4-FFF2-40B4-BE49-F238E27FC236}">
                    <a16:creationId xmlns:a16="http://schemas.microsoft.com/office/drawing/2014/main" id="{B088DF52-ECC1-6E15-ECCD-800C673593FA}"/>
                  </a:ext>
                </a:extLst>
              </p:cNvPr>
              <p:cNvSpPr/>
              <p:nvPr/>
            </p:nvSpPr>
            <p:spPr>
              <a:xfrm>
                <a:off x="591167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95" name="Freeform: Shape 294">
                <a:extLst>
                  <a:ext uri="{FF2B5EF4-FFF2-40B4-BE49-F238E27FC236}">
                    <a16:creationId xmlns:a16="http://schemas.microsoft.com/office/drawing/2014/main" id="{9DCB83FF-7FDB-27DF-C218-DBA16508D4CB}"/>
                  </a:ext>
                </a:extLst>
              </p:cNvPr>
              <p:cNvSpPr/>
              <p:nvPr/>
            </p:nvSpPr>
            <p:spPr>
              <a:xfrm>
                <a:off x="597082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96" name="Freeform: Shape 295">
                <a:extLst>
                  <a:ext uri="{FF2B5EF4-FFF2-40B4-BE49-F238E27FC236}">
                    <a16:creationId xmlns:a16="http://schemas.microsoft.com/office/drawing/2014/main" id="{B074668D-63F4-9AF8-1D01-460A76D762F0}"/>
                  </a:ext>
                </a:extLst>
              </p:cNvPr>
              <p:cNvSpPr/>
              <p:nvPr/>
            </p:nvSpPr>
            <p:spPr>
              <a:xfrm>
                <a:off x="6030073" y="3659014"/>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97" name="Freeform: Shape 296">
                <a:extLst>
                  <a:ext uri="{FF2B5EF4-FFF2-40B4-BE49-F238E27FC236}">
                    <a16:creationId xmlns:a16="http://schemas.microsoft.com/office/drawing/2014/main" id="{B5CDF3F5-6525-1E01-4FF3-9E65D8AC028C}"/>
                  </a:ext>
                </a:extLst>
              </p:cNvPr>
              <p:cNvSpPr/>
              <p:nvPr/>
            </p:nvSpPr>
            <p:spPr>
              <a:xfrm>
                <a:off x="6089224"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98" name="Freeform: Shape 297">
                <a:extLst>
                  <a:ext uri="{FF2B5EF4-FFF2-40B4-BE49-F238E27FC236}">
                    <a16:creationId xmlns:a16="http://schemas.microsoft.com/office/drawing/2014/main" id="{F381CA2F-B98D-E022-FFE5-8E16B829AFDC}"/>
                  </a:ext>
                </a:extLst>
              </p:cNvPr>
              <p:cNvSpPr/>
              <p:nvPr/>
            </p:nvSpPr>
            <p:spPr>
              <a:xfrm>
                <a:off x="5734039" y="371816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299" name="Freeform: Shape 298">
                <a:extLst>
                  <a:ext uri="{FF2B5EF4-FFF2-40B4-BE49-F238E27FC236}">
                    <a16:creationId xmlns:a16="http://schemas.microsoft.com/office/drawing/2014/main" id="{812674DA-912F-4728-7CBF-8C5AC79EF51E}"/>
                  </a:ext>
                </a:extLst>
              </p:cNvPr>
              <p:cNvSpPr/>
              <p:nvPr/>
            </p:nvSpPr>
            <p:spPr>
              <a:xfrm>
                <a:off x="5793284" y="371816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00" name="Freeform: Shape 299">
                <a:extLst>
                  <a:ext uri="{FF2B5EF4-FFF2-40B4-BE49-F238E27FC236}">
                    <a16:creationId xmlns:a16="http://schemas.microsoft.com/office/drawing/2014/main" id="{649A927F-7CB8-F7F1-4617-DEFBB9A59870}"/>
                  </a:ext>
                </a:extLst>
              </p:cNvPr>
              <p:cNvSpPr/>
              <p:nvPr/>
            </p:nvSpPr>
            <p:spPr>
              <a:xfrm>
                <a:off x="5852434"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01" name="Freeform: Shape 300">
                <a:extLst>
                  <a:ext uri="{FF2B5EF4-FFF2-40B4-BE49-F238E27FC236}">
                    <a16:creationId xmlns:a16="http://schemas.microsoft.com/office/drawing/2014/main" id="{0BE269EB-437D-C03B-98D2-2D2CBB26AF3A}"/>
                  </a:ext>
                </a:extLst>
              </p:cNvPr>
              <p:cNvSpPr/>
              <p:nvPr/>
            </p:nvSpPr>
            <p:spPr>
              <a:xfrm>
                <a:off x="591167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02" name="Freeform: Shape 301">
                <a:extLst>
                  <a:ext uri="{FF2B5EF4-FFF2-40B4-BE49-F238E27FC236}">
                    <a16:creationId xmlns:a16="http://schemas.microsoft.com/office/drawing/2014/main" id="{33A01616-876E-3D2E-51E4-3C00224743FC}"/>
                  </a:ext>
                </a:extLst>
              </p:cNvPr>
              <p:cNvSpPr/>
              <p:nvPr/>
            </p:nvSpPr>
            <p:spPr>
              <a:xfrm>
                <a:off x="597082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03" name="Freeform: Shape 302">
                <a:extLst>
                  <a:ext uri="{FF2B5EF4-FFF2-40B4-BE49-F238E27FC236}">
                    <a16:creationId xmlns:a16="http://schemas.microsoft.com/office/drawing/2014/main" id="{7750BE8C-5F64-F6EA-112F-AE9BC1885D9C}"/>
                  </a:ext>
                </a:extLst>
              </p:cNvPr>
              <p:cNvSpPr/>
              <p:nvPr/>
            </p:nvSpPr>
            <p:spPr>
              <a:xfrm>
                <a:off x="6030074" y="371816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04" name="Freeform: Shape 303">
                <a:extLst>
                  <a:ext uri="{FF2B5EF4-FFF2-40B4-BE49-F238E27FC236}">
                    <a16:creationId xmlns:a16="http://schemas.microsoft.com/office/drawing/2014/main" id="{BEE9300D-7F42-3BF1-B47B-85065E9591D0}"/>
                  </a:ext>
                </a:extLst>
              </p:cNvPr>
              <p:cNvSpPr/>
              <p:nvPr/>
            </p:nvSpPr>
            <p:spPr>
              <a:xfrm>
                <a:off x="6089225"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05" name="Freeform: Shape 304">
                <a:extLst>
                  <a:ext uri="{FF2B5EF4-FFF2-40B4-BE49-F238E27FC236}">
                    <a16:creationId xmlns:a16="http://schemas.microsoft.com/office/drawing/2014/main" id="{5A116055-FCC0-7A6D-8A2E-7687BDB41FF3}"/>
                  </a:ext>
                </a:extLst>
              </p:cNvPr>
              <p:cNvSpPr/>
              <p:nvPr/>
            </p:nvSpPr>
            <p:spPr>
              <a:xfrm>
                <a:off x="5734040" y="377741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306" name="Freeform: Shape 305">
                <a:extLst>
                  <a:ext uri="{FF2B5EF4-FFF2-40B4-BE49-F238E27FC236}">
                    <a16:creationId xmlns:a16="http://schemas.microsoft.com/office/drawing/2014/main" id="{9EC3A604-C568-4F62-0D89-19270ACEBE8D}"/>
                  </a:ext>
                </a:extLst>
              </p:cNvPr>
              <p:cNvSpPr/>
              <p:nvPr/>
            </p:nvSpPr>
            <p:spPr>
              <a:xfrm>
                <a:off x="5793285"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307" name="Freeform: Shape 306">
                <a:extLst>
                  <a:ext uri="{FF2B5EF4-FFF2-40B4-BE49-F238E27FC236}">
                    <a16:creationId xmlns:a16="http://schemas.microsoft.com/office/drawing/2014/main" id="{8CC12147-CEA0-AD87-A5AE-A837FAFAC74C}"/>
                  </a:ext>
                </a:extLst>
              </p:cNvPr>
              <p:cNvSpPr/>
              <p:nvPr/>
            </p:nvSpPr>
            <p:spPr>
              <a:xfrm>
                <a:off x="5852436"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08" name="Freeform: Shape 307">
                <a:extLst>
                  <a:ext uri="{FF2B5EF4-FFF2-40B4-BE49-F238E27FC236}">
                    <a16:creationId xmlns:a16="http://schemas.microsoft.com/office/drawing/2014/main" id="{8A6C73AD-5FD9-7573-AB88-D52274204E9E}"/>
                  </a:ext>
                </a:extLst>
              </p:cNvPr>
              <p:cNvSpPr/>
              <p:nvPr/>
            </p:nvSpPr>
            <p:spPr>
              <a:xfrm>
                <a:off x="5911683"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09" name="Freeform: Shape 308">
                <a:extLst>
                  <a:ext uri="{FF2B5EF4-FFF2-40B4-BE49-F238E27FC236}">
                    <a16:creationId xmlns:a16="http://schemas.microsoft.com/office/drawing/2014/main" id="{76B8644B-9C53-09AF-457C-FB949229E3F8}"/>
                  </a:ext>
                </a:extLst>
              </p:cNvPr>
              <p:cNvSpPr/>
              <p:nvPr/>
            </p:nvSpPr>
            <p:spPr>
              <a:xfrm>
                <a:off x="5970835"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10" name="Freeform: Shape 309">
                <a:extLst>
                  <a:ext uri="{FF2B5EF4-FFF2-40B4-BE49-F238E27FC236}">
                    <a16:creationId xmlns:a16="http://schemas.microsoft.com/office/drawing/2014/main" id="{C464DC2B-EAB7-7A05-496D-78851725A84F}"/>
                  </a:ext>
                </a:extLst>
              </p:cNvPr>
              <p:cNvSpPr/>
              <p:nvPr/>
            </p:nvSpPr>
            <p:spPr>
              <a:xfrm>
                <a:off x="6030082"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311" name="Freeform: Shape 310">
                <a:extLst>
                  <a:ext uri="{FF2B5EF4-FFF2-40B4-BE49-F238E27FC236}">
                    <a16:creationId xmlns:a16="http://schemas.microsoft.com/office/drawing/2014/main" id="{858D413D-1549-7D6D-FEEF-0E83C82700C6}"/>
                  </a:ext>
                </a:extLst>
              </p:cNvPr>
              <p:cNvSpPr/>
              <p:nvPr/>
            </p:nvSpPr>
            <p:spPr>
              <a:xfrm>
                <a:off x="6089231"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12" name="Freeform: Shape 311">
                <a:extLst>
                  <a:ext uri="{FF2B5EF4-FFF2-40B4-BE49-F238E27FC236}">
                    <a16:creationId xmlns:a16="http://schemas.microsoft.com/office/drawing/2014/main" id="{909D0509-8A43-79AF-E284-6ACBCE808910}"/>
                  </a:ext>
                </a:extLst>
              </p:cNvPr>
              <p:cNvSpPr/>
              <p:nvPr/>
            </p:nvSpPr>
            <p:spPr>
              <a:xfrm>
                <a:off x="6148476" y="3481374"/>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313" name="Freeform: Shape 312">
                <a:extLst>
                  <a:ext uri="{FF2B5EF4-FFF2-40B4-BE49-F238E27FC236}">
                    <a16:creationId xmlns:a16="http://schemas.microsoft.com/office/drawing/2014/main" id="{1C01E6C9-C57F-5AAE-2883-931FBD0D1151}"/>
                  </a:ext>
                </a:extLst>
              </p:cNvPr>
              <p:cNvSpPr/>
              <p:nvPr/>
            </p:nvSpPr>
            <p:spPr>
              <a:xfrm>
                <a:off x="6207627"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314" name="Freeform: Shape 313">
                <a:extLst>
                  <a:ext uri="{FF2B5EF4-FFF2-40B4-BE49-F238E27FC236}">
                    <a16:creationId xmlns:a16="http://schemas.microsoft.com/office/drawing/2014/main" id="{0AEB1FF3-4A99-29D7-D4B9-868771D148FF}"/>
                  </a:ext>
                </a:extLst>
              </p:cNvPr>
              <p:cNvSpPr/>
              <p:nvPr/>
            </p:nvSpPr>
            <p:spPr>
              <a:xfrm>
                <a:off x="6266872" y="3481374"/>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endParaRPr lang="en-US" dirty="0"/>
              </a:p>
            </p:txBody>
          </p:sp>
          <p:sp>
            <p:nvSpPr>
              <p:cNvPr id="315" name="Freeform: Shape 314">
                <a:extLst>
                  <a:ext uri="{FF2B5EF4-FFF2-40B4-BE49-F238E27FC236}">
                    <a16:creationId xmlns:a16="http://schemas.microsoft.com/office/drawing/2014/main" id="{F3DAE19F-B44F-F512-CA34-BA130EE3A3CD}"/>
                  </a:ext>
                </a:extLst>
              </p:cNvPr>
              <p:cNvSpPr/>
              <p:nvPr/>
            </p:nvSpPr>
            <p:spPr>
              <a:xfrm>
                <a:off x="6326022"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316" name="Freeform: Shape 315">
                <a:extLst>
                  <a:ext uri="{FF2B5EF4-FFF2-40B4-BE49-F238E27FC236}">
                    <a16:creationId xmlns:a16="http://schemas.microsoft.com/office/drawing/2014/main" id="{959E1CD1-3224-65E1-81A8-481BF8E2F4D1}"/>
                  </a:ext>
                </a:extLst>
              </p:cNvPr>
              <p:cNvSpPr/>
              <p:nvPr/>
            </p:nvSpPr>
            <p:spPr>
              <a:xfrm>
                <a:off x="638526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endParaRPr lang="en-US" dirty="0"/>
              </a:p>
            </p:txBody>
          </p:sp>
          <p:sp>
            <p:nvSpPr>
              <p:cNvPr id="317" name="Freeform: Shape 316">
                <a:extLst>
                  <a:ext uri="{FF2B5EF4-FFF2-40B4-BE49-F238E27FC236}">
                    <a16:creationId xmlns:a16="http://schemas.microsoft.com/office/drawing/2014/main" id="{94862294-7A63-8160-D496-8C3FB6F38491}"/>
                  </a:ext>
                </a:extLst>
              </p:cNvPr>
              <p:cNvSpPr/>
              <p:nvPr/>
            </p:nvSpPr>
            <p:spPr>
              <a:xfrm>
                <a:off x="6444417" y="348137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318" name="Freeform: Shape 317">
                <a:extLst>
                  <a:ext uri="{FF2B5EF4-FFF2-40B4-BE49-F238E27FC236}">
                    <a16:creationId xmlns:a16="http://schemas.microsoft.com/office/drawing/2014/main" id="{61E97CEB-1B30-BBEA-F883-3CCBA78F094C}"/>
                  </a:ext>
                </a:extLst>
              </p:cNvPr>
              <p:cNvSpPr/>
              <p:nvPr/>
            </p:nvSpPr>
            <p:spPr>
              <a:xfrm>
                <a:off x="6148476" y="354062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19" name="Freeform: Shape 318">
                <a:extLst>
                  <a:ext uri="{FF2B5EF4-FFF2-40B4-BE49-F238E27FC236}">
                    <a16:creationId xmlns:a16="http://schemas.microsoft.com/office/drawing/2014/main" id="{6DFE9D6C-B791-CE80-801C-5A567F344237}"/>
                  </a:ext>
                </a:extLst>
              </p:cNvPr>
              <p:cNvSpPr/>
              <p:nvPr/>
            </p:nvSpPr>
            <p:spPr>
              <a:xfrm>
                <a:off x="6207627" y="354062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20" name="Freeform: Shape 319">
                <a:extLst>
                  <a:ext uri="{FF2B5EF4-FFF2-40B4-BE49-F238E27FC236}">
                    <a16:creationId xmlns:a16="http://schemas.microsoft.com/office/drawing/2014/main" id="{67FD58A1-8683-AA52-4103-13E1EE0C56A6}"/>
                  </a:ext>
                </a:extLst>
              </p:cNvPr>
              <p:cNvSpPr/>
              <p:nvPr/>
            </p:nvSpPr>
            <p:spPr>
              <a:xfrm>
                <a:off x="6266872" y="35406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321" name="Freeform: Shape 320">
                <a:extLst>
                  <a:ext uri="{FF2B5EF4-FFF2-40B4-BE49-F238E27FC236}">
                    <a16:creationId xmlns:a16="http://schemas.microsoft.com/office/drawing/2014/main" id="{91FFBECB-6855-ADEE-4EAD-B8083D912696}"/>
                  </a:ext>
                </a:extLst>
              </p:cNvPr>
              <p:cNvSpPr/>
              <p:nvPr/>
            </p:nvSpPr>
            <p:spPr>
              <a:xfrm>
                <a:off x="6326022" y="354062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22" name="Freeform: Shape 321">
                <a:extLst>
                  <a:ext uri="{FF2B5EF4-FFF2-40B4-BE49-F238E27FC236}">
                    <a16:creationId xmlns:a16="http://schemas.microsoft.com/office/drawing/2014/main" id="{226F1B9C-88BF-2466-4C11-18CF1648EC92}"/>
                  </a:ext>
                </a:extLst>
              </p:cNvPr>
              <p:cNvSpPr/>
              <p:nvPr/>
            </p:nvSpPr>
            <p:spPr>
              <a:xfrm>
                <a:off x="6385268" y="35406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323" name="Freeform: Shape 322">
                <a:extLst>
                  <a:ext uri="{FF2B5EF4-FFF2-40B4-BE49-F238E27FC236}">
                    <a16:creationId xmlns:a16="http://schemas.microsoft.com/office/drawing/2014/main" id="{2CB42DBC-53B1-C109-D95D-ED593E1467B8}"/>
                  </a:ext>
                </a:extLst>
              </p:cNvPr>
              <p:cNvSpPr/>
              <p:nvPr/>
            </p:nvSpPr>
            <p:spPr>
              <a:xfrm>
                <a:off x="6444417" y="3540631"/>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324" name="Freeform: Shape 323">
                <a:extLst>
                  <a:ext uri="{FF2B5EF4-FFF2-40B4-BE49-F238E27FC236}">
                    <a16:creationId xmlns:a16="http://schemas.microsoft.com/office/drawing/2014/main" id="{B3B5DC29-ED1E-4787-C602-44295C53DBF6}"/>
                  </a:ext>
                </a:extLst>
              </p:cNvPr>
              <p:cNvSpPr/>
              <p:nvPr/>
            </p:nvSpPr>
            <p:spPr>
              <a:xfrm>
                <a:off x="6148476" y="35997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25" name="Freeform: Shape 324">
                <a:extLst>
                  <a:ext uri="{FF2B5EF4-FFF2-40B4-BE49-F238E27FC236}">
                    <a16:creationId xmlns:a16="http://schemas.microsoft.com/office/drawing/2014/main" id="{4C5C190F-8FE2-98FC-0226-E702116F07C9}"/>
                  </a:ext>
                </a:extLst>
              </p:cNvPr>
              <p:cNvSpPr/>
              <p:nvPr/>
            </p:nvSpPr>
            <p:spPr>
              <a:xfrm>
                <a:off x="6207627"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26" name="Freeform: Shape 325">
                <a:extLst>
                  <a:ext uri="{FF2B5EF4-FFF2-40B4-BE49-F238E27FC236}">
                    <a16:creationId xmlns:a16="http://schemas.microsoft.com/office/drawing/2014/main" id="{E7208647-2632-40DF-F085-A5533FFC6566}"/>
                  </a:ext>
                </a:extLst>
              </p:cNvPr>
              <p:cNvSpPr/>
              <p:nvPr/>
            </p:nvSpPr>
            <p:spPr>
              <a:xfrm>
                <a:off x="6266872" y="35997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327" name="Freeform: Shape 326">
                <a:extLst>
                  <a:ext uri="{FF2B5EF4-FFF2-40B4-BE49-F238E27FC236}">
                    <a16:creationId xmlns:a16="http://schemas.microsoft.com/office/drawing/2014/main" id="{FD6D4EB3-790C-C7FC-A334-611495F0C678}"/>
                  </a:ext>
                </a:extLst>
              </p:cNvPr>
              <p:cNvSpPr/>
              <p:nvPr/>
            </p:nvSpPr>
            <p:spPr>
              <a:xfrm>
                <a:off x="6326022"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28" name="Freeform: Shape 327">
                <a:extLst>
                  <a:ext uri="{FF2B5EF4-FFF2-40B4-BE49-F238E27FC236}">
                    <a16:creationId xmlns:a16="http://schemas.microsoft.com/office/drawing/2014/main" id="{19010C51-07CB-378B-2CE7-93C604D76E1D}"/>
                  </a:ext>
                </a:extLst>
              </p:cNvPr>
              <p:cNvSpPr/>
              <p:nvPr/>
            </p:nvSpPr>
            <p:spPr>
              <a:xfrm>
                <a:off x="6385268" y="35997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329" name="Freeform: Shape 328">
                <a:extLst>
                  <a:ext uri="{FF2B5EF4-FFF2-40B4-BE49-F238E27FC236}">
                    <a16:creationId xmlns:a16="http://schemas.microsoft.com/office/drawing/2014/main" id="{65239234-6123-A397-9B22-95928F9F2E11}"/>
                  </a:ext>
                </a:extLst>
              </p:cNvPr>
              <p:cNvSpPr/>
              <p:nvPr/>
            </p:nvSpPr>
            <p:spPr>
              <a:xfrm>
                <a:off x="6444417" y="359978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30" name="Freeform: Shape 329">
                <a:extLst>
                  <a:ext uri="{FF2B5EF4-FFF2-40B4-BE49-F238E27FC236}">
                    <a16:creationId xmlns:a16="http://schemas.microsoft.com/office/drawing/2014/main" id="{064BE436-6E76-F5DF-DD77-0CDF1A23386B}"/>
                  </a:ext>
                </a:extLst>
              </p:cNvPr>
              <p:cNvSpPr/>
              <p:nvPr/>
            </p:nvSpPr>
            <p:spPr>
              <a:xfrm>
                <a:off x="6148476" y="365902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31" name="Freeform: Shape 330">
                <a:extLst>
                  <a:ext uri="{FF2B5EF4-FFF2-40B4-BE49-F238E27FC236}">
                    <a16:creationId xmlns:a16="http://schemas.microsoft.com/office/drawing/2014/main" id="{6AB1587B-D19F-697A-19DD-9E733DA2A35E}"/>
                  </a:ext>
                </a:extLst>
              </p:cNvPr>
              <p:cNvSpPr/>
              <p:nvPr/>
            </p:nvSpPr>
            <p:spPr>
              <a:xfrm>
                <a:off x="620762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32" name="Freeform: Shape 331">
                <a:extLst>
                  <a:ext uri="{FF2B5EF4-FFF2-40B4-BE49-F238E27FC236}">
                    <a16:creationId xmlns:a16="http://schemas.microsoft.com/office/drawing/2014/main" id="{EB08500E-D509-6BCD-54AB-7F17C21EC120}"/>
                  </a:ext>
                </a:extLst>
              </p:cNvPr>
              <p:cNvSpPr/>
              <p:nvPr/>
            </p:nvSpPr>
            <p:spPr>
              <a:xfrm>
                <a:off x="6266872" y="36590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333" name="Freeform: Shape 332">
                <a:extLst>
                  <a:ext uri="{FF2B5EF4-FFF2-40B4-BE49-F238E27FC236}">
                    <a16:creationId xmlns:a16="http://schemas.microsoft.com/office/drawing/2014/main" id="{3DBEF5E7-1923-92FD-CEB0-9F5D36567BAC}"/>
                  </a:ext>
                </a:extLst>
              </p:cNvPr>
              <p:cNvSpPr/>
              <p:nvPr/>
            </p:nvSpPr>
            <p:spPr>
              <a:xfrm>
                <a:off x="6326022"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34" name="Freeform: Shape 333">
                <a:extLst>
                  <a:ext uri="{FF2B5EF4-FFF2-40B4-BE49-F238E27FC236}">
                    <a16:creationId xmlns:a16="http://schemas.microsoft.com/office/drawing/2014/main" id="{E4951909-879F-DEC2-CF39-76627C4810E9}"/>
                  </a:ext>
                </a:extLst>
              </p:cNvPr>
              <p:cNvSpPr/>
              <p:nvPr/>
            </p:nvSpPr>
            <p:spPr>
              <a:xfrm>
                <a:off x="6385268"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335" name="Freeform: Shape 334">
                <a:extLst>
                  <a:ext uri="{FF2B5EF4-FFF2-40B4-BE49-F238E27FC236}">
                    <a16:creationId xmlns:a16="http://schemas.microsoft.com/office/drawing/2014/main" id="{8F71012B-88A0-AF0A-FB94-9ADE7D1BCA21}"/>
                  </a:ext>
                </a:extLst>
              </p:cNvPr>
              <p:cNvSpPr/>
              <p:nvPr/>
            </p:nvSpPr>
            <p:spPr>
              <a:xfrm>
                <a:off x="644441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36" name="Freeform: Shape 335">
                <a:extLst>
                  <a:ext uri="{FF2B5EF4-FFF2-40B4-BE49-F238E27FC236}">
                    <a16:creationId xmlns:a16="http://schemas.microsoft.com/office/drawing/2014/main" id="{09F81818-6B61-55A0-D48B-3E329D676CCC}"/>
                  </a:ext>
                </a:extLst>
              </p:cNvPr>
              <p:cNvSpPr/>
              <p:nvPr/>
            </p:nvSpPr>
            <p:spPr>
              <a:xfrm>
                <a:off x="6148476" y="371817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37" name="Freeform: Shape 336">
                <a:extLst>
                  <a:ext uri="{FF2B5EF4-FFF2-40B4-BE49-F238E27FC236}">
                    <a16:creationId xmlns:a16="http://schemas.microsoft.com/office/drawing/2014/main" id="{64FDAD12-4184-25D7-94A4-A0A2B3DCDA56}"/>
                  </a:ext>
                </a:extLst>
              </p:cNvPr>
              <p:cNvSpPr/>
              <p:nvPr/>
            </p:nvSpPr>
            <p:spPr>
              <a:xfrm>
                <a:off x="6207627"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38" name="Freeform: Shape 337">
                <a:extLst>
                  <a:ext uri="{FF2B5EF4-FFF2-40B4-BE49-F238E27FC236}">
                    <a16:creationId xmlns:a16="http://schemas.microsoft.com/office/drawing/2014/main" id="{97586AA2-8311-1CEE-4FA6-5BDDC85D77C4}"/>
                  </a:ext>
                </a:extLst>
              </p:cNvPr>
              <p:cNvSpPr/>
              <p:nvPr/>
            </p:nvSpPr>
            <p:spPr>
              <a:xfrm>
                <a:off x="6266872" y="371817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339" name="Freeform: Shape 338">
                <a:extLst>
                  <a:ext uri="{FF2B5EF4-FFF2-40B4-BE49-F238E27FC236}">
                    <a16:creationId xmlns:a16="http://schemas.microsoft.com/office/drawing/2014/main" id="{6F71B4F5-F553-976B-4755-787A7E234241}"/>
                  </a:ext>
                </a:extLst>
              </p:cNvPr>
              <p:cNvSpPr/>
              <p:nvPr/>
            </p:nvSpPr>
            <p:spPr>
              <a:xfrm>
                <a:off x="6326022"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40" name="Freeform: Shape 339">
                <a:extLst>
                  <a:ext uri="{FF2B5EF4-FFF2-40B4-BE49-F238E27FC236}">
                    <a16:creationId xmlns:a16="http://schemas.microsoft.com/office/drawing/2014/main" id="{15EEBDAF-555C-CFCB-4F57-AB85E29A97BC}"/>
                  </a:ext>
                </a:extLst>
              </p:cNvPr>
              <p:cNvSpPr/>
              <p:nvPr/>
            </p:nvSpPr>
            <p:spPr>
              <a:xfrm>
                <a:off x="6385268" y="371817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341" name="Freeform: Shape 340">
                <a:extLst>
                  <a:ext uri="{FF2B5EF4-FFF2-40B4-BE49-F238E27FC236}">
                    <a16:creationId xmlns:a16="http://schemas.microsoft.com/office/drawing/2014/main" id="{D91B4C94-1F8B-17B5-3D6F-782A7A69599B}"/>
                  </a:ext>
                </a:extLst>
              </p:cNvPr>
              <p:cNvSpPr/>
              <p:nvPr/>
            </p:nvSpPr>
            <p:spPr>
              <a:xfrm>
                <a:off x="6444417" y="371817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42" name="Freeform: Shape 341">
                <a:extLst>
                  <a:ext uri="{FF2B5EF4-FFF2-40B4-BE49-F238E27FC236}">
                    <a16:creationId xmlns:a16="http://schemas.microsoft.com/office/drawing/2014/main" id="{AD3189C6-8349-20F9-CE2B-6F240E13EFDC}"/>
                  </a:ext>
                </a:extLst>
              </p:cNvPr>
              <p:cNvSpPr/>
              <p:nvPr/>
            </p:nvSpPr>
            <p:spPr>
              <a:xfrm>
                <a:off x="6148472" y="377741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43" name="Freeform: Shape 342">
                <a:extLst>
                  <a:ext uri="{FF2B5EF4-FFF2-40B4-BE49-F238E27FC236}">
                    <a16:creationId xmlns:a16="http://schemas.microsoft.com/office/drawing/2014/main" id="{12C185AD-386B-7845-06A4-452ABA783917}"/>
                  </a:ext>
                </a:extLst>
              </p:cNvPr>
              <p:cNvSpPr/>
              <p:nvPr/>
            </p:nvSpPr>
            <p:spPr>
              <a:xfrm>
                <a:off x="6207622" y="377741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44" name="Freeform: Shape 343">
                <a:extLst>
                  <a:ext uri="{FF2B5EF4-FFF2-40B4-BE49-F238E27FC236}">
                    <a16:creationId xmlns:a16="http://schemas.microsoft.com/office/drawing/2014/main" id="{70BAF6FE-17EF-E16B-1D4D-899DA347DF82}"/>
                  </a:ext>
                </a:extLst>
              </p:cNvPr>
              <p:cNvSpPr/>
              <p:nvPr/>
            </p:nvSpPr>
            <p:spPr>
              <a:xfrm>
                <a:off x="6266868" y="3777419"/>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345" name="Freeform: Shape 344">
                <a:extLst>
                  <a:ext uri="{FF2B5EF4-FFF2-40B4-BE49-F238E27FC236}">
                    <a16:creationId xmlns:a16="http://schemas.microsoft.com/office/drawing/2014/main" id="{5287B850-CF1A-CB0E-97BE-54358EC4E4DD}"/>
                  </a:ext>
                </a:extLst>
              </p:cNvPr>
              <p:cNvSpPr/>
              <p:nvPr/>
            </p:nvSpPr>
            <p:spPr>
              <a:xfrm>
                <a:off x="6326024" y="3777383"/>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46" name="Freeform: Shape 345">
                <a:extLst>
                  <a:ext uri="{FF2B5EF4-FFF2-40B4-BE49-F238E27FC236}">
                    <a16:creationId xmlns:a16="http://schemas.microsoft.com/office/drawing/2014/main" id="{70DABA6C-AF28-F84B-D3C3-E53CE27BFD64}"/>
                  </a:ext>
                </a:extLst>
              </p:cNvPr>
              <p:cNvSpPr/>
              <p:nvPr/>
            </p:nvSpPr>
            <p:spPr>
              <a:xfrm>
                <a:off x="6385287" y="37774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347" name="Freeform: Shape 346">
                <a:extLst>
                  <a:ext uri="{FF2B5EF4-FFF2-40B4-BE49-F238E27FC236}">
                    <a16:creationId xmlns:a16="http://schemas.microsoft.com/office/drawing/2014/main" id="{C60507FE-149A-78AA-2E92-EF1EA264FFF1}"/>
                  </a:ext>
                </a:extLst>
              </p:cNvPr>
              <p:cNvSpPr/>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grpSp>
        <p:grpSp>
          <p:nvGrpSpPr>
            <p:cNvPr id="9" name="Graphic 4">
              <a:extLst>
                <a:ext uri="{FF2B5EF4-FFF2-40B4-BE49-F238E27FC236}">
                  <a16:creationId xmlns:a16="http://schemas.microsoft.com/office/drawing/2014/main" id="{559941A9-E550-0192-B1F7-7A638F6A3AA1}"/>
                </a:ext>
              </a:extLst>
            </p:cNvPr>
            <p:cNvGrpSpPr/>
            <p:nvPr/>
          </p:nvGrpSpPr>
          <p:grpSpPr>
            <a:xfrm>
              <a:off x="10154386" y="4452483"/>
              <a:ext cx="1443404" cy="1443418"/>
              <a:chOff x="5734037" y="3067039"/>
              <a:chExt cx="724483" cy="724489"/>
            </a:xfrm>
            <a:grpFill/>
          </p:grpSpPr>
          <p:sp>
            <p:nvSpPr>
              <p:cNvPr id="10" name="Freeform: Shape 9">
                <a:extLst>
                  <a:ext uri="{FF2B5EF4-FFF2-40B4-BE49-F238E27FC236}">
                    <a16:creationId xmlns:a16="http://schemas.microsoft.com/office/drawing/2014/main" id="{D081CF3C-3FC0-28C9-BA70-B0D98BC83E88}"/>
                  </a:ext>
                </a:extLst>
              </p:cNvPr>
              <p:cNvSpPr/>
              <p:nvPr/>
            </p:nvSpPr>
            <p:spPr>
              <a:xfrm>
                <a:off x="5734038" y="3067039"/>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11" name="Freeform: Shape 10">
                <a:extLst>
                  <a:ext uri="{FF2B5EF4-FFF2-40B4-BE49-F238E27FC236}">
                    <a16:creationId xmlns:a16="http://schemas.microsoft.com/office/drawing/2014/main" id="{2C66560C-3F48-6FDA-911C-5C831AE83B3E}"/>
                  </a:ext>
                </a:extLst>
              </p:cNvPr>
              <p:cNvSpPr/>
              <p:nvPr/>
            </p:nvSpPr>
            <p:spPr>
              <a:xfrm>
                <a:off x="5793283"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2" name="Freeform: Shape 11">
                <a:extLst>
                  <a:ext uri="{FF2B5EF4-FFF2-40B4-BE49-F238E27FC236}">
                    <a16:creationId xmlns:a16="http://schemas.microsoft.com/office/drawing/2014/main" id="{4A8CCCD8-D0EA-8E44-FA9B-038DD65F8A9D}"/>
                  </a:ext>
                </a:extLst>
              </p:cNvPr>
              <p:cNvSpPr/>
              <p:nvPr/>
            </p:nvSpPr>
            <p:spPr>
              <a:xfrm>
                <a:off x="5852433"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3" name="Freeform: Shape 12">
                <a:extLst>
                  <a:ext uri="{FF2B5EF4-FFF2-40B4-BE49-F238E27FC236}">
                    <a16:creationId xmlns:a16="http://schemas.microsoft.com/office/drawing/2014/main" id="{2C13CC7F-B7BA-3E18-7E82-4AB0C81E7829}"/>
                  </a:ext>
                </a:extLst>
              </p:cNvPr>
              <p:cNvSpPr/>
              <p:nvPr/>
            </p:nvSpPr>
            <p:spPr>
              <a:xfrm>
                <a:off x="591167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4" name="Freeform: Shape 13">
                <a:extLst>
                  <a:ext uri="{FF2B5EF4-FFF2-40B4-BE49-F238E27FC236}">
                    <a16:creationId xmlns:a16="http://schemas.microsoft.com/office/drawing/2014/main" id="{CE6CF5BD-18AB-7B00-57F8-FBACE7797EF9}"/>
                  </a:ext>
                </a:extLst>
              </p:cNvPr>
              <p:cNvSpPr/>
              <p:nvPr/>
            </p:nvSpPr>
            <p:spPr>
              <a:xfrm>
                <a:off x="597082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5" name="Freeform: Shape 14">
                <a:extLst>
                  <a:ext uri="{FF2B5EF4-FFF2-40B4-BE49-F238E27FC236}">
                    <a16:creationId xmlns:a16="http://schemas.microsoft.com/office/drawing/2014/main" id="{D7F914BB-F1D0-1C77-C78B-2E01C9C67284}"/>
                  </a:ext>
                </a:extLst>
              </p:cNvPr>
              <p:cNvSpPr/>
              <p:nvPr/>
            </p:nvSpPr>
            <p:spPr>
              <a:xfrm>
                <a:off x="6030074"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6" name="Freeform: Shape 15">
                <a:extLst>
                  <a:ext uri="{FF2B5EF4-FFF2-40B4-BE49-F238E27FC236}">
                    <a16:creationId xmlns:a16="http://schemas.microsoft.com/office/drawing/2014/main" id="{4B3438F3-F41F-EFD0-FAE9-5F9AB22EF614}"/>
                  </a:ext>
                </a:extLst>
              </p:cNvPr>
              <p:cNvSpPr/>
              <p:nvPr/>
            </p:nvSpPr>
            <p:spPr>
              <a:xfrm>
                <a:off x="608922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7" name="Freeform: Shape 16">
                <a:extLst>
                  <a:ext uri="{FF2B5EF4-FFF2-40B4-BE49-F238E27FC236}">
                    <a16:creationId xmlns:a16="http://schemas.microsoft.com/office/drawing/2014/main" id="{A3BF2220-01E6-9A75-808F-02765319065F}"/>
                  </a:ext>
                </a:extLst>
              </p:cNvPr>
              <p:cNvSpPr/>
              <p:nvPr/>
            </p:nvSpPr>
            <p:spPr>
              <a:xfrm>
                <a:off x="5734038" y="312628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18" name="Freeform: Shape 17">
                <a:extLst>
                  <a:ext uri="{FF2B5EF4-FFF2-40B4-BE49-F238E27FC236}">
                    <a16:creationId xmlns:a16="http://schemas.microsoft.com/office/drawing/2014/main" id="{87BEFCA5-352A-18D1-E308-E5B08262778C}"/>
                  </a:ext>
                </a:extLst>
              </p:cNvPr>
              <p:cNvSpPr/>
              <p:nvPr/>
            </p:nvSpPr>
            <p:spPr>
              <a:xfrm>
                <a:off x="5793283" y="312628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9" name="Freeform: Shape 18">
                <a:extLst>
                  <a:ext uri="{FF2B5EF4-FFF2-40B4-BE49-F238E27FC236}">
                    <a16:creationId xmlns:a16="http://schemas.microsoft.com/office/drawing/2014/main" id="{87CE8441-1C0D-3E66-3FA5-913EDF2F1D11}"/>
                  </a:ext>
                </a:extLst>
              </p:cNvPr>
              <p:cNvSpPr/>
              <p:nvPr/>
            </p:nvSpPr>
            <p:spPr>
              <a:xfrm>
                <a:off x="5852433"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0" name="Freeform: Shape 19">
                <a:extLst>
                  <a:ext uri="{FF2B5EF4-FFF2-40B4-BE49-F238E27FC236}">
                    <a16:creationId xmlns:a16="http://schemas.microsoft.com/office/drawing/2014/main" id="{4167DDE6-1133-3E8D-0B4A-C1A2DCDA5F0E}"/>
                  </a:ext>
                </a:extLst>
              </p:cNvPr>
              <p:cNvSpPr/>
              <p:nvPr/>
            </p:nvSpPr>
            <p:spPr>
              <a:xfrm>
                <a:off x="591167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1" name="Freeform: Shape 20">
                <a:extLst>
                  <a:ext uri="{FF2B5EF4-FFF2-40B4-BE49-F238E27FC236}">
                    <a16:creationId xmlns:a16="http://schemas.microsoft.com/office/drawing/2014/main" id="{6A3FDBE6-CB9F-A799-4CFA-104CCB86879A}"/>
                  </a:ext>
                </a:extLst>
              </p:cNvPr>
              <p:cNvSpPr/>
              <p:nvPr/>
            </p:nvSpPr>
            <p:spPr>
              <a:xfrm>
                <a:off x="597082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2" name="Freeform: Shape 21">
                <a:extLst>
                  <a:ext uri="{FF2B5EF4-FFF2-40B4-BE49-F238E27FC236}">
                    <a16:creationId xmlns:a16="http://schemas.microsoft.com/office/drawing/2014/main" id="{1E287D41-1A3E-0C99-9549-CE0EEDACFD24}"/>
                  </a:ext>
                </a:extLst>
              </p:cNvPr>
              <p:cNvSpPr/>
              <p:nvPr/>
            </p:nvSpPr>
            <p:spPr>
              <a:xfrm>
                <a:off x="6030073" y="312628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23" name="Freeform: Shape 22">
                <a:extLst>
                  <a:ext uri="{FF2B5EF4-FFF2-40B4-BE49-F238E27FC236}">
                    <a16:creationId xmlns:a16="http://schemas.microsoft.com/office/drawing/2014/main" id="{B836B9E5-3002-8771-9664-B4FE9DD85495}"/>
                  </a:ext>
                </a:extLst>
              </p:cNvPr>
              <p:cNvSpPr/>
              <p:nvPr/>
            </p:nvSpPr>
            <p:spPr>
              <a:xfrm>
                <a:off x="6089224"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4" name="Freeform: Shape 23">
                <a:extLst>
                  <a:ext uri="{FF2B5EF4-FFF2-40B4-BE49-F238E27FC236}">
                    <a16:creationId xmlns:a16="http://schemas.microsoft.com/office/drawing/2014/main" id="{DDD098D7-6B5E-86C5-C90F-3D55A08EF98F}"/>
                  </a:ext>
                </a:extLst>
              </p:cNvPr>
              <p:cNvSpPr/>
              <p:nvPr/>
            </p:nvSpPr>
            <p:spPr>
              <a:xfrm>
                <a:off x="5734038" y="318543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25" name="Freeform: Shape 24">
                <a:extLst>
                  <a:ext uri="{FF2B5EF4-FFF2-40B4-BE49-F238E27FC236}">
                    <a16:creationId xmlns:a16="http://schemas.microsoft.com/office/drawing/2014/main" id="{1BC587A5-378B-11FE-406B-C9EDEB8D68EE}"/>
                  </a:ext>
                </a:extLst>
              </p:cNvPr>
              <p:cNvSpPr/>
              <p:nvPr/>
            </p:nvSpPr>
            <p:spPr>
              <a:xfrm>
                <a:off x="5793283"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26" name="Freeform: Shape 25">
                <a:extLst>
                  <a:ext uri="{FF2B5EF4-FFF2-40B4-BE49-F238E27FC236}">
                    <a16:creationId xmlns:a16="http://schemas.microsoft.com/office/drawing/2014/main" id="{BFDB3670-6E95-4D3B-F38D-EA213662B4ED}"/>
                  </a:ext>
                </a:extLst>
              </p:cNvPr>
              <p:cNvSpPr/>
              <p:nvPr/>
            </p:nvSpPr>
            <p:spPr>
              <a:xfrm>
                <a:off x="5852433"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7" name="Freeform: Shape 26">
                <a:extLst>
                  <a:ext uri="{FF2B5EF4-FFF2-40B4-BE49-F238E27FC236}">
                    <a16:creationId xmlns:a16="http://schemas.microsoft.com/office/drawing/2014/main" id="{B2F68B33-EE72-4FBC-45B9-40E7FAFC38B7}"/>
                  </a:ext>
                </a:extLst>
              </p:cNvPr>
              <p:cNvSpPr/>
              <p:nvPr/>
            </p:nvSpPr>
            <p:spPr>
              <a:xfrm>
                <a:off x="591167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8" name="Freeform: Shape 27">
                <a:extLst>
                  <a:ext uri="{FF2B5EF4-FFF2-40B4-BE49-F238E27FC236}">
                    <a16:creationId xmlns:a16="http://schemas.microsoft.com/office/drawing/2014/main" id="{17DF6F77-E945-5CA3-241D-BEB978DF3E71}"/>
                  </a:ext>
                </a:extLst>
              </p:cNvPr>
              <p:cNvSpPr/>
              <p:nvPr/>
            </p:nvSpPr>
            <p:spPr>
              <a:xfrm>
                <a:off x="597082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9" name="Freeform: Shape 28">
                <a:extLst>
                  <a:ext uri="{FF2B5EF4-FFF2-40B4-BE49-F238E27FC236}">
                    <a16:creationId xmlns:a16="http://schemas.microsoft.com/office/drawing/2014/main" id="{B16D9BC5-FDC2-43CF-40C2-E0519B637C3D}"/>
                  </a:ext>
                </a:extLst>
              </p:cNvPr>
              <p:cNvSpPr/>
              <p:nvPr/>
            </p:nvSpPr>
            <p:spPr>
              <a:xfrm>
                <a:off x="6030074"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30" name="Freeform: Shape 29">
                <a:extLst>
                  <a:ext uri="{FF2B5EF4-FFF2-40B4-BE49-F238E27FC236}">
                    <a16:creationId xmlns:a16="http://schemas.microsoft.com/office/drawing/2014/main" id="{58F08AF0-695E-6F80-1149-7F06D75C44D3}"/>
                  </a:ext>
                </a:extLst>
              </p:cNvPr>
              <p:cNvSpPr/>
              <p:nvPr/>
            </p:nvSpPr>
            <p:spPr>
              <a:xfrm>
                <a:off x="6089224"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27A9A641-35B2-299E-0D55-FB61BA6861F7}"/>
                  </a:ext>
                </a:extLst>
              </p:cNvPr>
              <p:cNvSpPr/>
              <p:nvPr/>
            </p:nvSpPr>
            <p:spPr>
              <a:xfrm>
                <a:off x="5734038" y="324467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C661AD55-E77B-0266-1653-F2CC182651B4}"/>
                  </a:ext>
                </a:extLst>
              </p:cNvPr>
              <p:cNvSpPr/>
              <p:nvPr/>
            </p:nvSpPr>
            <p:spPr>
              <a:xfrm>
                <a:off x="5793283" y="3244677"/>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3" name="Freeform: Shape 32">
                <a:extLst>
                  <a:ext uri="{FF2B5EF4-FFF2-40B4-BE49-F238E27FC236}">
                    <a16:creationId xmlns:a16="http://schemas.microsoft.com/office/drawing/2014/main" id="{13132B50-93E1-21D3-3C27-CCCA48BB82A0}"/>
                  </a:ext>
                </a:extLst>
              </p:cNvPr>
              <p:cNvSpPr/>
              <p:nvPr/>
            </p:nvSpPr>
            <p:spPr>
              <a:xfrm>
                <a:off x="5852433"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270F1377-5D37-108A-8F94-3971F92185EC}"/>
                  </a:ext>
                </a:extLst>
              </p:cNvPr>
              <p:cNvSpPr/>
              <p:nvPr/>
            </p:nvSpPr>
            <p:spPr>
              <a:xfrm>
                <a:off x="591167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55F982A5-98F9-2E32-D53F-D4F90DD85A52}"/>
                  </a:ext>
                </a:extLst>
              </p:cNvPr>
              <p:cNvSpPr/>
              <p:nvPr/>
            </p:nvSpPr>
            <p:spPr>
              <a:xfrm>
                <a:off x="597082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6" name="Freeform: Shape 35">
                <a:extLst>
                  <a:ext uri="{FF2B5EF4-FFF2-40B4-BE49-F238E27FC236}">
                    <a16:creationId xmlns:a16="http://schemas.microsoft.com/office/drawing/2014/main" id="{EDC22E1A-58A0-777F-FB67-D07BE52E5C15}"/>
                  </a:ext>
                </a:extLst>
              </p:cNvPr>
              <p:cNvSpPr/>
              <p:nvPr/>
            </p:nvSpPr>
            <p:spPr>
              <a:xfrm>
                <a:off x="6030073" y="324467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7" name="Freeform: Shape 36">
                <a:extLst>
                  <a:ext uri="{FF2B5EF4-FFF2-40B4-BE49-F238E27FC236}">
                    <a16:creationId xmlns:a16="http://schemas.microsoft.com/office/drawing/2014/main" id="{6D239C4A-2D63-A504-2340-646043126051}"/>
                  </a:ext>
                </a:extLst>
              </p:cNvPr>
              <p:cNvSpPr/>
              <p:nvPr/>
            </p:nvSpPr>
            <p:spPr>
              <a:xfrm>
                <a:off x="6089224"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8" name="Freeform: Shape 37">
                <a:extLst>
                  <a:ext uri="{FF2B5EF4-FFF2-40B4-BE49-F238E27FC236}">
                    <a16:creationId xmlns:a16="http://schemas.microsoft.com/office/drawing/2014/main" id="{5241A439-ABBE-E6BE-2769-3F18C83A06F3}"/>
                  </a:ext>
                </a:extLst>
              </p:cNvPr>
              <p:cNvSpPr/>
              <p:nvPr/>
            </p:nvSpPr>
            <p:spPr>
              <a:xfrm>
                <a:off x="5734038" y="330382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39" name="Freeform: Shape 38">
                <a:extLst>
                  <a:ext uri="{FF2B5EF4-FFF2-40B4-BE49-F238E27FC236}">
                    <a16:creationId xmlns:a16="http://schemas.microsoft.com/office/drawing/2014/main" id="{962D775F-8630-97F2-59F3-D9886E159953}"/>
                  </a:ext>
                </a:extLst>
              </p:cNvPr>
              <p:cNvSpPr/>
              <p:nvPr/>
            </p:nvSpPr>
            <p:spPr>
              <a:xfrm>
                <a:off x="5793283"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0" name="Freeform: Shape 39">
                <a:extLst>
                  <a:ext uri="{FF2B5EF4-FFF2-40B4-BE49-F238E27FC236}">
                    <a16:creationId xmlns:a16="http://schemas.microsoft.com/office/drawing/2014/main" id="{EC859875-12B1-E268-9650-1D100AB2B8E8}"/>
                  </a:ext>
                </a:extLst>
              </p:cNvPr>
              <p:cNvSpPr/>
              <p:nvPr/>
            </p:nvSpPr>
            <p:spPr>
              <a:xfrm>
                <a:off x="5852433"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1" name="Freeform: Shape 40">
                <a:extLst>
                  <a:ext uri="{FF2B5EF4-FFF2-40B4-BE49-F238E27FC236}">
                    <a16:creationId xmlns:a16="http://schemas.microsoft.com/office/drawing/2014/main" id="{7B8CAA8F-8C39-A31F-E156-CF5957BC8D66}"/>
                  </a:ext>
                </a:extLst>
              </p:cNvPr>
              <p:cNvSpPr/>
              <p:nvPr/>
            </p:nvSpPr>
            <p:spPr>
              <a:xfrm>
                <a:off x="591167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2" name="Freeform: Shape 41">
                <a:extLst>
                  <a:ext uri="{FF2B5EF4-FFF2-40B4-BE49-F238E27FC236}">
                    <a16:creationId xmlns:a16="http://schemas.microsoft.com/office/drawing/2014/main" id="{7E30B6A7-54EB-A127-ADF5-3CA25723C51C}"/>
                  </a:ext>
                </a:extLst>
              </p:cNvPr>
              <p:cNvSpPr/>
              <p:nvPr/>
            </p:nvSpPr>
            <p:spPr>
              <a:xfrm>
                <a:off x="597082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3" name="Freeform: Shape 42">
                <a:extLst>
                  <a:ext uri="{FF2B5EF4-FFF2-40B4-BE49-F238E27FC236}">
                    <a16:creationId xmlns:a16="http://schemas.microsoft.com/office/drawing/2014/main" id="{8CB5E9AC-6BCF-43B6-B22F-321F4479EE83}"/>
                  </a:ext>
                </a:extLst>
              </p:cNvPr>
              <p:cNvSpPr/>
              <p:nvPr/>
            </p:nvSpPr>
            <p:spPr>
              <a:xfrm>
                <a:off x="6030073" y="330382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4" name="Freeform: Shape 43">
                <a:extLst>
                  <a:ext uri="{FF2B5EF4-FFF2-40B4-BE49-F238E27FC236}">
                    <a16:creationId xmlns:a16="http://schemas.microsoft.com/office/drawing/2014/main" id="{CE62E250-6B0A-D52D-33EC-2807B7F2CBD6}"/>
                  </a:ext>
                </a:extLst>
              </p:cNvPr>
              <p:cNvSpPr/>
              <p:nvPr/>
            </p:nvSpPr>
            <p:spPr>
              <a:xfrm>
                <a:off x="608922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5" name="Freeform: Shape 44">
                <a:extLst>
                  <a:ext uri="{FF2B5EF4-FFF2-40B4-BE49-F238E27FC236}">
                    <a16:creationId xmlns:a16="http://schemas.microsoft.com/office/drawing/2014/main" id="{4AF225E3-627F-11E8-8DDC-5F894F0BC10A}"/>
                  </a:ext>
                </a:extLst>
              </p:cNvPr>
              <p:cNvSpPr/>
              <p:nvPr/>
            </p:nvSpPr>
            <p:spPr>
              <a:xfrm>
                <a:off x="5734038" y="3363074"/>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46" name="Freeform: Shape 45">
                <a:extLst>
                  <a:ext uri="{FF2B5EF4-FFF2-40B4-BE49-F238E27FC236}">
                    <a16:creationId xmlns:a16="http://schemas.microsoft.com/office/drawing/2014/main" id="{DD814371-7F62-0E3C-DC33-A20FDAE30948}"/>
                  </a:ext>
                </a:extLst>
              </p:cNvPr>
              <p:cNvSpPr/>
              <p:nvPr/>
            </p:nvSpPr>
            <p:spPr>
              <a:xfrm>
                <a:off x="5793283"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7" name="Freeform: Shape 46">
                <a:extLst>
                  <a:ext uri="{FF2B5EF4-FFF2-40B4-BE49-F238E27FC236}">
                    <a16:creationId xmlns:a16="http://schemas.microsoft.com/office/drawing/2014/main" id="{4330F2AC-E234-EEA8-3392-1A370DF8227C}"/>
                  </a:ext>
                </a:extLst>
              </p:cNvPr>
              <p:cNvSpPr/>
              <p:nvPr/>
            </p:nvSpPr>
            <p:spPr>
              <a:xfrm>
                <a:off x="5852433"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8" name="Freeform: Shape 47">
                <a:extLst>
                  <a:ext uri="{FF2B5EF4-FFF2-40B4-BE49-F238E27FC236}">
                    <a16:creationId xmlns:a16="http://schemas.microsoft.com/office/drawing/2014/main" id="{82E09B5E-B70D-63E1-DA20-A3939BC75679}"/>
                  </a:ext>
                </a:extLst>
              </p:cNvPr>
              <p:cNvSpPr/>
              <p:nvPr/>
            </p:nvSpPr>
            <p:spPr>
              <a:xfrm>
                <a:off x="591167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9" name="Freeform: Shape 48">
                <a:extLst>
                  <a:ext uri="{FF2B5EF4-FFF2-40B4-BE49-F238E27FC236}">
                    <a16:creationId xmlns:a16="http://schemas.microsoft.com/office/drawing/2014/main" id="{548B46A3-33F8-D5CA-4D75-CA045F5CEAC7}"/>
                  </a:ext>
                </a:extLst>
              </p:cNvPr>
              <p:cNvSpPr/>
              <p:nvPr/>
            </p:nvSpPr>
            <p:spPr>
              <a:xfrm>
                <a:off x="597082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17E97608-4500-D0C5-B4FB-8DB415DBD218}"/>
                  </a:ext>
                </a:extLst>
              </p:cNvPr>
              <p:cNvSpPr/>
              <p:nvPr/>
            </p:nvSpPr>
            <p:spPr>
              <a:xfrm>
                <a:off x="6030073" y="3363074"/>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617EB54E-5A1F-C4E3-8C5C-5324E7407858}"/>
                  </a:ext>
                </a:extLst>
              </p:cNvPr>
              <p:cNvSpPr/>
              <p:nvPr/>
            </p:nvSpPr>
            <p:spPr>
              <a:xfrm>
                <a:off x="608922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AFDE5F10-2EE4-4B44-8775-5A7382084B21}"/>
                  </a:ext>
                </a:extLst>
              </p:cNvPr>
              <p:cNvSpPr/>
              <p:nvPr/>
            </p:nvSpPr>
            <p:spPr>
              <a:xfrm>
                <a:off x="5734038" y="34222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6F83088F-3C98-D5F5-9F13-04713EDC3FD8}"/>
                  </a:ext>
                </a:extLst>
              </p:cNvPr>
              <p:cNvSpPr/>
              <p:nvPr/>
            </p:nvSpPr>
            <p:spPr>
              <a:xfrm>
                <a:off x="5793283"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B5344B5A-0040-580A-B47D-5496915F1F4D}"/>
                  </a:ext>
                </a:extLst>
              </p:cNvPr>
              <p:cNvSpPr/>
              <p:nvPr/>
            </p:nvSpPr>
            <p:spPr>
              <a:xfrm>
                <a:off x="5852433"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C1A3EC3D-6639-40CD-F73E-933BA5B5051C}"/>
                  </a:ext>
                </a:extLst>
              </p:cNvPr>
              <p:cNvSpPr/>
              <p:nvPr/>
            </p:nvSpPr>
            <p:spPr>
              <a:xfrm>
                <a:off x="591167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6" name="Freeform: Shape 55">
                <a:extLst>
                  <a:ext uri="{FF2B5EF4-FFF2-40B4-BE49-F238E27FC236}">
                    <a16:creationId xmlns:a16="http://schemas.microsoft.com/office/drawing/2014/main" id="{D73F5BD5-94B5-2532-E32D-6C4B44178B9D}"/>
                  </a:ext>
                </a:extLst>
              </p:cNvPr>
              <p:cNvSpPr/>
              <p:nvPr/>
            </p:nvSpPr>
            <p:spPr>
              <a:xfrm>
                <a:off x="597082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7" name="Freeform: Shape 56">
                <a:extLst>
                  <a:ext uri="{FF2B5EF4-FFF2-40B4-BE49-F238E27FC236}">
                    <a16:creationId xmlns:a16="http://schemas.microsoft.com/office/drawing/2014/main" id="{80FAB835-F7E0-98EA-CC9F-5053DBCD5ECF}"/>
                  </a:ext>
                </a:extLst>
              </p:cNvPr>
              <p:cNvSpPr/>
              <p:nvPr/>
            </p:nvSpPr>
            <p:spPr>
              <a:xfrm>
                <a:off x="6030073" y="34222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CC4AA262-C599-696A-8D3E-9261B0CDC65B}"/>
                  </a:ext>
                </a:extLst>
              </p:cNvPr>
              <p:cNvSpPr/>
              <p:nvPr/>
            </p:nvSpPr>
            <p:spPr>
              <a:xfrm>
                <a:off x="608922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9" name="Freeform: Shape 58">
                <a:extLst>
                  <a:ext uri="{FF2B5EF4-FFF2-40B4-BE49-F238E27FC236}">
                    <a16:creationId xmlns:a16="http://schemas.microsoft.com/office/drawing/2014/main" id="{6C7854A8-E23A-ED49-80EE-56B599ABF7D0}"/>
                  </a:ext>
                </a:extLst>
              </p:cNvPr>
              <p:cNvSpPr/>
              <p:nvPr/>
            </p:nvSpPr>
            <p:spPr>
              <a:xfrm>
                <a:off x="6148469"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60" name="Freeform: Shape 59">
                <a:extLst>
                  <a:ext uri="{FF2B5EF4-FFF2-40B4-BE49-F238E27FC236}">
                    <a16:creationId xmlns:a16="http://schemas.microsoft.com/office/drawing/2014/main" id="{E689327D-786D-5876-296A-0F4B2AD67AE4}"/>
                  </a:ext>
                </a:extLst>
              </p:cNvPr>
              <p:cNvSpPr/>
              <p:nvPr/>
            </p:nvSpPr>
            <p:spPr>
              <a:xfrm>
                <a:off x="620762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C52F77C0-9E90-D47C-A46F-4156CAD417CF}"/>
                  </a:ext>
                </a:extLst>
              </p:cNvPr>
              <p:cNvSpPr/>
              <p:nvPr/>
            </p:nvSpPr>
            <p:spPr>
              <a:xfrm>
                <a:off x="6266865" y="3067039"/>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31AD2C81-7328-6714-45BA-9279176FDE27}"/>
                  </a:ext>
                </a:extLst>
              </p:cNvPr>
              <p:cNvSpPr/>
              <p:nvPr/>
            </p:nvSpPr>
            <p:spPr>
              <a:xfrm>
                <a:off x="632601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F3965D21-6B95-74BF-2B33-CDFF5A9753FA}"/>
                  </a:ext>
                </a:extLst>
              </p:cNvPr>
              <p:cNvSpPr/>
              <p:nvPr/>
            </p:nvSpPr>
            <p:spPr>
              <a:xfrm>
                <a:off x="638526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EF310BF9-8C36-3E1A-7D97-5E61C7731B94}"/>
                  </a:ext>
                </a:extLst>
              </p:cNvPr>
              <p:cNvSpPr/>
              <p:nvPr/>
            </p:nvSpPr>
            <p:spPr>
              <a:xfrm>
                <a:off x="644441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A91EC69D-98F2-C12F-9DAF-45372C455715}"/>
                  </a:ext>
                </a:extLst>
              </p:cNvPr>
              <p:cNvSpPr/>
              <p:nvPr/>
            </p:nvSpPr>
            <p:spPr>
              <a:xfrm>
                <a:off x="6148469" y="312628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66" name="Freeform: Shape 65">
                <a:extLst>
                  <a:ext uri="{FF2B5EF4-FFF2-40B4-BE49-F238E27FC236}">
                    <a16:creationId xmlns:a16="http://schemas.microsoft.com/office/drawing/2014/main" id="{DC877ECC-09C4-E7FC-FD42-730EF5ECC779}"/>
                  </a:ext>
                </a:extLst>
              </p:cNvPr>
              <p:cNvSpPr/>
              <p:nvPr/>
            </p:nvSpPr>
            <p:spPr>
              <a:xfrm>
                <a:off x="620762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67" name="Freeform: Shape 66">
                <a:extLst>
                  <a:ext uri="{FF2B5EF4-FFF2-40B4-BE49-F238E27FC236}">
                    <a16:creationId xmlns:a16="http://schemas.microsoft.com/office/drawing/2014/main" id="{7FB6913D-A798-4F6D-415D-63ABF037609E}"/>
                  </a:ext>
                </a:extLst>
              </p:cNvPr>
              <p:cNvSpPr/>
              <p:nvPr/>
            </p:nvSpPr>
            <p:spPr>
              <a:xfrm>
                <a:off x="6266865" y="312628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68" name="Freeform: Shape 67">
                <a:extLst>
                  <a:ext uri="{FF2B5EF4-FFF2-40B4-BE49-F238E27FC236}">
                    <a16:creationId xmlns:a16="http://schemas.microsoft.com/office/drawing/2014/main" id="{0E7BA929-6DF1-75B3-FA0E-115FC6BBD1C4}"/>
                  </a:ext>
                </a:extLst>
              </p:cNvPr>
              <p:cNvSpPr/>
              <p:nvPr/>
            </p:nvSpPr>
            <p:spPr>
              <a:xfrm>
                <a:off x="6326014"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69" name="Freeform: Shape 68">
                <a:extLst>
                  <a:ext uri="{FF2B5EF4-FFF2-40B4-BE49-F238E27FC236}">
                    <a16:creationId xmlns:a16="http://schemas.microsoft.com/office/drawing/2014/main" id="{92840380-16FF-EE75-30E8-8A5AE2463510}"/>
                  </a:ext>
                </a:extLst>
              </p:cNvPr>
              <p:cNvSpPr/>
              <p:nvPr/>
            </p:nvSpPr>
            <p:spPr>
              <a:xfrm>
                <a:off x="638526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70" name="Freeform: Shape 69">
                <a:extLst>
                  <a:ext uri="{FF2B5EF4-FFF2-40B4-BE49-F238E27FC236}">
                    <a16:creationId xmlns:a16="http://schemas.microsoft.com/office/drawing/2014/main" id="{ED129D03-2B65-005F-1447-F5E03350D082}"/>
                  </a:ext>
                </a:extLst>
              </p:cNvPr>
              <p:cNvSpPr/>
              <p:nvPr/>
            </p:nvSpPr>
            <p:spPr>
              <a:xfrm>
                <a:off x="6444410" y="312628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71" name="Freeform: Shape 70">
                <a:extLst>
                  <a:ext uri="{FF2B5EF4-FFF2-40B4-BE49-F238E27FC236}">
                    <a16:creationId xmlns:a16="http://schemas.microsoft.com/office/drawing/2014/main" id="{F71960F0-5AAC-E00A-0487-D3CC58414D72}"/>
                  </a:ext>
                </a:extLst>
              </p:cNvPr>
              <p:cNvSpPr/>
              <p:nvPr/>
            </p:nvSpPr>
            <p:spPr>
              <a:xfrm>
                <a:off x="6148469" y="3185433"/>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72" name="Freeform: Shape 71">
                <a:extLst>
                  <a:ext uri="{FF2B5EF4-FFF2-40B4-BE49-F238E27FC236}">
                    <a16:creationId xmlns:a16="http://schemas.microsoft.com/office/drawing/2014/main" id="{070E0E03-D8F0-80CE-5DE4-D5A3D7267A73}"/>
                  </a:ext>
                </a:extLst>
              </p:cNvPr>
              <p:cNvSpPr/>
              <p:nvPr/>
            </p:nvSpPr>
            <p:spPr>
              <a:xfrm>
                <a:off x="620762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73" name="Freeform: Shape 72">
                <a:extLst>
                  <a:ext uri="{FF2B5EF4-FFF2-40B4-BE49-F238E27FC236}">
                    <a16:creationId xmlns:a16="http://schemas.microsoft.com/office/drawing/2014/main" id="{CE9D5168-08C0-E00B-0CC0-5F21A2E4F767}"/>
                  </a:ext>
                </a:extLst>
              </p:cNvPr>
              <p:cNvSpPr/>
              <p:nvPr/>
            </p:nvSpPr>
            <p:spPr>
              <a:xfrm>
                <a:off x="6266865" y="3185433"/>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74" name="Freeform: Shape 73">
                <a:extLst>
                  <a:ext uri="{FF2B5EF4-FFF2-40B4-BE49-F238E27FC236}">
                    <a16:creationId xmlns:a16="http://schemas.microsoft.com/office/drawing/2014/main" id="{398D91A1-C56E-8503-9D61-8F45B20A52B9}"/>
                  </a:ext>
                </a:extLst>
              </p:cNvPr>
              <p:cNvSpPr/>
              <p:nvPr/>
            </p:nvSpPr>
            <p:spPr>
              <a:xfrm>
                <a:off x="6326014"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75" name="Freeform: Shape 74">
                <a:extLst>
                  <a:ext uri="{FF2B5EF4-FFF2-40B4-BE49-F238E27FC236}">
                    <a16:creationId xmlns:a16="http://schemas.microsoft.com/office/drawing/2014/main" id="{FAD6E521-32A4-D42B-41B5-DAEBFB74CA87}"/>
                  </a:ext>
                </a:extLst>
              </p:cNvPr>
              <p:cNvSpPr/>
              <p:nvPr/>
            </p:nvSpPr>
            <p:spPr>
              <a:xfrm>
                <a:off x="638526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76" name="Freeform: Shape 75">
                <a:extLst>
                  <a:ext uri="{FF2B5EF4-FFF2-40B4-BE49-F238E27FC236}">
                    <a16:creationId xmlns:a16="http://schemas.microsoft.com/office/drawing/2014/main" id="{97BDD919-8532-29DB-0DC8-DE76B39B0BF0}"/>
                  </a:ext>
                </a:extLst>
              </p:cNvPr>
              <p:cNvSpPr/>
              <p:nvPr/>
            </p:nvSpPr>
            <p:spPr>
              <a:xfrm>
                <a:off x="6444410" y="318543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77" name="Freeform: Shape 76">
                <a:extLst>
                  <a:ext uri="{FF2B5EF4-FFF2-40B4-BE49-F238E27FC236}">
                    <a16:creationId xmlns:a16="http://schemas.microsoft.com/office/drawing/2014/main" id="{61D771FD-3E68-4DEE-A3CC-DF4F1A92E6E5}"/>
                  </a:ext>
                </a:extLst>
              </p:cNvPr>
              <p:cNvSpPr/>
              <p:nvPr/>
            </p:nvSpPr>
            <p:spPr>
              <a:xfrm>
                <a:off x="6148469" y="3244676"/>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78" name="Freeform: Shape 77">
                <a:extLst>
                  <a:ext uri="{FF2B5EF4-FFF2-40B4-BE49-F238E27FC236}">
                    <a16:creationId xmlns:a16="http://schemas.microsoft.com/office/drawing/2014/main" id="{0FAEE3BC-C3DB-03A0-FDBB-65E1C3607D3F}"/>
                  </a:ext>
                </a:extLst>
              </p:cNvPr>
              <p:cNvSpPr/>
              <p:nvPr/>
            </p:nvSpPr>
            <p:spPr>
              <a:xfrm>
                <a:off x="620762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79" name="Freeform: Shape 78">
                <a:extLst>
                  <a:ext uri="{FF2B5EF4-FFF2-40B4-BE49-F238E27FC236}">
                    <a16:creationId xmlns:a16="http://schemas.microsoft.com/office/drawing/2014/main" id="{FC830349-D264-54A2-B598-3A585AD729BF}"/>
                  </a:ext>
                </a:extLst>
              </p:cNvPr>
              <p:cNvSpPr/>
              <p:nvPr/>
            </p:nvSpPr>
            <p:spPr>
              <a:xfrm>
                <a:off x="6266865" y="3244676"/>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80" name="Freeform: Shape 79">
                <a:extLst>
                  <a:ext uri="{FF2B5EF4-FFF2-40B4-BE49-F238E27FC236}">
                    <a16:creationId xmlns:a16="http://schemas.microsoft.com/office/drawing/2014/main" id="{58E4C510-CB36-4FB3-4067-41035F218A1C}"/>
                  </a:ext>
                </a:extLst>
              </p:cNvPr>
              <p:cNvSpPr/>
              <p:nvPr/>
            </p:nvSpPr>
            <p:spPr>
              <a:xfrm>
                <a:off x="6326014"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81" name="Freeform: Shape 80">
                <a:extLst>
                  <a:ext uri="{FF2B5EF4-FFF2-40B4-BE49-F238E27FC236}">
                    <a16:creationId xmlns:a16="http://schemas.microsoft.com/office/drawing/2014/main" id="{F571F077-D2A0-DEAA-EC1E-2CA98728BCEE}"/>
                  </a:ext>
                </a:extLst>
              </p:cNvPr>
              <p:cNvSpPr/>
              <p:nvPr/>
            </p:nvSpPr>
            <p:spPr>
              <a:xfrm>
                <a:off x="638526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82" name="Freeform: Shape 81">
                <a:extLst>
                  <a:ext uri="{FF2B5EF4-FFF2-40B4-BE49-F238E27FC236}">
                    <a16:creationId xmlns:a16="http://schemas.microsoft.com/office/drawing/2014/main" id="{C89A1E18-7CEA-CC68-17AA-5BEB8ECBE113}"/>
                  </a:ext>
                </a:extLst>
              </p:cNvPr>
              <p:cNvSpPr/>
              <p:nvPr/>
            </p:nvSpPr>
            <p:spPr>
              <a:xfrm>
                <a:off x="6444410" y="32446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83" name="Freeform: Shape 82">
                <a:extLst>
                  <a:ext uri="{FF2B5EF4-FFF2-40B4-BE49-F238E27FC236}">
                    <a16:creationId xmlns:a16="http://schemas.microsoft.com/office/drawing/2014/main" id="{150B15DF-6F71-DDDE-C212-398168ABFFE9}"/>
                  </a:ext>
                </a:extLst>
              </p:cNvPr>
              <p:cNvSpPr/>
              <p:nvPr/>
            </p:nvSpPr>
            <p:spPr>
              <a:xfrm>
                <a:off x="6148469"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84" name="Freeform: Shape 83">
                <a:extLst>
                  <a:ext uri="{FF2B5EF4-FFF2-40B4-BE49-F238E27FC236}">
                    <a16:creationId xmlns:a16="http://schemas.microsoft.com/office/drawing/2014/main" id="{8A822945-F7C8-B206-27E7-2709BF52FE15}"/>
                  </a:ext>
                </a:extLst>
              </p:cNvPr>
              <p:cNvSpPr/>
              <p:nvPr/>
            </p:nvSpPr>
            <p:spPr>
              <a:xfrm>
                <a:off x="620762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85" name="Freeform: Shape 84">
                <a:extLst>
                  <a:ext uri="{FF2B5EF4-FFF2-40B4-BE49-F238E27FC236}">
                    <a16:creationId xmlns:a16="http://schemas.microsoft.com/office/drawing/2014/main" id="{1FF62036-F6BE-EB21-A375-13DE630CFBDE}"/>
                  </a:ext>
                </a:extLst>
              </p:cNvPr>
              <p:cNvSpPr/>
              <p:nvPr/>
            </p:nvSpPr>
            <p:spPr>
              <a:xfrm>
                <a:off x="6266865" y="330382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86" name="Freeform: Shape 85">
                <a:extLst>
                  <a:ext uri="{FF2B5EF4-FFF2-40B4-BE49-F238E27FC236}">
                    <a16:creationId xmlns:a16="http://schemas.microsoft.com/office/drawing/2014/main" id="{9100E433-BED8-825A-0C6D-E44BB867923D}"/>
                  </a:ext>
                </a:extLst>
              </p:cNvPr>
              <p:cNvSpPr/>
              <p:nvPr/>
            </p:nvSpPr>
            <p:spPr>
              <a:xfrm>
                <a:off x="632601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87" name="Freeform: Shape 86">
                <a:extLst>
                  <a:ext uri="{FF2B5EF4-FFF2-40B4-BE49-F238E27FC236}">
                    <a16:creationId xmlns:a16="http://schemas.microsoft.com/office/drawing/2014/main" id="{EC86A913-76DC-8BCF-09C2-ACFC3C335B2C}"/>
                  </a:ext>
                </a:extLst>
              </p:cNvPr>
              <p:cNvSpPr/>
              <p:nvPr/>
            </p:nvSpPr>
            <p:spPr>
              <a:xfrm>
                <a:off x="638526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88" name="Freeform: Shape 87">
                <a:extLst>
                  <a:ext uri="{FF2B5EF4-FFF2-40B4-BE49-F238E27FC236}">
                    <a16:creationId xmlns:a16="http://schemas.microsoft.com/office/drawing/2014/main" id="{8BD519E5-054A-E013-20E6-70AFBAFA1D7A}"/>
                  </a:ext>
                </a:extLst>
              </p:cNvPr>
              <p:cNvSpPr/>
              <p:nvPr/>
            </p:nvSpPr>
            <p:spPr>
              <a:xfrm>
                <a:off x="644441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89" name="Freeform: Shape 88">
                <a:extLst>
                  <a:ext uri="{FF2B5EF4-FFF2-40B4-BE49-F238E27FC236}">
                    <a16:creationId xmlns:a16="http://schemas.microsoft.com/office/drawing/2014/main" id="{1ACDAA17-962B-7112-99BA-A9DBB9F239C5}"/>
                  </a:ext>
                </a:extLst>
              </p:cNvPr>
              <p:cNvSpPr/>
              <p:nvPr/>
            </p:nvSpPr>
            <p:spPr>
              <a:xfrm>
                <a:off x="6148469"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90" name="Freeform: Shape 89">
                <a:extLst>
                  <a:ext uri="{FF2B5EF4-FFF2-40B4-BE49-F238E27FC236}">
                    <a16:creationId xmlns:a16="http://schemas.microsoft.com/office/drawing/2014/main" id="{4FC24D3D-1022-388E-5ED5-C6F9584EBA42}"/>
                  </a:ext>
                </a:extLst>
              </p:cNvPr>
              <p:cNvSpPr/>
              <p:nvPr/>
            </p:nvSpPr>
            <p:spPr>
              <a:xfrm>
                <a:off x="620762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91" name="Freeform: Shape 90">
                <a:extLst>
                  <a:ext uri="{FF2B5EF4-FFF2-40B4-BE49-F238E27FC236}">
                    <a16:creationId xmlns:a16="http://schemas.microsoft.com/office/drawing/2014/main" id="{66B516E6-0843-F5E6-A446-22839A54244A}"/>
                  </a:ext>
                </a:extLst>
              </p:cNvPr>
              <p:cNvSpPr/>
              <p:nvPr/>
            </p:nvSpPr>
            <p:spPr>
              <a:xfrm>
                <a:off x="6266865" y="3363072"/>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92" name="Freeform: Shape 91">
                <a:extLst>
                  <a:ext uri="{FF2B5EF4-FFF2-40B4-BE49-F238E27FC236}">
                    <a16:creationId xmlns:a16="http://schemas.microsoft.com/office/drawing/2014/main" id="{87E405DE-2833-777D-45F2-4DCED0D75F5F}"/>
                  </a:ext>
                </a:extLst>
              </p:cNvPr>
              <p:cNvSpPr/>
              <p:nvPr/>
            </p:nvSpPr>
            <p:spPr>
              <a:xfrm>
                <a:off x="632601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93" name="Freeform: Shape 92">
                <a:extLst>
                  <a:ext uri="{FF2B5EF4-FFF2-40B4-BE49-F238E27FC236}">
                    <a16:creationId xmlns:a16="http://schemas.microsoft.com/office/drawing/2014/main" id="{F8A7A8E0-513F-8304-3297-13A6F86428C5}"/>
                  </a:ext>
                </a:extLst>
              </p:cNvPr>
              <p:cNvSpPr/>
              <p:nvPr/>
            </p:nvSpPr>
            <p:spPr>
              <a:xfrm>
                <a:off x="638526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94" name="Freeform: Shape 93">
                <a:extLst>
                  <a:ext uri="{FF2B5EF4-FFF2-40B4-BE49-F238E27FC236}">
                    <a16:creationId xmlns:a16="http://schemas.microsoft.com/office/drawing/2014/main" id="{A4EA28C6-17B3-1AA1-BEB2-F295C1F0C455}"/>
                  </a:ext>
                </a:extLst>
              </p:cNvPr>
              <p:cNvSpPr/>
              <p:nvPr/>
            </p:nvSpPr>
            <p:spPr>
              <a:xfrm>
                <a:off x="6444410" y="3363074"/>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95" name="Freeform: Shape 94">
                <a:extLst>
                  <a:ext uri="{FF2B5EF4-FFF2-40B4-BE49-F238E27FC236}">
                    <a16:creationId xmlns:a16="http://schemas.microsoft.com/office/drawing/2014/main" id="{BBD6D414-06AC-56B9-F0FE-128A99013621}"/>
                  </a:ext>
                </a:extLst>
              </p:cNvPr>
              <p:cNvSpPr/>
              <p:nvPr/>
            </p:nvSpPr>
            <p:spPr>
              <a:xfrm>
                <a:off x="6148469"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96" name="Freeform: Shape 95">
                <a:extLst>
                  <a:ext uri="{FF2B5EF4-FFF2-40B4-BE49-F238E27FC236}">
                    <a16:creationId xmlns:a16="http://schemas.microsoft.com/office/drawing/2014/main" id="{F5679A71-0FBA-1941-ACD6-0F4B25CCA6FA}"/>
                  </a:ext>
                </a:extLst>
              </p:cNvPr>
              <p:cNvSpPr/>
              <p:nvPr/>
            </p:nvSpPr>
            <p:spPr>
              <a:xfrm>
                <a:off x="620762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97" name="Freeform: Shape 96">
                <a:extLst>
                  <a:ext uri="{FF2B5EF4-FFF2-40B4-BE49-F238E27FC236}">
                    <a16:creationId xmlns:a16="http://schemas.microsoft.com/office/drawing/2014/main" id="{A2DC97CC-DF08-434D-A078-6BAFC5F7DDB6}"/>
                  </a:ext>
                </a:extLst>
              </p:cNvPr>
              <p:cNvSpPr/>
              <p:nvPr/>
            </p:nvSpPr>
            <p:spPr>
              <a:xfrm>
                <a:off x="6266865" y="3422225"/>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98" name="Freeform: Shape 97">
                <a:extLst>
                  <a:ext uri="{FF2B5EF4-FFF2-40B4-BE49-F238E27FC236}">
                    <a16:creationId xmlns:a16="http://schemas.microsoft.com/office/drawing/2014/main" id="{0786524E-D1C7-A960-27EB-E4C65A987A1A}"/>
                  </a:ext>
                </a:extLst>
              </p:cNvPr>
              <p:cNvSpPr/>
              <p:nvPr/>
            </p:nvSpPr>
            <p:spPr>
              <a:xfrm>
                <a:off x="632601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99" name="Freeform: Shape 98">
                <a:extLst>
                  <a:ext uri="{FF2B5EF4-FFF2-40B4-BE49-F238E27FC236}">
                    <a16:creationId xmlns:a16="http://schemas.microsoft.com/office/drawing/2014/main" id="{175DD8EA-6D02-3F4E-3B10-7B75364CAFE0}"/>
                  </a:ext>
                </a:extLst>
              </p:cNvPr>
              <p:cNvSpPr/>
              <p:nvPr/>
            </p:nvSpPr>
            <p:spPr>
              <a:xfrm>
                <a:off x="638526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00" name="Freeform: Shape 99">
                <a:extLst>
                  <a:ext uri="{FF2B5EF4-FFF2-40B4-BE49-F238E27FC236}">
                    <a16:creationId xmlns:a16="http://schemas.microsoft.com/office/drawing/2014/main" id="{D2ABAEE2-9C75-16B5-7B5C-33E116F4031B}"/>
                  </a:ext>
                </a:extLst>
              </p:cNvPr>
              <p:cNvSpPr/>
              <p:nvPr/>
            </p:nvSpPr>
            <p:spPr>
              <a:xfrm>
                <a:off x="6444410" y="34222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01" name="Freeform: Shape 100">
                <a:extLst>
                  <a:ext uri="{FF2B5EF4-FFF2-40B4-BE49-F238E27FC236}">
                    <a16:creationId xmlns:a16="http://schemas.microsoft.com/office/drawing/2014/main" id="{90A1499A-7760-7800-D84C-6E2793921EE3}"/>
                  </a:ext>
                </a:extLst>
              </p:cNvPr>
              <p:cNvSpPr/>
              <p:nvPr/>
            </p:nvSpPr>
            <p:spPr>
              <a:xfrm>
                <a:off x="5734038" y="3481374"/>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102" name="Freeform: Shape 101">
                <a:extLst>
                  <a:ext uri="{FF2B5EF4-FFF2-40B4-BE49-F238E27FC236}">
                    <a16:creationId xmlns:a16="http://schemas.microsoft.com/office/drawing/2014/main" id="{25D41829-1358-D8B3-4362-F04E344683C8}"/>
                  </a:ext>
                </a:extLst>
              </p:cNvPr>
              <p:cNvSpPr/>
              <p:nvPr/>
            </p:nvSpPr>
            <p:spPr>
              <a:xfrm>
                <a:off x="5793283"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03" name="Freeform: Shape 102">
                <a:extLst>
                  <a:ext uri="{FF2B5EF4-FFF2-40B4-BE49-F238E27FC236}">
                    <a16:creationId xmlns:a16="http://schemas.microsoft.com/office/drawing/2014/main" id="{298EC066-4E0D-030E-1DDA-C32A85063EC4}"/>
                  </a:ext>
                </a:extLst>
              </p:cNvPr>
              <p:cNvSpPr/>
              <p:nvPr/>
            </p:nvSpPr>
            <p:spPr>
              <a:xfrm>
                <a:off x="5852433"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04" name="Freeform: Shape 103">
                <a:extLst>
                  <a:ext uri="{FF2B5EF4-FFF2-40B4-BE49-F238E27FC236}">
                    <a16:creationId xmlns:a16="http://schemas.microsoft.com/office/drawing/2014/main" id="{EEE9444F-B842-79F0-402E-54509AECFFDA}"/>
                  </a:ext>
                </a:extLst>
              </p:cNvPr>
              <p:cNvSpPr/>
              <p:nvPr/>
            </p:nvSpPr>
            <p:spPr>
              <a:xfrm>
                <a:off x="591167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05" name="Freeform: Shape 104">
                <a:extLst>
                  <a:ext uri="{FF2B5EF4-FFF2-40B4-BE49-F238E27FC236}">
                    <a16:creationId xmlns:a16="http://schemas.microsoft.com/office/drawing/2014/main" id="{558C9773-9195-3E06-7673-8AEB4DE0608E}"/>
                  </a:ext>
                </a:extLst>
              </p:cNvPr>
              <p:cNvSpPr/>
              <p:nvPr/>
            </p:nvSpPr>
            <p:spPr>
              <a:xfrm>
                <a:off x="597082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06" name="Freeform: Shape 105">
                <a:extLst>
                  <a:ext uri="{FF2B5EF4-FFF2-40B4-BE49-F238E27FC236}">
                    <a16:creationId xmlns:a16="http://schemas.microsoft.com/office/drawing/2014/main" id="{87D65CE5-3409-D77F-0B11-82B55AE2C3A3}"/>
                  </a:ext>
                </a:extLst>
              </p:cNvPr>
              <p:cNvSpPr/>
              <p:nvPr/>
            </p:nvSpPr>
            <p:spPr>
              <a:xfrm>
                <a:off x="6030074"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07" name="Freeform: Shape 106">
                <a:extLst>
                  <a:ext uri="{FF2B5EF4-FFF2-40B4-BE49-F238E27FC236}">
                    <a16:creationId xmlns:a16="http://schemas.microsoft.com/office/drawing/2014/main" id="{60964436-63BC-34A0-5EC1-0F1430EFC7E9}"/>
                  </a:ext>
                </a:extLst>
              </p:cNvPr>
              <p:cNvSpPr/>
              <p:nvPr/>
            </p:nvSpPr>
            <p:spPr>
              <a:xfrm>
                <a:off x="6089224"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08" name="Freeform: Shape 107">
                <a:extLst>
                  <a:ext uri="{FF2B5EF4-FFF2-40B4-BE49-F238E27FC236}">
                    <a16:creationId xmlns:a16="http://schemas.microsoft.com/office/drawing/2014/main" id="{F09C24C9-868D-DE87-A470-6E1A1F4C774F}"/>
                  </a:ext>
                </a:extLst>
              </p:cNvPr>
              <p:cNvSpPr/>
              <p:nvPr/>
            </p:nvSpPr>
            <p:spPr>
              <a:xfrm>
                <a:off x="5734038" y="354062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09" name="Freeform: Shape 108">
                <a:extLst>
                  <a:ext uri="{FF2B5EF4-FFF2-40B4-BE49-F238E27FC236}">
                    <a16:creationId xmlns:a16="http://schemas.microsoft.com/office/drawing/2014/main" id="{AE6C547A-7BBB-30A4-3DA0-12202CDE18BC}"/>
                  </a:ext>
                </a:extLst>
              </p:cNvPr>
              <p:cNvSpPr/>
              <p:nvPr/>
            </p:nvSpPr>
            <p:spPr>
              <a:xfrm>
                <a:off x="5793283"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10" name="Freeform: Shape 109">
                <a:extLst>
                  <a:ext uri="{FF2B5EF4-FFF2-40B4-BE49-F238E27FC236}">
                    <a16:creationId xmlns:a16="http://schemas.microsoft.com/office/drawing/2014/main" id="{2CC6847B-56E9-D75A-1C03-BF99F8DBA638}"/>
                  </a:ext>
                </a:extLst>
              </p:cNvPr>
              <p:cNvSpPr/>
              <p:nvPr/>
            </p:nvSpPr>
            <p:spPr>
              <a:xfrm>
                <a:off x="5852433"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11" name="Freeform: Shape 110">
                <a:extLst>
                  <a:ext uri="{FF2B5EF4-FFF2-40B4-BE49-F238E27FC236}">
                    <a16:creationId xmlns:a16="http://schemas.microsoft.com/office/drawing/2014/main" id="{E8D3A6A7-59A1-9ECA-CAC2-88ADAD615D8C}"/>
                  </a:ext>
                </a:extLst>
              </p:cNvPr>
              <p:cNvSpPr/>
              <p:nvPr/>
            </p:nvSpPr>
            <p:spPr>
              <a:xfrm>
                <a:off x="591167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12" name="Freeform: Shape 111">
                <a:extLst>
                  <a:ext uri="{FF2B5EF4-FFF2-40B4-BE49-F238E27FC236}">
                    <a16:creationId xmlns:a16="http://schemas.microsoft.com/office/drawing/2014/main" id="{D51D5557-8DC4-818A-497A-ECFEBE6FB634}"/>
                  </a:ext>
                </a:extLst>
              </p:cNvPr>
              <p:cNvSpPr/>
              <p:nvPr/>
            </p:nvSpPr>
            <p:spPr>
              <a:xfrm>
                <a:off x="597082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13" name="Freeform: Shape 112">
                <a:extLst>
                  <a:ext uri="{FF2B5EF4-FFF2-40B4-BE49-F238E27FC236}">
                    <a16:creationId xmlns:a16="http://schemas.microsoft.com/office/drawing/2014/main" id="{3BDFB2E4-8A1C-E3B3-54E6-C57B640DD1A4}"/>
                  </a:ext>
                </a:extLst>
              </p:cNvPr>
              <p:cNvSpPr/>
              <p:nvPr/>
            </p:nvSpPr>
            <p:spPr>
              <a:xfrm>
                <a:off x="6030074"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14" name="Freeform: Shape 113">
                <a:extLst>
                  <a:ext uri="{FF2B5EF4-FFF2-40B4-BE49-F238E27FC236}">
                    <a16:creationId xmlns:a16="http://schemas.microsoft.com/office/drawing/2014/main" id="{873D4028-7EC2-9B43-3054-038F3D003734}"/>
                  </a:ext>
                </a:extLst>
              </p:cNvPr>
              <p:cNvSpPr/>
              <p:nvPr/>
            </p:nvSpPr>
            <p:spPr>
              <a:xfrm>
                <a:off x="6089224"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15" name="Freeform: Shape 114">
                <a:extLst>
                  <a:ext uri="{FF2B5EF4-FFF2-40B4-BE49-F238E27FC236}">
                    <a16:creationId xmlns:a16="http://schemas.microsoft.com/office/drawing/2014/main" id="{D45FBE69-B76B-D1CA-EFD7-75AD4DF608EC}"/>
                  </a:ext>
                </a:extLst>
              </p:cNvPr>
              <p:cNvSpPr/>
              <p:nvPr/>
            </p:nvSpPr>
            <p:spPr>
              <a:xfrm>
                <a:off x="5734038" y="359977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16" name="Freeform: Shape 115">
                <a:extLst>
                  <a:ext uri="{FF2B5EF4-FFF2-40B4-BE49-F238E27FC236}">
                    <a16:creationId xmlns:a16="http://schemas.microsoft.com/office/drawing/2014/main" id="{46755922-9358-03F0-1B52-3489F1B61620}"/>
                  </a:ext>
                </a:extLst>
              </p:cNvPr>
              <p:cNvSpPr/>
              <p:nvPr/>
            </p:nvSpPr>
            <p:spPr>
              <a:xfrm>
                <a:off x="5793283" y="359977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17" name="Freeform: Shape 116">
                <a:extLst>
                  <a:ext uri="{FF2B5EF4-FFF2-40B4-BE49-F238E27FC236}">
                    <a16:creationId xmlns:a16="http://schemas.microsoft.com/office/drawing/2014/main" id="{499F9D4D-1C77-A1E0-2132-902CC34F50D9}"/>
                  </a:ext>
                </a:extLst>
              </p:cNvPr>
              <p:cNvSpPr/>
              <p:nvPr/>
            </p:nvSpPr>
            <p:spPr>
              <a:xfrm>
                <a:off x="5852433"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18" name="Freeform: Shape 117">
                <a:extLst>
                  <a:ext uri="{FF2B5EF4-FFF2-40B4-BE49-F238E27FC236}">
                    <a16:creationId xmlns:a16="http://schemas.microsoft.com/office/drawing/2014/main" id="{15159DD1-DCA6-47D8-D940-6359CBD1E0E7}"/>
                  </a:ext>
                </a:extLst>
              </p:cNvPr>
              <p:cNvSpPr/>
              <p:nvPr/>
            </p:nvSpPr>
            <p:spPr>
              <a:xfrm>
                <a:off x="591167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19" name="Freeform: Shape 118">
                <a:extLst>
                  <a:ext uri="{FF2B5EF4-FFF2-40B4-BE49-F238E27FC236}">
                    <a16:creationId xmlns:a16="http://schemas.microsoft.com/office/drawing/2014/main" id="{B8890881-1E5A-9886-9571-455C21A9A525}"/>
                  </a:ext>
                </a:extLst>
              </p:cNvPr>
              <p:cNvSpPr/>
              <p:nvPr/>
            </p:nvSpPr>
            <p:spPr>
              <a:xfrm>
                <a:off x="597082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20" name="Freeform: Shape 119">
                <a:extLst>
                  <a:ext uri="{FF2B5EF4-FFF2-40B4-BE49-F238E27FC236}">
                    <a16:creationId xmlns:a16="http://schemas.microsoft.com/office/drawing/2014/main" id="{532C8CF0-0C12-1BE1-C4F3-759FD6D6FA94}"/>
                  </a:ext>
                </a:extLst>
              </p:cNvPr>
              <p:cNvSpPr/>
              <p:nvPr/>
            </p:nvSpPr>
            <p:spPr>
              <a:xfrm>
                <a:off x="6030073" y="3599770"/>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21" name="Freeform: Shape 120">
                <a:extLst>
                  <a:ext uri="{FF2B5EF4-FFF2-40B4-BE49-F238E27FC236}">
                    <a16:creationId xmlns:a16="http://schemas.microsoft.com/office/drawing/2014/main" id="{120FD7B2-90FB-4846-B863-6274423E517E}"/>
                  </a:ext>
                </a:extLst>
              </p:cNvPr>
              <p:cNvSpPr/>
              <p:nvPr/>
            </p:nvSpPr>
            <p:spPr>
              <a:xfrm>
                <a:off x="6089224"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22" name="Freeform: Shape 121">
                <a:extLst>
                  <a:ext uri="{FF2B5EF4-FFF2-40B4-BE49-F238E27FC236}">
                    <a16:creationId xmlns:a16="http://schemas.microsoft.com/office/drawing/2014/main" id="{4FBB4A91-F5CC-E8EC-ED1E-CA8D560723E6}"/>
                  </a:ext>
                </a:extLst>
              </p:cNvPr>
              <p:cNvSpPr/>
              <p:nvPr/>
            </p:nvSpPr>
            <p:spPr>
              <a:xfrm>
                <a:off x="5734037" y="365901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23" name="Freeform: Shape 122">
                <a:extLst>
                  <a:ext uri="{FF2B5EF4-FFF2-40B4-BE49-F238E27FC236}">
                    <a16:creationId xmlns:a16="http://schemas.microsoft.com/office/drawing/2014/main" id="{DAEDA02B-3CD2-0336-5E8E-B58B3CE32E7A}"/>
                  </a:ext>
                </a:extLst>
              </p:cNvPr>
              <p:cNvSpPr/>
              <p:nvPr/>
            </p:nvSpPr>
            <p:spPr>
              <a:xfrm>
                <a:off x="5793282" y="3659014"/>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24" name="Freeform: Shape 123">
                <a:extLst>
                  <a:ext uri="{FF2B5EF4-FFF2-40B4-BE49-F238E27FC236}">
                    <a16:creationId xmlns:a16="http://schemas.microsoft.com/office/drawing/2014/main" id="{46203C93-30DF-4292-C227-51682D087901}"/>
                  </a:ext>
                </a:extLst>
              </p:cNvPr>
              <p:cNvSpPr/>
              <p:nvPr/>
            </p:nvSpPr>
            <p:spPr>
              <a:xfrm>
                <a:off x="5852432"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25" name="Freeform: Shape 124">
                <a:extLst>
                  <a:ext uri="{FF2B5EF4-FFF2-40B4-BE49-F238E27FC236}">
                    <a16:creationId xmlns:a16="http://schemas.microsoft.com/office/drawing/2014/main" id="{1FEF8EE3-7094-9920-7F03-AA18CCF0183B}"/>
                  </a:ext>
                </a:extLst>
              </p:cNvPr>
              <p:cNvSpPr/>
              <p:nvPr/>
            </p:nvSpPr>
            <p:spPr>
              <a:xfrm>
                <a:off x="591167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26" name="Freeform: Shape 125">
                <a:extLst>
                  <a:ext uri="{FF2B5EF4-FFF2-40B4-BE49-F238E27FC236}">
                    <a16:creationId xmlns:a16="http://schemas.microsoft.com/office/drawing/2014/main" id="{D3E75E9E-323E-49F4-61D5-2167DF5911F3}"/>
                  </a:ext>
                </a:extLst>
              </p:cNvPr>
              <p:cNvSpPr/>
              <p:nvPr/>
            </p:nvSpPr>
            <p:spPr>
              <a:xfrm>
                <a:off x="597082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27" name="Freeform: Shape 126">
                <a:extLst>
                  <a:ext uri="{FF2B5EF4-FFF2-40B4-BE49-F238E27FC236}">
                    <a16:creationId xmlns:a16="http://schemas.microsoft.com/office/drawing/2014/main" id="{3F6939C6-1657-5C82-17F2-D2121B072E78}"/>
                  </a:ext>
                </a:extLst>
              </p:cNvPr>
              <p:cNvSpPr/>
              <p:nvPr/>
            </p:nvSpPr>
            <p:spPr>
              <a:xfrm>
                <a:off x="6030073" y="3659014"/>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28" name="Freeform: Shape 127">
                <a:extLst>
                  <a:ext uri="{FF2B5EF4-FFF2-40B4-BE49-F238E27FC236}">
                    <a16:creationId xmlns:a16="http://schemas.microsoft.com/office/drawing/2014/main" id="{8786577F-B18C-1EAF-52F3-FB3441E3D87F}"/>
                  </a:ext>
                </a:extLst>
              </p:cNvPr>
              <p:cNvSpPr/>
              <p:nvPr/>
            </p:nvSpPr>
            <p:spPr>
              <a:xfrm>
                <a:off x="6089224"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29" name="Freeform: Shape 128">
                <a:extLst>
                  <a:ext uri="{FF2B5EF4-FFF2-40B4-BE49-F238E27FC236}">
                    <a16:creationId xmlns:a16="http://schemas.microsoft.com/office/drawing/2014/main" id="{A4A23508-39D9-DE9F-CE81-70EB929B07B3}"/>
                  </a:ext>
                </a:extLst>
              </p:cNvPr>
              <p:cNvSpPr/>
              <p:nvPr/>
            </p:nvSpPr>
            <p:spPr>
              <a:xfrm>
                <a:off x="5734039" y="371816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30" name="Freeform: Shape 129">
                <a:extLst>
                  <a:ext uri="{FF2B5EF4-FFF2-40B4-BE49-F238E27FC236}">
                    <a16:creationId xmlns:a16="http://schemas.microsoft.com/office/drawing/2014/main" id="{E27A2445-F5AD-F89D-219F-CC92AB66963E}"/>
                  </a:ext>
                </a:extLst>
              </p:cNvPr>
              <p:cNvSpPr/>
              <p:nvPr/>
            </p:nvSpPr>
            <p:spPr>
              <a:xfrm>
                <a:off x="5793284" y="371816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1" name="Freeform: Shape 130">
                <a:extLst>
                  <a:ext uri="{FF2B5EF4-FFF2-40B4-BE49-F238E27FC236}">
                    <a16:creationId xmlns:a16="http://schemas.microsoft.com/office/drawing/2014/main" id="{03092C27-93D5-CC74-B8B0-3E0D0CE84582}"/>
                  </a:ext>
                </a:extLst>
              </p:cNvPr>
              <p:cNvSpPr/>
              <p:nvPr/>
            </p:nvSpPr>
            <p:spPr>
              <a:xfrm>
                <a:off x="5852434"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2" name="Freeform: Shape 131">
                <a:extLst>
                  <a:ext uri="{FF2B5EF4-FFF2-40B4-BE49-F238E27FC236}">
                    <a16:creationId xmlns:a16="http://schemas.microsoft.com/office/drawing/2014/main" id="{A6E0447B-69B3-E33B-ECDC-197CF598A1EF}"/>
                  </a:ext>
                </a:extLst>
              </p:cNvPr>
              <p:cNvSpPr/>
              <p:nvPr/>
            </p:nvSpPr>
            <p:spPr>
              <a:xfrm>
                <a:off x="591167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3" name="Freeform: Shape 132">
                <a:extLst>
                  <a:ext uri="{FF2B5EF4-FFF2-40B4-BE49-F238E27FC236}">
                    <a16:creationId xmlns:a16="http://schemas.microsoft.com/office/drawing/2014/main" id="{CEA6AD0B-01F4-9C91-149E-D8B683135A76}"/>
                  </a:ext>
                </a:extLst>
              </p:cNvPr>
              <p:cNvSpPr/>
              <p:nvPr/>
            </p:nvSpPr>
            <p:spPr>
              <a:xfrm>
                <a:off x="597082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4" name="Freeform: Shape 133">
                <a:extLst>
                  <a:ext uri="{FF2B5EF4-FFF2-40B4-BE49-F238E27FC236}">
                    <a16:creationId xmlns:a16="http://schemas.microsoft.com/office/drawing/2014/main" id="{F451FD59-3585-71A0-0DCD-A8A27D1DF581}"/>
                  </a:ext>
                </a:extLst>
              </p:cNvPr>
              <p:cNvSpPr/>
              <p:nvPr/>
            </p:nvSpPr>
            <p:spPr>
              <a:xfrm>
                <a:off x="6030074" y="371816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5" name="Freeform: Shape 134">
                <a:extLst>
                  <a:ext uri="{FF2B5EF4-FFF2-40B4-BE49-F238E27FC236}">
                    <a16:creationId xmlns:a16="http://schemas.microsoft.com/office/drawing/2014/main" id="{325A9665-291E-1B0C-0A8D-5FB369CC4B14}"/>
                  </a:ext>
                </a:extLst>
              </p:cNvPr>
              <p:cNvSpPr/>
              <p:nvPr/>
            </p:nvSpPr>
            <p:spPr>
              <a:xfrm>
                <a:off x="6089225"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6" name="Freeform: Shape 135">
                <a:extLst>
                  <a:ext uri="{FF2B5EF4-FFF2-40B4-BE49-F238E27FC236}">
                    <a16:creationId xmlns:a16="http://schemas.microsoft.com/office/drawing/2014/main" id="{8AD27C27-3450-7A5C-517E-2F8EA8C7B439}"/>
                  </a:ext>
                </a:extLst>
              </p:cNvPr>
              <p:cNvSpPr/>
              <p:nvPr/>
            </p:nvSpPr>
            <p:spPr>
              <a:xfrm>
                <a:off x="5734040" y="377741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37" name="Freeform: Shape 136">
                <a:extLst>
                  <a:ext uri="{FF2B5EF4-FFF2-40B4-BE49-F238E27FC236}">
                    <a16:creationId xmlns:a16="http://schemas.microsoft.com/office/drawing/2014/main" id="{82E0C1FF-9A9F-FFDF-F7FE-2B7F77EA8257}"/>
                  </a:ext>
                </a:extLst>
              </p:cNvPr>
              <p:cNvSpPr/>
              <p:nvPr/>
            </p:nvSpPr>
            <p:spPr>
              <a:xfrm>
                <a:off x="5793285"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38" name="Freeform: Shape 137">
                <a:extLst>
                  <a:ext uri="{FF2B5EF4-FFF2-40B4-BE49-F238E27FC236}">
                    <a16:creationId xmlns:a16="http://schemas.microsoft.com/office/drawing/2014/main" id="{364CD9D0-6210-67B9-F0B2-1F9206DC5B50}"/>
                  </a:ext>
                </a:extLst>
              </p:cNvPr>
              <p:cNvSpPr/>
              <p:nvPr/>
            </p:nvSpPr>
            <p:spPr>
              <a:xfrm>
                <a:off x="5852436"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39" name="Freeform: Shape 138">
                <a:extLst>
                  <a:ext uri="{FF2B5EF4-FFF2-40B4-BE49-F238E27FC236}">
                    <a16:creationId xmlns:a16="http://schemas.microsoft.com/office/drawing/2014/main" id="{C006658B-4905-D04E-651C-FEFD0426AA13}"/>
                  </a:ext>
                </a:extLst>
              </p:cNvPr>
              <p:cNvSpPr/>
              <p:nvPr/>
            </p:nvSpPr>
            <p:spPr>
              <a:xfrm>
                <a:off x="5911683"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40" name="Freeform: Shape 139">
                <a:extLst>
                  <a:ext uri="{FF2B5EF4-FFF2-40B4-BE49-F238E27FC236}">
                    <a16:creationId xmlns:a16="http://schemas.microsoft.com/office/drawing/2014/main" id="{F048B975-F4DB-6F54-4494-A1D0935B7A5E}"/>
                  </a:ext>
                </a:extLst>
              </p:cNvPr>
              <p:cNvSpPr/>
              <p:nvPr/>
            </p:nvSpPr>
            <p:spPr>
              <a:xfrm>
                <a:off x="5970835"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41" name="Freeform: Shape 140">
                <a:extLst>
                  <a:ext uri="{FF2B5EF4-FFF2-40B4-BE49-F238E27FC236}">
                    <a16:creationId xmlns:a16="http://schemas.microsoft.com/office/drawing/2014/main" id="{FB51EE0E-DAFC-23EF-CE8C-D392CE56FF9C}"/>
                  </a:ext>
                </a:extLst>
              </p:cNvPr>
              <p:cNvSpPr/>
              <p:nvPr/>
            </p:nvSpPr>
            <p:spPr>
              <a:xfrm>
                <a:off x="6030082"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42" name="Freeform: Shape 141">
                <a:extLst>
                  <a:ext uri="{FF2B5EF4-FFF2-40B4-BE49-F238E27FC236}">
                    <a16:creationId xmlns:a16="http://schemas.microsoft.com/office/drawing/2014/main" id="{8BEC7B81-65EC-C7CE-8757-99201BBEFF06}"/>
                  </a:ext>
                </a:extLst>
              </p:cNvPr>
              <p:cNvSpPr/>
              <p:nvPr/>
            </p:nvSpPr>
            <p:spPr>
              <a:xfrm>
                <a:off x="6089231"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43" name="Freeform: Shape 142">
                <a:extLst>
                  <a:ext uri="{FF2B5EF4-FFF2-40B4-BE49-F238E27FC236}">
                    <a16:creationId xmlns:a16="http://schemas.microsoft.com/office/drawing/2014/main" id="{95740375-C0AB-825E-44CD-63B3F64D6F35}"/>
                  </a:ext>
                </a:extLst>
              </p:cNvPr>
              <p:cNvSpPr/>
              <p:nvPr/>
            </p:nvSpPr>
            <p:spPr>
              <a:xfrm>
                <a:off x="6148476" y="3481374"/>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44" name="Freeform: Shape 143">
                <a:extLst>
                  <a:ext uri="{FF2B5EF4-FFF2-40B4-BE49-F238E27FC236}">
                    <a16:creationId xmlns:a16="http://schemas.microsoft.com/office/drawing/2014/main" id="{466DBB91-85A5-1AAF-0FA9-94E01909F429}"/>
                  </a:ext>
                </a:extLst>
              </p:cNvPr>
              <p:cNvSpPr/>
              <p:nvPr/>
            </p:nvSpPr>
            <p:spPr>
              <a:xfrm>
                <a:off x="6207627"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45" name="Freeform: Shape 144">
                <a:extLst>
                  <a:ext uri="{FF2B5EF4-FFF2-40B4-BE49-F238E27FC236}">
                    <a16:creationId xmlns:a16="http://schemas.microsoft.com/office/drawing/2014/main" id="{3E77453B-5FE4-8EBB-64B4-23DF9D097863}"/>
                  </a:ext>
                </a:extLst>
              </p:cNvPr>
              <p:cNvSpPr/>
              <p:nvPr/>
            </p:nvSpPr>
            <p:spPr>
              <a:xfrm>
                <a:off x="6266872" y="3481374"/>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endParaRPr lang="en-US" dirty="0"/>
              </a:p>
            </p:txBody>
          </p:sp>
          <p:sp>
            <p:nvSpPr>
              <p:cNvPr id="146" name="Freeform: Shape 145">
                <a:extLst>
                  <a:ext uri="{FF2B5EF4-FFF2-40B4-BE49-F238E27FC236}">
                    <a16:creationId xmlns:a16="http://schemas.microsoft.com/office/drawing/2014/main" id="{2AFB002F-89EC-AD7D-8F89-33C5F3D38C87}"/>
                  </a:ext>
                </a:extLst>
              </p:cNvPr>
              <p:cNvSpPr/>
              <p:nvPr/>
            </p:nvSpPr>
            <p:spPr>
              <a:xfrm>
                <a:off x="6326022"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47" name="Freeform: Shape 146">
                <a:extLst>
                  <a:ext uri="{FF2B5EF4-FFF2-40B4-BE49-F238E27FC236}">
                    <a16:creationId xmlns:a16="http://schemas.microsoft.com/office/drawing/2014/main" id="{E9F019B7-B33C-6A5B-DBD1-EE0CC876BF1F}"/>
                  </a:ext>
                </a:extLst>
              </p:cNvPr>
              <p:cNvSpPr/>
              <p:nvPr/>
            </p:nvSpPr>
            <p:spPr>
              <a:xfrm>
                <a:off x="638526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endParaRPr lang="en-US" dirty="0"/>
              </a:p>
            </p:txBody>
          </p:sp>
          <p:sp>
            <p:nvSpPr>
              <p:cNvPr id="148" name="Freeform: Shape 147">
                <a:extLst>
                  <a:ext uri="{FF2B5EF4-FFF2-40B4-BE49-F238E27FC236}">
                    <a16:creationId xmlns:a16="http://schemas.microsoft.com/office/drawing/2014/main" id="{4084AB2C-5140-1C69-C548-D9F8D7F085EA}"/>
                  </a:ext>
                </a:extLst>
              </p:cNvPr>
              <p:cNvSpPr/>
              <p:nvPr/>
            </p:nvSpPr>
            <p:spPr>
              <a:xfrm>
                <a:off x="6444417" y="348137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49" name="Freeform: Shape 148">
                <a:extLst>
                  <a:ext uri="{FF2B5EF4-FFF2-40B4-BE49-F238E27FC236}">
                    <a16:creationId xmlns:a16="http://schemas.microsoft.com/office/drawing/2014/main" id="{3C2AFE84-5942-C531-3C16-A8649F5EBE31}"/>
                  </a:ext>
                </a:extLst>
              </p:cNvPr>
              <p:cNvSpPr/>
              <p:nvPr/>
            </p:nvSpPr>
            <p:spPr>
              <a:xfrm>
                <a:off x="6148476" y="354062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0" name="Freeform: Shape 149">
                <a:extLst>
                  <a:ext uri="{FF2B5EF4-FFF2-40B4-BE49-F238E27FC236}">
                    <a16:creationId xmlns:a16="http://schemas.microsoft.com/office/drawing/2014/main" id="{B15A2A4E-045E-B859-7FD9-1F3A1CEAFC66}"/>
                  </a:ext>
                </a:extLst>
              </p:cNvPr>
              <p:cNvSpPr/>
              <p:nvPr/>
            </p:nvSpPr>
            <p:spPr>
              <a:xfrm>
                <a:off x="6207627" y="354062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1" name="Freeform: Shape 150">
                <a:extLst>
                  <a:ext uri="{FF2B5EF4-FFF2-40B4-BE49-F238E27FC236}">
                    <a16:creationId xmlns:a16="http://schemas.microsoft.com/office/drawing/2014/main" id="{D2A8808A-73D0-2672-F1C0-F2131AE1CF5E}"/>
                  </a:ext>
                </a:extLst>
              </p:cNvPr>
              <p:cNvSpPr/>
              <p:nvPr/>
            </p:nvSpPr>
            <p:spPr>
              <a:xfrm>
                <a:off x="6266872" y="35406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52" name="Freeform: Shape 151">
                <a:extLst>
                  <a:ext uri="{FF2B5EF4-FFF2-40B4-BE49-F238E27FC236}">
                    <a16:creationId xmlns:a16="http://schemas.microsoft.com/office/drawing/2014/main" id="{9FC62074-297E-B4AE-D464-F2556830A5CB}"/>
                  </a:ext>
                </a:extLst>
              </p:cNvPr>
              <p:cNvSpPr/>
              <p:nvPr/>
            </p:nvSpPr>
            <p:spPr>
              <a:xfrm>
                <a:off x="6326022" y="354062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3" name="Freeform: Shape 152">
                <a:extLst>
                  <a:ext uri="{FF2B5EF4-FFF2-40B4-BE49-F238E27FC236}">
                    <a16:creationId xmlns:a16="http://schemas.microsoft.com/office/drawing/2014/main" id="{2A09C0A2-ED95-FCD5-36FF-91469AB6D22F}"/>
                  </a:ext>
                </a:extLst>
              </p:cNvPr>
              <p:cNvSpPr/>
              <p:nvPr/>
            </p:nvSpPr>
            <p:spPr>
              <a:xfrm>
                <a:off x="6385268" y="35406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54" name="Freeform: Shape 153">
                <a:extLst>
                  <a:ext uri="{FF2B5EF4-FFF2-40B4-BE49-F238E27FC236}">
                    <a16:creationId xmlns:a16="http://schemas.microsoft.com/office/drawing/2014/main" id="{AB14A91C-34BA-375E-62E5-59C345A4C0C8}"/>
                  </a:ext>
                </a:extLst>
              </p:cNvPr>
              <p:cNvSpPr/>
              <p:nvPr/>
            </p:nvSpPr>
            <p:spPr>
              <a:xfrm>
                <a:off x="6444417" y="3540631"/>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55" name="Freeform: Shape 154">
                <a:extLst>
                  <a:ext uri="{FF2B5EF4-FFF2-40B4-BE49-F238E27FC236}">
                    <a16:creationId xmlns:a16="http://schemas.microsoft.com/office/drawing/2014/main" id="{88BA40BA-E88E-5DC2-A485-56E186E9DE47}"/>
                  </a:ext>
                </a:extLst>
              </p:cNvPr>
              <p:cNvSpPr/>
              <p:nvPr/>
            </p:nvSpPr>
            <p:spPr>
              <a:xfrm>
                <a:off x="6148476" y="35997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6" name="Freeform: Shape 155">
                <a:extLst>
                  <a:ext uri="{FF2B5EF4-FFF2-40B4-BE49-F238E27FC236}">
                    <a16:creationId xmlns:a16="http://schemas.microsoft.com/office/drawing/2014/main" id="{B8F8F880-2A8B-25E2-9CA4-89DFA43C4BBC}"/>
                  </a:ext>
                </a:extLst>
              </p:cNvPr>
              <p:cNvSpPr/>
              <p:nvPr/>
            </p:nvSpPr>
            <p:spPr>
              <a:xfrm>
                <a:off x="6207627"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7" name="Freeform: Shape 156">
                <a:extLst>
                  <a:ext uri="{FF2B5EF4-FFF2-40B4-BE49-F238E27FC236}">
                    <a16:creationId xmlns:a16="http://schemas.microsoft.com/office/drawing/2014/main" id="{7B86868A-DA29-065B-B215-4E8E876D0212}"/>
                  </a:ext>
                </a:extLst>
              </p:cNvPr>
              <p:cNvSpPr/>
              <p:nvPr/>
            </p:nvSpPr>
            <p:spPr>
              <a:xfrm>
                <a:off x="6266872" y="35997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58" name="Freeform: Shape 157">
                <a:extLst>
                  <a:ext uri="{FF2B5EF4-FFF2-40B4-BE49-F238E27FC236}">
                    <a16:creationId xmlns:a16="http://schemas.microsoft.com/office/drawing/2014/main" id="{F177EEDC-D22A-8F99-1BF3-0A6B2BA08518}"/>
                  </a:ext>
                </a:extLst>
              </p:cNvPr>
              <p:cNvSpPr/>
              <p:nvPr/>
            </p:nvSpPr>
            <p:spPr>
              <a:xfrm>
                <a:off x="6326022"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9" name="Freeform: Shape 158">
                <a:extLst>
                  <a:ext uri="{FF2B5EF4-FFF2-40B4-BE49-F238E27FC236}">
                    <a16:creationId xmlns:a16="http://schemas.microsoft.com/office/drawing/2014/main" id="{F8E1864D-6A7D-1826-9BC6-904692862F5D}"/>
                  </a:ext>
                </a:extLst>
              </p:cNvPr>
              <p:cNvSpPr/>
              <p:nvPr/>
            </p:nvSpPr>
            <p:spPr>
              <a:xfrm>
                <a:off x="6385268" y="35997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60" name="Freeform: Shape 159">
                <a:extLst>
                  <a:ext uri="{FF2B5EF4-FFF2-40B4-BE49-F238E27FC236}">
                    <a16:creationId xmlns:a16="http://schemas.microsoft.com/office/drawing/2014/main" id="{A193F6CD-8F49-3B70-680E-30F4AC742149}"/>
                  </a:ext>
                </a:extLst>
              </p:cNvPr>
              <p:cNvSpPr/>
              <p:nvPr/>
            </p:nvSpPr>
            <p:spPr>
              <a:xfrm>
                <a:off x="6444417" y="359978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1" name="Freeform: Shape 160">
                <a:extLst>
                  <a:ext uri="{FF2B5EF4-FFF2-40B4-BE49-F238E27FC236}">
                    <a16:creationId xmlns:a16="http://schemas.microsoft.com/office/drawing/2014/main" id="{9C458515-925C-953B-4682-C883066DF43F}"/>
                  </a:ext>
                </a:extLst>
              </p:cNvPr>
              <p:cNvSpPr/>
              <p:nvPr/>
            </p:nvSpPr>
            <p:spPr>
              <a:xfrm>
                <a:off x="6148476" y="365902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2" name="Freeform: Shape 161">
                <a:extLst>
                  <a:ext uri="{FF2B5EF4-FFF2-40B4-BE49-F238E27FC236}">
                    <a16:creationId xmlns:a16="http://schemas.microsoft.com/office/drawing/2014/main" id="{17CA9804-AB08-0546-DD51-9EEB7A315F18}"/>
                  </a:ext>
                </a:extLst>
              </p:cNvPr>
              <p:cNvSpPr/>
              <p:nvPr/>
            </p:nvSpPr>
            <p:spPr>
              <a:xfrm>
                <a:off x="620762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3" name="Freeform: Shape 162">
                <a:extLst>
                  <a:ext uri="{FF2B5EF4-FFF2-40B4-BE49-F238E27FC236}">
                    <a16:creationId xmlns:a16="http://schemas.microsoft.com/office/drawing/2014/main" id="{1EA2CBE5-5F95-97EF-162F-688357A4C798}"/>
                  </a:ext>
                </a:extLst>
              </p:cNvPr>
              <p:cNvSpPr/>
              <p:nvPr/>
            </p:nvSpPr>
            <p:spPr>
              <a:xfrm>
                <a:off x="6266872" y="36590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64" name="Freeform: Shape 163">
                <a:extLst>
                  <a:ext uri="{FF2B5EF4-FFF2-40B4-BE49-F238E27FC236}">
                    <a16:creationId xmlns:a16="http://schemas.microsoft.com/office/drawing/2014/main" id="{294A3249-8650-984A-809A-A9F5DBB50564}"/>
                  </a:ext>
                </a:extLst>
              </p:cNvPr>
              <p:cNvSpPr/>
              <p:nvPr/>
            </p:nvSpPr>
            <p:spPr>
              <a:xfrm>
                <a:off x="6326022"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5" name="Freeform: Shape 164">
                <a:extLst>
                  <a:ext uri="{FF2B5EF4-FFF2-40B4-BE49-F238E27FC236}">
                    <a16:creationId xmlns:a16="http://schemas.microsoft.com/office/drawing/2014/main" id="{CF0164E7-45C7-0F15-CA23-C93E359F97CD}"/>
                  </a:ext>
                </a:extLst>
              </p:cNvPr>
              <p:cNvSpPr/>
              <p:nvPr/>
            </p:nvSpPr>
            <p:spPr>
              <a:xfrm>
                <a:off x="6385268"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66" name="Freeform: Shape 165">
                <a:extLst>
                  <a:ext uri="{FF2B5EF4-FFF2-40B4-BE49-F238E27FC236}">
                    <a16:creationId xmlns:a16="http://schemas.microsoft.com/office/drawing/2014/main" id="{01404228-F7A6-43F8-0031-CF6F53E41478}"/>
                  </a:ext>
                </a:extLst>
              </p:cNvPr>
              <p:cNvSpPr/>
              <p:nvPr/>
            </p:nvSpPr>
            <p:spPr>
              <a:xfrm>
                <a:off x="644441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7" name="Freeform: Shape 166">
                <a:extLst>
                  <a:ext uri="{FF2B5EF4-FFF2-40B4-BE49-F238E27FC236}">
                    <a16:creationId xmlns:a16="http://schemas.microsoft.com/office/drawing/2014/main" id="{A0DF2230-9CC5-5970-5C13-B6FB32B84A55}"/>
                  </a:ext>
                </a:extLst>
              </p:cNvPr>
              <p:cNvSpPr/>
              <p:nvPr/>
            </p:nvSpPr>
            <p:spPr>
              <a:xfrm>
                <a:off x="6148476" y="371817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8" name="Freeform: Shape 167">
                <a:extLst>
                  <a:ext uri="{FF2B5EF4-FFF2-40B4-BE49-F238E27FC236}">
                    <a16:creationId xmlns:a16="http://schemas.microsoft.com/office/drawing/2014/main" id="{A2E52164-2664-9422-5EC6-2DFC8431F24A}"/>
                  </a:ext>
                </a:extLst>
              </p:cNvPr>
              <p:cNvSpPr/>
              <p:nvPr/>
            </p:nvSpPr>
            <p:spPr>
              <a:xfrm>
                <a:off x="6207627"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9" name="Freeform: Shape 168">
                <a:extLst>
                  <a:ext uri="{FF2B5EF4-FFF2-40B4-BE49-F238E27FC236}">
                    <a16:creationId xmlns:a16="http://schemas.microsoft.com/office/drawing/2014/main" id="{F89FCC7A-3A4C-DB1E-DD79-78BAEF87B470}"/>
                  </a:ext>
                </a:extLst>
              </p:cNvPr>
              <p:cNvSpPr/>
              <p:nvPr/>
            </p:nvSpPr>
            <p:spPr>
              <a:xfrm>
                <a:off x="6266872" y="371817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70" name="Freeform: Shape 169">
                <a:extLst>
                  <a:ext uri="{FF2B5EF4-FFF2-40B4-BE49-F238E27FC236}">
                    <a16:creationId xmlns:a16="http://schemas.microsoft.com/office/drawing/2014/main" id="{CDE0FA82-C111-B104-3966-A1F7691EC340}"/>
                  </a:ext>
                </a:extLst>
              </p:cNvPr>
              <p:cNvSpPr/>
              <p:nvPr/>
            </p:nvSpPr>
            <p:spPr>
              <a:xfrm>
                <a:off x="6326022"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1" name="Freeform: Shape 170">
                <a:extLst>
                  <a:ext uri="{FF2B5EF4-FFF2-40B4-BE49-F238E27FC236}">
                    <a16:creationId xmlns:a16="http://schemas.microsoft.com/office/drawing/2014/main" id="{08D025CC-868D-B299-3D43-52BC61580D85}"/>
                  </a:ext>
                </a:extLst>
              </p:cNvPr>
              <p:cNvSpPr/>
              <p:nvPr/>
            </p:nvSpPr>
            <p:spPr>
              <a:xfrm>
                <a:off x="6385268" y="371817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72" name="Freeform: Shape 171">
                <a:extLst>
                  <a:ext uri="{FF2B5EF4-FFF2-40B4-BE49-F238E27FC236}">
                    <a16:creationId xmlns:a16="http://schemas.microsoft.com/office/drawing/2014/main" id="{A9FCB9BB-2C44-B78B-F28F-295D70A9FEAE}"/>
                  </a:ext>
                </a:extLst>
              </p:cNvPr>
              <p:cNvSpPr/>
              <p:nvPr/>
            </p:nvSpPr>
            <p:spPr>
              <a:xfrm>
                <a:off x="6444417" y="371817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3" name="Freeform: Shape 172">
                <a:extLst>
                  <a:ext uri="{FF2B5EF4-FFF2-40B4-BE49-F238E27FC236}">
                    <a16:creationId xmlns:a16="http://schemas.microsoft.com/office/drawing/2014/main" id="{31C9B1F1-AD79-CF31-8088-5C6B35E43D4A}"/>
                  </a:ext>
                </a:extLst>
              </p:cNvPr>
              <p:cNvSpPr/>
              <p:nvPr/>
            </p:nvSpPr>
            <p:spPr>
              <a:xfrm>
                <a:off x="6148472" y="377741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74" name="Freeform: Shape 173">
                <a:extLst>
                  <a:ext uri="{FF2B5EF4-FFF2-40B4-BE49-F238E27FC236}">
                    <a16:creationId xmlns:a16="http://schemas.microsoft.com/office/drawing/2014/main" id="{EFF93A9A-4B01-D2E6-67D4-C1FE365D78D8}"/>
                  </a:ext>
                </a:extLst>
              </p:cNvPr>
              <p:cNvSpPr/>
              <p:nvPr/>
            </p:nvSpPr>
            <p:spPr>
              <a:xfrm>
                <a:off x="6207622" y="377741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75" name="Freeform: Shape 174">
                <a:extLst>
                  <a:ext uri="{FF2B5EF4-FFF2-40B4-BE49-F238E27FC236}">
                    <a16:creationId xmlns:a16="http://schemas.microsoft.com/office/drawing/2014/main" id="{C0054DE0-5489-9405-95A1-66DB878AEACB}"/>
                  </a:ext>
                </a:extLst>
              </p:cNvPr>
              <p:cNvSpPr/>
              <p:nvPr/>
            </p:nvSpPr>
            <p:spPr>
              <a:xfrm>
                <a:off x="6266868" y="3777419"/>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176" name="Freeform: Shape 175">
                <a:extLst>
                  <a:ext uri="{FF2B5EF4-FFF2-40B4-BE49-F238E27FC236}">
                    <a16:creationId xmlns:a16="http://schemas.microsoft.com/office/drawing/2014/main" id="{F1BDB16C-AFD2-4846-155B-FE016A924B7F}"/>
                  </a:ext>
                </a:extLst>
              </p:cNvPr>
              <p:cNvSpPr/>
              <p:nvPr/>
            </p:nvSpPr>
            <p:spPr>
              <a:xfrm>
                <a:off x="6326024" y="3777383"/>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77" name="Freeform: Shape 176">
                <a:extLst>
                  <a:ext uri="{FF2B5EF4-FFF2-40B4-BE49-F238E27FC236}">
                    <a16:creationId xmlns:a16="http://schemas.microsoft.com/office/drawing/2014/main" id="{C52E8E8A-82F6-47FE-3EF2-9DE42C9FABBD}"/>
                  </a:ext>
                </a:extLst>
              </p:cNvPr>
              <p:cNvSpPr/>
              <p:nvPr/>
            </p:nvSpPr>
            <p:spPr>
              <a:xfrm>
                <a:off x="6385287" y="37774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178" name="Freeform: Shape 177">
                <a:extLst>
                  <a:ext uri="{FF2B5EF4-FFF2-40B4-BE49-F238E27FC236}">
                    <a16:creationId xmlns:a16="http://schemas.microsoft.com/office/drawing/2014/main" id="{E9BF9A9F-A1E5-1A95-C86C-1A445CD407F5}"/>
                  </a:ext>
                </a:extLst>
              </p:cNvPr>
              <p:cNvSpPr/>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grpSp>
      </p:grpSp>
    </p:spTree>
    <p:extLst>
      <p:ext uri="{BB962C8B-B14F-4D97-AF65-F5344CB8AC3E}">
        <p14:creationId xmlns:p14="http://schemas.microsoft.com/office/powerpoint/2010/main" val="5043126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11C4D09-78AF-E847-6553-E9AA07E6FDC0}"/>
              </a:ext>
            </a:extLst>
          </p:cNvPr>
          <p:cNvSpPr/>
          <p:nvPr/>
        </p:nvSpPr>
        <p:spPr>
          <a:xfrm>
            <a:off x="2472611" y="187518"/>
            <a:ext cx="7053943" cy="9144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3600" b="1" dirty="0">
                <a:solidFill>
                  <a:schemeClr val="tx1"/>
                </a:solidFill>
                <a:latin typeface="Algerian" panose="04020705040A02060702" pitchFamily="82" charset="0"/>
              </a:rPr>
              <a:t>Strategic Recommendations</a:t>
            </a:r>
          </a:p>
        </p:txBody>
      </p:sp>
      <p:pic>
        <p:nvPicPr>
          <p:cNvPr id="5" name="Picture 4">
            <a:extLst>
              <a:ext uri="{FF2B5EF4-FFF2-40B4-BE49-F238E27FC236}">
                <a16:creationId xmlns:a16="http://schemas.microsoft.com/office/drawing/2014/main" id="{90880756-1A63-6F4A-EDF1-2E8AE846E3B9}"/>
              </a:ext>
            </a:extLst>
          </p:cNvPr>
          <p:cNvPicPr>
            <a:picLocks noChangeAspect="1"/>
          </p:cNvPicPr>
          <p:nvPr/>
        </p:nvPicPr>
        <p:blipFill>
          <a:blip r:embed="rId2"/>
          <a:stretch>
            <a:fillRect/>
          </a:stretch>
        </p:blipFill>
        <p:spPr>
          <a:xfrm>
            <a:off x="10119129" y="0"/>
            <a:ext cx="2072871" cy="1163683"/>
          </a:xfrm>
          <a:prstGeom prst="rect">
            <a:avLst/>
          </a:prstGeom>
        </p:spPr>
      </p:pic>
      <p:sp>
        <p:nvSpPr>
          <p:cNvPr id="3" name="TextBox 2">
            <a:extLst>
              <a:ext uri="{FF2B5EF4-FFF2-40B4-BE49-F238E27FC236}">
                <a16:creationId xmlns:a16="http://schemas.microsoft.com/office/drawing/2014/main" id="{63077140-A6AD-A906-99C9-33A93E3663CB}"/>
              </a:ext>
            </a:extLst>
          </p:cNvPr>
          <p:cNvSpPr txBox="1"/>
          <p:nvPr/>
        </p:nvSpPr>
        <p:spPr>
          <a:xfrm>
            <a:off x="515602" y="1631043"/>
            <a:ext cx="6144011" cy="4093428"/>
          </a:xfrm>
          <a:prstGeom prst="rect">
            <a:avLst/>
          </a:prstGeom>
          <a:noFill/>
        </p:spPr>
        <p:txBody>
          <a:bodyPr wrap="square">
            <a:spAutoFit/>
          </a:bodyPr>
          <a:lstStyle/>
          <a:p>
            <a:pPr marL="342900" indent="-342900">
              <a:buFont typeface="+mj-lt"/>
              <a:buAutoNum type="arabicPeriod"/>
            </a:pPr>
            <a:r>
              <a:rPr lang="en-US" sz="2000" b="1" dirty="0"/>
              <a:t>Strengthening Death Over Strategy</a:t>
            </a:r>
          </a:p>
          <a:p>
            <a:endParaRPr lang="en-US" sz="2000" b="1" dirty="0"/>
          </a:p>
          <a:p>
            <a:r>
              <a:rPr lang="en-US" sz="2000" b="1" dirty="0"/>
              <a:t>Insight:</a:t>
            </a:r>
            <a:r>
              <a:rPr lang="en-US" sz="2000" dirty="0"/>
              <a:t> </a:t>
            </a:r>
          </a:p>
          <a:p>
            <a:pPr marL="285750" indent="-285750">
              <a:buFont typeface="Arial" panose="020B0604020202020204" pitchFamily="34" charset="0"/>
              <a:buChar char="•"/>
            </a:pPr>
            <a:r>
              <a:rPr lang="en-US" sz="2000" dirty="0"/>
              <a:t>The death overs (16-20) are where matches can drastically shift, and RCB has faced challenges here, particularly in terms of bowling.</a:t>
            </a:r>
          </a:p>
          <a:p>
            <a:r>
              <a:rPr lang="en-US" sz="2000" b="1" dirty="0"/>
              <a:t>Recommendation:</a:t>
            </a:r>
            <a:endParaRPr lang="en-US" sz="2000" dirty="0"/>
          </a:p>
          <a:p>
            <a:pPr marL="285750" indent="-285750">
              <a:buFont typeface="Arial" panose="020B0604020202020204" pitchFamily="34" charset="0"/>
              <a:buChar char="•"/>
            </a:pPr>
            <a:r>
              <a:rPr lang="en-US" sz="2000" dirty="0"/>
              <a:t>Prioritize acquiring death-over specialists like Malinga, Bravo, Mishra, Vinay Kumar, Harbhajan Singh etc. to control the run flow.</a:t>
            </a:r>
          </a:p>
          <a:p>
            <a:pPr marL="285750" indent="-285750">
              <a:buFont typeface="Arial" panose="020B0604020202020204" pitchFamily="34" charset="0"/>
              <a:buChar char="•"/>
            </a:pPr>
            <a:r>
              <a:rPr lang="en-US" sz="2000" dirty="0"/>
              <a:t>Utilize bowlers with a proven record in the death overs to reduce the opponent’s scoring rate, focusing on tight yorkers and slower balls.</a:t>
            </a:r>
          </a:p>
        </p:txBody>
      </p:sp>
      <p:pic>
        <p:nvPicPr>
          <p:cNvPr id="6" name="Picture 5">
            <a:extLst>
              <a:ext uri="{FF2B5EF4-FFF2-40B4-BE49-F238E27FC236}">
                <a16:creationId xmlns:a16="http://schemas.microsoft.com/office/drawing/2014/main" id="{6A201E8A-89C5-40DD-E7D1-3C69371A266B}"/>
              </a:ext>
            </a:extLst>
          </p:cNvPr>
          <p:cNvPicPr>
            <a:picLocks noChangeAspect="1"/>
          </p:cNvPicPr>
          <p:nvPr/>
        </p:nvPicPr>
        <p:blipFill>
          <a:blip r:embed="rId3"/>
          <a:stretch>
            <a:fillRect/>
          </a:stretch>
        </p:blipFill>
        <p:spPr>
          <a:xfrm>
            <a:off x="7109220" y="1410881"/>
            <a:ext cx="4363978" cy="4769560"/>
          </a:xfrm>
          <a:prstGeom prst="roundRect">
            <a:avLst>
              <a:gd name="adj" fmla="val 8594"/>
            </a:avLst>
          </a:prstGeom>
          <a:solidFill>
            <a:srgbClr val="FFFFFF">
              <a:shade val="85000"/>
            </a:srgbClr>
          </a:solidFill>
          <a:ln>
            <a:noFill/>
          </a:ln>
          <a:effectLst>
            <a:glow rad="228600">
              <a:schemeClr val="accent3">
                <a:satMod val="175000"/>
                <a:alpha val="40000"/>
              </a:schemeClr>
            </a:glow>
            <a:reflection blurRad="12700" stA="38000" endPos="28000" dist="5000" dir="5400000" sy="-100000" algn="bl" rotWithShape="0"/>
          </a:effectLst>
        </p:spPr>
      </p:pic>
      <p:grpSp>
        <p:nvGrpSpPr>
          <p:cNvPr id="2" name="Group 1">
            <a:extLst>
              <a:ext uri="{FF2B5EF4-FFF2-40B4-BE49-F238E27FC236}">
                <a16:creationId xmlns:a16="http://schemas.microsoft.com/office/drawing/2014/main" id="{84B3EF18-15B5-D0FA-A46A-9929CCECEE70}"/>
              </a:ext>
              <a:ext uri="{C183D7F6-B498-43B3-948B-1728B52AA6E4}">
                <adec:decorative xmlns:adec="http://schemas.microsoft.com/office/drawing/2017/decorative" val="1"/>
              </a:ext>
            </a:extLst>
          </p:cNvPr>
          <p:cNvGrpSpPr/>
          <p:nvPr/>
        </p:nvGrpSpPr>
        <p:grpSpPr>
          <a:xfrm>
            <a:off x="37285" y="33058"/>
            <a:ext cx="1443404" cy="1443418"/>
            <a:chOff x="10154386" y="4452483"/>
            <a:chExt cx="1443404" cy="1443418"/>
          </a:xfrm>
          <a:solidFill>
            <a:schemeClr val="tx1"/>
          </a:solidFill>
        </p:grpSpPr>
        <p:grpSp>
          <p:nvGrpSpPr>
            <p:cNvPr id="7" name="Graphic 4">
              <a:extLst>
                <a:ext uri="{FF2B5EF4-FFF2-40B4-BE49-F238E27FC236}">
                  <a16:creationId xmlns:a16="http://schemas.microsoft.com/office/drawing/2014/main" id="{F0E7E62B-0FE6-89BE-15FE-258CDF9DA3DD}"/>
                </a:ext>
              </a:extLst>
            </p:cNvPr>
            <p:cNvGrpSpPr/>
            <p:nvPr/>
          </p:nvGrpSpPr>
          <p:grpSpPr>
            <a:xfrm>
              <a:off x="10154386" y="4452483"/>
              <a:ext cx="1443404" cy="1443418"/>
              <a:chOff x="5734037" y="3067039"/>
              <a:chExt cx="724483" cy="724489"/>
            </a:xfrm>
            <a:grpFill/>
          </p:grpSpPr>
          <p:sp>
            <p:nvSpPr>
              <p:cNvPr id="178" name="Freeform: Shape 177">
                <a:extLst>
                  <a:ext uri="{FF2B5EF4-FFF2-40B4-BE49-F238E27FC236}">
                    <a16:creationId xmlns:a16="http://schemas.microsoft.com/office/drawing/2014/main" id="{60C02BB2-37CE-3F74-7E0F-DE20B357E5FE}"/>
                  </a:ext>
                </a:extLst>
              </p:cNvPr>
              <p:cNvSpPr/>
              <p:nvPr/>
            </p:nvSpPr>
            <p:spPr>
              <a:xfrm>
                <a:off x="5734038" y="3067039"/>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179" name="Freeform: Shape 178">
                <a:extLst>
                  <a:ext uri="{FF2B5EF4-FFF2-40B4-BE49-F238E27FC236}">
                    <a16:creationId xmlns:a16="http://schemas.microsoft.com/office/drawing/2014/main" id="{32B51501-9708-C619-05BE-8AC5240ABF3B}"/>
                  </a:ext>
                </a:extLst>
              </p:cNvPr>
              <p:cNvSpPr/>
              <p:nvPr/>
            </p:nvSpPr>
            <p:spPr>
              <a:xfrm>
                <a:off x="5793283"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80" name="Freeform: Shape 179">
                <a:extLst>
                  <a:ext uri="{FF2B5EF4-FFF2-40B4-BE49-F238E27FC236}">
                    <a16:creationId xmlns:a16="http://schemas.microsoft.com/office/drawing/2014/main" id="{91CFFEE9-416B-1BE1-A1C3-24BEB49EC74C}"/>
                  </a:ext>
                </a:extLst>
              </p:cNvPr>
              <p:cNvSpPr/>
              <p:nvPr/>
            </p:nvSpPr>
            <p:spPr>
              <a:xfrm>
                <a:off x="5852433"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81" name="Freeform: Shape 180">
                <a:extLst>
                  <a:ext uri="{FF2B5EF4-FFF2-40B4-BE49-F238E27FC236}">
                    <a16:creationId xmlns:a16="http://schemas.microsoft.com/office/drawing/2014/main" id="{86A15615-047E-E651-66C9-0ABE0FEE9614}"/>
                  </a:ext>
                </a:extLst>
              </p:cNvPr>
              <p:cNvSpPr/>
              <p:nvPr/>
            </p:nvSpPr>
            <p:spPr>
              <a:xfrm>
                <a:off x="591167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82" name="Freeform: Shape 181">
                <a:extLst>
                  <a:ext uri="{FF2B5EF4-FFF2-40B4-BE49-F238E27FC236}">
                    <a16:creationId xmlns:a16="http://schemas.microsoft.com/office/drawing/2014/main" id="{95A02414-38D5-0835-CF6F-C3AC7C6DA8ED}"/>
                  </a:ext>
                </a:extLst>
              </p:cNvPr>
              <p:cNvSpPr/>
              <p:nvPr/>
            </p:nvSpPr>
            <p:spPr>
              <a:xfrm>
                <a:off x="597082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83" name="Freeform: Shape 182">
                <a:extLst>
                  <a:ext uri="{FF2B5EF4-FFF2-40B4-BE49-F238E27FC236}">
                    <a16:creationId xmlns:a16="http://schemas.microsoft.com/office/drawing/2014/main" id="{B9E5C8A1-A7FA-23AD-1255-55DC093A89C4}"/>
                  </a:ext>
                </a:extLst>
              </p:cNvPr>
              <p:cNvSpPr/>
              <p:nvPr/>
            </p:nvSpPr>
            <p:spPr>
              <a:xfrm>
                <a:off x="6030074"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84" name="Freeform: Shape 183">
                <a:extLst>
                  <a:ext uri="{FF2B5EF4-FFF2-40B4-BE49-F238E27FC236}">
                    <a16:creationId xmlns:a16="http://schemas.microsoft.com/office/drawing/2014/main" id="{DA5365A2-861F-DB95-6EF4-EC907903C745}"/>
                  </a:ext>
                </a:extLst>
              </p:cNvPr>
              <p:cNvSpPr/>
              <p:nvPr/>
            </p:nvSpPr>
            <p:spPr>
              <a:xfrm>
                <a:off x="608922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85" name="Freeform: Shape 184">
                <a:extLst>
                  <a:ext uri="{FF2B5EF4-FFF2-40B4-BE49-F238E27FC236}">
                    <a16:creationId xmlns:a16="http://schemas.microsoft.com/office/drawing/2014/main" id="{EF91614A-5655-CBCB-073F-71658AB30236}"/>
                  </a:ext>
                </a:extLst>
              </p:cNvPr>
              <p:cNvSpPr/>
              <p:nvPr/>
            </p:nvSpPr>
            <p:spPr>
              <a:xfrm>
                <a:off x="5734038" y="312628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186" name="Freeform: Shape 185">
                <a:extLst>
                  <a:ext uri="{FF2B5EF4-FFF2-40B4-BE49-F238E27FC236}">
                    <a16:creationId xmlns:a16="http://schemas.microsoft.com/office/drawing/2014/main" id="{CB1861DC-1FCD-72E7-3C04-07A25043762B}"/>
                  </a:ext>
                </a:extLst>
              </p:cNvPr>
              <p:cNvSpPr/>
              <p:nvPr/>
            </p:nvSpPr>
            <p:spPr>
              <a:xfrm>
                <a:off x="5793283" y="312628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87" name="Freeform: Shape 186">
                <a:extLst>
                  <a:ext uri="{FF2B5EF4-FFF2-40B4-BE49-F238E27FC236}">
                    <a16:creationId xmlns:a16="http://schemas.microsoft.com/office/drawing/2014/main" id="{EEDE9654-AFCD-41CE-F056-8E3E8581B813}"/>
                  </a:ext>
                </a:extLst>
              </p:cNvPr>
              <p:cNvSpPr/>
              <p:nvPr/>
            </p:nvSpPr>
            <p:spPr>
              <a:xfrm>
                <a:off x="5852433"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88" name="Freeform: Shape 187">
                <a:extLst>
                  <a:ext uri="{FF2B5EF4-FFF2-40B4-BE49-F238E27FC236}">
                    <a16:creationId xmlns:a16="http://schemas.microsoft.com/office/drawing/2014/main" id="{90B58A3C-C0A4-3CEB-5003-0468B36C352F}"/>
                  </a:ext>
                </a:extLst>
              </p:cNvPr>
              <p:cNvSpPr/>
              <p:nvPr/>
            </p:nvSpPr>
            <p:spPr>
              <a:xfrm>
                <a:off x="591167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89" name="Freeform: Shape 188">
                <a:extLst>
                  <a:ext uri="{FF2B5EF4-FFF2-40B4-BE49-F238E27FC236}">
                    <a16:creationId xmlns:a16="http://schemas.microsoft.com/office/drawing/2014/main" id="{A4C2101E-C928-D957-915B-195706C23327}"/>
                  </a:ext>
                </a:extLst>
              </p:cNvPr>
              <p:cNvSpPr/>
              <p:nvPr/>
            </p:nvSpPr>
            <p:spPr>
              <a:xfrm>
                <a:off x="597082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90" name="Freeform: Shape 189">
                <a:extLst>
                  <a:ext uri="{FF2B5EF4-FFF2-40B4-BE49-F238E27FC236}">
                    <a16:creationId xmlns:a16="http://schemas.microsoft.com/office/drawing/2014/main" id="{525E1256-E60A-F02C-F300-BD00BD1AD879}"/>
                  </a:ext>
                </a:extLst>
              </p:cNvPr>
              <p:cNvSpPr/>
              <p:nvPr/>
            </p:nvSpPr>
            <p:spPr>
              <a:xfrm>
                <a:off x="6030073" y="312628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91" name="Freeform: Shape 190">
                <a:extLst>
                  <a:ext uri="{FF2B5EF4-FFF2-40B4-BE49-F238E27FC236}">
                    <a16:creationId xmlns:a16="http://schemas.microsoft.com/office/drawing/2014/main" id="{E5D4D445-E4A9-7E62-DEEA-85466BBC0A43}"/>
                  </a:ext>
                </a:extLst>
              </p:cNvPr>
              <p:cNvSpPr/>
              <p:nvPr/>
            </p:nvSpPr>
            <p:spPr>
              <a:xfrm>
                <a:off x="6089224"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92" name="Freeform: Shape 191">
                <a:extLst>
                  <a:ext uri="{FF2B5EF4-FFF2-40B4-BE49-F238E27FC236}">
                    <a16:creationId xmlns:a16="http://schemas.microsoft.com/office/drawing/2014/main" id="{448BD9C7-690C-45A4-210B-D1A09B4F80CC}"/>
                  </a:ext>
                </a:extLst>
              </p:cNvPr>
              <p:cNvSpPr/>
              <p:nvPr/>
            </p:nvSpPr>
            <p:spPr>
              <a:xfrm>
                <a:off x="5734038" y="318543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93" name="Freeform: Shape 192">
                <a:extLst>
                  <a:ext uri="{FF2B5EF4-FFF2-40B4-BE49-F238E27FC236}">
                    <a16:creationId xmlns:a16="http://schemas.microsoft.com/office/drawing/2014/main" id="{61B0FA06-3262-2593-5D90-3A51ED99EAFE}"/>
                  </a:ext>
                </a:extLst>
              </p:cNvPr>
              <p:cNvSpPr/>
              <p:nvPr/>
            </p:nvSpPr>
            <p:spPr>
              <a:xfrm>
                <a:off x="5793283"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94" name="Freeform: Shape 193">
                <a:extLst>
                  <a:ext uri="{FF2B5EF4-FFF2-40B4-BE49-F238E27FC236}">
                    <a16:creationId xmlns:a16="http://schemas.microsoft.com/office/drawing/2014/main" id="{0611ECA4-46FA-9800-4B41-6A16AB3D4759}"/>
                  </a:ext>
                </a:extLst>
              </p:cNvPr>
              <p:cNvSpPr/>
              <p:nvPr/>
            </p:nvSpPr>
            <p:spPr>
              <a:xfrm>
                <a:off x="5852433"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95" name="Freeform: Shape 194">
                <a:extLst>
                  <a:ext uri="{FF2B5EF4-FFF2-40B4-BE49-F238E27FC236}">
                    <a16:creationId xmlns:a16="http://schemas.microsoft.com/office/drawing/2014/main" id="{67200BB1-03F5-6B19-5787-7096A4BEEBA4}"/>
                  </a:ext>
                </a:extLst>
              </p:cNvPr>
              <p:cNvSpPr/>
              <p:nvPr/>
            </p:nvSpPr>
            <p:spPr>
              <a:xfrm>
                <a:off x="591167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96" name="Freeform: Shape 195">
                <a:extLst>
                  <a:ext uri="{FF2B5EF4-FFF2-40B4-BE49-F238E27FC236}">
                    <a16:creationId xmlns:a16="http://schemas.microsoft.com/office/drawing/2014/main" id="{BDEBE9EE-797F-C615-8782-06BEF859CFE0}"/>
                  </a:ext>
                </a:extLst>
              </p:cNvPr>
              <p:cNvSpPr/>
              <p:nvPr/>
            </p:nvSpPr>
            <p:spPr>
              <a:xfrm>
                <a:off x="597082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97" name="Freeform: Shape 196">
                <a:extLst>
                  <a:ext uri="{FF2B5EF4-FFF2-40B4-BE49-F238E27FC236}">
                    <a16:creationId xmlns:a16="http://schemas.microsoft.com/office/drawing/2014/main" id="{07FF1773-978A-7FA7-B51F-3500675BBB01}"/>
                  </a:ext>
                </a:extLst>
              </p:cNvPr>
              <p:cNvSpPr/>
              <p:nvPr/>
            </p:nvSpPr>
            <p:spPr>
              <a:xfrm>
                <a:off x="6030074"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98" name="Freeform: Shape 197">
                <a:extLst>
                  <a:ext uri="{FF2B5EF4-FFF2-40B4-BE49-F238E27FC236}">
                    <a16:creationId xmlns:a16="http://schemas.microsoft.com/office/drawing/2014/main" id="{6208B49F-E876-D525-AC5C-9C8BB0CA2B57}"/>
                  </a:ext>
                </a:extLst>
              </p:cNvPr>
              <p:cNvSpPr/>
              <p:nvPr/>
            </p:nvSpPr>
            <p:spPr>
              <a:xfrm>
                <a:off x="6089224"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99" name="Freeform: Shape 198">
                <a:extLst>
                  <a:ext uri="{FF2B5EF4-FFF2-40B4-BE49-F238E27FC236}">
                    <a16:creationId xmlns:a16="http://schemas.microsoft.com/office/drawing/2014/main" id="{754334DA-A9D1-42AB-C025-737E0299BF0E}"/>
                  </a:ext>
                </a:extLst>
              </p:cNvPr>
              <p:cNvSpPr/>
              <p:nvPr/>
            </p:nvSpPr>
            <p:spPr>
              <a:xfrm>
                <a:off x="5734038" y="324467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200" name="Freeform: Shape 199">
                <a:extLst>
                  <a:ext uri="{FF2B5EF4-FFF2-40B4-BE49-F238E27FC236}">
                    <a16:creationId xmlns:a16="http://schemas.microsoft.com/office/drawing/2014/main" id="{4F6DE150-F5FD-840E-4D7D-888D343DB023}"/>
                  </a:ext>
                </a:extLst>
              </p:cNvPr>
              <p:cNvSpPr/>
              <p:nvPr/>
            </p:nvSpPr>
            <p:spPr>
              <a:xfrm>
                <a:off x="5793283" y="3244677"/>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01" name="Freeform: Shape 200">
                <a:extLst>
                  <a:ext uri="{FF2B5EF4-FFF2-40B4-BE49-F238E27FC236}">
                    <a16:creationId xmlns:a16="http://schemas.microsoft.com/office/drawing/2014/main" id="{E29218E1-4AA5-84E6-30A3-B1BF3AE9DB4D}"/>
                  </a:ext>
                </a:extLst>
              </p:cNvPr>
              <p:cNvSpPr/>
              <p:nvPr/>
            </p:nvSpPr>
            <p:spPr>
              <a:xfrm>
                <a:off x="5852433"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02" name="Freeform: Shape 201">
                <a:extLst>
                  <a:ext uri="{FF2B5EF4-FFF2-40B4-BE49-F238E27FC236}">
                    <a16:creationId xmlns:a16="http://schemas.microsoft.com/office/drawing/2014/main" id="{1535AF66-42DA-31E1-6E0A-52CCF446EE87}"/>
                  </a:ext>
                </a:extLst>
              </p:cNvPr>
              <p:cNvSpPr/>
              <p:nvPr/>
            </p:nvSpPr>
            <p:spPr>
              <a:xfrm>
                <a:off x="591167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03" name="Freeform: Shape 202">
                <a:extLst>
                  <a:ext uri="{FF2B5EF4-FFF2-40B4-BE49-F238E27FC236}">
                    <a16:creationId xmlns:a16="http://schemas.microsoft.com/office/drawing/2014/main" id="{8F5C0A0A-83BF-9BA6-95F6-4083C7665701}"/>
                  </a:ext>
                </a:extLst>
              </p:cNvPr>
              <p:cNvSpPr/>
              <p:nvPr/>
            </p:nvSpPr>
            <p:spPr>
              <a:xfrm>
                <a:off x="597082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04" name="Freeform: Shape 203">
                <a:extLst>
                  <a:ext uri="{FF2B5EF4-FFF2-40B4-BE49-F238E27FC236}">
                    <a16:creationId xmlns:a16="http://schemas.microsoft.com/office/drawing/2014/main" id="{89ACDE83-129C-26B7-4772-75DE1E0A3AAF}"/>
                  </a:ext>
                </a:extLst>
              </p:cNvPr>
              <p:cNvSpPr/>
              <p:nvPr/>
            </p:nvSpPr>
            <p:spPr>
              <a:xfrm>
                <a:off x="6030073" y="324467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05" name="Freeform: Shape 204">
                <a:extLst>
                  <a:ext uri="{FF2B5EF4-FFF2-40B4-BE49-F238E27FC236}">
                    <a16:creationId xmlns:a16="http://schemas.microsoft.com/office/drawing/2014/main" id="{697367D1-377F-AEC5-203C-CBD25C3AD53C}"/>
                  </a:ext>
                </a:extLst>
              </p:cNvPr>
              <p:cNvSpPr/>
              <p:nvPr/>
            </p:nvSpPr>
            <p:spPr>
              <a:xfrm>
                <a:off x="6089224"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06" name="Freeform: Shape 205">
                <a:extLst>
                  <a:ext uri="{FF2B5EF4-FFF2-40B4-BE49-F238E27FC236}">
                    <a16:creationId xmlns:a16="http://schemas.microsoft.com/office/drawing/2014/main" id="{7B41C14B-8D55-82E4-F4FF-206D5AF36A81}"/>
                  </a:ext>
                </a:extLst>
              </p:cNvPr>
              <p:cNvSpPr/>
              <p:nvPr/>
            </p:nvSpPr>
            <p:spPr>
              <a:xfrm>
                <a:off x="5734038" y="330382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207" name="Freeform: Shape 206">
                <a:extLst>
                  <a:ext uri="{FF2B5EF4-FFF2-40B4-BE49-F238E27FC236}">
                    <a16:creationId xmlns:a16="http://schemas.microsoft.com/office/drawing/2014/main" id="{F82DADB7-870D-588B-B1FD-86A0EA230879}"/>
                  </a:ext>
                </a:extLst>
              </p:cNvPr>
              <p:cNvSpPr/>
              <p:nvPr/>
            </p:nvSpPr>
            <p:spPr>
              <a:xfrm>
                <a:off x="5793283"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08" name="Freeform: Shape 207">
                <a:extLst>
                  <a:ext uri="{FF2B5EF4-FFF2-40B4-BE49-F238E27FC236}">
                    <a16:creationId xmlns:a16="http://schemas.microsoft.com/office/drawing/2014/main" id="{9DD19B91-DBC4-501E-B4E5-163FB9501C15}"/>
                  </a:ext>
                </a:extLst>
              </p:cNvPr>
              <p:cNvSpPr/>
              <p:nvPr/>
            </p:nvSpPr>
            <p:spPr>
              <a:xfrm>
                <a:off x="5852433"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09" name="Freeform: Shape 208">
                <a:extLst>
                  <a:ext uri="{FF2B5EF4-FFF2-40B4-BE49-F238E27FC236}">
                    <a16:creationId xmlns:a16="http://schemas.microsoft.com/office/drawing/2014/main" id="{431D3979-99F3-06A7-ECD0-A823F6DFA7F8}"/>
                  </a:ext>
                </a:extLst>
              </p:cNvPr>
              <p:cNvSpPr/>
              <p:nvPr/>
            </p:nvSpPr>
            <p:spPr>
              <a:xfrm>
                <a:off x="591167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10" name="Freeform: Shape 209">
                <a:extLst>
                  <a:ext uri="{FF2B5EF4-FFF2-40B4-BE49-F238E27FC236}">
                    <a16:creationId xmlns:a16="http://schemas.microsoft.com/office/drawing/2014/main" id="{452056BE-F447-BD5F-6F00-AE15C0562ACF}"/>
                  </a:ext>
                </a:extLst>
              </p:cNvPr>
              <p:cNvSpPr/>
              <p:nvPr/>
            </p:nvSpPr>
            <p:spPr>
              <a:xfrm>
                <a:off x="597082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11" name="Freeform: Shape 210">
                <a:extLst>
                  <a:ext uri="{FF2B5EF4-FFF2-40B4-BE49-F238E27FC236}">
                    <a16:creationId xmlns:a16="http://schemas.microsoft.com/office/drawing/2014/main" id="{7006D11F-FDD0-00CA-FC56-7AD0C9294A58}"/>
                  </a:ext>
                </a:extLst>
              </p:cNvPr>
              <p:cNvSpPr/>
              <p:nvPr/>
            </p:nvSpPr>
            <p:spPr>
              <a:xfrm>
                <a:off x="6030073" y="330382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12" name="Freeform: Shape 211">
                <a:extLst>
                  <a:ext uri="{FF2B5EF4-FFF2-40B4-BE49-F238E27FC236}">
                    <a16:creationId xmlns:a16="http://schemas.microsoft.com/office/drawing/2014/main" id="{39B6C684-5C8E-631B-074B-9965CE84998B}"/>
                  </a:ext>
                </a:extLst>
              </p:cNvPr>
              <p:cNvSpPr/>
              <p:nvPr/>
            </p:nvSpPr>
            <p:spPr>
              <a:xfrm>
                <a:off x="608922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13" name="Freeform: Shape 212">
                <a:extLst>
                  <a:ext uri="{FF2B5EF4-FFF2-40B4-BE49-F238E27FC236}">
                    <a16:creationId xmlns:a16="http://schemas.microsoft.com/office/drawing/2014/main" id="{F85B5976-B067-AB37-AA10-DE88DBCB184D}"/>
                  </a:ext>
                </a:extLst>
              </p:cNvPr>
              <p:cNvSpPr/>
              <p:nvPr/>
            </p:nvSpPr>
            <p:spPr>
              <a:xfrm>
                <a:off x="5734038" y="3363074"/>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214" name="Freeform: Shape 213">
                <a:extLst>
                  <a:ext uri="{FF2B5EF4-FFF2-40B4-BE49-F238E27FC236}">
                    <a16:creationId xmlns:a16="http://schemas.microsoft.com/office/drawing/2014/main" id="{E461FBE8-68E0-D2F3-D974-8B3BC91BF94E}"/>
                  </a:ext>
                </a:extLst>
              </p:cNvPr>
              <p:cNvSpPr/>
              <p:nvPr/>
            </p:nvSpPr>
            <p:spPr>
              <a:xfrm>
                <a:off x="5793283"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15" name="Freeform: Shape 214">
                <a:extLst>
                  <a:ext uri="{FF2B5EF4-FFF2-40B4-BE49-F238E27FC236}">
                    <a16:creationId xmlns:a16="http://schemas.microsoft.com/office/drawing/2014/main" id="{0BD0E47E-084E-5161-E242-AD1DB546B45E}"/>
                  </a:ext>
                </a:extLst>
              </p:cNvPr>
              <p:cNvSpPr/>
              <p:nvPr/>
            </p:nvSpPr>
            <p:spPr>
              <a:xfrm>
                <a:off x="5852433"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16" name="Freeform: Shape 215">
                <a:extLst>
                  <a:ext uri="{FF2B5EF4-FFF2-40B4-BE49-F238E27FC236}">
                    <a16:creationId xmlns:a16="http://schemas.microsoft.com/office/drawing/2014/main" id="{A34223F6-AE87-CCF9-9D81-A76F403D9701}"/>
                  </a:ext>
                </a:extLst>
              </p:cNvPr>
              <p:cNvSpPr/>
              <p:nvPr/>
            </p:nvSpPr>
            <p:spPr>
              <a:xfrm>
                <a:off x="591167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17" name="Freeform: Shape 216">
                <a:extLst>
                  <a:ext uri="{FF2B5EF4-FFF2-40B4-BE49-F238E27FC236}">
                    <a16:creationId xmlns:a16="http://schemas.microsoft.com/office/drawing/2014/main" id="{57D7C60D-47EE-3CE4-BB23-D28DAE838F8B}"/>
                  </a:ext>
                </a:extLst>
              </p:cNvPr>
              <p:cNvSpPr/>
              <p:nvPr/>
            </p:nvSpPr>
            <p:spPr>
              <a:xfrm>
                <a:off x="597082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18" name="Freeform: Shape 217">
                <a:extLst>
                  <a:ext uri="{FF2B5EF4-FFF2-40B4-BE49-F238E27FC236}">
                    <a16:creationId xmlns:a16="http://schemas.microsoft.com/office/drawing/2014/main" id="{13C4E133-5A5A-970D-C442-1D2CE192A50E}"/>
                  </a:ext>
                </a:extLst>
              </p:cNvPr>
              <p:cNvSpPr/>
              <p:nvPr/>
            </p:nvSpPr>
            <p:spPr>
              <a:xfrm>
                <a:off x="6030073" y="3363074"/>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19" name="Freeform: Shape 218">
                <a:extLst>
                  <a:ext uri="{FF2B5EF4-FFF2-40B4-BE49-F238E27FC236}">
                    <a16:creationId xmlns:a16="http://schemas.microsoft.com/office/drawing/2014/main" id="{6383268F-6CEC-0983-3138-138F4C41D6FA}"/>
                  </a:ext>
                </a:extLst>
              </p:cNvPr>
              <p:cNvSpPr/>
              <p:nvPr/>
            </p:nvSpPr>
            <p:spPr>
              <a:xfrm>
                <a:off x="608922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20" name="Freeform: Shape 219">
                <a:extLst>
                  <a:ext uri="{FF2B5EF4-FFF2-40B4-BE49-F238E27FC236}">
                    <a16:creationId xmlns:a16="http://schemas.microsoft.com/office/drawing/2014/main" id="{B848EB9A-4FE3-6026-6C64-8FF96BB1A1E0}"/>
                  </a:ext>
                </a:extLst>
              </p:cNvPr>
              <p:cNvSpPr/>
              <p:nvPr/>
            </p:nvSpPr>
            <p:spPr>
              <a:xfrm>
                <a:off x="5734038" y="34222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221" name="Freeform: Shape 220">
                <a:extLst>
                  <a:ext uri="{FF2B5EF4-FFF2-40B4-BE49-F238E27FC236}">
                    <a16:creationId xmlns:a16="http://schemas.microsoft.com/office/drawing/2014/main" id="{9C404508-621D-4DD2-DFFD-25CA44584F2A}"/>
                  </a:ext>
                </a:extLst>
              </p:cNvPr>
              <p:cNvSpPr/>
              <p:nvPr/>
            </p:nvSpPr>
            <p:spPr>
              <a:xfrm>
                <a:off x="5793283"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22" name="Freeform: Shape 221">
                <a:extLst>
                  <a:ext uri="{FF2B5EF4-FFF2-40B4-BE49-F238E27FC236}">
                    <a16:creationId xmlns:a16="http://schemas.microsoft.com/office/drawing/2014/main" id="{5D916021-5979-9A29-D41B-585A4698F585}"/>
                  </a:ext>
                </a:extLst>
              </p:cNvPr>
              <p:cNvSpPr/>
              <p:nvPr/>
            </p:nvSpPr>
            <p:spPr>
              <a:xfrm>
                <a:off x="5852433"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23" name="Freeform: Shape 222">
                <a:extLst>
                  <a:ext uri="{FF2B5EF4-FFF2-40B4-BE49-F238E27FC236}">
                    <a16:creationId xmlns:a16="http://schemas.microsoft.com/office/drawing/2014/main" id="{F923D330-74E7-2C7F-9FEE-5532BC371782}"/>
                  </a:ext>
                </a:extLst>
              </p:cNvPr>
              <p:cNvSpPr/>
              <p:nvPr/>
            </p:nvSpPr>
            <p:spPr>
              <a:xfrm>
                <a:off x="591167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24" name="Freeform: Shape 223">
                <a:extLst>
                  <a:ext uri="{FF2B5EF4-FFF2-40B4-BE49-F238E27FC236}">
                    <a16:creationId xmlns:a16="http://schemas.microsoft.com/office/drawing/2014/main" id="{BAA534E4-2C9D-922F-3F8C-686367367C24}"/>
                  </a:ext>
                </a:extLst>
              </p:cNvPr>
              <p:cNvSpPr/>
              <p:nvPr/>
            </p:nvSpPr>
            <p:spPr>
              <a:xfrm>
                <a:off x="597082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25" name="Freeform: Shape 224">
                <a:extLst>
                  <a:ext uri="{FF2B5EF4-FFF2-40B4-BE49-F238E27FC236}">
                    <a16:creationId xmlns:a16="http://schemas.microsoft.com/office/drawing/2014/main" id="{C5A049EE-9826-CBE1-7051-F415E9310CE5}"/>
                  </a:ext>
                </a:extLst>
              </p:cNvPr>
              <p:cNvSpPr/>
              <p:nvPr/>
            </p:nvSpPr>
            <p:spPr>
              <a:xfrm>
                <a:off x="6030073" y="34222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26" name="Freeform: Shape 225">
                <a:extLst>
                  <a:ext uri="{FF2B5EF4-FFF2-40B4-BE49-F238E27FC236}">
                    <a16:creationId xmlns:a16="http://schemas.microsoft.com/office/drawing/2014/main" id="{E42239CF-E2CB-F841-E928-C627DBA4F3A9}"/>
                  </a:ext>
                </a:extLst>
              </p:cNvPr>
              <p:cNvSpPr/>
              <p:nvPr/>
            </p:nvSpPr>
            <p:spPr>
              <a:xfrm>
                <a:off x="608922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27" name="Freeform: Shape 226">
                <a:extLst>
                  <a:ext uri="{FF2B5EF4-FFF2-40B4-BE49-F238E27FC236}">
                    <a16:creationId xmlns:a16="http://schemas.microsoft.com/office/drawing/2014/main" id="{8970349F-FF22-839D-78CF-6A1A111C4AF7}"/>
                  </a:ext>
                </a:extLst>
              </p:cNvPr>
              <p:cNvSpPr/>
              <p:nvPr/>
            </p:nvSpPr>
            <p:spPr>
              <a:xfrm>
                <a:off x="6148469"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228" name="Freeform: Shape 227">
                <a:extLst>
                  <a:ext uri="{FF2B5EF4-FFF2-40B4-BE49-F238E27FC236}">
                    <a16:creationId xmlns:a16="http://schemas.microsoft.com/office/drawing/2014/main" id="{9DB11E7C-755A-E0F5-4656-965E0ADE1936}"/>
                  </a:ext>
                </a:extLst>
              </p:cNvPr>
              <p:cNvSpPr/>
              <p:nvPr/>
            </p:nvSpPr>
            <p:spPr>
              <a:xfrm>
                <a:off x="620762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229" name="Freeform: Shape 228">
                <a:extLst>
                  <a:ext uri="{FF2B5EF4-FFF2-40B4-BE49-F238E27FC236}">
                    <a16:creationId xmlns:a16="http://schemas.microsoft.com/office/drawing/2014/main" id="{51F72200-7BC9-4985-356B-1B88474C4FE7}"/>
                  </a:ext>
                </a:extLst>
              </p:cNvPr>
              <p:cNvSpPr/>
              <p:nvPr/>
            </p:nvSpPr>
            <p:spPr>
              <a:xfrm>
                <a:off x="6266865" y="3067039"/>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endParaRPr lang="en-US" dirty="0"/>
              </a:p>
            </p:txBody>
          </p:sp>
          <p:sp>
            <p:nvSpPr>
              <p:cNvPr id="230" name="Freeform: Shape 229">
                <a:extLst>
                  <a:ext uri="{FF2B5EF4-FFF2-40B4-BE49-F238E27FC236}">
                    <a16:creationId xmlns:a16="http://schemas.microsoft.com/office/drawing/2014/main" id="{72CC1FCB-E2E7-B321-DE60-44100C8FC9E2}"/>
                  </a:ext>
                </a:extLst>
              </p:cNvPr>
              <p:cNvSpPr/>
              <p:nvPr/>
            </p:nvSpPr>
            <p:spPr>
              <a:xfrm>
                <a:off x="632601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231" name="Freeform: Shape 230">
                <a:extLst>
                  <a:ext uri="{FF2B5EF4-FFF2-40B4-BE49-F238E27FC236}">
                    <a16:creationId xmlns:a16="http://schemas.microsoft.com/office/drawing/2014/main" id="{3360A089-5F0B-562F-A845-DE40D095148A}"/>
                  </a:ext>
                </a:extLst>
              </p:cNvPr>
              <p:cNvSpPr/>
              <p:nvPr/>
            </p:nvSpPr>
            <p:spPr>
              <a:xfrm>
                <a:off x="638526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endParaRPr lang="en-US" dirty="0"/>
              </a:p>
            </p:txBody>
          </p:sp>
          <p:sp>
            <p:nvSpPr>
              <p:cNvPr id="232" name="Freeform: Shape 231">
                <a:extLst>
                  <a:ext uri="{FF2B5EF4-FFF2-40B4-BE49-F238E27FC236}">
                    <a16:creationId xmlns:a16="http://schemas.microsoft.com/office/drawing/2014/main" id="{98247158-C616-4E95-EC1F-68204FC3E7C4}"/>
                  </a:ext>
                </a:extLst>
              </p:cNvPr>
              <p:cNvSpPr/>
              <p:nvPr/>
            </p:nvSpPr>
            <p:spPr>
              <a:xfrm>
                <a:off x="644441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233" name="Freeform: Shape 232">
                <a:extLst>
                  <a:ext uri="{FF2B5EF4-FFF2-40B4-BE49-F238E27FC236}">
                    <a16:creationId xmlns:a16="http://schemas.microsoft.com/office/drawing/2014/main" id="{CAD0C043-FF25-C314-EC15-B4D3C440178B}"/>
                  </a:ext>
                </a:extLst>
              </p:cNvPr>
              <p:cNvSpPr/>
              <p:nvPr/>
            </p:nvSpPr>
            <p:spPr>
              <a:xfrm>
                <a:off x="6148469" y="312628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34" name="Freeform: Shape 233">
                <a:extLst>
                  <a:ext uri="{FF2B5EF4-FFF2-40B4-BE49-F238E27FC236}">
                    <a16:creationId xmlns:a16="http://schemas.microsoft.com/office/drawing/2014/main" id="{B3755CE3-8133-F097-4267-14C624C95AE8}"/>
                  </a:ext>
                </a:extLst>
              </p:cNvPr>
              <p:cNvSpPr/>
              <p:nvPr/>
            </p:nvSpPr>
            <p:spPr>
              <a:xfrm>
                <a:off x="620762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35" name="Freeform: Shape 234">
                <a:extLst>
                  <a:ext uri="{FF2B5EF4-FFF2-40B4-BE49-F238E27FC236}">
                    <a16:creationId xmlns:a16="http://schemas.microsoft.com/office/drawing/2014/main" id="{3EC5B890-D0B9-01A0-9291-0BD1965C1F26}"/>
                  </a:ext>
                </a:extLst>
              </p:cNvPr>
              <p:cNvSpPr/>
              <p:nvPr/>
            </p:nvSpPr>
            <p:spPr>
              <a:xfrm>
                <a:off x="6266865" y="312628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236" name="Freeform: Shape 235">
                <a:extLst>
                  <a:ext uri="{FF2B5EF4-FFF2-40B4-BE49-F238E27FC236}">
                    <a16:creationId xmlns:a16="http://schemas.microsoft.com/office/drawing/2014/main" id="{6081D97E-18CF-500F-C66C-98A00E172039}"/>
                  </a:ext>
                </a:extLst>
              </p:cNvPr>
              <p:cNvSpPr/>
              <p:nvPr/>
            </p:nvSpPr>
            <p:spPr>
              <a:xfrm>
                <a:off x="6326014"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37" name="Freeform: Shape 236">
                <a:extLst>
                  <a:ext uri="{FF2B5EF4-FFF2-40B4-BE49-F238E27FC236}">
                    <a16:creationId xmlns:a16="http://schemas.microsoft.com/office/drawing/2014/main" id="{5ED790C1-DA9D-B415-2A5F-B490054BB98C}"/>
                  </a:ext>
                </a:extLst>
              </p:cNvPr>
              <p:cNvSpPr/>
              <p:nvPr/>
            </p:nvSpPr>
            <p:spPr>
              <a:xfrm>
                <a:off x="638526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238" name="Freeform: Shape 237">
                <a:extLst>
                  <a:ext uri="{FF2B5EF4-FFF2-40B4-BE49-F238E27FC236}">
                    <a16:creationId xmlns:a16="http://schemas.microsoft.com/office/drawing/2014/main" id="{155242B7-5EFE-227F-BA94-05584EEA9E5F}"/>
                  </a:ext>
                </a:extLst>
              </p:cNvPr>
              <p:cNvSpPr/>
              <p:nvPr/>
            </p:nvSpPr>
            <p:spPr>
              <a:xfrm>
                <a:off x="6444410" y="312628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239" name="Freeform: Shape 238">
                <a:extLst>
                  <a:ext uri="{FF2B5EF4-FFF2-40B4-BE49-F238E27FC236}">
                    <a16:creationId xmlns:a16="http://schemas.microsoft.com/office/drawing/2014/main" id="{B659B901-F495-8288-6FAA-C00C0E29AE18}"/>
                  </a:ext>
                </a:extLst>
              </p:cNvPr>
              <p:cNvSpPr/>
              <p:nvPr/>
            </p:nvSpPr>
            <p:spPr>
              <a:xfrm>
                <a:off x="6148469" y="3185433"/>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40" name="Freeform: Shape 239">
                <a:extLst>
                  <a:ext uri="{FF2B5EF4-FFF2-40B4-BE49-F238E27FC236}">
                    <a16:creationId xmlns:a16="http://schemas.microsoft.com/office/drawing/2014/main" id="{878F8FB1-89A7-5162-8107-BE55F6751B12}"/>
                  </a:ext>
                </a:extLst>
              </p:cNvPr>
              <p:cNvSpPr/>
              <p:nvPr/>
            </p:nvSpPr>
            <p:spPr>
              <a:xfrm>
                <a:off x="620762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41" name="Freeform: Shape 240">
                <a:extLst>
                  <a:ext uri="{FF2B5EF4-FFF2-40B4-BE49-F238E27FC236}">
                    <a16:creationId xmlns:a16="http://schemas.microsoft.com/office/drawing/2014/main" id="{837138C1-4FEF-71F4-9B36-8636124479E7}"/>
                  </a:ext>
                </a:extLst>
              </p:cNvPr>
              <p:cNvSpPr/>
              <p:nvPr/>
            </p:nvSpPr>
            <p:spPr>
              <a:xfrm>
                <a:off x="6266865" y="3185433"/>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242" name="Freeform: Shape 241">
                <a:extLst>
                  <a:ext uri="{FF2B5EF4-FFF2-40B4-BE49-F238E27FC236}">
                    <a16:creationId xmlns:a16="http://schemas.microsoft.com/office/drawing/2014/main" id="{090CBBF7-5513-E179-5D2E-FE657B0177D9}"/>
                  </a:ext>
                </a:extLst>
              </p:cNvPr>
              <p:cNvSpPr/>
              <p:nvPr/>
            </p:nvSpPr>
            <p:spPr>
              <a:xfrm>
                <a:off x="6326014"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43" name="Freeform: Shape 242">
                <a:extLst>
                  <a:ext uri="{FF2B5EF4-FFF2-40B4-BE49-F238E27FC236}">
                    <a16:creationId xmlns:a16="http://schemas.microsoft.com/office/drawing/2014/main" id="{10D6BA16-01A8-BC3C-A019-AAF26AAD9856}"/>
                  </a:ext>
                </a:extLst>
              </p:cNvPr>
              <p:cNvSpPr/>
              <p:nvPr/>
            </p:nvSpPr>
            <p:spPr>
              <a:xfrm>
                <a:off x="638526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244" name="Freeform: Shape 243">
                <a:extLst>
                  <a:ext uri="{FF2B5EF4-FFF2-40B4-BE49-F238E27FC236}">
                    <a16:creationId xmlns:a16="http://schemas.microsoft.com/office/drawing/2014/main" id="{60AD4C4E-94E2-45CF-15F5-08A60C8CE8BF}"/>
                  </a:ext>
                </a:extLst>
              </p:cNvPr>
              <p:cNvSpPr/>
              <p:nvPr/>
            </p:nvSpPr>
            <p:spPr>
              <a:xfrm>
                <a:off x="6444410" y="318543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245" name="Freeform: Shape 244">
                <a:extLst>
                  <a:ext uri="{FF2B5EF4-FFF2-40B4-BE49-F238E27FC236}">
                    <a16:creationId xmlns:a16="http://schemas.microsoft.com/office/drawing/2014/main" id="{6FB53F76-F8A3-2E14-6B00-53AB5C08617B}"/>
                  </a:ext>
                </a:extLst>
              </p:cNvPr>
              <p:cNvSpPr/>
              <p:nvPr/>
            </p:nvSpPr>
            <p:spPr>
              <a:xfrm>
                <a:off x="6148469" y="3244676"/>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46" name="Freeform: Shape 245">
                <a:extLst>
                  <a:ext uri="{FF2B5EF4-FFF2-40B4-BE49-F238E27FC236}">
                    <a16:creationId xmlns:a16="http://schemas.microsoft.com/office/drawing/2014/main" id="{7EA80DD4-ABC5-AA1B-92B8-FF57754520B7}"/>
                  </a:ext>
                </a:extLst>
              </p:cNvPr>
              <p:cNvSpPr/>
              <p:nvPr/>
            </p:nvSpPr>
            <p:spPr>
              <a:xfrm>
                <a:off x="620762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47" name="Freeform: Shape 246">
                <a:extLst>
                  <a:ext uri="{FF2B5EF4-FFF2-40B4-BE49-F238E27FC236}">
                    <a16:creationId xmlns:a16="http://schemas.microsoft.com/office/drawing/2014/main" id="{48391EB8-23B0-5282-F347-2951FAB3D07E}"/>
                  </a:ext>
                </a:extLst>
              </p:cNvPr>
              <p:cNvSpPr/>
              <p:nvPr/>
            </p:nvSpPr>
            <p:spPr>
              <a:xfrm>
                <a:off x="6266865" y="3244676"/>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248" name="Freeform: Shape 247">
                <a:extLst>
                  <a:ext uri="{FF2B5EF4-FFF2-40B4-BE49-F238E27FC236}">
                    <a16:creationId xmlns:a16="http://schemas.microsoft.com/office/drawing/2014/main" id="{61A1D7E4-EE88-629C-F670-F4155025232D}"/>
                  </a:ext>
                </a:extLst>
              </p:cNvPr>
              <p:cNvSpPr/>
              <p:nvPr/>
            </p:nvSpPr>
            <p:spPr>
              <a:xfrm>
                <a:off x="6326014"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49" name="Freeform: Shape 248">
                <a:extLst>
                  <a:ext uri="{FF2B5EF4-FFF2-40B4-BE49-F238E27FC236}">
                    <a16:creationId xmlns:a16="http://schemas.microsoft.com/office/drawing/2014/main" id="{AF20839C-03B7-2CC6-E666-6404A1B2D73F}"/>
                  </a:ext>
                </a:extLst>
              </p:cNvPr>
              <p:cNvSpPr/>
              <p:nvPr/>
            </p:nvSpPr>
            <p:spPr>
              <a:xfrm>
                <a:off x="638526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250" name="Freeform: Shape 249">
                <a:extLst>
                  <a:ext uri="{FF2B5EF4-FFF2-40B4-BE49-F238E27FC236}">
                    <a16:creationId xmlns:a16="http://schemas.microsoft.com/office/drawing/2014/main" id="{10417CBA-0769-3DD0-AF10-46C27D06C1F2}"/>
                  </a:ext>
                </a:extLst>
              </p:cNvPr>
              <p:cNvSpPr/>
              <p:nvPr/>
            </p:nvSpPr>
            <p:spPr>
              <a:xfrm>
                <a:off x="6444410" y="32446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51" name="Freeform: Shape 250">
                <a:extLst>
                  <a:ext uri="{FF2B5EF4-FFF2-40B4-BE49-F238E27FC236}">
                    <a16:creationId xmlns:a16="http://schemas.microsoft.com/office/drawing/2014/main" id="{CC9C77C3-AD35-AC61-4159-D0F47FDE1BB1}"/>
                  </a:ext>
                </a:extLst>
              </p:cNvPr>
              <p:cNvSpPr/>
              <p:nvPr/>
            </p:nvSpPr>
            <p:spPr>
              <a:xfrm>
                <a:off x="6148469"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52" name="Freeform: Shape 251">
                <a:extLst>
                  <a:ext uri="{FF2B5EF4-FFF2-40B4-BE49-F238E27FC236}">
                    <a16:creationId xmlns:a16="http://schemas.microsoft.com/office/drawing/2014/main" id="{6DD498F4-1CBD-7CE3-73A2-BFD792FC022A}"/>
                  </a:ext>
                </a:extLst>
              </p:cNvPr>
              <p:cNvSpPr/>
              <p:nvPr/>
            </p:nvSpPr>
            <p:spPr>
              <a:xfrm>
                <a:off x="620762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53" name="Freeform: Shape 252">
                <a:extLst>
                  <a:ext uri="{FF2B5EF4-FFF2-40B4-BE49-F238E27FC236}">
                    <a16:creationId xmlns:a16="http://schemas.microsoft.com/office/drawing/2014/main" id="{D851DD34-71AF-79E1-527F-B11028D67DC1}"/>
                  </a:ext>
                </a:extLst>
              </p:cNvPr>
              <p:cNvSpPr/>
              <p:nvPr/>
            </p:nvSpPr>
            <p:spPr>
              <a:xfrm>
                <a:off x="6266865" y="330382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254" name="Freeform: Shape 253">
                <a:extLst>
                  <a:ext uri="{FF2B5EF4-FFF2-40B4-BE49-F238E27FC236}">
                    <a16:creationId xmlns:a16="http://schemas.microsoft.com/office/drawing/2014/main" id="{0B22259F-CE9F-9AC6-3399-E66CBE9DFC32}"/>
                  </a:ext>
                </a:extLst>
              </p:cNvPr>
              <p:cNvSpPr/>
              <p:nvPr/>
            </p:nvSpPr>
            <p:spPr>
              <a:xfrm>
                <a:off x="632601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55" name="Freeform: Shape 254">
                <a:extLst>
                  <a:ext uri="{FF2B5EF4-FFF2-40B4-BE49-F238E27FC236}">
                    <a16:creationId xmlns:a16="http://schemas.microsoft.com/office/drawing/2014/main" id="{B6637022-0A0A-CA64-A069-69CBCFE8A776}"/>
                  </a:ext>
                </a:extLst>
              </p:cNvPr>
              <p:cNvSpPr/>
              <p:nvPr/>
            </p:nvSpPr>
            <p:spPr>
              <a:xfrm>
                <a:off x="638526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256" name="Freeform: Shape 255">
                <a:extLst>
                  <a:ext uri="{FF2B5EF4-FFF2-40B4-BE49-F238E27FC236}">
                    <a16:creationId xmlns:a16="http://schemas.microsoft.com/office/drawing/2014/main" id="{1912761E-56AA-9704-670B-EA33C17C53BC}"/>
                  </a:ext>
                </a:extLst>
              </p:cNvPr>
              <p:cNvSpPr/>
              <p:nvPr/>
            </p:nvSpPr>
            <p:spPr>
              <a:xfrm>
                <a:off x="644441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57" name="Freeform: Shape 256">
                <a:extLst>
                  <a:ext uri="{FF2B5EF4-FFF2-40B4-BE49-F238E27FC236}">
                    <a16:creationId xmlns:a16="http://schemas.microsoft.com/office/drawing/2014/main" id="{1677038C-983B-1A42-FBC4-65B64EEF036D}"/>
                  </a:ext>
                </a:extLst>
              </p:cNvPr>
              <p:cNvSpPr/>
              <p:nvPr/>
            </p:nvSpPr>
            <p:spPr>
              <a:xfrm>
                <a:off x="6148469"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58" name="Freeform: Shape 257">
                <a:extLst>
                  <a:ext uri="{FF2B5EF4-FFF2-40B4-BE49-F238E27FC236}">
                    <a16:creationId xmlns:a16="http://schemas.microsoft.com/office/drawing/2014/main" id="{538E785F-CD71-EECC-C570-3B54B69A662A}"/>
                  </a:ext>
                </a:extLst>
              </p:cNvPr>
              <p:cNvSpPr/>
              <p:nvPr/>
            </p:nvSpPr>
            <p:spPr>
              <a:xfrm>
                <a:off x="620762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59" name="Freeform: Shape 258">
                <a:extLst>
                  <a:ext uri="{FF2B5EF4-FFF2-40B4-BE49-F238E27FC236}">
                    <a16:creationId xmlns:a16="http://schemas.microsoft.com/office/drawing/2014/main" id="{B3A77E90-F724-B2D0-F498-D29B9FB13760}"/>
                  </a:ext>
                </a:extLst>
              </p:cNvPr>
              <p:cNvSpPr/>
              <p:nvPr/>
            </p:nvSpPr>
            <p:spPr>
              <a:xfrm>
                <a:off x="6266865" y="3363072"/>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260" name="Freeform: Shape 259">
                <a:extLst>
                  <a:ext uri="{FF2B5EF4-FFF2-40B4-BE49-F238E27FC236}">
                    <a16:creationId xmlns:a16="http://schemas.microsoft.com/office/drawing/2014/main" id="{E7AD28FB-E074-5EA0-51E8-447711797B13}"/>
                  </a:ext>
                </a:extLst>
              </p:cNvPr>
              <p:cNvSpPr/>
              <p:nvPr/>
            </p:nvSpPr>
            <p:spPr>
              <a:xfrm>
                <a:off x="632601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61" name="Freeform: Shape 260">
                <a:extLst>
                  <a:ext uri="{FF2B5EF4-FFF2-40B4-BE49-F238E27FC236}">
                    <a16:creationId xmlns:a16="http://schemas.microsoft.com/office/drawing/2014/main" id="{53CEC06D-B01A-0D28-D7DF-E03B5A3CC96D}"/>
                  </a:ext>
                </a:extLst>
              </p:cNvPr>
              <p:cNvSpPr/>
              <p:nvPr/>
            </p:nvSpPr>
            <p:spPr>
              <a:xfrm>
                <a:off x="638526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262" name="Freeform: Shape 261">
                <a:extLst>
                  <a:ext uri="{FF2B5EF4-FFF2-40B4-BE49-F238E27FC236}">
                    <a16:creationId xmlns:a16="http://schemas.microsoft.com/office/drawing/2014/main" id="{8181B84B-AD37-EF2A-9092-231B795A333F}"/>
                  </a:ext>
                </a:extLst>
              </p:cNvPr>
              <p:cNvSpPr/>
              <p:nvPr/>
            </p:nvSpPr>
            <p:spPr>
              <a:xfrm>
                <a:off x="6444410" y="3363074"/>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63" name="Freeform: Shape 262">
                <a:extLst>
                  <a:ext uri="{FF2B5EF4-FFF2-40B4-BE49-F238E27FC236}">
                    <a16:creationId xmlns:a16="http://schemas.microsoft.com/office/drawing/2014/main" id="{0BA830DA-BD9B-D7E1-D1E0-3ACC7BA212D3}"/>
                  </a:ext>
                </a:extLst>
              </p:cNvPr>
              <p:cNvSpPr/>
              <p:nvPr/>
            </p:nvSpPr>
            <p:spPr>
              <a:xfrm>
                <a:off x="6148469"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64" name="Freeform: Shape 263">
                <a:extLst>
                  <a:ext uri="{FF2B5EF4-FFF2-40B4-BE49-F238E27FC236}">
                    <a16:creationId xmlns:a16="http://schemas.microsoft.com/office/drawing/2014/main" id="{0F01C0E8-9E64-B553-6997-FD271F7D6B33}"/>
                  </a:ext>
                </a:extLst>
              </p:cNvPr>
              <p:cNvSpPr/>
              <p:nvPr/>
            </p:nvSpPr>
            <p:spPr>
              <a:xfrm>
                <a:off x="620762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65" name="Freeform: Shape 264">
                <a:extLst>
                  <a:ext uri="{FF2B5EF4-FFF2-40B4-BE49-F238E27FC236}">
                    <a16:creationId xmlns:a16="http://schemas.microsoft.com/office/drawing/2014/main" id="{AE5EF2BF-405B-CB4B-5508-46962F427856}"/>
                  </a:ext>
                </a:extLst>
              </p:cNvPr>
              <p:cNvSpPr/>
              <p:nvPr/>
            </p:nvSpPr>
            <p:spPr>
              <a:xfrm>
                <a:off x="6266865" y="3422225"/>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266" name="Freeform: Shape 265">
                <a:extLst>
                  <a:ext uri="{FF2B5EF4-FFF2-40B4-BE49-F238E27FC236}">
                    <a16:creationId xmlns:a16="http://schemas.microsoft.com/office/drawing/2014/main" id="{2A8A3BB7-5DF3-AE03-6CD2-B80FA2F87ECE}"/>
                  </a:ext>
                </a:extLst>
              </p:cNvPr>
              <p:cNvSpPr/>
              <p:nvPr/>
            </p:nvSpPr>
            <p:spPr>
              <a:xfrm>
                <a:off x="632601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67" name="Freeform: Shape 266">
                <a:extLst>
                  <a:ext uri="{FF2B5EF4-FFF2-40B4-BE49-F238E27FC236}">
                    <a16:creationId xmlns:a16="http://schemas.microsoft.com/office/drawing/2014/main" id="{4765A886-D30F-C002-DD29-7A05EEEA1733}"/>
                  </a:ext>
                </a:extLst>
              </p:cNvPr>
              <p:cNvSpPr/>
              <p:nvPr/>
            </p:nvSpPr>
            <p:spPr>
              <a:xfrm>
                <a:off x="638526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268" name="Freeform: Shape 267">
                <a:extLst>
                  <a:ext uri="{FF2B5EF4-FFF2-40B4-BE49-F238E27FC236}">
                    <a16:creationId xmlns:a16="http://schemas.microsoft.com/office/drawing/2014/main" id="{BCB21B4B-CBEB-9470-BF0B-A31B51C0AFCA}"/>
                  </a:ext>
                </a:extLst>
              </p:cNvPr>
              <p:cNvSpPr/>
              <p:nvPr/>
            </p:nvSpPr>
            <p:spPr>
              <a:xfrm>
                <a:off x="6444410" y="34222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69" name="Freeform: Shape 268">
                <a:extLst>
                  <a:ext uri="{FF2B5EF4-FFF2-40B4-BE49-F238E27FC236}">
                    <a16:creationId xmlns:a16="http://schemas.microsoft.com/office/drawing/2014/main" id="{7EEA729F-AC78-8A2B-5BE4-6052BFFF5D8A}"/>
                  </a:ext>
                </a:extLst>
              </p:cNvPr>
              <p:cNvSpPr/>
              <p:nvPr/>
            </p:nvSpPr>
            <p:spPr>
              <a:xfrm>
                <a:off x="5734038" y="3481374"/>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270" name="Freeform: Shape 269">
                <a:extLst>
                  <a:ext uri="{FF2B5EF4-FFF2-40B4-BE49-F238E27FC236}">
                    <a16:creationId xmlns:a16="http://schemas.microsoft.com/office/drawing/2014/main" id="{9A5E372C-334F-45DA-1116-7300792998B2}"/>
                  </a:ext>
                </a:extLst>
              </p:cNvPr>
              <p:cNvSpPr/>
              <p:nvPr/>
            </p:nvSpPr>
            <p:spPr>
              <a:xfrm>
                <a:off x="5793283"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271" name="Freeform: Shape 270">
                <a:extLst>
                  <a:ext uri="{FF2B5EF4-FFF2-40B4-BE49-F238E27FC236}">
                    <a16:creationId xmlns:a16="http://schemas.microsoft.com/office/drawing/2014/main" id="{E734E929-1B7E-147F-EF4A-9A8BD164F593}"/>
                  </a:ext>
                </a:extLst>
              </p:cNvPr>
              <p:cNvSpPr/>
              <p:nvPr/>
            </p:nvSpPr>
            <p:spPr>
              <a:xfrm>
                <a:off x="5852433"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272" name="Freeform: Shape 271">
                <a:extLst>
                  <a:ext uri="{FF2B5EF4-FFF2-40B4-BE49-F238E27FC236}">
                    <a16:creationId xmlns:a16="http://schemas.microsoft.com/office/drawing/2014/main" id="{599BFCF4-672B-9ED8-0216-201FF0BC69F5}"/>
                  </a:ext>
                </a:extLst>
              </p:cNvPr>
              <p:cNvSpPr/>
              <p:nvPr/>
            </p:nvSpPr>
            <p:spPr>
              <a:xfrm>
                <a:off x="591167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273" name="Freeform: Shape 272">
                <a:extLst>
                  <a:ext uri="{FF2B5EF4-FFF2-40B4-BE49-F238E27FC236}">
                    <a16:creationId xmlns:a16="http://schemas.microsoft.com/office/drawing/2014/main" id="{493B8063-8943-DDD3-25E3-CA31F9A07E36}"/>
                  </a:ext>
                </a:extLst>
              </p:cNvPr>
              <p:cNvSpPr/>
              <p:nvPr/>
            </p:nvSpPr>
            <p:spPr>
              <a:xfrm>
                <a:off x="597082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274" name="Freeform: Shape 273">
                <a:extLst>
                  <a:ext uri="{FF2B5EF4-FFF2-40B4-BE49-F238E27FC236}">
                    <a16:creationId xmlns:a16="http://schemas.microsoft.com/office/drawing/2014/main" id="{1791A714-FB07-089D-219F-8EAC62E47006}"/>
                  </a:ext>
                </a:extLst>
              </p:cNvPr>
              <p:cNvSpPr/>
              <p:nvPr/>
            </p:nvSpPr>
            <p:spPr>
              <a:xfrm>
                <a:off x="6030074"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275" name="Freeform: Shape 274">
                <a:extLst>
                  <a:ext uri="{FF2B5EF4-FFF2-40B4-BE49-F238E27FC236}">
                    <a16:creationId xmlns:a16="http://schemas.microsoft.com/office/drawing/2014/main" id="{15F73E05-053A-C6BD-E9C7-882F431908E1}"/>
                  </a:ext>
                </a:extLst>
              </p:cNvPr>
              <p:cNvSpPr/>
              <p:nvPr/>
            </p:nvSpPr>
            <p:spPr>
              <a:xfrm>
                <a:off x="6089224"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276" name="Freeform: Shape 275">
                <a:extLst>
                  <a:ext uri="{FF2B5EF4-FFF2-40B4-BE49-F238E27FC236}">
                    <a16:creationId xmlns:a16="http://schemas.microsoft.com/office/drawing/2014/main" id="{778576CC-0025-577B-FE9F-4BE945B28DBC}"/>
                  </a:ext>
                </a:extLst>
              </p:cNvPr>
              <p:cNvSpPr/>
              <p:nvPr/>
            </p:nvSpPr>
            <p:spPr>
              <a:xfrm>
                <a:off x="5734038" y="354062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277" name="Freeform: Shape 276">
                <a:extLst>
                  <a:ext uri="{FF2B5EF4-FFF2-40B4-BE49-F238E27FC236}">
                    <a16:creationId xmlns:a16="http://schemas.microsoft.com/office/drawing/2014/main" id="{B5F940F4-ADAF-08C6-4EA8-9B0B185F79FF}"/>
                  </a:ext>
                </a:extLst>
              </p:cNvPr>
              <p:cNvSpPr/>
              <p:nvPr/>
            </p:nvSpPr>
            <p:spPr>
              <a:xfrm>
                <a:off x="5793283"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278" name="Freeform: Shape 277">
                <a:extLst>
                  <a:ext uri="{FF2B5EF4-FFF2-40B4-BE49-F238E27FC236}">
                    <a16:creationId xmlns:a16="http://schemas.microsoft.com/office/drawing/2014/main" id="{A56A7287-3F67-5A94-FB96-78A0E7280CA9}"/>
                  </a:ext>
                </a:extLst>
              </p:cNvPr>
              <p:cNvSpPr/>
              <p:nvPr/>
            </p:nvSpPr>
            <p:spPr>
              <a:xfrm>
                <a:off x="5852433"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79" name="Freeform: Shape 278">
                <a:extLst>
                  <a:ext uri="{FF2B5EF4-FFF2-40B4-BE49-F238E27FC236}">
                    <a16:creationId xmlns:a16="http://schemas.microsoft.com/office/drawing/2014/main" id="{207AA46E-C353-2348-473C-F54D6AD49811}"/>
                  </a:ext>
                </a:extLst>
              </p:cNvPr>
              <p:cNvSpPr/>
              <p:nvPr/>
            </p:nvSpPr>
            <p:spPr>
              <a:xfrm>
                <a:off x="591167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80" name="Freeform: Shape 279">
                <a:extLst>
                  <a:ext uri="{FF2B5EF4-FFF2-40B4-BE49-F238E27FC236}">
                    <a16:creationId xmlns:a16="http://schemas.microsoft.com/office/drawing/2014/main" id="{78A01545-AA81-BDC0-0A7F-C5CCF25D2402}"/>
                  </a:ext>
                </a:extLst>
              </p:cNvPr>
              <p:cNvSpPr/>
              <p:nvPr/>
            </p:nvSpPr>
            <p:spPr>
              <a:xfrm>
                <a:off x="597082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81" name="Freeform: Shape 280">
                <a:extLst>
                  <a:ext uri="{FF2B5EF4-FFF2-40B4-BE49-F238E27FC236}">
                    <a16:creationId xmlns:a16="http://schemas.microsoft.com/office/drawing/2014/main" id="{1ACE4492-A059-E2AA-EFA6-BA1AB6424980}"/>
                  </a:ext>
                </a:extLst>
              </p:cNvPr>
              <p:cNvSpPr/>
              <p:nvPr/>
            </p:nvSpPr>
            <p:spPr>
              <a:xfrm>
                <a:off x="6030074"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282" name="Freeform: Shape 281">
                <a:extLst>
                  <a:ext uri="{FF2B5EF4-FFF2-40B4-BE49-F238E27FC236}">
                    <a16:creationId xmlns:a16="http://schemas.microsoft.com/office/drawing/2014/main" id="{3F00AEB6-309A-415C-E621-9392A43E5253}"/>
                  </a:ext>
                </a:extLst>
              </p:cNvPr>
              <p:cNvSpPr/>
              <p:nvPr/>
            </p:nvSpPr>
            <p:spPr>
              <a:xfrm>
                <a:off x="6089224"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83" name="Freeform: Shape 282">
                <a:extLst>
                  <a:ext uri="{FF2B5EF4-FFF2-40B4-BE49-F238E27FC236}">
                    <a16:creationId xmlns:a16="http://schemas.microsoft.com/office/drawing/2014/main" id="{299A0F41-9B5C-2CF1-D4E5-75E43CE4B2BE}"/>
                  </a:ext>
                </a:extLst>
              </p:cNvPr>
              <p:cNvSpPr/>
              <p:nvPr/>
            </p:nvSpPr>
            <p:spPr>
              <a:xfrm>
                <a:off x="5734038" y="359977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284" name="Freeform: Shape 283">
                <a:extLst>
                  <a:ext uri="{FF2B5EF4-FFF2-40B4-BE49-F238E27FC236}">
                    <a16:creationId xmlns:a16="http://schemas.microsoft.com/office/drawing/2014/main" id="{225B652E-C807-FB82-9729-E5471B7DA9D4}"/>
                  </a:ext>
                </a:extLst>
              </p:cNvPr>
              <p:cNvSpPr/>
              <p:nvPr/>
            </p:nvSpPr>
            <p:spPr>
              <a:xfrm>
                <a:off x="5793283" y="359977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85" name="Freeform: Shape 284">
                <a:extLst>
                  <a:ext uri="{FF2B5EF4-FFF2-40B4-BE49-F238E27FC236}">
                    <a16:creationId xmlns:a16="http://schemas.microsoft.com/office/drawing/2014/main" id="{2B4AA22E-3584-2FFD-C670-75D03DAD7263}"/>
                  </a:ext>
                </a:extLst>
              </p:cNvPr>
              <p:cNvSpPr/>
              <p:nvPr/>
            </p:nvSpPr>
            <p:spPr>
              <a:xfrm>
                <a:off x="5852433"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86" name="Freeform: Shape 285">
                <a:extLst>
                  <a:ext uri="{FF2B5EF4-FFF2-40B4-BE49-F238E27FC236}">
                    <a16:creationId xmlns:a16="http://schemas.microsoft.com/office/drawing/2014/main" id="{0FFA8DE7-7F3F-40CD-5547-509A8E8188A2}"/>
                  </a:ext>
                </a:extLst>
              </p:cNvPr>
              <p:cNvSpPr/>
              <p:nvPr/>
            </p:nvSpPr>
            <p:spPr>
              <a:xfrm>
                <a:off x="591167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87" name="Freeform: Shape 286">
                <a:extLst>
                  <a:ext uri="{FF2B5EF4-FFF2-40B4-BE49-F238E27FC236}">
                    <a16:creationId xmlns:a16="http://schemas.microsoft.com/office/drawing/2014/main" id="{F204CB37-1297-7B07-7A7E-D5561CDA644B}"/>
                  </a:ext>
                </a:extLst>
              </p:cNvPr>
              <p:cNvSpPr/>
              <p:nvPr/>
            </p:nvSpPr>
            <p:spPr>
              <a:xfrm>
                <a:off x="597082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88" name="Freeform: Shape 287">
                <a:extLst>
                  <a:ext uri="{FF2B5EF4-FFF2-40B4-BE49-F238E27FC236}">
                    <a16:creationId xmlns:a16="http://schemas.microsoft.com/office/drawing/2014/main" id="{A7977864-FF7C-E084-5670-21AA9D79E8AE}"/>
                  </a:ext>
                </a:extLst>
              </p:cNvPr>
              <p:cNvSpPr/>
              <p:nvPr/>
            </p:nvSpPr>
            <p:spPr>
              <a:xfrm>
                <a:off x="6030073" y="3599770"/>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89" name="Freeform: Shape 288">
                <a:extLst>
                  <a:ext uri="{FF2B5EF4-FFF2-40B4-BE49-F238E27FC236}">
                    <a16:creationId xmlns:a16="http://schemas.microsoft.com/office/drawing/2014/main" id="{0F03CF29-26A3-7A8C-6E71-147AD376F67F}"/>
                  </a:ext>
                </a:extLst>
              </p:cNvPr>
              <p:cNvSpPr/>
              <p:nvPr/>
            </p:nvSpPr>
            <p:spPr>
              <a:xfrm>
                <a:off x="6089224"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90" name="Freeform: Shape 289">
                <a:extLst>
                  <a:ext uri="{FF2B5EF4-FFF2-40B4-BE49-F238E27FC236}">
                    <a16:creationId xmlns:a16="http://schemas.microsoft.com/office/drawing/2014/main" id="{C5C24BCE-9D32-7AD4-D591-91F145E1118F}"/>
                  </a:ext>
                </a:extLst>
              </p:cNvPr>
              <p:cNvSpPr/>
              <p:nvPr/>
            </p:nvSpPr>
            <p:spPr>
              <a:xfrm>
                <a:off x="5734037" y="365901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291" name="Freeform: Shape 290">
                <a:extLst>
                  <a:ext uri="{FF2B5EF4-FFF2-40B4-BE49-F238E27FC236}">
                    <a16:creationId xmlns:a16="http://schemas.microsoft.com/office/drawing/2014/main" id="{E5678F79-175C-0686-EB51-267BC4927A20}"/>
                  </a:ext>
                </a:extLst>
              </p:cNvPr>
              <p:cNvSpPr/>
              <p:nvPr/>
            </p:nvSpPr>
            <p:spPr>
              <a:xfrm>
                <a:off x="5793282" y="3659014"/>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92" name="Freeform: Shape 291">
                <a:extLst>
                  <a:ext uri="{FF2B5EF4-FFF2-40B4-BE49-F238E27FC236}">
                    <a16:creationId xmlns:a16="http://schemas.microsoft.com/office/drawing/2014/main" id="{38CE0963-403A-FE7A-AEF0-AF9FACBAAECE}"/>
                  </a:ext>
                </a:extLst>
              </p:cNvPr>
              <p:cNvSpPr/>
              <p:nvPr/>
            </p:nvSpPr>
            <p:spPr>
              <a:xfrm>
                <a:off x="5852432"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93" name="Freeform: Shape 292">
                <a:extLst>
                  <a:ext uri="{FF2B5EF4-FFF2-40B4-BE49-F238E27FC236}">
                    <a16:creationId xmlns:a16="http://schemas.microsoft.com/office/drawing/2014/main" id="{E4DF3D55-CF07-5374-A5F7-6573CA38411A}"/>
                  </a:ext>
                </a:extLst>
              </p:cNvPr>
              <p:cNvSpPr/>
              <p:nvPr/>
            </p:nvSpPr>
            <p:spPr>
              <a:xfrm>
                <a:off x="591167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94" name="Freeform: Shape 293">
                <a:extLst>
                  <a:ext uri="{FF2B5EF4-FFF2-40B4-BE49-F238E27FC236}">
                    <a16:creationId xmlns:a16="http://schemas.microsoft.com/office/drawing/2014/main" id="{1979FBC0-B51C-6E40-F071-D202887B24A8}"/>
                  </a:ext>
                </a:extLst>
              </p:cNvPr>
              <p:cNvSpPr/>
              <p:nvPr/>
            </p:nvSpPr>
            <p:spPr>
              <a:xfrm>
                <a:off x="597082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95" name="Freeform: Shape 294">
                <a:extLst>
                  <a:ext uri="{FF2B5EF4-FFF2-40B4-BE49-F238E27FC236}">
                    <a16:creationId xmlns:a16="http://schemas.microsoft.com/office/drawing/2014/main" id="{602D02B8-89E5-A681-E865-D30A30B8AAB6}"/>
                  </a:ext>
                </a:extLst>
              </p:cNvPr>
              <p:cNvSpPr/>
              <p:nvPr/>
            </p:nvSpPr>
            <p:spPr>
              <a:xfrm>
                <a:off x="6030073" y="3659014"/>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96" name="Freeform: Shape 295">
                <a:extLst>
                  <a:ext uri="{FF2B5EF4-FFF2-40B4-BE49-F238E27FC236}">
                    <a16:creationId xmlns:a16="http://schemas.microsoft.com/office/drawing/2014/main" id="{04EBCC8A-59C0-F211-85F2-7217F283DEDD}"/>
                  </a:ext>
                </a:extLst>
              </p:cNvPr>
              <p:cNvSpPr/>
              <p:nvPr/>
            </p:nvSpPr>
            <p:spPr>
              <a:xfrm>
                <a:off x="6089224"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97" name="Freeform: Shape 296">
                <a:extLst>
                  <a:ext uri="{FF2B5EF4-FFF2-40B4-BE49-F238E27FC236}">
                    <a16:creationId xmlns:a16="http://schemas.microsoft.com/office/drawing/2014/main" id="{17A0CFB3-BF0A-32DF-8358-560AD03CABE8}"/>
                  </a:ext>
                </a:extLst>
              </p:cNvPr>
              <p:cNvSpPr/>
              <p:nvPr/>
            </p:nvSpPr>
            <p:spPr>
              <a:xfrm>
                <a:off x="5734039" y="371816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298" name="Freeform: Shape 297">
                <a:extLst>
                  <a:ext uri="{FF2B5EF4-FFF2-40B4-BE49-F238E27FC236}">
                    <a16:creationId xmlns:a16="http://schemas.microsoft.com/office/drawing/2014/main" id="{5DEB6339-BFDC-4314-EF40-4311FB3DC587}"/>
                  </a:ext>
                </a:extLst>
              </p:cNvPr>
              <p:cNvSpPr/>
              <p:nvPr/>
            </p:nvSpPr>
            <p:spPr>
              <a:xfrm>
                <a:off x="5793284" y="371816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99" name="Freeform: Shape 298">
                <a:extLst>
                  <a:ext uri="{FF2B5EF4-FFF2-40B4-BE49-F238E27FC236}">
                    <a16:creationId xmlns:a16="http://schemas.microsoft.com/office/drawing/2014/main" id="{7457D7CF-6117-9809-C16C-FB848FBFEE81}"/>
                  </a:ext>
                </a:extLst>
              </p:cNvPr>
              <p:cNvSpPr/>
              <p:nvPr/>
            </p:nvSpPr>
            <p:spPr>
              <a:xfrm>
                <a:off x="5852434"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00" name="Freeform: Shape 299">
                <a:extLst>
                  <a:ext uri="{FF2B5EF4-FFF2-40B4-BE49-F238E27FC236}">
                    <a16:creationId xmlns:a16="http://schemas.microsoft.com/office/drawing/2014/main" id="{0413EAE9-FA79-EEF8-00F8-1BFE93759FA6}"/>
                  </a:ext>
                </a:extLst>
              </p:cNvPr>
              <p:cNvSpPr/>
              <p:nvPr/>
            </p:nvSpPr>
            <p:spPr>
              <a:xfrm>
                <a:off x="591167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01" name="Freeform: Shape 300">
                <a:extLst>
                  <a:ext uri="{FF2B5EF4-FFF2-40B4-BE49-F238E27FC236}">
                    <a16:creationId xmlns:a16="http://schemas.microsoft.com/office/drawing/2014/main" id="{D6D3A70C-10BC-C386-1D39-53698C0F3887}"/>
                  </a:ext>
                </a:extLst>
              </p:cNvPr>
              <p:cNvSpPr/>
              <p:nvPr/>
            </p:nvSpPr>
            <p:spPr>
              <a:xfrm>
                <a:off x="597082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02" name="Freeform: Shape 301">
                <a:extLst>
                  <a:ext uri="{FF2B5EF4-FFF2-40B4-BE49-F238E27FC236}">
                    <a16:creationId xmlns:a16="http://schemas.microsoft.com/office/drawing/2014/main" id="{1365C893-2AFD-3703-1959-8F675FBD0D3F}"/>
                  </a:ext>
                </a:extLst>
              </p:cNvPr>
              <p:cNvSpPr/>
              <p:nvPr/>
            </p:nvSpPr>
            <p:spPr>
              <a:xfrm>
                <a:off x="6030074" y="371816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03" name="Freeform: Shape 302">
                <a:extLst>
                  <a:ext uri="{FF2B5EF4-FFF2-40B4-BE49-F238E27FC236}">
                    <a16:creationId xmlns:a16="http://schemas.microsoft.com/office/drawing/2014/main" id="{254A2583-7B33-2EED-A594-07B3F9898C9D}"/>
                  </a:ext>
                </a:extLst>
              </p:cNvPr>
              <p:cNvSpPr/>
              <p:nvPr/>
            </p:nvSpPr>
            <p:spPr>
              <a:xfrm>
                <a:off x="6089225"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04" name="Freeform: Shape 303">
                <a:extLst>
                  <a:ext uri="{FF2B5EF4-FFF2-40B4-BE49-F238E27FC236}">
                    <a16:creationId xmlns:a16="http://schemas.microsoft.com/office/drawing/2014/main" id="{E515856E-3E3B-9E5E-7237-221C22B65F42}"/>
                  </a:ext>
                </a:extLst>
              </p:cNvPr>
              <p:cNvSpPr/>
              <p:nvPr/>
            </p:nvSpPr>
            <p:spPr>
              <a:xfrm>
                <a:off x="5734040" y="377741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305" name="Freeform: Shape 304">
                <a:extLst>
                  <a:ext uri="{FF2B5EF4-FFF2-40B4-BE49-F238E27FC236}">
                    <a16:creationId xmlns:a16="http://schemas.microsoft.com/office/drawing/2014/main" id="{71A14BF2-0125-9ABE-7805-07042E1DE361}"/>
                  </a:ext>
                </a:extLst>
              </p:cNvPr>
              <p:cNvSpPr/>
              <p:nvPr/>
            </p:nvSpPr>
            <p:spPr>
              <a:xfrm>
                <a:off x="5793285"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306" name="Freeform: Shape 305">
                <a:extLst>
                  <a:ext uri="{FF2B5EF4-FFF2-40B4-BE49-F238E27FC236}">
                    <a16:creationId xmlns:a16="http://schemas.microsoft.com/office/drawing/2014/main" id="{F95A11A3-F02D-97CC-184D-9337E43B3714}"/>
                  </a:ext>
                </a:extLst>
              </p:cNvPr>
              <p:cNvSpPr/>
              <p:nvPr/>
            </p:nvSpPr>
            <p:spPr>
              <a:xfrm>
                <a:off x="5852436"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07" name="Freeform: Shape 306">
                <a:extLst>
                  <a:ext uri="{FF2B5EF4-FFF2-40B4-BE49-F238E27FC236}">
                    <a16:creationId xmlns:a16="http://schemas.microsoft.com/office/drawing/2014/main" id="{FC2D6673-318F-D0FE-6A92-BB79936C34E8}"/>
                  </a:ext>
                </a:extLst>
              </p:cNvPr>
              <p:cNvSpPr/>
              <p:nvPr/>
            </p:nvSpPr>
            <p:spPr>
              <a:xfrm>
                <a:off x="5911683"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08" name="Freeform: Shape 307">
                <a:extLst>
                  <a:ext uri="{FF2B5EF4-FFF2-40B4-BE49-F238E27FC236}">
                    <a16:creationId xmlns:a16="http://schemas.microsoft.com/office/drawing/2014/main" id="{F48A95D6-E248-074C-80A3-166223502487}"/>
                  </a:ext>
                </a:extLst>
              </p:cNvPr>
              <p:cNvSpPr/>
              <p:nvPr/>
            </p:nvSpPr>
            <p:spPr>
              <a:xfrm>
                <a:off x="5970835"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09" name="Freeform: Shape 308">
                <a:extLst>
                  <a:ext uri="{FF2B5EF4-FFF2-40B4-BE49-F238E27FC236}">
                    <a16:creationId xmlns:a16="http://schemas.microsoft.com/office/drawing/2014/main" id="{016AE5AE-00F8-E020-4933-3E28DF22602D}"/>
                  </a:ext>
                </a:extLst>
              </p:cNvPr>
              <p:cNvSpPr/>
              <p:nvPr/>
            </p:nvSpPr>
            <p:spPr>
              <a:xfrm>
                <a:off x="6030082"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310" name="Freeform: Shape 309">
                <a:extLst>
                  <a:ext uri="{FF2B5EF4-FFF2-40B4-BE49-F238E27FC236}">
                    <a16:creationId xmlns:a16="http://schemas.microsoft.com/office/drawing/2014/main" id="{66CC9820-31EF-44CA-86BE-19E21B39D6DF}"/>
                  </a:ext>
                </a:extLst>
              </p:cNvPr>
              <p:cNvSpPr/>
              <p:nvPr/>
            </p:nvSpPr>
            <p:spPr>
              <a:xfrm>
                <a:off x="6089231"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11" name="Freeform: Shape 310">
                <a:extLst>
                  <a:ext uri="{FF2B5EF4-FFF2-40B4-BE49-F238E27FC236}">
                    <a16:creationId xmlns:a16="http://schemas.microsoft.com/office/drawing/2014/main" id="{3438B1FD-D13D-1DB8-2025-B82B233F368D}"/>
                  </a:ext>
                </a:extLst>
              </p:cNvPr>
              <p:cNvSpPr/>
              <p:nvPr/>
            </p:nvSpPr>
            <p:spPr>
              <a:xfrm>
                <a:off x="6148476" y="3481374"/>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312" name="Freeform: Shape 311">
                <a:extLst>
                  <a:ext uri="{FF2B5EF4-FFF2-40B4-BE49-F238E27FC236}">
                    <a16:creationId xmlns:a16="http://schemas.microsoft.com/office/drawing/2014/main" id="{D24A3657-F173-2798-486E-0232C61F38B0}"/>
                  </a:ext>
                </a:extLst>
              </p:cNvPr>
              <p:cNvSpPr/>
              <p:nvPr/>
            </p:nvSpPr>
            <p:spPr>
              <a:xfrm>
                <a:off x="6207627"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313" name="Freeform: Shape 312">
                <a:extLst>
                  <a:ext uri="{FF2B5EF4-FFF2-40B4-BE49-F238E27FC236}">
                    <a16:creationId xmlns:a16="http://schemas.microsoft.com/office/drawing/2014/main" id="{912C187C-9180-D170-9A15-6FE4D371E7F0}"/>
                  </a:ext>
                </a:extLst>
              </p:cNvPr>
              <p:cNvSpPr/>
              <p:nvPr/>
            </p:nvSpPr>
            <p:spPr>
              <a:xfrm>
                <a:off x="6266872" y="3481374"/>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endParaRPr lang="en-US" dirty="0"/>
              </a:p>
            </p:txBody>
          </p:sp>
          <p:sp>
            <p:nvSpPr>
              <p:cNvPr id="314" name="Freeform: Shape 313">
                <a:extLst>
                  <a:ext uri="{FF2B5EF4-FFF2-40B4-BE49-F238E27FC236}">
                    <a16:creationId xmlns:a16="http://schemas.microsoft.com/office/drawing/2014/main" id="{5743622C-F367-DC59-E972-121DA2E034B7}"/>
                  </a:ext>
                </a:extLst>
              </p:cNvPr>
              <p:cNvSpPr/>
              <p:nvPr/>
            </p:nvSpPr>
            <p:spPr>
              <a:xfrm>
                <a:off x="6326022"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315" name="Freeform: Shape 314">
                <a:extLst>
                  <a:ext uri="{FF2B5EF4-FFF2-40B4-BE49-F238E27FC236}">
                    <a16:creationId xmlns:a16="http://schemas.microsoft.com/office/drawing/2014/main" id="{107566A4-4438-9AA3-B391-41CB370FE4B7}"/>
                  </a:ext>
                </a:extLst>
              </p:cNvPr>
              <p:cNvSpPr/>
              <p:nvPr/>
            </p:nvSpPr>
            <p:spPr>
              <a:xfrm>
                <a:off x="638526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endParaRPr lang="en-US" dirty="0"/>
              </a:p>
            </p:txBody>
          </p:sp>
          <p:sp>
            <p:nvSpPr>
              <p:cNvPr id="316" name="Freeform: Shape 315">
                <a:extLst>
                  <a:ext uri="{FF2B5EF4-FFF2-40B4-BE49-F238E27FC236}">
                    <a16:creationId xmlns:a16="http://schemas.microsoft.com/office/drawing/2014/main" id="{F18140FD-244D-D14A-7B1A-AC00CA99B1B7}"/>
                  </a:ext>
                </a:extLst>
              </p:cNvPr>
              <p:cNvSpPr/>
              <p:nvPr/>
            </p:nvSpPr>
            <p:spPr>
              <a:xfrm>
                <a:off x="6444417" y="348137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317" name="Freeform: Shape 316">
                <a:extLst>
                  <a:ext uri="{FF2B5EF4-FFF2-40B4-BE49-F238E27FC236}">
                    <a16:creationId xmlns:a16="http://schemas.microsoft.com/office/drawing/2014/main" id="{98DEBDFB-08D5-76BC-2659-7C61982C9EBF}"/>
                  </a:ext>
                </a:extLst>
              </p:cNvPr>
              <p:cNvSpPr/>
              <p:nvPr/>
            </p:nvSpPr>
            <p:spPr>
              <a:xfrm>
                <a:off x="6148476" y="354062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18" name="Freeform: Shape 317">
                <a:extLst>
                  <a:ext uri="{FF2B5EF4-FFF2-40B4-BE49-F238E27FC236}">
                    <a16:creationId xmlns:a16="http://schemas.microsoft.com/office/drawing/2014/main" id="{FFDAD2C3-CC93-D981-A92A-57AEBBBC3A93}"/>
                  </a:ext>
                </a:extLst>
              </p:cNvPr>
              <p:cNvSpPr/>
              <p:nvPr/>
            </p:nvSpPr>
            <p:spPr>
              <a:xfrm>
                <a:off x="6207627" y="354062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19" name="Freeform: Shape 318">
                <a:extLst>
                  <a:ext uri="{FF2B5EF4-FFF2-40B4-BE49-F238E27FC236}">
                    <a16:creationId xmlns:a16="http://schemas.microsoft.com/office/drawing/2014/main" id="{21E20E6D-9CB0-5CBE-8523-C448C5EB5AEF}"/>
                  </a:ext>
                </a:extLst>
              </p:cNvPr>
              <p:cNvSpPr/>
              <p:nvPr/>
            </p:nvSpPr>
            <p:spPr>
              <a:xfrm>
                <a:off x="6266872" y="35406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320" name="Freeform: Shape 319">
                <a:extLst>
                  <a:ext uri="{FF2B5EF4-FFF2-40B4-BE49-F238E27FC236}">
                    <a16:creationId xmlns:a16="http://schemas.microsoft.com/office/drawing/2014/main" id="{D413D097-C996-BC2F-B11F-D5FBAC78B73B}"/>
                  </a:ext>
                </a:extLst>
              </p:cNvPr>
              <p:cNvSpPr/>
              <p:nvPr/>
            </p:nvSpPr>
            <p:spPr>
              <a:xfrm>
                <a:off x="6326022" y="354062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21" name="Freeform: Shape 320">
                <a:extLst>
                  <a:ext uri="{FF2B5EF4-FFF2-40B4-BE49-F238E27FC236}">
                    <a16:creationId xmlns:a16="http://schemas.microsoft.com/office/drawing/2014/main" id="{8BECBA80-43E7-DA5F-8A60-017DD1CB878D}"/>
                  </a:ext>
                </a:extLst>
              </p:cNvPr>
              <p:cNvSpPr/>
              <p:nvPr/>
            </p:nvSpPr>
            <p:spPr>
              <a:xfrm>
                <a:off x="6385268" y="35406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322" name="Freeform: Shape 321">
                <a:extLst>
                  <a:ext uri="{FF2B5EF4-FFF2-40B4-BE49-F238E27FC236}">
                    <a16:creationId xmlns:a16="http://schemas.microsoft.com/office/drawing/2014/main" id="{C5F85B33-4922-DA94-918A-F8A60D400880}"/>
                  </a:ext>
                </a:extLst>
              </p:cNvPr>
              <p:cNvSpPr/>
              <p:nvPr/>
            </p:nvSpPr>
            <p:spPr>
              <a:xfrm>
                <a:off x="6444417" y="3540631"/>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323" name="Freeform: Shape 322">
                <a:extLst>
                  <a:ext uri="{FF2B5EF4-FFF2-40B4-BE49-F238E27FC236}">
                    <a16:creationId xmlns:a16="http://schemas.microsoft.com/office/drawing/2014/main" id="{51B8EAEA-CA24-56F6-EC34-AD7DB14F2C01}"/>
                  </a:ext>
                </a:extLst>
              </p:cNvPr>
              <p:cNvSpPr/>
              <p:nvPr/>
            </p:nvSpPr>
            <p:spPr>
              <a:xfrm>
                <a:off x="6148476" y="35997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24" name="Freeform: Shape 323">
                <a:extLst>
                  <a:ext uri="{FF2B5EF4-FFF2-40B4-BE49-F238E27FC236}">
                    <a16:creationId xmlns:a16="http://schemas.microsoft.com/office/drawing/2014/main" id="{D8D05B08-C3BC-C390-C335-214C085A8903}"/>
                  </a:ext>
                </a:extLst>
              </p:cNvPr>
              <p:cNvSpPr/>
              <p:nvPr/>
            </p:nvSpPr>
            <p:spPr>
              <a:xfrm>
                <a:off x="6207627"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25" name="Freeform: Shape 324">
                <a:extLst>
                  <a:ext uri="{FF2B5EF4-FFF2-40B4-BE49-F238E27FC236}">
                    <a16:creationId xmlns:a16="http://schemas.microsoft.com/office/drawing/2014/main" id="{823C27A1-531B-50C4-FDAF-4CF77C36B96D}"/>
                  </a:ext>
                </a:extLst>
              </p:cNvPr>
              <p:cNvSpPr/>
              <p:nvPr/>
            </p:nvSpPr>
            <p:spPr>
              <a:xfrm>
                <a:off x="6266872" y="35997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326" name="Freeform: Shape 325">
                <a:extLst>
                  <a:ext uri="{FF2B5EF4-FFF2-40B4-BE49-F238E27FC236}">
                    <a16:creationId xmlns:a16="http://schemas.microsoft.com/office/drawing/2014/main" id="{85858A7C-4C9C-5F37-190C-DD76562864CB}"/>
                  </a:ext>
                </a:extLst>
              </p:cNvPr>
              <p:cNvSpPr/>
              <p:nvPr/>
            </p:nvSpPr>
            <p:spPr>
              <a:xfrm>
                <a:off x="6326022"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27" name="Freeform: Shape 326">
                <a:extLst>
                  <a:ext uri="{FF2B5EF4-FFF2-40B4-BE49-F238E27FC236}">
                    <a16:creationId xmlns:a16="http://schemas.microsoft.com/office/drawing/2014/main" id="{C3836728-813C-AAAE-826B-740476E8A3B7}"/>
                  </a:ext>
                </a:extLst>
              </p:cNvPr>
              <p:cNvSpPr/>
              <p:nvPr/>
            </p:nvSpPr>
            <p:spPr>
              <a:xfrm>
                <a:off x="6385268" y="35997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328" name="Freeform: Shape 327">
                <a:extLst>
                  <a:ext uri="{FF2B5EF4-FFF2-40B4-BE49-F238E27FC236}">
                    <a16:creationId xmlns:a16="http://schemas.microsoft.com/office/drawing/2014/main" id="{E0FA749E-5D38-ECC5-7067-E3EE767E9731}"/>
                  </a:ext>
                </a:extLst>
              </p:cNvPr>
              <p:cNvSpPr/>
              <p:nvPr/>
            </p:nvSpPr>
            <p:spPr>
              <a:xfrm>
                <a:off x="6444417" y="359978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29" name="Freeform: Shape 328">
                <a:extLst>
                  <a:ext uri="{FF2B5EF4-FFF2-40B4-BE49-F238E27FC236}">
                    <a16:creationId xmlns:a16="http://schemas.microsoft.com/office/drawing/2014/main" id="{82D455AA-93A1-D4CC-3343-651BBD0666D0}"/>
                  </a:ext>
                </a:extLst>
              </p:cNvPr>
              <p:cNvSpPr/>
              <p:nvPr/>
            </p:nvSpPr>
            <p:spPr>
              <a:xfrm>
                <a:off x="6148476" y="365902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30" name="Freeform: Shape 329">
                <a:extLst>
                  <a:ext uri="{FF2B5EF4-FFF2-40B4-BE49-F238E27FC236}">
                    <a16:creationId xmlns:a16="http://schemas.microsoft.com/office/drawing/2014/main" id="{10CA533A-9425-761C-4047-C7224AD14040}"/>
                  </a:ext>
                </a:extLst>
              </p:cNvPr>
              <p:cNvSpPr/>
              <p:nvPr/>
            </p:nvSpPr>
            <p:spPr>
              <a:xfrm>
                <a:off x="620762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31" name="Freeform: Shape 330">
                <a:extLst>
                  <a:ext uri="{FF2B5EF4-FFF2-40B4-BE49-F238E27FC236}">
                    <a16:creationId xmlns:a16="http://schemas.microsoft.com/office/drawing/2014/main" id="{668C8E9F-E45C-BFC9-E62D-A96B0DC13500}"/>
                  </a:ext>
                </a:extLst>
              </p:cNvPr>
              <p:cNvSpPr/>
              <p:nvPr/>
            </p:nvSpPr>
            <p:spPr>
              <a:xfrm>
                <a:off x="6266872" y="36590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332" name="Freeform: Shape 331">
                <a:extLst>
                  <a:ext uri="{FF2B5EF4-FFF2-40B4-BE49-F238E27FC236}">
                    <a16:creationId xmlns:a16="http://schemas.microsoft.com/office/drawing/2014/main" id="{DAB7191C-FC80-9F9E-7D94-99017CFC6AA6}"/>
                  </a:ext>
                </a:extLst>
              </p:cNvPr>
              <p:cNvSpPr/>
              <p:nvPr/>
            </p:nvSpPr>
            <p:spPr>
              <a:xfrm>
                <a:off x="6326022"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33" name="Freeform: Shape 332">
                <a:extLst>
                  <a:ext uri="{FF2B5EF4-FFF2-40B4-BE49-F238E27FC236}">
                    <a16:creationId xmlns:a16="http://schemas.microsoft.com/office/drawing/2014/main" id="{9D542560-4B77-4BA5-5AC2-1F3EE695EA5D}"/>
                  </a:ext>
                </a:extLst>
              </p:cNvPr>
              <p:cNvSpPr/>
              <p:nvPr/>
            </p:nvSpPr>
            <p:spPr>
              <a:xfrm>
                <a:off x="6385268"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334" name="Freeform: Shape 333">
                <a:extLst>
                  <a:ext uri="{FF2B5EF4-FFF2-40B4-BE49-F238E27FC236}">
                    <a16:creationId xmlns:a16="http://schemas.microsoft.com/office/drawing/2014/main" id="{F179075A-CA79-63F6-A02B-93F9DBD9C70D}"/>
                  </a:ext>
                </a:extLst>
              </p:cNvPr>
              <p:cNvSpPr/>
              <p:nvPr/>
            </p:nvSpPr>
            <p:spPr>
              <a:xfrm>
                <a:off x="644441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35" name="Freeform: Shape 334">
                <a:extLst>
                  <a:ext uri="{FF2B5EF4-FFF2-40B4-BE49-F238E27FC236}">
                    <a16:creationId xmlns:a16="http://schemas.microsoft.com/office/drawing/2014/main" id="{491EBDC9-F257-C974-0CA6-4399EA7EA09D}"/>
                  </a:ext>
                </a:extLst>
              </p:cNvPr>
              <p:cNvSpPr/>
              <p:nvPr/>
            </p:nvSpPr>
            <p:spPr>
              <a:xfrm>
                <a:off x="6148476" y="371817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36" name="Freeform: Shape 335">
                <a:extLst>
                  <a:ext uri="{FF2B5EF4-FFF2-40B4-BE49-F238E27FC236}">
                    <a16:creationId xmlns:a16="http://schemas.microsoft.com/office/drawing/2014/main" id="{7DE0BEB3-B2BC-89EB-CA80-B5D239F2A4E7}"/>
                  </a:ext>
                </a:extLst>
              </p:cNvPr>
              <p:cNvSpPr/>
              <p:nvPr/>
            </p:nvSpPr>
            <p:spPr>
              <a:xfrm>
                <a:off x="6207627"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37" name="Freeform: Shape 336">
                <a:extLst>
                  <a:ext uri="{FF2B5EF4-FFF2-40B4-BE49-F238E27FC236}">
                    <a16:creationId xmlns:a16="http://schemas.microsoft.com/office/drawing/2014/main" id="{BB0EB715-629C-6218-A1E7-53CF086E853B}"/>
                  </a:ext>
                </a:extLst>
              </p:cNvPr>
              <p:cNvSpPr/>
              <p:nvPr/>
            </p:nvSpPr>
            <p:spPr>
              <a:xfrm>
                <a:off x="6266872" y="371817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338" name="Freeform: Shape 337">
                <a:extLst>
                  <a:ext uri="{FF2B5EF4-FFF2-40B4-BE49-F238E27FC236}">
                    <a16:creationId xmlns:a16="http://schemas.microsoft.com/office/drawing/2014/main" id="{0A12F62D-950D-20FB-9212-5A76A6CEC537}"/>
                  </a:ext>
                </a:extLst>
              </p:cNvPr>
              <p:cNvSpPr/>
              <p:nvPr/>
            </p:nvSpPr>
            <p:spPr>
              <a:xfrm>
                <a:off x="6326022"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39" name="Freeform: Shape 338">
                <a:extLst>
                  <a:ext uri="{FF2B5EF4-FFF2-40B4-BE49-F238E27FC236}">
                    <a16:creationId xmlns:a16="http://schemas.microsoft.com/office/drawing/2014/main" id="{BB5501CC-0CB5-60FB-8312-14993CB08770}"/>
                  </a:ext>
                </a:extLst>
              </p:cNvPr>
              <p:cNvSpPr/>
              <p:nvPr/>
            </p:nvSpPr>
            <p:spPr>
              <a:xfrm>
                <a:off x="6385268" y="371817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340" name="Freeform: Shape 339">
                <a:extLst>
                  <a:ext uri="{FF2B5EF4-FFF2-40B4-BE49-F238E27FC236}">
                    <a16:creationId xmlns:a16="http://schemas.microsoft.com/office/drawing/2014/main" id="{481D0648-4372-EDC7-F58A-7BF0D7FD607C}"/>
                  </a:ext>
                </a:extLst>
              </p:cNvPr>
              <p:cNvSpPr/>
              <p:nvPr/>
            </p:nvSpPr>
            <p:spPr>
              <a:xfrm>
                <a:off x="6444417" y="371817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41" name="Freeform: Shape 340">
                <a:extLst>
                  <a:ext uri="{FF2B5EF4-FFF2-40B4-BE49-F238E27FC236}">
                    <a16:creationId xmlns:a16="http://schemas.microsoft.com/office/drawing/2014/main" id="{CD662A8B-264B-0267-75F9-DF305504558D}"/>
                  </a:ext>
                </a:extLst>
              </p:cNvPr>
              <p:cNvSpPr/>
              <p:nvPr/>
            </p:nvSpPr>
            <p:spPr>
              <a:xfrm>
                <a:off x="6148472" y="377741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42" name="Freeform: Shape 341">
                <a:extLst>
                  <a:ext uri="{FF2B5EF4-FFF2-40B4-BE49-F238E27FC236}">
                    <a16:creationId xmlns:a16="http://schemas.microsoft.com/office/drawing/2014/main" id="{DD65FC05-71D1-C7C6-421E-66859C79C0C4}"/>
                  </a:ext>
                </a:extLst>
              </p:cNvPr>
              <p:cNvSpPr/>
              <p:nvPr/>
            </p:nvSpPr>
            <p:spPr>
              <a:xfrm>
                <a:off x="6207622" y="377741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43" name="Freeform: Shape 342">
                <a:extLst>
                  <a:ext uri="{FF2B5EF4-FFF2-40B4-BE49-F238E27FC236}">
                    <a16:creationId xmlns:a16="http://schemas.microsoft.com/office/drawing/2014/main" id="{CE3AFAAE-2991-4608-82F4-F9D7E45FA2FE}"/>
                  </a:ext>
                </a:extLst>
              </p:cNvPr>
              <p:cNvSpPr/>
              <p:nvPr/>
            </p:nvSpPr>
            <p:spPr>
              <a:xfrm>
                <a:off x="6266868" y="3777419"/>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344" name="Freeform: Shape 343">
                <a:extLst>
                  <a:ext uri="{FF2B5EF4-FFF2-40B4-BE49-F238E27FC236}">
                    <a16:creationId xmlns:a16="http://schemas.microsoft.com/office/drawing/2014/main" id="{1A0B1ECF-FF37-F7AE-47E3-AC3E57B612CB}"/>
                  </a:ext>
                </a:extLst>
              </p:cNvPr>
              <p:cNvSpPr/>
              <p:nvPr/>
            </p:nvSpPr>
            <p:spPr>
              <a:xfrm>
                <a:off x="6326024" y="3777383"/>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45" name="Freeform: Shape 344">
                <a:extLst>
                  <a:ext uri="{FF2B5EF4-FFF2-40B4-BE49-F238E27FC236}">
                    <a16:creationId xmlns:a16="http://schemas.microsoft.com/office/drawing/2014/main" id="{B04707CD-26C8-8BFA-3F66-1B9D6E68D1AC}"/>
                  </a:ext>
                </a:extLst>
              </p:cNvPr>
              <p:cNvSpPr/>
              <p:nvPr/>
            </p:nvSpPr>
            <p:spPr>
              <a:xfrm>
                <a:off x="6385287" y="37774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346" name="Freeform: Shape 345">
                <a:extLst>
                  <a:ext uri="{FF2B5EF4-FFF2-40B4-BE49-F238E27FC236}">
                    <a16:creationId xmlns:a16="http://schemas.microsoft.com/office/drawing/2014/main" id="{3042408C-1CCE-47B3-9629-A4AE77F87A39}"/>
                  </a:ext>
                </a:extLst>
              </p:cNvPr>
              <p:cNvSpPr/>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grpSp>
        <p:grpSp>
          <p:nvGrpSpPr>
            <p:cNvPr id="8" name="Graphic 4">
              <a:extLst>
                <a:ext uri="{FF2B5EF4-FFF2-40B4-BE49-F238E27FC236}">
                  <a16:creationId xmlns:a16="http://schemas.microsoft.com/office/drawing/2014/main" id="{C7E7BB43-B2E2-8021-57FC-B066C3F27315}"/>
                </a:ext>
              </a:extLst>
            </p:cNvPr>
            <p:cNvGrpSpPr/>
            <p:nvPr/>
          </p:nvGrpSpPr>
          <p:grpSpPr>
            <a:xfrm>
              <a:off x="10154386" y="4452483"/>
              <a:ext cx="1443404" cy="1443418"/>
              <a:chOff x="5734037" y="3067039"/>
              <a:chExt cx="724483" cy="724489"/>
            </a:xfrm>
            <a:grpFill/>
          </p:grpSpPr>
          <p:sp>
            <p:nvSpPr>
              <p:cNvPr id="9" name="Freeform: Shape 8">
                <a:extLst>
                  <a:ext uri="{FF2B5EF4-FFF2-40B4-BE49-F238E27FC236}">
                    <a16:creationId xmlns:a16="http://schemas.microsoft.com/office/drawing/2014/main" id="{A4A19A41-35C9-98CC-394F-31CB732716D1}"/>
                  </a:ext>
                </a:extLst>
              </p:cNvPr>
              <p:cNvSpPr/>
              <p:nvPr/>
            </p:nvSpPr>
            <p:spPr>
              <a:xfrm>
                <a:off x="5734038" y="3067039"/>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10" name="Freeform: Shape 9">
                <a:extLst>
                  <a:ext uri="{FF2B5EF4-FFF2-40B4-BE49-F238E27FC236}">
                    <a16:creationId xmlns:a16="http://schemas.microsoft.com/office/drawing/2014/main" id="{2A0366EB-5050-44BE-E98C-F2F0C27A12C7}"/>
                  </a:ext>
                </a:extLst>
              </p:cNvPr>
              <p:cNvSpPr/>
              <p:nvPr/>
            </p:nvSpPr>
            <p:spPr>
              <a:xfrm>
                <a:off x="5793283"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1" name="Freeform: Shape 10">
                <a:extLst>
                  <a:ext uri="{FF2B5EF4-FFF2-40B4-BE49-F238E27FC236}">
                    <a16:creationId xmlns:a16="http://schemas.microsoft.com/office/drawing/2014/main" id="{076BAB26-50FA-96ED-BAA8-C9CE0B3B4288}"/>
                  </a:ext>
                </a:extLst>
              </p:cNvPr>
              <p:cNvSpPr/>
              <p:nvPr/>
            </p:nvSpPr>
            <p:spPr>
              <a:xfrm>
                <a:off x="5852433"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2" name="Freeform: Shape 11">
                <a:extLst>
                  <a:ext uri="{FF2B5EF4-FFF2-40B4-BE49-F238E27FC236}">
                    <a16:creationId xmlns:a16="http://schemas.microsoft.com/office/drawing/2014/main" id="{8109155E-DE89-C66F-8898-45D2DE6FDA07}"/>
                  </a:ext>
                </a:extLst>
              </p:cNvPr>
              <p:cNvSpPr/>
              <p:nvPr/>
            </p:nvSpPr>
            <p:spPr>
              <a:xfrm>
                <a:off x="591167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3" name="Freeform: Shape 12">
                <a:extLst>
                  <a:ext uri="{FF2B5EF4-FFF2-40B4-BE49-F238E27FC236}">
                    <a16:creationId xmlns:a16="http://schemas.microsoft.com/office/drawing/2014/main" id="{46454DAB-34CE-8547-D3CF-D3EB826F650D}"/>
                  </a:ext>
                </a:extLst>
              </p:cNvPr>
              <p:cNvSpPr/>
              <p:nvPr/>
            </p:nvSpPr>
            <p:spPr>
              <a:xfrm>
                <a:off x="597082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4" name="Freeform: Shape 13">
                <a:extLst>
                  <a:ext uri="{FF2B5EF4-FFF2-40B4-BE49-F238E27FC236}">
                    <a16:creationId xmlns:a16="http://schemas.microsoft.com/office/drawing/2014/main" id="{A1F45285-3490-4A7B-E255-54B623B23AA1}"/>
                  </a:ext>
                </a:extLst>
              </p:cNvPr>
              <p:cNvSpPr/>
              <p:nvPr/>
            </p:nvSpPr>
            <p:spPr>
              <a:xfrm>
                <a:off x="6030074"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5" name="Freeform: Shape 14">
                <a:extLst>
                  <a:ext uri="{FF2B5EF4-FFF2-40B4-BE49-F238E27FC236}">
                    <a16:creationId xmlns:a16="http://schemas.microsoft.com/office/drawing/2014/main" id="{CA3DED8C-25EE-D6C3-9DB6-DEA434A49FD3}"/>
                  </a:ext>
                </a:extLst>
              </p:cNvPr>
              <p:cNvSpPr/>
              <p:nvPr/>
            </p:nvSpPr>
            <p:spPr>
              <a:xfrm>
                <a:off x="608922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6" name="Freeform: Shape 15">
                <a:extLst>
                  <a:ext uri="{FF2B5EF4-FFF2-40B4-BE49-F238E27FC236}">
                    <a16:creationId xmlns:a16="http://schemas.microsoft.com/office/drawing/2014/main" id="{A43D5192-B525-7897-C694-E0B47B4D59BD}"/>
                  </a:ext>
                </a:extLst>
              </p:cNvPr>
              <p:cNvSpPr/>
              <p:nvPr/>
            </p:nvSpPr>
            <p:spPr>
              <a:xfrm>
                <a:off x="5734038" y="312628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17" name="Freeform: Shape 16">
                <a:extLst>
                  <a:ext uri="{FF2B5EF4-FFF2-40B4-BE49-F238E27FC236}">
                    <a16:creationId xmlns:a16="http://schemas.microsoft.com/office/drawing/2014/main" id="{9580F5E2-ADA3-EC3C-687B-C9BEFEE26CA6}"/>
                  </a:ext>
                </a:extLst>
              </p:cNvPr>
              <p:cNvSpPr/>
              <p:nvPr/>
            </p:nvSpPr>
            <p:spPr>
              <a:xfrm>
                <a:off x="5793283" y="312628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8" name="Freeform: Shape 17">
                <a:extLst>
                  <a:ext uri="{FF2B5EF4-FFF2-40B4-BE49-F238E27FC236}">
                    <a16:creationId xmlns:a16="http://schemas.microsoft.com/office/drawing/2014/main" id="{15051C71-EAF9-80F0-D178-78958FD13DD3}"/>
                  </a:ext>
                </a:extLst>
              </p:cNvPr>
              <p:cNvSpPr/>
              <p:nvPr/>
            </p:nvSpPr>
            <p:spPr>
              <a:xfrm>
                <a:off x="5852433"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9" name="Freeform: Shape 18">
                <a:extLst>
                  <a:ext uri="{FF2B5EF4-FFF2-40B4-BE49-F238E27FC236}">
                    <a16:creationId xmlns:a16="http://schemas.microsoft.com/office/drawing/2014/main" id="{01A94A53-FC8A-E0F3-0375-70AFE39A5979}"/>
                  </a:ext>
                </a:extLst>
              </p:cNvPr>
              <p:cNvSpPr/>
              <p:nvPr/>
            </p:nvSpPr>
            <p:spPr>
              <a:xfrm>
                <a:off x="591167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0" name="Freeform: Shape 19">
                <a:extLst>
                  <a:ext uri="{FF2B5EF4-FFF2-40B4-BE49-F238E27FC236}">
                    <a16:creationId xmlns:a16="http://schemas.microsoft.com/office/drawing/2014/main" id="{F4232452-FBF3-5A4D-D2E7-124C99C139A2}"/>
                  </a:ext>
                </a:extLst>
              </p:cNvPr>
              <p:cNvSpPr/>
              <p:nvPr/>
            </p:nvSpPr>
            <p:spPr>
              <a:xfrm>
                <a:off x="597082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1" name="Freeform: Shape 20">
                <a:extLst>
                  <a:ext uri="{FF2B5EF4-FFF2-40B4-BE49-F238E27FC236}">
                    <a16:creationId xmlns:a16="http://schemas.microsoft.com/office/drawing/2014/main" id="{2C05E64B-BDF9-F37B-6D8B-2214B63854AD}"/>
                  </a:ext>
                </a:extLst>
              </p:cNvPr>
              <p:cNvSpPr/>
              <p:nvPr/>
            </p:nvSpPr>
            <p:spPr>
              <a:xfrm>
                <a:off x="6030073" y="312628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22" name="Freeform: Shape 21">
                <a:extLst>
                  <a:ext uri="{FF2B5EF4-FFF2-40B4-BE49-F238E27FC236}">
                    <a16:creationId xmlns:a16="http://schemas.microsoft.com/office/drawing/2014/main" id="{B418B785-A960-6B45-822D-D6ACF5713539}"/>
                  </a:ext>
                </a:extLst>
              </p:cNvPr>
              <p:cNvSpPr/>
              <p:nvPr/>
            </p:nvSpPr>
            <p:spPr>
              <a:xfrm>
                <a:off x="6089224"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3" name="Freeform: Shape 22">
                <a:extLst>
                  <a:ext uri="{FF2B5EF4-FFF2-40B4-BE49-F238E27FC236}">
                    <a16:creationId xmlns:a16="http://schemas.microsoft.com/office/drawing/2014/main" id="{7CB09045-9226-8566-3DEB-6231E0D57E42}"/>
                  </a:ext>
                </a:extLst>
              </p:cNvPr>
              <p:cNvSpPr/>
              <p:nvPr/>
            </p:nvSpPr>
            <p:spPr>
              <a:xfrm>
                <a:off x="5734038" y="318543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24" name="Freeform: Shape 23">
                <a:extLst>
                  <a:ext uri="{FF2B5EF4-FFF2-40B4-BE49-F238E27FC236}">
                    <a16:creationId xmlns:a16="http://schemas.microsoft.com/office/drawing/2014/main" id="{B87BB980-76CC-E6B6-FF1F-8F4E7A62EF90}"/>
                  </a:ext>
                </a:extLst>
              </p:cNvPr>
              <p:cNvSpPr/>
              <p:nvPr/>
            </p:nvSpPr>
            <p:spPr>
              <a:xfrm>
                <a:off x="5793283"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25" name="Freeform: Shape 24">
                <a:extLst>
                  <a:ext uri="{FF2B5EF4-FFF2-40B4-BE49-F238E27FC236}">
                    <a16:creationId xmlns:a16="http://schemas.microsoft.com/office/drawing/2014/main" id="{48500B96-C606-A3E1-ED3C-3270E8E04B79}"/>
                  </a:ext>
                </a:extLst>
              </p:cNvPr>
              <p:cNvSpPr/>
              <p:nvPr/>
            </p:nvSpPr>
            <p:spPr>
              <a:xfrm>
                <a:off x="5852433"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6" name="Freeform: Shape 25">
                <a:extLst>
                  <a:ext uri="{FF2B5EF4-FFF2-40B4-BE49-F238E27FC236}">
                    <a16:creationId xmlns:a16="http://schemas.microsoft.com/office/drawing/2014/main" id="{C4FFF1F3-E379-998B-4686-8DF2DD6E83D8}"/>
                  </a:ext>
                </a:extLst>
              </p:cNvPr>
              <p:cNvSpPr/>
              <p:nvPr/>
            </p:nvSpPr>
            <p:spPr>
              <a:xfrm>
                <a:off x="591167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7" name="Freeform: Shape 26">
                <a:extLst>
                  <a:ext uri="{FF2B5EF4-FFF2-40B4-BE49-F238E27FC236}">
                    <a16:creationId xmlns:a16="http://schemas.microsoft.com/office/drawing/2014/main" id="{D4987D3B-F83E-2658-8380-AF4E053F7A62}"/>
                  </a:ext>
                </a:extLst>
              </p:cNvPr>
              <p:cNvSpPr/>
              <p:nvPr/>
            </p:nvSpPr>
            <p:spPr>
              <a:xfrm>
                <a:off x="597082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8" name="Freeform: Shape 27">
                <a:extLst>
                  <a:ext uri="{FF2B5EF4-FFF2-40B4-BE49-F238E27FC236}">
                    <a16:creationId xmlns:a16="http://schemas.microsoft.com/office/drawing/2014/main" id="{FC7A7B14-E0FE-9802-1EF4-15AEAE9D28D7}"/>
                  </a:ext>
                </a:extLst>
              </p:cNvPr>
              <p:cNvSpPr/>
              <p:nvPr/>
            </p:nvSpPr>
            <p:spPr>
              <a:xfrm>
                <a:off x="6030074"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29" name="Freeform: Shape 28">
                <a:extLst>
                  <a:ext uri="{FF2B5EF4-FFF2-40B4-BE49-F238E27FC236}">
                    <a16:creationId xmlns:a16="http://schemas.microsoft.com/office/drawing/2014/main" id="{F864147D-5B7D-A5A2-5D88-A9432588688A}"/>
                  </a:ext>
                </a:extLst>
              </p:cNvPr>
              <p:cNvSpPr/>
              <p:nvPr/>
            </p:nvSpPr>
            <p:spPr>
              <a:xfrm>
                <a:off x="6089224"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0" name="Freeform: Shape 29">
                <a:extLst>
                  <a:ext uri="{FF2B5EF4-FFF2-40B4-BE49-F238E27FC236}">
                    <a16:creationId xmlns:a16="http://schemas.microsoft.com/office/drawing/2014/main" id="{AF656E88-6CC1-2D0D-21F6-E2BF44BFB563}"/>
                  </a:ext>
                </a:extLst>
              </p:cNvPr>
              <p:cNvSpPr/>
              <p:nvPr/>
            </p:nvSpPr>
            <p:spPr>
              <a:xfrm>
                <a:off x="5734038" y="324467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B3B80626-B12A-44C3-7895-0C328F210923}"/>
                  </a:ext>
                </a:extLst>
              </p:cNvPr>
              <p:cNvSpPr/>
              <p:nvPr/>
            </p:nvSpPr>
            <p:spPr>
              <a:xfrm>
                <a:off x="5793283" y="3244677"/>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35A0B7C3-DBD4-2659-A5D0-42B83F2B1620}"/>
                  </a:ext>
                </a:extLst>
              </p:cNvPr>
              <p:cNvSpPr/>
              <p:nvPr/>
            </p:nvSpPr>
            <p:spPr>
              <a:xfrm>
                <a:off x="5852433"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3" name="Freeform: Shape 32">
                <a:extLst>
                  <a:ext uri="{FF2B5EF4-FFF2-40B4-BE49-F238E27FC236}">
                    <a16:creationId xmlns:a16="http://schemas.microsoft.com/office/drawing/2014/main" id="{76A02C27-5A05-B765-B68B-CEC887F12D3E}"/>
                  </a:ext>
                </a:extLst>
              </p:cNvPr>
              <p:cNvSpPr/>
              <p:nvPr/>
            </p:nvSpPr>
            <p:spPr>
              <a:xfrm>
                <a:off x="591167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F13FBC5D-64D0-C33B-657F-7DAF692EB503}"/>
                  </a:ext>
                </a:extLst>
              </p:cNvPr>
              <p:cNvSpPr/>
              <p:nvPr/>
            </p:nvSpPr>
            <p:spPr>
              <a:xfrm>
                <a:off x="597082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FC36ABE1-639E-2591-C71A-3618412A8127}"/>
                  </a:ext>
                </a:extLst>
              </p:cNvPr>
              <p:cNvSpPr/>
              <p:nvPr/>
            </p:nvSpPr>
            <p:spPr>
              <a:xfrm>
                <a:off x="6030073" y="324467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6" name="Freeform: Shape 35">
                <a:extLst>
                  <a:ext uri="{FF2B5EF4-FFF2-40B4-BE49-F238E27FC236}">
                    <a16:creationId xmlns:a16="http://schemas.microsoft.com/office/drawing/2014/main" id="{1AC21FD7-0293-743D-82E9-371682D3A6A3}"/>
                  </a:ext>
                </a:extLst>
              </p:cNvPr>
              <p:cNvSpPr/>
              <p:nvPr/>
            </p:nvSpPr>
            <p:spPr>
              <a:xfrm>
                <a:off x="6089224"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7" name="Freeform: Shape 36">
                <a:extLst>
                  <a:ext uri="{FF2B5EF4-FFF2-40B4-BE49-F238E27FC236}">
                    <a16:creationId xmlns:a16="http://schemas.microsoft.com/office/drawing/2014/main" id="{AD4E4D35-A629-82FC-0FCE-AD048B217E86}"/>
                  </a:ext>
                </a:extLst>
              </p:cNvPr>
              <p:cNvSpPr/>
              <p:nvPr/>
            </p:nvSpPr>
            <p:spPr>
              <a:xfrm>
                <a:off x="5734038" y="330382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38" name="Freeform: Shape 37">
                <a:extLst>
                  <a:ext uri="{FF2B5EF4-FFF2-40B4-BE49-F238E27FC236}">
                    <a16:creationId xmlns:a16="http://schemas.microsoft.com/office/drawing/2014/main" id="{6C390C2F-B7C7-D9F6-C1A2-5F379817B446}"/>
                  </a:ext>
                </a:extLst>
              </p:cNvPr>
              <p:cNvSpPr/>
              <p:nvPr/>
            </p:nvSpPr>
            <p:spPr>
              <a:xfrm>
                <a:off x="5793283"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9" name="Freeform: Shape 38">
                <a:extLst>
                  <a:ext uri="{FF2B5EF4-FFF2-40B4-BE49-F238E27FC236}">
                    <a16:creationId xmlns:a16="http://schemas.microsoft.com/office/drawing/2014/main" id="{F8919DC1-D52A-80C8-7E2A-0D967955CA4C}"/>
                  </a:ext>
                </a:extLst>
              </p:cNvPr>
              <p:cNvSpPr/>
              <p:nvPr/>
            </p:nvSpPr>
            <p:spPr>
              <a:xfrm>
                <a:off x="5852433"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0" name="Freeform: Shape 39">
                <a:extLst>
                  <a:ext uri="{FF2B5EF4-FFF2-40B4-BE49-F238E27FC236}">
                    <a16:creationId xmlns:a16="http://schemas.microsoft.com/office/drawing/2014/main" id="{1F02A834-64C2-3370-6212-3A358F6D933E}"/>
                  </a:ext>
                </a:extLst>
              </p:cNvPr>
              <p:cNvSpPr/>
              <p:nvPr/>
            </p:nvSpPr>
            <p:spPr>
              <a:xfrm>
                <a:off x="591167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1" name="Freeform: Shape 40">
                <a:extLst>
                  <a:ext uri="{FF2B5EF4-FFF2-40B4-BE49-F238E27FC236}">
                    <a16:creationId xmlns:a16="http://schemas.microsoft.com/office/drawing/2014/main" id="{CB1EF899-06C0-7A1D-ECFF-217BE8D19BFD}"/>
                  </a:ext>
                </a:extLst>
              </p:cNvPr>
              <p:cNvSpPr/>
              <p:nvPr/>
            </p:nvSpPr>
            <p:spPr>
              <a:xfrm>
                <a:off x="597082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2" name="Freeform: Shape 41">
                <a:extLst>
                  <a:ext uri="{FF2B5EF4-FFF2-40B4-BE49-F238E27FC236}">
                    <a16:creationId xmlns:a16="http://schemas.microsoft.com/office/drawing/2014/main" id="{5DDEF699-F862-DA58-1F71-55D55F3E5AD8}"/>
                  </a:ext>
                </a:extLst>
              </p:cNvPr>
              <p:cNvSpPr/>
              <p:nvPr/>
            </p:nvSpPr>
            <p:spPr>
              <a:xfrm>
                <a:off x="6030073" y="330382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3" name="Freeform: Shape 42">
                <a:extLst>
                  <a:ext uri="{FF2B5EF4-FFF2-40B4-BE49-F238E27FC236}">
                    <a16:creationId xmlns:a16="http://schemas.microsoft.com/office/drawing/2014/main" id="{10CB6218-F856-602B-58EC-47EB28234899}"/>
                  </a:ext>
                </a:extLst>
              </p:cNvPr>
              <p:cNvSpPr/>
              <p:nvPr/>
            </p:nvSpPr>
            <p:spPr>
              <a:xfrm>
                <a:off x="608922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4" name="Freeform: Shape 43">
                <a:extLst>
                  <a:ext uri="{FF2B5EF4-FFF2-40B4-BE49-F238E27FC236}">
                    <a16:creationId xmlns:a16="http://schemas.microsoft.com/office/drawing/2014/main" id="{C4C19B34-F033-E4CC-1501-1C5F38C9227E}"/>
                  </a:ext>
                </a:extLst>
              </p:cNvPr>
              <p:cNvSpPr/>
              <p:nvPr/>
            </p:nvSpPr>
            <p:spPr>
              <a:xfrm>
                <a:off x="5734038" y="3363074"/>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45" name="Freeform: Shape 44">
                <a:extLst>
                  <a:ext uri="{FF2B5EF4-FFF2-40B4-BE49-F238E27FC236}">
                    <a16:creationId xmlns:a16="http://schemas.microsoft.com/office/drawing/2014/main" id="{F0BBE900-53CA-F026-5B6C-01482C9EEF01}"/>
                  </a:ext>
                </a:extLst>
              </p:cNvPr>
              <p:cNvSpPr/>
              <p:nvPr/>
            </p:nvSpPr>
            <p:spPr>
              <a:xfrm>
                <a:off x="5793283"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6" name="Freeform: Shape 45">
                <a:extLst>
                  <a:ext uri="{FF2B5EF4-FFF2-40B4-BE49-F238E27FC236}">
                    <a16:creationId xmlns:a16="http://schemas.microsoft.com/office/drawing/2014/main" id="{97A57180-4D25-A75B-C6AA-4A6EA7714CF2}"/>
                  </a:ext>
                </a:extLst>
              </p:cNvPr>
              <p:cNvSpPr/>
              <p:nvPr/>
            </p:nvSpPr>
            <p:spPr>
              <a:xfrm>
                <a:off x="5852433"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7" name="Freeform: Shape 46">
                <a:extLst>
                  <a:ext uri="{FF2B5EF4-FFF2-40B4-BE49-F238E27FC236}">
                    <a16:creationId xmlns:a16="http://schemas.microsoft.com/office/drawing/2014/main" id="{51419C5A-5E05-0902-6C4E-8BB048D1EF9D}"/>
                  </a:ext>
                </a:extLst>
              </p:cNvPr>
              <p:cNvSpPr/>
              <p:nvPr/>
            </p:nvSpPr>
            <p:spPr>
              <a:xfrm>
                <a:off x="591167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8" name="Freeform: Shape 47">
                <a:extLst>
                  <a:ext uri="{FF2B5EF4-FFF2-40B4-BE49-F238E27FC236}">
                    <a16:creationId xmlns:a16="http://schemas.microsoft.com/office/drawing/2014/main" id="{2F601088-68F0-4F45-5450-E37E7CA0E923}"/>
                  </a:ext>
                </a:extLst>
              </p:cNvPr>
              <p:cNvSpPr/>
              <p:nvPr/>
            </p:nvSpPr>
            <p:spPr>
              <a:xfrm>
                <a:off x="597082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9" name="Freeform: Shape 48">
                <a:extLst>
                  <a:ext uri="{FF2B5EF4-FFF2-40B4-BE49-F238E27FC236}">
                    <a16:creationId xmlns:a16="http://schemas.microsoft.com/office/drawing/2014/main" id="{74F2C527-829A-A205-1794-E9BC25715062}"/>
                  </a:ext>
                </a:extLst>
              </p:cNvPr>
              <p:cNvSpPr/>
              <p:nvPr/>
            </p:nvSpPr>
            <p:spPr>
              <a:xfrm>
                <a:off x="6030073" y="3363074"/>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AE809278-3CEA-25E3-6E76-044FE55EF2DA}"/>
                  </a:ext>
                </a:extLst>
              </p:cNvPr>
              <p:cNvSpPr/>
              <p:nvPr/>
            </p:nvSpPr>
            <p:spPr>
              <a:xfrm>
                <a:off x="608922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C6B44A27-82A7-F1C3-99CA-9FF52E05A968}"/>
                  </a:ext>
                </a:extLst>
              </p:cNvPr>
              <p:cNvSpPr/>
              <p:nvPr/>
            </p:nvSpPr>
            <p:spPr>
              <a:xfrm>
                <a:off x="5734038" y="34222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ED03EC00-C057-877B-A802-A944FCBDEFFC}"/>
                  </a:ext>
                </a:extLst>
              </p:cNvPr>
              <p:cNvSpPr/>
              <p:nvPr/>
            </p:nvSpPr>
            <p:spPr>
              <a:xfrm>
                <a:off x="5793283"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7DC8DB0E-4BB7-6D13-0A72-C055A4DD1AF0}"/>
                  </a:ext>
                </a:extLst>
              </p:cNvPr>
              <p:cNvSpPr/>
              <p:nvPr/>
            </p:nvSpPr>
            <p:spPr>
              <a:xfrm>
                <a:off x="5852433"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DBBCC652-7A8D-691B-3137-012714B2BB5F}"/>
                  </a:ext>
                </a:extLst>
              </p:cNvPr>
              <p:cNvSpPr/>
              <p:nvPr/>
            </p:nvSpPr>
            <p:spPr>
              <a:xfrm>
                <a:off x="591167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5B52BA5D-3D0F-9E2A-AAA5-FEED7C914603}"/>
                  </a:ext>
                </a:extLst>
              </p:cNvPr>
              <p:cNvSpPr/>
              <p:nvPr/>
            </p:nvSpPr>
            <p:spPr>
              <a:xfrm>
                <a:off x="597082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6" name="Freeform: Shape 55">
                <a:extLst>
                  <a:ext uri="{FF2B5EF4-FFF2-40B4-BE49-F238E27FC236}">
                    <a16:creationId xmlns:a16="http://schemas.microsoft.com/office/drawing/2014/main" id="{A8057765-4831-DDB6-211D-44E3CF8A8C33}"/>
                  </a:ext>
                </a:extLst>
              </p:cNvPr>
              <p:cNvSpPr/>
              <p:nvPr/>
            </p:nvSpPr>
            <p:spPr>
              <a:xfrm>
                <a:off x="6030073" y="34222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7" name="Freeform: Shape 56">
                <a:extLst>
                  <a:ext uri="{FF2B5EF4-FFF2-40B4-BE49-F238E27FC236}">
                    <a16:creationId xmlns:a16="http://schemas.microsoft.com/office/drawing/2014/main" id="{2FBD125F-6436-4DA9-5A16-BE65ABC55030}"/>
                  </a:ext>
                </a:extLst>
              </p:cNvPr>
              <p:cNvSpPr/>
              <p:nvPr/>
            </p:nvSpPr>
            <p:spPr>
              <a:xfrm>
                <a:off x="608922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73549C64-F4B8-0AF1-2FF8-0A11BF05770E}"/>
                  </a:ext>
                </a:extLst>
              </p:cNvPr>
              <p:cNvSpPr/>
              <p:nvPr/>
            </p:nvSpPr>
            <p:spPr>
              <a:xfrm>
                <a:off x="6148469"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59" name="Freeform: Shape 58">
                <a:extLst>
                  <a:ext uri="{FF2B5EF4-FFF2-40B4-BE49-F238E27FC236}">
                    <a16:creationId xmlns:a16="http://schemas.microsoft.com/office/drawing/2014/main" id="{0C96D980-C6E1-49B2-E823-D94629C058E6}"/>
                  </a:ext>
                </a:extLst>
              </p:cNvPr>
              <p:cNvSpPr/>
              <p:nvPr/>
            </p:nvSpPr>
            <p:spPr>
              <a:xfrm>
                <a:off x="620762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60" name="Freeform: Shape 59">
                <a:extLst>
                  <a:ext uri="{FF2B5EF4-FFF2-40B4-BE49-F238E27FC236}">
                    <a16:creationId xmlns:a16="http://schemas.microsoft.com/office/drawing/2014/main" id="{9693991D-DF7C-FBF4-FD7C-B2A13F487E5F}"/>
                  </a:ext>
                </a:extLst>
              </p:cNvPr>
              <p:cNvSpPr/>
              <p:nvPr/>
            </p:nvSpPr>
            <p:spPr>
              <a:xfrm>
                <a:off x="6266865" y="3067039"/>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8696DE15-C8E0-1E23-6A05-0C052A48A808}"/>
                  </a:ext>
                </a:extLst>
              </p:cNvPr>
              <p:cNvSpPr/>
              <p:nvPr/>
            </p:nvSpPr>
            <p:spPr>
              <a:xfrm>
                <a:off x="632601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BDC62E10-242A-D314-F29B-61F1668F13C1}"/>
                  </a:ext>
                </a:extLst>
              </p:cNvPr>
              <p:cNvSpPr/>
              <p:nvPr/>
            </p:nvSpPr>
            <p:spPr>
              <a:xfrm>
                <a:off x="638526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E24BEF8B-1235-7744-DF08-E6464D8C73FE}"/>
                  </a:ext>
                </a:extLst>
              </p:cNvPr>
              <p:cNvSpPr/>
              <p:nvPr/>
            </p:nvSpPr>
            <p:spPr>
              <a:xfrm>
                <a:off x="644441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803745E3-9C6D-AB47-4B85-860D3C801FEE}"/>
                  </a:ext>
                </a:extLst>
              </p:cNvPr>
              <p:cNvSpPr/>
              <p:nvPr/>
            </p:nvSpPr>
            <p:spPr>
              <a:xfrm>
                <a:off x="6148469" y="312628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5C4839F9-0EE8-6E9E-C58C-9EEE7DF8E5D0}"/>
                  </a:ext>
                </a:extLst>
              </p:cNvPr>
              <p:cNvSpPr/>
              <p:nvPr/>
            </p:nvSpPr>
            <p:spPr>
              <a:xfrm>
                <a:off x="620762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66" name="Freeform: Shape 65">
                <a:extLst>
                  <a:ext uri="{FF2B5EF4-FFF2-40B4-BE49-F238E27FC236}">
                    <a16:creationId xmlns:a16="http://schemas.microsoft.com/office/drawing/2014/main" id="{899BC0CC-14B7-A1D0-00D7-7A0F05A4CDB7}"/>
                  </a:ext>
                </a:extLst>
              </p:cNvPr>
              <p:cNvSpPr/>
              <p:nvPr/>
            </p:nvSpPr>
            <p:spPr>
              <a:xfrm>
                <a:off x="6266865" y="312628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67" name="Freeform: Shape 66">
                <a:extLst>
                  <a:ext uri="{FF2B5EF4-FFF2-40B4-BE49-F238E27FC236}">
                    <a16:creationId xmlns:a16="http://schemas.microsoft.com/office/drawing/2014/main" id="{3FE4E4CD-F03E-9731-C783-32BD0E7305E9}"/>
                  </a:ext>
                </a:extLst>
              </p:cNvPr>
              <p:cNvSpPr/>
              <p:nvPr/>
            </p:nvSpPr>
            <p:spPr>
              <a:xfrm>
                <a:off x="6326014"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68" name="Freeform: Shape 67">
                <a:extLst>
                  <a:ext uri="{FF2B5EF4-FFF2-40B4-BE49-F238E27FC236}">
                    <a16:creationId xmlns:a16="http://schemas.microsoft.com/office/drawing/2014/main" id="{78223E25-2158-CA20-789D-CE16998B8BA9}"/>
                  </a:ext>
                </a:extLst>
              </p:cNvPr>
              <p:cNvSpPr/>
              <p:nvPr/>
            </p:nvSpPr>
            <p:spPr>
              <a:xfrm>
                <a:off x="638526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69" name="Freeform: Shape 68">
                <a:extLst>
                  <a:ext uri="{FF2B5EF4-FFF2-40B4-BE49-F238E27FC236}">
                    <a16:creationId xmlns:a16="http://schemas.microsoft.com/office/drawing/2014/main" id="{6718AADF-DCEB-BACE-C219-A941D9B8C32B}"/>
                  </a:ext>
                </a:extLst>
              </p:cNvPr>
              <p:cNvSpPr/>
              <p:nvPr/>
            </p:nvSpPr>
            <p:spPr>
              <a:xfrm>
                <a:off x="6444410" y="312628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70" name="Freeform: Shape 69">
                <a:extLst>
                  <a:ext uri="{FF2B5EF4-FFF2-40B4-BE49-F238E27FC236}">
                    <a16:creationId xmlns:a16="http://schemas.microsoft.com/office/drawing/2014/main" id="{4616E6DA-39D9-8385-2C9E-88C77FA8BE47}"/>
                  </a:ext>
                </a:extLst>
              </p:cNvPr>
              <p:cNvSpPr/>
              <p:nvPr/>
            </p:nvSpPr>
            <p:spPr>
              <a:xfrm>
                <a:off x="6148469" y="3185433"/>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71" name="Freeform: Shape 70">
                <a:extLst>
                  <a:ext uri="{FF2B5EF4-FFF2-40B4-BE49-F238E27FC236}">
                    <a16:creationId xmlns:a16="http://schemas.microsoft.com/office/drawing/2014/main" id="{1CEC112E-3CED-3A5C-0B55-F24AE647D9BB}"/>
                  </a:ext>
                </a:extLst>
              </p:cNvPr>
              <p:cNvSpPr/>
              <p:nvPr/>
            </p:nvSpPr>
            <p:spPr>
              <a:xfrm>
                <a:off x="620762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72" name="Freeform: Shape 71">
                <a:extLst>
                  <a:ext uri="{FF2B5EF4-FFF2-40B4-BE49-F238E27FC236}">
                    <a16:creationId xmlns:a16="http://schemas.microsoft.com/office/drawing/2014/main" id="{1E2C2427-80BF-AD0D-3481-BA57FC22EE61}"/>
                  </a:ext>
                </a:extLst>
              </p:cNvPr>
              <p:cNvSpPr/>
              <p:nvPr/>
            </p:nvSpPr>
            <p:spPr>
              <a:xfrm>
                <a:off x="6266865" y="3185433"/>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73" name="Freeform: Shape 72">
                <a:extLst>
                  <a:ext uri="{FF2B5EF4-FFF2-40B4-BE49-F238E27FC236}">
                    <a16:creationId xmlns:a16="http://schemas.microsoft.com/office/drawing/2014/main" id="{1D066DB8-5492-A4DD-5C5C-ADCD93273168}"/>
                  </a:ext>
                </a:extLst>
              </p:cNvPr>
              <p:cNvSpPr/>
              <p:nvPr/>
            </p:nvSpPr>
            <p:spPr>
              <a:xfrm>
                <a:off x="6326014"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74" name="Freeform: Shape 73">
                <a:extLst>
                  <a:ext uri="{FF2B5EF4-FFF2-40B4-BE49-F238E27FC236}">
                    <a16:creationId xmlns:a16="http://schemas.microsoft.com/office/drawing/2014/main" id="{AD506098-B8B6-B189-D31D-1BD1C6A3A19D}"/>
                  </a:ext>
                </a:extLst>
              </p:cNvPr>
              <p:cNvSpPr/>
              <p:nvPr/>
            </p:nvSpPr>
            <p:spPr>
              <a:xfrm>
                <a:off x="638526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75" name="Freeform: Shape 74">
                <a:extLst>
                  <a:ext uri="{FF2B5EF4-FFF2-40B4-BE49-F238E27FC236}">
                    <a16:creationId xmlns:a16="http://schemas.microsoft.com/office/drawing/2014/main" id="{A4C27F08-1934-D656-6DE9-818164DC2323}"/>
                  </a:ext>
                </a:extLst>
              </p:cNvPr>
              <p:cNvSpPr/>
              <p:nvPr/>
            </p:nvSpPr>
            <p:spPr>
              <a:xfrm>
                <a:off x="6444410" y="318543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76" name="Freeform: Shape 75">
                <a:extLst>
                  <a:ext uri="{FF2B5EF4-FFF2-40B4-BE49-F238E27FC236}">
                    <a16:creationId xmlns:a16="http://schemas.microsoft.com/office/drawing/2014/main" id="{9310FC18-805B-86DD-E657-8A7384C64BFE}"/>
                  </a:ext>
                </a:extLst>
              </p:cNvPr>
              <p:cNvSpPr/>
              <p:nvPr/>
            </p:nvSpPr>
            <p:spPr>
              <a:xfrm>
                <a:off x="6148469" y="3244676"/>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77" name="Freeform: Shape 76">
                <a:extLst>
                  <a:ext uri="{FF2B5EF4-FFF2-40B4-BE49-F238E27FC236}">
                    <a16:creationId xmlns:a16="http://schemas.microsoft.com/office/drawing/2014/main" id="{A1C185E8-2BCD-CFEE-9A4D-624E07C90808}"/>
                  </a:ext>
                </a:extLst>
              </p:cNvPr>
              <p:cNvSpPr/>
              <p:nvPr/>
            </p:nvSpPr>
            <p:spPr>
              <a:xfrm>
                <a:off x="620762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78" name="Freeform: Shape 77">
                <a:extLst>
                  <a:ext uri="{FF2B5EF4-FFF2-40B4-BE49-F238E27FC236}">
                    <a16:creationId xmlns:a16="http://schemas.microsoft.com/office/drawing/2014/main" id="{D09B0235-EF65-B659-21C3-B1F39C4D3871}"/>
                  </a:ext>
                </a:extLst>
              </p:cNvPr>
              <p:cNvSpPr/>
              <p:nvPr/>
            </p:nvSpPr>
            <p:spPr>
              <a:xfrm>
                <a:off x="6266865" y="3244676"/>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79" name="Freeform: Shape 78">
                <a:extLst>
                  <a:ext uri="{FF2B5EF4-FFF2-40B4-BE49-F238E27FC236}">
                    <a16:creationId xmlns:a16="http://schemas.microsoft.com/office/drawing/2014/main" id="{3E59BC91-BB70-6F91-4465-D38731C95EBC}"/>
                  </a:ext>
                </a:extLst>
              </p:cNvPr>
              <p:cNvSpPr/>
              <p:nvPr/>
            </p:nvSpPr>
            <p:spPr>
              <a:xfrm>
                <a:off x="6326014"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80" name="Freeform: Shape 79">
                <a:extLst>
                  <a:ext uri="{FF2B5EF4-FFF2-40B4-BE49-F238E27FC236}">
                    <a16:creationId xmlns:a16="http://schemas.microsoft.com/office/drawing/2014/main" id="{4BB4CC59-7A5D-BA54-F0E3-79AFD2659C83}"/>
                  </a:ext>
                </a:extLst>
              </p:cNvPr>
              <p:cNvSpPr/>
              <p:nvPr/>
            </p:nvSpPr>
            <p:spPr>
              <a:xfrm>
                <a:off x="638526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81" name="Freeform: Shape 80">
                <a:extLst>
                  <a:ext uri="{FF2B5EF4-FFF2-40B4-BE49-F238E27FC236}">
                    <a16:creationId xmlns:a16="http://schemas.microsoft.com/office/drawing/2014/main" id="{56DEC628-4979-CD7C-8962-76DF3D0F8861}"/>
                  </a:ext>
                </a:extLst>
              </p:cNvPr>
              <p:cNvSpPr/>
              <p:nvPr/>
            </p:nvSpPr>
            <p:spPr>
              <a:xfrm>
                <a:off x="6444410" y="32446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82" name="Freeform: Shape 81">
                <a:extLst>
                  <a:ext uri="{FF2B5EF4-FFF2-40B4-BE49-F238E27FC236}">
                    <a16:creationId xmlns:a16="http://schemas.microsoft.com/office/drawing/2014/main" id="{7BD3884E-2881-631C-8DA1-B7CDB003C534}"/>
                  </a:ext>
                </a:extLst>
              </p:cNvPr>
              <p:cNvSpPr/>
              <p:nvPr/>
            </p:nvSpPr>
            <p:spPr>
              <a:xfrm>
                <a:off x="6148469"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83" name="Freeform: Shape 82">
                <a:extLst>
                  <a:ext uri="{FF2B5EF4-FFF2-40B4-BE49-F238E27FC236}">
                    <a16:creationId xmlns:a16="http://schemas.microsoft.com/office/drawing/2014/main" id="{EB895D0B-8A15-AD35-CCDA-8068533B70A4}"/>
                  </a:ext>
                </a:extLst>
              </p:cNvPr>
              <p:cNvSpPr/>
              <p:nvPr/>
            </p:nvSpPr>
            <p:spPr>
              <a:xfrm>
                <a:off x="620762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84" name="Freeform: Shape 83">
                <a:extLst>
                  <a:ext uri="{FF2B5EF4-FFF2-40B4-BE49-F238E27FC236}">
                    <a16:creationId xmlns:a16="http://schemas.microsoft.com/office/drawing/2014/main" id="{2D65BEA2-C34A-5C48-6761-B1BAD2602913}"/>
                  </a:ext>
                </a:extLst>
              </p:cNvPr>
              <p:cNvSpPr/>
              <p:nvPr/>
            </p:nvSpPr>
            <p:spPr>
              <a:xfrm>
                <a:off x="6266865" y="330382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85" name="Freeform: Shape 84">
                <a:extLst>
                  <a:ext uri="{FF2B5EF4-FFF2-40B4-BE49-F238E27FC236}">
                    <a16:creationId xmlns:a16="http://schemas.microsoft.com/office/drawing/2014/main" id="{9C867188-E52A-11C4-A2D8-4AE1093FDA89}"/>
                  </a:ext>
                </a:extLst>
              </p:cNvPr>
              <p:cNvSpPr/>
              <p:nvPr/>
            </p:nvSpPr>
            <p:spPr>
              <a:xfrm>
                <a:off x="632601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86" name="Freeform: Shape 85">
                <a:extLst>
                  <a:ext uri="{FF2B5EF4-FFF2-40B4-BE49-F238E27FC236}">
                    <a16:creationId xmlns:a16="http://schemas.microsoft.com/office/drawing/2014/main" id="{ED18C764-49FA-AC4D-382F-1CC3DCE4BE6D}"/>
                  </a:ext>
                </a:extLst>
              </p:cNvPr>
              <p:cNvSpPr/>
              <p:nvPr/>
            </p:nvSpPr>
            <p:spPr>
              <a:xfrm>
                <a:off x="638526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87" name="Freeform: Shape 86">
                <a:extLst>
                  <a:ext uri="{FF2B5EF4-FFF2-40B4-BE49-F238E27FC236}">
                    <a16:creationId xmlns:a16="http://schemas.microsoft.com/office/drawing/2014/main" id="{739205EE-3C96-538C-8144-E52C9BF6F2B0}"/>
                  </a:ext>
                </a:extLst>
              </p:cNvPr>
              <p:cNvSpPr/>
              <p:nvPr/>
            </p:nvSpPr>
            <p:spPr>
              <a:xfrm>
                <a:off x="644441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88" name="Freeform: Shape 87">
                <a:extLst>
                  <a:ext uri="{FF2B5EF4-FFF2-40B4-BE49-F238E27FC236}">
                    <a16:creationId xmlns:a16="http://schemas.microsoft.com/office/drawing/2014/main" id="{2E72E319-50BA-93E7-861C-7BC7365E9C88}"/>
                  </a:ext>
                </a:extLst>
              </p:cNvPr>
              <p:cNvSpPr/>
              <p:nvPr/>
            </p:nvSpPr>
            <p:spPr>
              <a:xfrm>
                <a:off x="6148469"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89" name="Freeform: Shape 88">
                <a:extLst>
                  <a:ext uri="{FF2B5EF4-FFF2-40B4-BE49-F238E27FC236}">
                    <a16:creationId xmlns:a16="http://schemas.microsoft.com/office/drawing/2014/main" id="{BFC3DD06-2379-8169-8B35-9BC11CAD5A20}"/>
                  </a:ext>
                </a:extLst>
              </p:cNvPr>
              <p:cNvSpPr/>
              <p:nvPr/>
            </p:nvSpPr>
            <p:spPr>
              <a:xfrm>
                <a:off x="620762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90" name="Freeform: Shape 89">
                <a:extLst>
                  <a:ext uri="{FF2B5EF4-FFF2-40B4-BE49-F238E27FC236}">
                    <a16:creationId xmlns:a16="http://schemas.microsoft.com/office/drawing/2014/main" id="{6F59ED97-779C-B069-B216-F365F2E5FD31}"/>
                  </a:ext>
                </a:extLst>
              </p:cNvPr>
              <p:cNvSpPr/>
              <p:nvPr/>
            </p:nvSpPr>
            <p:spPr>
              <a:xfrm>
                <a:off x="6266865" y="3363072"/>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91" name="Freeform: Shape 90">
                <a:extLst>
                  <a:ext uri="{FF2B5EF4-FFF2-40B4-BE49-F238E27FC236}">
                    <a16:creationId xmlns:a16="http://schemas.microsoft.com/office/drawing/2014/main" id="{68FD6B51-B77B-45FE-C0FC-BDD04DD22BB2}"/>
                  </a:ext>
                </a:extLst>
              </p:cNvPr>
              <p:cNvSpPr/>
              <p:nvPr/>
            </p:nvSpPr>
            <p:spPr>
              <a:xfrm>
                <a:off x="632601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92" name="Freeform: Shape 91">
                <a:extLst>
                  <a:ext uri="{FF2B5EF4-FFF2-40B4-BE49-F238E27FC236}">
                    <a16:creationId xmlns:a16="http://schemas.microsoft.com/office/drawing/2014/main" id="{545EF26B-4E7D-DC65-3BC9-125327C77C9A}"/>
                  </a:ext>
                </a:extLst>
              </p:cNvPr>
              <p:cNvSpPr/>
              <p:nvPr/>
            </p:nvSpPr>
            <p:spPr>
              <a:xfrm>
                <a:off x="638526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93" name="Freeform: Shape 92">
                <a:extLst>
                  <a:ext uri="{FF2B5EF4-FFF2-40B4-BE49-F238E27FC236}">
                    <a16:creationId xmlns:a16="http://schemas.microsoft.com/office/drawing/2014/main" id="{1115D84B-883E-0363-2714-C3A51AC84AFD}"/>
                  </a:ext>
                </a:extLst>
              </p:cNvPr>
              <p:cNvSpPr/>
              <p:nvPr/>
            </p:nvSpPr>
            <p:spPr>
              <a:xfrm>
                <a:off x="6444410" y="3363074"/>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94" name="Freeform: Shape 93">
                <a:extLst>
                  <a:ext uri="{FF2B5EF4-FFF2-40B4-BE49-F238E27FC236}">
                    <a16:creationId xmlns:a16="http://schemas.microsoft.com/office/drawing/2014/main" id="{55B70266-FCF9-2457-51A3-4FC473C7C10A}"/>
                  </a:ext>
                </a:extLst>
              </p:cNvPr>
              <p:cNvSpPr/>
              <p:nvPr/>
            </p:nvSpPr>
            <p:spPr>
              <a:xfrm>
                <a:off x="6148469"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95" name="Freeform: Shape 94">
                <a:extLst>
                  <a:ext uri="{FF2B5EF4-FFF2-40B4-BE49-F238E27FC236}">
                    <a16:creationId xmlns:a16="http://schemas.microsoft.com/office/drawing/2014/main" id="{2CCCA0AA-DE66-44CF-C3B9-833B91C5D6EA}"/>
                  </a:ext>
                </a:extLst>
              </p:cNvPr>
              <p:cNvSpPr/>
              <p:nvPr/>
            </p:nvSpPr>
            <p:spPr>
              <a:xfrm>
                <a:off x="620762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96" name="Freeform: Shape 95">
                <a:extLst>
                  <a:ext uri="{FF2B5EF4-FFF2-40B4-BE49-F238E27FC236}">
                    <a16:creationId xmlns:a16="http://schemas.microsoft.com/office/drawing/2014/main" id="{AFF5BC67-E667-06B6-0F31-A6A6FBC49799}"/>
                  </a:ext>
                </a:extLst>
              </p:cNvPr>
              <p:cNvSpPr/>
              <p:nvPr/>
            </p:nvSpPr>
            <p:spPr>
              <a:xfrm>
                <a:off x="6266865" y="3422225"/>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97" name="Freeform: Shape 96">
                <a:extLst>
                  <a:ext uri="{FF2B5EF4-FFF2-40B4-BE49-F238E27FC236}">
                    <a16:creationId xmlns:a16="http://schemas.microsoft.com/office/drawing/2014/main" id="{A4DF0054-7510-9B39-95D5-03E4E7B3A504}"/>
                  </a:ext>
                </a:extLst>
              </p:cNvPr>
              <p:cNvSpPr/>
              <p:nvPr/>
            </p:nvSpPr>
            <p:spPr>
              <a:xfrm>
                <a:off x="632601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98" name="Freeform: Shape 97">
                <a:extLst>
                  <a:ext uri="{FF2B5EF4-FFF2-40B4-BE49-F238E27FC236}">
                    <a16:creationId xmlns:a16="http://schemas.microsoft.com/office/drawing/2014/main" id="{462DA655-D929-8799-BD64-810503A99F03}"/>
                  </a:ext>
                </a:extLst>
              </p:cNvPr>
              <p:cNvSpPr/>
              <p:nvPr/>
            </p:nvSpPr>
            <p:spPr>
              <a:xfrm>
                <a:off x="638526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99" name="Freeform: Shape 98">
                <a:extLst>
                  <a:ext uri="{FF2B5EF4-FFF2-40B4-BE49-F238E27FC236}">
                    <a16:creationId xmlns:a16="http://schemas.microsoft.com/office/drawing/2014/main" id="{74199B91-313A-D90C-02AC-819B9F84AAEF}"/>
                  </a:ext>
                </a:extLst>
              </p:cNvPr>
              <p:cNvSpPr/>
              <p:nvPr/>
            </p:nvSpPr>
            <p:spPr>
              <a:xfrm>
                <a:off x="6444410" y="34222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00" name="Freeform: Shape 99">
                <a:extLst>
                  <a:ext uri="{FF2B5EF4-FFF2-40B4-BE49-F238E27FC236}">
                    <a16:creationId xmlns:a16="http://schemas.microsoft.com/office/drawing/2014/main" id="{60ED711C-F64F-FCC3-89B7-2ADA503800DD}"/>
                  </a:ext>
                </a:extLst>
              </p:cNvPr>
              <p:cNvSpPr/>
              <p:nvPr/>
            </p:nvSpPr>
            <p:spPr>
              <a:xfrm>
                <a:off x="5734038" y="3481374"/>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101" name="Freeform: Shape 100">
                <a:extLst>
                  <a:ext uri="{FF2B5EF4-FFF2-40B4-BE49-F238E27FC236}">
                    <a16:creationId xmlns:a16="http://schemas.microsoft.com/office/drawing/2014/main" id="{C8DE2695-7F1D-4DC7-B78C-0D5B03A17221}"/>
                  </a:ext>
                </a:extLst>
              </p:cNvPr>
              <p:cNvSpPr/>
              <p:nvPr/>
            </p:nvSpPr>
            <p:spPr>
              <a:xfrm>
                <a:off x="5793283"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02" name="Freeform: Shape 101">
                <a:extLst>
                  <a:ext uri="{FF2B5EF4-FFF2-40B4-BE49-F238E27FC236}">
                    <a16:creationId xmlns:a16="http://schemas.microsoft.com/office/drawing/2014/main" id="{02CD9F69-1C01-0DE1-2F07-4B7773366125}"/>
                  </a:ext>
                </a:extLst>
              </p:cNvPr>
              <p:cNvSpPr/>
              <p:nvPr/>
            </p:nvSpPr>
            <p:spPr>
              <a:xfrm>
                <a:off x="5852433"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03" name="Freeform: Shape 102">
                <a:extLst>
                  <a:ext uri="{FF2B5EF4-FFF2-40B4-BE49-F238E27FC236}">
                    <a16:creationId xmlns:a16="http://schemas.microsoft.com/office/drawing/2014/main" id="{D20AA322-7B3C-D613-DB29-9D6731D6A45F}"/>
                  </a:ext>
                </a:extLst>
              </p:cNvPr>
              <p:cNvSpPr/>
              <p:nvPr/>
            </p:nvSpPr>
            <p:spPr>
              <a:xfrm>
                <a:off x="591167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04" name="Freeform: Shape 103">
                <a:extLst>
                  <a:ext uri="{FF2B5EF4-FFF2-40B4-BE49-F238E27FC236}">
                    <a16:creationId xmlns:a16="http://schemas.microsoft.com/office/drawing/2014/main" id="{768F8C4C-34CE-D85F-5EE3-CB3DB1AD9459}"/>
                  </a:ext>
                </a:extLst>
              </p:cNvPr>
              <p:cNvSpPr/>
              <p:nvPr/>
            </p:nvSpPr>
            <p:spPr>
              <a:xfrm>
                <a:off x="597082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05" name="Freeform: Shape 104">
                <a:extLst>
                  <a:ext uri="{FF2B5EF4-FFF2-40B4-BE49-F238E27FC236}">
                    <a16:creationId xmlns:a16="http://schemas.microsoft.com/office/drawing/2014/main" id="{75B163BF-1A15-3E29-4294-DAB118D87FB1}"/>
                  </a:ext>
                </a:extLst>
              </p:cNvPr>
              <p:cNvSpPr/>
              <p:nvPr/>
            </p:nvSpPr>
            <p:spPr>
              <a:xfrm>
                <a:off x="6030074"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06" name="Freeform: Shape 105">
                <a:extLst>
                  <a:ext uri="{FF2B5EF4-FFF2-40B4-BE49-F238E27FC236}">
                    <a16:creationId xmlns:a16="http://schemas.microsoft.com/office/drawing/2014/main" id="{72C2233A-1CDD-F2E1-DC6D-8094C553651F}"/>
                  </a:ext>
                </a:extLst>
              </p:cNvPr>
              <p:cNvSpPr/>
              <p:nvPr/>
            </p:nvSpPr>
            <p:spPr>
              <a:xfrm>
                <a:off x="6089224"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07" name="Freeform: Shape 106">
                <a:extLst>
                  <a:ext uri="{FF2B5EF4-FFF2-40B4-BE49-F238E27FC236}">
                    <a16:creationId xmlns:a16="http://schemas.microsoft.com/office/drawing/2014/main" id="{80CAC90F-5483-9698-AEA4-54F42C7AE81C}"/>
                  </a:ext>
                </a:extLst>
              </p:cNvPr>
              <p:cNvSpPr/>
              <p:nvPr/>
            </p:nvSpPr>
            <p:spPr>
              <a:xfrm>
                <a:off x="5734038" y="354062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08" name="Freeform: Shape 107">
                <a:extLst>
                  <a:ext uri="{FF2B5EF4-FFF2-40B4-BE49-F238E27FC236}">
                    <a16:creationId xmlns:a16="http://schemas.microsoft.com/office/drawing/2014/main" id="{9E90C54C-48BA-0DAA-8522-B6AD7481497E}"/>
                  </a:ext>
                </a:extLst>
              </p:cNvPr>
              <p:cNvSpPr/>
              <p:nvPr/>
            </p:nvSpPr>
            <p:spPr>
              <a:xfrm>
                <a:off x="5793283"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09" name="Freeform: Shape 108">
                <a:extLst>
                  <a:ext uri="{FF2B5EF4-FFF2-40B4-BE49-F238E27FC236}">
                    <a16:creationId xmlns:a16="http://schemas.microsoft.com/office/drawing/2014/main" id="{495DA2E0-764A-24B0-03F1-5833B8EBC267}"/>
                  </a:ext>
                </a:extLst>
              </p:cNvPr>
              <p:cNvSpPr/>
              <p:nvPr/>
            </p:nvSpPr>
            <p:spPr>
              <a:xfrm>
                <a:off x="5852433"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10" name="Freeform: Shape 109">
                <a:extLst>
                  <a:ext uri="{FF2B5EF4-FFF2-40B4-BE49-F238E27FC236}">
                    <a16:creationId xmlns:a16="http://schemas.microsoft.com/office/drawing/2014/main" id="{4152B21A-5CD8-0AEB-E353-A37A074BD981}"/>
                  </a:ext>
                </a:extLst>
              </p:cNvPr>
              <p:cNvSpPr/>
              <p:nvPr/>
            </p:nvSpPr>
            <p:spPr>
              <a:xfrm>
                <a:off x="591167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11" name="Freeform: Shape 110">
                <a:extLst>
                  <a:ext uri="{FF2B5EF4-FFF2-40B4-BE49-F238E27FC236}">
                    <a16:creationId xmlns:a16="http://schemas.microsoft.com/office/drawing/2014/main" id="{6D643C95-C3F1-01E0-563A-E0C57FF3C01D}"/>
                  </a:ext>
                </a:extLst>
              </p:cNvPr>
              <p:cNvSpPr/>
              <p:nvPr/>
            </p:nvSpPr>
            <p:spPr>
              <a:xfrm>
                <a:off x="597082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12" name="Freeform: Shape 111">
                <a:extLst>
                  <a:ext uri="{FF2B5EF4-FFF2-40B4-BE49-F238E27FC236}">
                    <a16:creationId xmlns:a16="http://schemas.microsoft.com/office/drawing/2014/main" id="{D0E4ECEB-2823-FFA2-245D-09F0541FA6C7}"/>
                  </a:ext>
                </a:extLst>
              </p:cNvPr>
              <p:cNvSpPr/>
              <p:nvPr/>
            </p:nvSpPr>
            <p:spPr>
              <a:xfrm>
                <a:off x="6030074"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13" name="Freeform: Shape 112">
                <a:extLst>
                  <a:ext uri="{FF2B5EF4-FFF2-40B4-BE49-F238E27FC236}">
                    <a16:creationId xmlns:a16="http://schemas.microsoft.com/office/drawing/2014/main" id="{7C9AB799-ABB8-2FCE-399E-5C928EC0C683}"/>
                  </a:ext>
                </a:extLst>
              </p:cNvPr>
              <p:cNvSpPr/>
              <p:nvPr/>
            </p:nvSpPr>
            <p:spPr>
              <a:xfrm>
                <a:off x="6089224"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14" name="Freeform: Shape 113">
                <a:extLst>
                  <a:ext uri="{FF2B5EF4-FFF2-40B4-BE49-F238E27FC236}">
                    <a16:creationId xmlns:a16="http://schemas.microsoft.com/office/drawing/2014/main" id="{CA349852-B7E5-A237-027D-3ACB5124F358}"/>
                  </a:ext>
                </a:extLst>
              </p:cNvPr>
              <p:cNvSpPr/>
              <p:nvPr/>
            </p:nvSpPr>
            <p:spPr>
              <a:xfrm>
                <a:off x="5734038" y="359977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15" name="Freeform: Shape 114">
                <a:extLst>
                  <a:ext uri="{FF2B5EF4-FFF2-40B4-BE49-F238E27FC236}">
                    <a16:creationId xmlns:a16="http://schemas.microsoft.com/office/drawing/2014/main" id="{FFC01ED1-BBFC-E719-5200-219F62F81463}"/>
                  </a:ext>
                </a:extLst>
              </p:cNvPr>
              <p:cNvSpPr/>
              <p:nvPr/>
            </p:nvSpPr>
            <p:spPr>
              <a:xfrm>
                <a:off x="5793283" y="359977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16" name="Freeform: Shape 115">
                <a:extLst>
                  <a:ext uri="{FF2B5EF4-FFF2-40B4-BE49-F238E27FC236}">
                    <a16:creationId xmlns:a16="http://schemas.microsoft.com/office/drawing/2014/main" id="{096A21D8-590A-1F98-DA21-91967775B66B}"/>
                  </a:ext>
                </a:extLst>
              </p:cNvPr>
              <p:cNvSpPr/>
              <p:nvPr/>
            </p:nvSpPr>
            <p:spPr>
              <a:xfrm>
                <a:off x="5852433"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17" name="Freeform: Shape 116">
                <a:extLst>
                  <a:ext uri="{FF2B5EF4-FFF2-40B4-BE49-F238E27FC236}">
                    <a16:creationId xmlns:a16="http://schemas.microsoft.com/office/drawing/2014/main" id="{9461249E-0F70-4090-35E9-D51AC9BC59C6}"/>
                  </a:ext>
                </a:extLst>
              </p:cNvPr>
              <p:cNvSpPr/>
              <p:nvPr/>
            </p:nvSpPr>
            <p:spPr>
              <a:xfrm>
                <a:off x="591167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18" name="Freeform: Shape 117">
                <a:extLst>
                  <a:ext uri="{FF2B5EF4-FFF2-40B4-BE49-F238E27FC236}">
                    <a16:creationId xmlns:a16="http://schemas.microsoft.com/office/drawing/2014/main" id="{D5867B45-FB20-A814-8ABA-1A9E48B66F3D}"/>
                  </a:ext>
                </a:extLst>
              </p:cNvPr>
              <p:cNvSpPr/>
              <p:nvPr/>
            </p:nvSpPr>
            <p:spPr>
              <a:xfrm>
                <a:off x="597082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19" name="Freeform: Shape 118">
                <a:extLst>
                  <a:ext uri="{FF2B5EF4-FFF2-40B4-BE49-F238E27FC236}">
                    <a16:creationId xmlns:a16="http://schemas.microsoft.com/office/drawing/2014/main" id="{E0E705DD-7C9F-5728-CAAF-30CF9D2811A7}"/>
                  </a:ext>
                </a:extLst>
              </p:cNvPr>
              <p:cNvSpPr/>
              <p:nvPr/>
            </p:nvSpPr>
            <p:spPr>
              <a:xfrm>
                <a:off x="6030073" y="3599770"/>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20" name="Freeform: Shape 119">
                <a:extLst>
                  <a:ext uri="{FF2B5EF4-FFF2-40B4-BE49-F238E27FC236}">
                    <a16:creationId xmlns:a16="http://schemas.microsoft.com/office/drawing/2014/main" id="{BFC9F7E0-CE32-3466-1355-C3883C8FA1DF}"/>
                  </a:ext>
                </a:extLst>
              </p:cNvPr>
              <p:cNvSpPr/>
              <p:nvPr/>
            </p:nvSpPr>
            <p:spPr>
              <a:xfrm>
                <a:off x="6089224"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21" name="Freeform: Shape 120">
                <a:extLst>
                  <a:ext uri="{FF2B5EF4-FFF2-40B4-BE49-F238E27FC236}">
                    <a16:creationId xmlns:a16="http://schemas.microsoft.com/office/drawing/2014/main" id="{C5251EC2-5023-9EA8-C3EF-D6322BC7C341}"/>
                  </a:ext>
                </a:extLst>
              </p:cNvPr>
              <p:cNvSpPr/>
              <p:nvPr/>
            </p:nvSpPr>
            <p:spPr>
              <a:xfrm>
                <a:off x="5734037" y="365901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22" name="Freeform: Shape 121">
                <a:extLst>
                  <a:ext uri="{FF2B5EF4-FFF2-40B4-BE49-F238E27FC236}">
                    <a16:creationId xmlns:a16="http://schemas.microsoft.com/office/drawing/2014/main" id="{44976368-7E7C-CA20-3568-6044E3E88FE6}"/>
                  </a:ext>
                </a:extLst>
              </p:cNvPr>
              <p:cNvSpPr/>
              <p:nvPr/>
            </p:nvSpPr>
            <p:spPr>
              <a:xfrm>
                <a:off x="5793282" y="3659014"/>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23" name="Freeform: Shape 122">
                <a:extLst>
                  <a:ext uri="{FF2B5EF4-FFF2-40B4-BE49-F238E27FC236}">
                    <a16:creationId xmlns:a16="http://schemas.microsoft.com/office/drawing/2014/main" id="{9BFDFAA0-2C81-AFA3-70F6-A8D0B54A708F}"/>
                  </a:ext>
                </a:extLst>
              </p:cNvPr>
              <p:cNvSpPr/>
              <p:nvPr/>
            </p:nvSpPr>
            <p:spPr>
              <a:xfrm>
                <a:off x="5852432"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24" name="Freeform: Shape 123">
                <a:extLst>
                  <a:ext uri="{FF2B5EF4-FFF2-40B4-BE49-F238E27FC236}">
                    <a16:creationId xmlns:a16="http://schemas.microsoft.com/office/drawing/2014/main" id="{1C4510A4-36B3-6269-9E69-909F4AD35E26}"/>
                  </a:ext>
                </a:extLst>
              </p:cNvPr>
              <p:cNvSpPr/>
              <p:nvPr/>
            </p:nvSpPr>
            <p:spPr>
              <a:xfrm>
                <a:off x="591167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25" name="Freeform: Shape 124">
                <a:extLst>
                  <a:ext uri="{FF2B5EF4-FFF2-40B4-BE49-F238E27FC236}">
                    <a16:creationId xmlns:a16="http://schemas.microsoft.com/office/drawing/2014/main" id="{D1C131EF-8A00-9563-A469-C5E79A01E751}"/>
                  </a:ext>
                </a:extLst>
              </p:cNvPr>
              <p:cNvSpPr/>
              <p:nvPr/>
            </p:nvSpPr>
            <p:spPr>
              <a:xfrm>
                <a:off x="597082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26" name="Freeform: Shape 125">
                <a:extLst>
                  <a:ext uri="{FF2B5EF4-FFF2-40B4-BE49-F238E27FC236}">
                    <a16:creationId xmlns:a16="http://schemas.microsoft.com/office/drawing/2014/main" id="{CB23BDC1-DC3D-82FF-197F-FE8989B4D475}"/>
                  </a:ext>
                </a:extLst>
              </p:cNvPr>
              <p:cNvSpPr/>
              <p:nvPr/>
            </p:nvSpPr>
            <p:spPr>
              <a:xfrm>
                <a:off x="6030073" y="3659014"/>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27" name="Freeform: Shape 126">
                <a:extLst>
                  <a:ext uri="{FF2B5EF4-FFF2-40B4-BE49-F238E27FC236}">
                    <a16:creationId xmlns:a16="http://schemas.microsoft.com/office/drawing/2014/main" id="{51BAA682-52E0-DDA4-D32C-DEF0CBA0F8A8}"/>
                  </a:ext>
                </a:extLst>
              </p:cNvPr>
              <p:cNvSpPr/>
              <p:nvPr/>
            </p:nvSpPr>
            <p:spPr>
              <a:xfrm>
                <a:off x="6089224"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28" name="Freeform: Shape 127">
                <a:extLst>
                  <a:ext uri="{FF2B5EF4-FFF2-40B4-BE49-F238E27FC236}">
                    <a16:creationId xmlns:a16="http://schemas.microsoft.com/office/drawing/2014/main" id="{51282B0F-06D4-77F9-56E7-C870485F506C}"/>
                  </a:ext>
                </a:extLst>
              </p:cNvPr>
              <p:cNvSpPr/>
              <p:nvPr/>
            </p:nvSpPr>
            <p:spPr>
              <a:xfrm>
                <a:off x="5734039" y="371816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29" name="Freeform: Shape 128">
                <a:extLst>
                  <a:ext uri="{FF2B5EF4-FFF2-40B4-BE49-F238E27FC236}">
                    <a16:creationId xmlns:a16="http://schemas.microsoft.com/office/drawing/2014/main" id="{7865D101-58E5-586C-5A26-8580435DD4AB}"/>
                  </a:ext>
                </a:extLst>
              </p:cNvPr>
              <p:cNvSpPr/>
              <p:nvPr/>
            </p:nvSpPr>
            <p:spPr>
              <a:xfrm>
                <a:off x="5793284" y="371816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0" name="Freeform: Shape 129">
                <a:extLst>
                  <a:ext uri="{FF2B5EF4-FFF2-40B4-BE49-F238E27FC236}">
                    <a16:creationId xmlns:a16="http://schemas.microsoft.com/office/drawing/2014/main" id="{F9A1D7F6-AE5D-6DF5-C61E-CF6EC8E1B35C}"/>
                  </a:ext>
                </a:extLst>
              </p:cNvPr>
              <p:cNvSpPr/>
              <p:nvPr/>
            </p:nvSpPr>
            <p:spPr>
              <a:xfrm>
                <a:off x="5852434"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1" name="Freeform: Shape 130">
                <a:extLst>
                  <a:ext uri="{FF2B5EF4-FFF2-40B4-BE49-F238E27FC236}">
                    <a16:creationId xmlns:a16="http://schemas.microsoft.com/office/drawing/2014/main" id="{ACECDD02-BD94-5F33-1277-6208803C8049}"/>
                  </a:ext>
                </a:extLst>
              </p:cNvPr>
              <p:cNvSpPr/>
              <p:nvPr/>
            </p:nvSpPr>
            <p:spPr>
              <a:xfrm>
                <a:off x="591167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2" name="Freeform: Shape 131">
                <a:extLst>
                  <a:ext uri="{FF2B5EF4-FFF2-40B4-BE49-F238E27FC236}">
                    <a16:creationId xmlns:a16="http://schemas.microsoft.com/office/drawing/2014/main" id="{74917006-9CE5-F6CD-96E2-5EF2A60A0DBA}"/>
                  </a:ext>
                </a:extLst>
              </p:cNvPr>
              <p:cNvSpPr/>
              <p:nvPr/>
            </p:nvSpPr>
            <p:spPr>
              <a:xfrm>
                <a:off x="597082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3" name="Freeform: Shape 132">
                <a:extLst>
                  <a:ext uri="{FF2B5EF4-FFF2-40B4-BE49-F238E27FC236}">
                    <a16:creationId xmlns:a16="http://schemas.microsoft.com/office/drawing/2014/main" id="{2961C995-71CD-1084-41A4-0DC9537305D2}"/>
                  </a:ext>
                </a:extLst>
              </p:cNvPr>
              <p:cNvSpPr/>
              <p:nvPr/>
            </p:nvSpPr>
            <p:spPr>
              <a:xfrm>
                <a:off x="6030074" y="371816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4" name="Freeform: Shape 133">
                <a:extLst>
                  <a:ext uri="{FF2B5EF4-FFF2-40B4-BE49-F238E27FC236}">
                    <a16:creationId xmlns:a16="http://schemas.microsoft.com/office/drawing/2014/main" id="{D417D513-65F9-E157-2E57-72CA04CD9A3A}"/>
                  </a:ext>
                </a:extLst>
              </p:cNvPr>
              <p:cNvSpPr/>
              <p:nvPr/>
            </p:nvSpPr>
            <p:spPr>
              <a:xfrm>
                <a:off x="6089225"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5" name="Freeform: Shape 134">
                <a:extLst>
                  <a:ext uri="{FF2B5EF4-FFF2-40B4-BE49-F238E27FC236}">
                    <a16:creationId xmlns:a16="http://schemas.microsoft.com/office/drawing/2014/main" id="{FB4CC45B-00DB-1EF1-18DC-3D77C1F4C3AB}"/>
                  </a:ext>
                </a:extLst>
              </p:cNvPr>
              <p:cNvSpPr/>
              <p:nvPr/>
            </p:nvSpPr>
            <p:spPr>
              <a:xfrm>
                <a:off x="5734040" y="377741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36" name="Freeform: Shape 135">
                <a:extLst>
                  <a:ext uri="{FF2B5EF4-FFF2-40B4-BE49-F238E27FC236}">
                    <a16:creationId xmlns:a16="http://schemas.microsoft.com/office/drawing/2014/main" id="{DAF152EF-AA3D-B774-4338-75A13DD57A8F}"/>
                  </a:ext>
                </a:extLst>
              </p:cNvPr>
              <p:cNvSpPr/>
              <p:nvPr/>
            </p:nvSpPr>
            <p:spPr>
              <a:xfrm>
                <a:off x="5793285"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37" name="Freeform: Shape 136">
                <a:extLst>
                  <a:ext uri="{FF2B5EF4-FFF2-40B4-BE49-F238E27FC236}">
                    <a16:creationId xmlns:a16="http://schemas.microsoft.com/office/drawing/2014/main" id="{54859F77-718D-CC1E-DB49-41F6E12F6D1C}"/>
                  </a:ext>
                </a:extLst>
              </p:cNvPr>
              <p:cNvSpPr/>
              <p:nvPr/>
            </p:nvSpPr>
            <p:spPr>
              <a:xfrm>
                <a:off x="5852436"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38" name="Freeform: Shape 137">
                <a:extLst>
                  <a:ext uri="{FF2B5EF4-FFF2-40B4-BE49-F238E27FC236}">
                    <a16:creationId xmlns:a16="http://schemas.microsoft.com/office/drawing/2014/main" id="{38709FA2-0B04-5166-E190-3C66D0987915}"/>
                  </a:ext>
                </a:extLst>
              </p:cNvPr>
              <p:cNvSpPr/>
              <p:nvPr/>
            </p:nvSpPr>
            <p:spPr>
              <a:xfrm>
                <a:off x="5911683"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39" name="Freeform: Shape 138">
                <a:extLst>
                  <a:ext uri="{FF2B5EF4-FFF2-40B4-BE49-F238E27FC236}">
                    <a16:creationId xmlns:a16="http://schemas.microsoft.com/office/drawing/2014/main" id="{AF768545-82E0-3519-4E59-C7C6FF7CF4D3}"/>
                  </a:ext>
                </a:extLst>
              </p:cNvPr>
              <p:cNvSpPr/>
              <p:nvPr/>
            </p:nvSpPr>
            <p:spPr>
              <a:xfrm>
                <a:off x="5970835"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40" name="Freeform: Shape 139">
                <a:extLst>
                  <a:ext uri="{FF2B5EF4-FFF2-40B4-BE49-F238E27FC236}">
                    <a16:creationId xmlns:a16="http://schemas.microsoft.com/office/drawing/2014/main" id="{B0E5D8FB-FE14-6357-4A44-F9CADC41EDDF}"/>
                  </a:ext>
                </a:extLst>
              </p:cNvPr>
              <p:cNvSpPr/>
              <p:nvPr/>
            </p:nvSpPr>
            <p:spPr>
              <a:xfrm>
                <a:off x="6030082"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41" name="Freeform: Shape 140">
                <a:extLst>
                  <a:ext uri="{FF2B5EF4-FFF2-40B4-BE49-F238E27FC236}">
                    <a16:creationId xmlns:a16="http://schemas.microsoft.com/office/drawing/2014/main" id="{9317AE54-70B1-A088-989F-27D85452B541}"/>
                  </a:ext>
                </a:extLst>
              </p:cNvPr>
              <p:cNvSpPr/>
              <p:nvPr/>
            </p:nvSpPr>
            <p:spPr>
              <a:xfrm>
                <a:off x="6089231"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42" name="Freeform: Shape 141">
                <a:extLst>
                  <a:ext uri="{FF2B5EF4-FFF2-40B4-BE49-F238E27FC236}">
                    <a16:creationId xmlns:a16="http://schemas.microsoft.com/office/drawing/2014/main" id="{5949E7DE-2F28-A842-930D-6C2A6D611922}"/>
                  </a:ext>
                </a:extLst>
              </p:cNvPr>
              <p:cNvSpPr/>
              <p:nvPr/>
            </p:nvSpPr>
            <p:spPr>
              <a:xfrm>
                <a:off x="6148476" y="3481374"/>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43" name="Freeform: Shape 142">
                <a:extLst>
                  <a:ext uri="{FF2B5EF4-FFF2-40B4-BE49-F238E27FC236}">
                    <a16:creationId xmlns:a16="http://schemas.microsoft.com/office/drawing/2014/main" id="{873181B9-46A6-E303-ECA4-1E0986A171C3}"/>
                  </a:ext>
                </a:extLst>
              </p:cNvPr>
              <p:cNvSpPr/>
              <p:nvPr/>
            </p:nvSpPr>
            <p:spPr>
              <a:xfrm>
                <a:off x="6207627"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44" name="Freeform: Shape 143">
                <a:extLst>
                  <a:ext uri="{FF2B5EF4-FFF2-40B4-BE49-F238E27FC236}">
                    <a16:creationId xmlns:a16="http://schemas.microsoft.com/office/drawing/2014/main" id="{2E5EEC7F-8516-7F51-FD04-A3EFC8B9177F}"/>
                  </a:ext>
                </a:extLst>
              </p:cNvPr>
              <p:cNvSpPr/>
              <p:nvPr/>
            </p:nvSpPr>
            <p:spPr>
              <a:xfrm>
                <a:off x="6266872" y="3481374"/>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endParaRPr lang="en-US" dirty="0"/>
              </a:p>
            </p:txBody>
          </p:sp>
          <p:sp>
            <p:nvSpPr>
              <p:cNvPr id="145" name="Freeform: Shape 144">
                <a:extLst>
                  <a:ext uri="{FF2B5EF4-FFF2-40B4-BE49-F238E27FC236}">
                    <a16:creationId xmlns:a16="http://schemas.microsoft.com/office/drawing/2014/main" id="{670FD2DE-B52A-BE1F-33FA-BE5CAF3E4B3A}"/>
                  </a:ext>
                </a:extLst>
              </p:cNvPr>
              <p:cNvSpPr/>
              <p:nvPr/>
            </p:nvSpPr>
            <p:spPr>
              <a:xfrm>
                <a:off x="6326022"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46" name="Freeform: Shape 145">
                <a:extLst>
                  <a:ext uri="{FF2B5EF4-FFF2-40B4-BE49-F238E27FC236}">
                    <a16:creationId xmlns:a16="http://schemas.microsoft.com/office/drawing/2014/main" id="{F2D08A49-685F-F328-282D-4D73396FE093}"/>
                  </a:ext>
                </a:extLst>
              </p:cNvPr>
              <p:cNvSpPr/>
              <p:nvPr/>
            </p:nvSpPr>
            <p:spPr>
              <a:xfrm>
                <a:off x="638526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endParaRPr lang="en-US" dirty="0"/>
              </a:p>
            </p:txBody>
          </p:sp>
          <p:sp>
            <p:nvSpPr>
              <p:cNvPr id="147" name="Freeform: Shape 146">
                <a:extLst>
                  <a:ext uri="{FF2B5EF4-FFF2-40B4-BE49-F238E27FC236}">
                    <a16:creationId xmlns:a16="http://schemas.microsoft.com/office/drawing/2014/main" id="{7166A8A8-A5DA-096E-2A62-8B318F973D37}"/>
                  </a:ext>
                </a:extLst>
              </p:cNvPr>
              <p:cNvSpPr/>
              <p:nvPr/>
            </p:nvSpPr>
            <p:spPr>
              <a:xfrm>
                <a:off x="6444417" y="348137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48" name="Freeform: Shape 147">
                <a:extLst>
                  <a:ext uri="{FF2B5EF4-FFF2-40B4-BE49-F238E27FC236}">
                    <a16:creationId xmlns:a16="http://schemas.microsoft.com/office/drawing/2014/main" id="{5A8CB012-A0E0-3DEC-1402-D31B8907C0DE}"/>
                  </a:ext>
                </a:extLst>
              </p:cNvPr>
              <p:cNvSpPr/>
              <p:nvPr/>
            </p:nvSpPr>
            <p:spPr>
              <a:xfrm>
                <a:off x="6148476" y="354062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49" name="Freeform: Shape 148">
                <a:extLst>
                  <a:ext uri="{FF2B5EF4-FFF2-40B4-BE49-F238E27FC236}">
                    <a16:creationId xmlns:a16="http://schemas.microsoft.com/office/drawing/2014/main" id="{1154338C-66F3-3AD9-2993-355E5F6FD83A}"/>
                  </a:ext>
                </a:extLst>
              </p:cNvPr>
              <p:cNvSpPr/>
              <p:nvPr/>
            </p:nvSpPr>
            <p:spPr>
              <a:xfrm>
                <a:off x="6207627" y="354062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0" name="Freeform: Shape 149">
                <a:extLst>
                  <a:ext uri="{FF2B5EF4-FFF2-40B4-BE49-F238E27FC236}">
                    <a16:creationId xmlns:a16="http://schemas.microsoft.com/office/drawing/2014/main" id="{2EA15874-7154-4AD3-29D5-A8ED6EDF7B99}"/>
                  </a:ext>
                </a:extLst>
              </p:cNvPr>
              <p:cNvSpPr/>
              <p:nvPr/>
            </p:nvSpPr>
            <p:spPr>
              <a:xfrm>
                <a:off x="6266872" y="35406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51" name="Freeform: Shape 150">
                <a:extLst>
                  <a:ext uri="{FF2B5EF4-FFF2-40B4-BE49-F238E27FC236}">
                    <a16:creationId xmlns:a16="http://schemas.microsoft.com/office/drawing/2014/main" id="{B84CE97F-272D-CB51-EB91-4A5F02E77BA9}"/>
                  </a:ext>
                </a:extLst>
              </p:cNvPr>
              <p:cNvSpPr/>
              <p:nvPr/>
            </p:nvSpPr>
            <p:spPr>
              <a:xfrm>
                <a:off x="6326022" y="354062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2" name="Freeform: Shape 151">
                <a:extLst>
                  <a:ext uri="{FF2B5EF4-FFF2-40B4-BE49-F238E27FC236}">
                    <a16:creationId xmlns:a16="http://schemas.microsoft.com/office/drawing/2014/main" id="{D5A4D785-D484-DE03-1754-EC9CCF82FA92}"/>
                  </a:ext>
                </a:extLst>
              </p:cNvPr>
              <p:cNvSpPr/>
              <p:nvPr/>
            </p:nvSpPr>
            <p:spPr>
              <a:xfrm>
                <a:off x="6385268" y="35406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53" name="Freeform: Shape 152">
                <a:extLst>
                  <a:ext uri="{FF2B5EF4-FFF2-40B4-BE49-F238E27FC236}">
                    <a16:creationId xmlns:a16="http://schemas.microsoft.com/office/drawing/2014/main" id="{0C30DF2A-5846-BD1C-CAAF-235A1D41A0CE}"/>
                  </a:ext>
                </a:extLst>
              </p:cNvPr>
              <p:cNvSpPr/>
              <p:nvPr/>
            </p:nvSpPr>
            <p:spPr>
              <a:xfrm>
                <a:off x="6444417" y="3540631"/>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54" name="Freeform: Shape 153">
                <a:extLst>
                  <a:ext uri="{FF2B5EF4-FFF2-40B4-BE49-F238E27FC236}">
                    <a16:creationId xmlns:a16="http://schemas.microsoft.com/office/drawing/2014/main" id="{E1BCB987-24D1-34AC-9CBF-6A420A539025}"/>
                  </a:ext>
                </a:extLst>
              </p:cNvPr>
              <p:cNvSpPr/>
              <p:nvPr/>
            </p:nvSpPr>
            <p:spPr>
              <a:xfrm>
                <a:off x="6148476" y="35997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5" name="Freeform: Shape 154">
                <a:extLst>
                  <a:ext uri="{FF2B5EF4-FFF2-40B4-BE49-F238E27FC236}">
                    <a16:creationId xmlns:a16="http://schemas.microsoft.com/office/drawing/2014/main" id="{D44A56AC-5B52-A533-FC29-B34A3D4E8ED4}"/>
                  </a:ext>
                </a:extLst>
              </p:cNvPr>
              <p:cNvSpPr/>
              <p:nvPr/>
            </p:nvSpPr>
            <p:spPr>
              <a:xfrm>
                <a:off x="6207627"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6" name="Freeform: Shape 155">
                <a:extLst>
                  <a:ext uri="{FF2B5EF4-FFF2-40B4-BE49-F238E27FC236}">
                    <a16:creationId xmlns:a16="http://schemas.microsoft.com/office/drawing/2014/main" id="{CEDFB9E1-A407-8D9F-78C3-664CFA7019F1}"/>
                  </a:ext>
                </a:extLst>
              </p:cNvPr>
              <p:cNvSpPr/>
              <p:nvPr/>
            </p:nvSpPr>
            <p:spPr>
              <a:xfrm>
                <a:off x="6266872" y="35997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57" name="Freeform: Shape 156">
                <a:extLst>
                  <a:ext uri="{FF2B5EF4-FFF2-40B4-BE49-F238E27FC236}">
                    <a16:creationId xmlns:a16="http://schemas.microsoft.com/office/drawing/2014/main" id="{5A47D48A-393A-610D-A3D5-061B28CBC3E4}"/>
                  </a:ext>
                </a:extLst>
              </p:cNvPr>
              <p:cNvSpPr/>
              <p:nvPr/>
            </p:nvSpPr>
            <p:spPr>
              <a:xfrm>
                <a:off x="6326022"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8" name="Freeform: Shape 157">
                <a:extLst>
                  <a:ext uri="{FF2B5EF4-FFF2-40B4-BE49-F238E27FC236}">
                    <a16:creationId xmlns:a16="http://schemas.microsoft.com/office/drawing/2014/main" id="{9A2E2AFC-CDBC-B557-5E88-07D0F0374A0C}"/>
                  </a:ext>
                </a:extLst>
              </p:cNvPr>
              <p:cNvSpPr/>
              <p:nvPr/>
            </p:nvSpPr>
            <p:spPr>
              <a:xfrm>
                <a:off x="6385268" y="35997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59" name="Freeform: Shape 158">
                <a:extLst>
                  <a:ext uri="{FF2B5EF4-FFF2-40B4-BE49-F238E27FC236}">
                    <a16:creationId xmlns:a16="http://schemas.microsoft.com/office/drawing/2014/main" id="{EF29BEFF-D6A9-EE62-082E-616AF64C9AD8}"/>
                  </a:ext>
                </a:extLst>
              </p:cNvPr>
              <p:cNvSpPr/>
              <p:nvPr/>
            </p:nvSpPr>
            <p:spPr>
              <a:xfrm>
                <a:off x="6444417" y="359978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0" name="Freeform: Shape 159">
                <a:extLst>
                  <a:ext uri="{FF2B5EF4-FFF2-40B4-BE49-F238E27FC236}">
                    <a16:creationId xmlns:a16="http://schemas.microsoft.com/office/drawing/2014/main" id="{FD01E4D3-5D93-D13A-4C15-C5A2349BEEE0}"/>
                  </a:ext>
                </a:extLst>
              </p:cNvPr>
              <p:cNvSpPr/>
              <p:nvPr/>
            </p:nvSpPr>
            <p:spPr>
              <a:xfrm>
                <a:off x="6148476" y="365902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1" name="Freeform: Shape 160">
                <a:extLst>
                  <a:ext uri="{FF2B5EF4-FFF2-40B4-BE49-F238E27FC236}">
                    <a16:creationId xmlns:a16="http://schemas.microsoft.com/office/drawing/2014/main" id="{6A994134-3648-6060-F3BD-52532573348F}"/>
                  </a:ext>
                </a:extLst>
              </p:cNvPr>
              <p:cNvSpPr/>
              <p:nvPr/>
            </p:nvSpPr>
            <p:spPr>
              <a:xfrm>
                <a:off x="620762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2" name="Freeform: Shape 161">
                <a:extLst>
                  <a:ext uri="{FF2B5EF4-FFF2-40B4-BE49-F238E27FC236}">
                    <a16:creationId xmlns:a16="http://schemas.microsoft.com/office/drawing/2014/main" id="{1BDE676F-3C6A-B5A3-72B5-D4FBF5772F0E}"/>
                  </a:ext>
                </a:extLst>
              </p:cNvPr>
              <p:cNvSpPr/>
              <p:nvPr/>
            </p:nvSpPr>
            <p:spPr>
              <a:xfrm>
                <a:off x="6266872" y="36590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63" name="Freeform: Shape 162">
                <a:extLst>
                  <a:ext uri="{FF2B5EF4-FFF2-40B4-BE49-F238E27FC236}">
                    <a16:creationId xmlns:a16="http://schemas.microsoft.com/office/drawing/2014/main" id="{23F9F053-2C8D-907D-B66F-98C061C4135B}"/>
                  </a:ext>
                </a:extLst>
              </p:cNvPr>
              <p:cNvSpPr/>
              <p:nvPr/>
            </p:nvSpPr>
            <p:spPr>
              <a:xfrm>
                <a:off x="6326022"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4" name="Freeform: Shape 163">
                <a:extLst>
                  <a:ext uri="{FF2B5EF4-FFF2-40B4-BE49-F238E27FC236}">
                    <a16:creationId xmlns:a16="http://schemas.microsoft.com/office/drawing/2014/main" id="{C3D6A648-248F-8548-916F-FEE80212C92C}"/>
                  </a:ext>
                </a:extLst>
              </p:cNvPr>
              <p:cNvSpPr/>
              <p:nvPr/>
            </p:nvSpPr>
            <p:spPr>
              <a:xfrm>
                <a:off x="6385268"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65" name="Freeform: Shape 164">
                <a:extLst>
                  <a:ext uri="{FF2B5EF4-FFF2-40B4-BE49-F238E27FC236}">
                    <a16:creationId xmlns:a16="http://schemas.microsoft.com/office/drawing/2014/main" id="{1952932B-60A6-CA4C-7A5A-BB15F00077EF}"/>
                  </a:ext>
                </a:extLst>
              </p:cNvPr>
              <p:cNvSpPr/>
              <p:nvPr/>
            </p:nvSpPr>
            <p:spPr>
              <a:xfrm>
                <a:off x="644441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6" name="Freeform: Shape 165">
                <a:extLst>
                  <a:ext uri="{FF2B5EF4-FFF2-40B4-BE49-F238E27FC236}">
                    <a16:creationId xmlns:a16="http://schemas.microsoft.com/office/drawing/2014/main" id="{CC2005B5-3049-978A-30FE-681DDE0EFC34}"/>
                  </a:ext>
                </a:extLst>
              </p:cNvPr>
              <p:cNvSpPr/>
              <p:nvPr/>
            </p:nvSpPr>
            <p:spPr>
              <a:xfrm>
                <a:off x="6148476" y="371817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7" name="Freeform: Shape 166">
                <a:extLst>
                  <a:ext uri="{FF2B5EF4-FFF2-40B4-BE49-F238E27FC236}">
                    <a16:creationId xmlns:a16="http://schemas.microsoft.com/office/drawing/2014/main" id="{718CA6DE-00D6-12AF-D326-D5119729FB74}"/>
                  </a:ext>
                </a:extLst>
              </p:cNvPr>
              <p:cNvSpPr/>
              <p:nvPr/>
            </p:nvSpPr>
            <p:spPr>
              <a:xfrm>
                <a:off x="6207627"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8" name="Freeform: Shape 167">
                <a:extLst>
                  <a:ext uri="{FF2B5EF4-FFF2-40B4-BE49-F238E27FC236}">
                    <a16:creationId xmlns:a16="http://schemas.microsoft.com/office/drawing/2014/main" id="{F48D5E32-AE7E-D2E3-718F-9BB8C5A225CC}"/>
                  </a:ext>
                </a:extLst>
              </p:cNvPr>
              <p:cNvSpPr/>
              <p:nvPr/>
            </p:nvSpPr>
            <p:spPr>
              <a:xfrm>
                <a:off x="6266872" y="371817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69" name="Freeform: Shape 168">
                <a:extLst>
                  <a:ext uri="{FF2B5EF4-FFF2-40B4-BE49-F238E27FC236}">
                    <a16:creationId xmlns:a16="http://schemas.microsoft.com/office/drawing/2014/main" id="{B5C058DE-ADAD-EFEC-9F29-F1FB21A391DA}"/>
                  </a:ext>
                </a:extLst>
              </p:cNvPr>
              <p:cNvSpPr/>
              <p:nvPr/>
            </p:nvSpPr>
            <p:spPr>
              <a:xfrm>
                <a:off x="6326022"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0" name="Freeform: Shape 169">
                <a:extLst>
                  <a:ext uri="{FF2B5EF4-FFF2-40B4-BE49-F238E27FC236}">
                    <a16:creationId xmlns:a16="http://schemas.microsoft.com/office/drawing/2014/main" id="{D3BFD15A-300F-6988-7ECA-6E470C22861B}"/>
                  </a:ext>
                </a:extLst>
              </p:cNvPr>
              <p:cNvSpPr/>
              <p:nvPr/>
            </p:nvSpPr>
            <p:spPr>
              <a:xfrm>
                <a:off x="6385268" y="371817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71" name="Freeform: Shape 170">
                <a:extLst>
                  <a:ext uri="{FF2B5EF4-FFF2-40B4-BE49-F238E27FC236}">
                    <a16:creationId xmlns:a16="http://schemas.microsoft.com/office/drawing/2014/main" id="{EB907456-0383-7663-BDDF-35D00C781351}"/>
                  </a:ext>
                </a:extLst>
              </p:cNvPr>
              <p:cNvSpPr/>
              <p:nvPr/>
            </p:nvSpPr>
            <p:spPr>
              <a:xfrm>
                <a:off x="6444417" y="371817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2" name="Freeform: Shape 171">
                <a:extLst>
                  <a:ext uri="{FF2B5EF4-FFF2-40B4-BE49-F238E27FC236}">
                    <a16:creationId xmlns:a16="http://schemas.microsoft.com/office/drawing/2014/main" id="{9E69EF26-8135-7773-C2F8-BF6692D090FA}"/>
                  </a:ext>
                </a:extLst>
              </p:cNvPr>
              <p:cNvSpPr/>
              <p:nvPr/>
            </p:nvSpPr>
            <p:spPr>
              <a:xfrm>
                <a:off x="6148472" y="377741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73" name="Freeform: Shape 172">
                <a:extLst>
                  <a:ext uri="{FF2B5EF4-FFF2-40B4-BE49-F238E27FC236}">
                    <a16:creationId xmlns:a16="http://schemas.microsoft.com/office/drawing/2014/main" id="{C8AEDAA7-CDE8-4119-4A45-779D810ACF37}"/>
                  </a:ext>
                </a:extLst>
              </p:cNvPr>
              <p:cNvSpPr/>
              <p:nvPr/>
            </p:nvSpPr>
            <p:spPr>
              <a:xfrm>
                <a:off x="6207622" y="377741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74" name="Freeform: Shape 173">
                <a:extLst>
                  <a:ext uri="{FF2B5EF4-FFF2-40B4-BE49-F238E27FC236}">
                    <a16:creationId xmlns:a16="http://schemas.microsoft.com/office/drawing/2014/main" id="{20368BBF-D261-D4E5-195E-27A1ECE8FA3D}"/>
                  </a:ext>
                </a:extLst>
              </p:cNvPr>
              <p:cNvSpPr/>
              <p:nvPr/>
            </p:nvSpPr>
            <p:spPr>
              <a:xfrm>
                <a:off x="6266868" y="3777419"/>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175" name="Freeform: Shape 174">
                <a:extLst>
                  <a:ext uri="{FF2B5EF4-FFF2-40B4-BE49-F238E27FC236}">
                    <a16:creationId xmlns:a16="http://schemas.microsoft.com/office/drawing/2014/main" id="{362627B2-02AC-8A62-23A1-4AEFAEEED5B5}"/>
                  </a:ext>
                </a:extLst>
              </p:cNvPr>
              <p:cNvSpPr/>
              <p:nvPr/>
            </p:nvSpPr>
            <p:spPr>
              <a:xfrm>
                <a:off x="6326024" y="3777383"/>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76" name="Freeform: Shape 175">
                <a:extLst>
                  <a:ext uri="{FF2B5EF4-FFF2-40B4-BE49-F238E27FC236}">
                    <a16:creationId xmlns:a16="http://schemas.microsoft.com/office/drawing/2014/main" id="{CDCD3B8D-C426-0CFC-6697-B2077E4E3C4F}"/>
                  </a:ext>
                </a:extLst>
              </p:cNvPr>
              <p:cNvSpPr/>
              <p:nvPr/>
            </p:nvSpPr>
            <p:spPr>
              <a:xfrm>
                <a:off x="6385287" y="37774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177" name="Freeform: Shape 176">
                <a:extLst>
                  <a:ext uri="{FF2B5EF4-FFF2-40B4-BE49-F238E27FC236}">
                    <a16:creationId xmlns:a16="http://schemas.microsoft.com/office/drawing/2014/main" id="{EF8B444E-3718-B7E1-AA19-F6ACD2B34A4E}"/>
                  </a:ext>
                </a:extLst>
              </p:cNvPr>
              <p:cNvSpPr/>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grpSp>
      </p:grpSp>
    </p:spTree>
    <p:extLst>
      <p:ext uri="{BB962C8B-B14F-4D97-AF65-F5344CB8AC3E}">
        <p14:creationId xmlns:p14="http://schemas.microsoft.com/office/powerpoint/2010/main" val="19854324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B12550C-7832-3C24-18A4-C0898CF2F7E9}"/>
              </a:ext>
            </a:extLst>
          </p:cNvPr>
          <p:cNvPicPr>
            <a:picLocks noChangeAspect="1"/>
          </p:cNvPicPr>
          <p:nvPr/>
        </p:nvPicPr>
        <p:blipFill>
          <a:blip r:embed="rId2"/>
          <a:stretch>
            <a:fillRect/>
          </a:stretch>
        </p:blipFill>
        <p:spPr>
          <a:xfrm>
            <a:off x="6095999" y="1564640"/>
            <a:ext cx="5678957" cy="4013200"/>
          </a:xfrm>
          <a:prstGeom prst="roundRect">
            <a:avLst>
              <a:gd name="adj" fmla="val 8594"/>
            </a:avLst>
          </a:prstGeom>
          <a:solidFill>
            <a:srgbClr val="FFFFFF">
              <a:shade val="85000"/>
            </a:srgbClr>
          </a:solidFill>
          <a:ln>
            <a:noFill/>
          </a:ln>
          <a:effectLst>
            <a:glow rad="228600">
              <a:schemeClr val="accent3">
                <a:satMod val="175000"/>
                <a:alpha val="40000"/>
              </a:schemeClr>
            </a:glow>
            <a:reflection blurRad="12700" stA="38000" endPos="28000" dist="5000" dir="5400000" sy="-100000" algn="bl" rotWithShape="0"/>
          </a:effectLst>
        </p:spPr>
      </p:pic>
      <p:grpSp>
        <p:nvGrpSpPr>
          <p:cNvPr id="4" name="Group 3">
            <a:extLst>
              <a:ext uri="{FF2B5EF4-FFF2-40B4-BE49-F238E27FC236}">
                <a16:creationId xmlns:a16="http://schemas.microsoft.com/office/drawing/2014/main" id="{DFE02CE3-A8D1-2F4E-D037-F2327F75A34D}"/>
              </a:ext>
              <a:ext uri="{C183D7F6-B498-43B3-948B-1728B52AA6E4}">
                <adec:decorative xmlns:adec="http://schemas.microsoft.com/office/drawing/2017/decorative" val="1"/>
              </a:ext>
            </a:extLst>
          </p:cNvPr>
          <p:cNvGrpSpPr/>
          <p:nvPr/>
        </p:nvGrpSpPr>
        <p:grpSpPr>
          <a:xfrm>
            <a:off x="37285" y="33058"/>
            <a:ext cx="1443404" cy="1443418"/>
            <a:chOff x="10154386" y="4452483"/>
            <a:chExt cx="1443404" cy="1443418"/>
          </a:xfrm>
          <a:solidFill>
            <a:schemeClr val="tx1"/>
          </a:solidFill>
        </p:grpSpPr>
        <p:grpSp>
          <p:nvGrpSpPr>
            <p:cNvPr id="5" name="Graphic 4">
              <a:extLst>
                <a:ext uri="{FF2B5EF4-FFF2-40B4-BE49-F238E27FC236}">
                  <a16:creationId xmlns:a16="http://schemas.microsoft.com/office/drawing/2014/main" id="{A9707939-69DE-A01A-3444-1C63EE07CD21}"/>
                </a:ext>
              </a:extLst>
            </p:cNvPr>
            <p:cNvGrpSpPr/>
            <p:nvPr/>
          </p:nvGrpSpPr>
          <p:grpSpPr>
            <a:xfrm>
              <a:off x="10154386" y="4452483"/>
              <a:ext cx="1443404" cy="1443418"/>
              <a:chOff x="5734037" y="3067039"/>
              <a:chExt cx="724483" cy="724489"/>
            </a:xfrm>
            <a:grpFill/>
          </p:grpSpPr>
          <p:sp>
            <p:nvSpPr>
              <p:cNvPr id="176" name="Freeform: Shape 175">
                <a:extLst>
                  <a:ext uri="{FF2B5EF4-FFF2-40B4-BE49-F238E27FC236}">
                    <a16:creationId xmlns:a16="http://schemas.microsoft.com/office/drawing/2014/main" id="{1A61C90C-89DC-6E92-CA29-958FDB541127}"/>
                  </a:ext>
                </a:extLst>
              </p:cNvPr>
              <p:cNvSpPr/>
              <p:nvPr/>
            </p:nvSpPr>
            <p:spPr>
              <a:xfrm>
                <a:off x="5734038" y="3067039"/>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177" name="Freeform: Shape 176">
                <a:extLst>
                  <a:ext uri="{FF2B5EF4-FFF2-40B4-BE49-F238E27FC236}">
                    <a16:creationId xmlns:a16="http://schemas.microsoft.com/office/drawing/2014/main" id="{D3B15A3F-4059-01DD-F192-E8945C34E5F9}"/>
                  </a:ext>
                </a:extLst>
              </p:cNvPr>
              <p:cNvSpPr/>
              <p:nvPr/>
            </p:nvSpPr>
            <p:spPr>
              <a:xfrm>
                <a:off x="5793283"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78" name="Freeform: Shape 177">
                <a:extLst>
                  <a:ext uri="{FF2B5EF4-FFF2-40B4-BE49-F238E27FC236}">
                    <a16:creationId xmlns:a16="http://schemas.microsoft.com/office/drawing/2014/main" id="{05AA24E6-01C4-79C0-7603-3076185F0E15}"/>
                  </a:ext>
                </a:extLst>
              </p:cNvPr>
              <p:cNvSpPr/>
              <p:nvPr/>
            </p:nvSpPr>
            <p:spPr>
              <a:xfrm>
                <a:off x="5852433"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79" name="Freeform: Shape 178">
                <a:extLst>
                  <a:ext uri="{FF2B5EF4-FFF2-40B4-BE49-F238E27FC236}">
                    <a16:creationId xmlns:a16="http://schemas.microsoft.com/office/drawing/2014/main" id="{9F5324F3-77FF-0F15-656D-3570D5C32F46}"/>
                  </a:ext>
                </a:extLst>
              </p:cNvPr>
              <p:cNvSpPr/>
              <p:nvPr/>
            </p:nvSpPr>
            <p:spPr>
              <a:xfrm>
                <a:off x="591167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80" name="Freeform: Shape 179">
                <a:extLst>
                  <a:ext uri="{FF2B5EF4-FFF2-40B4-BE49-F238E27FC236}">
                    <a16:creationId xmlns:a16="http://schemas.microsoft.com/office/drawing/2014/main" id="{DDDFCC6B-1176-3AF9-F8C4-68E76D612A68}"/>
                  </a:ext>
                </a:extLst>
              </p:cNvPr>
              <p:cNvSpPr/>
              <p:nvPr/>
            </p:nvSpPr>
            <p:spPr>
              <a:xfrm>
                <a:off x="597082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81" name="Freeform: Shape 180">
                <a:extLst>
                  <a:ext uri="{FF2B5EF4-FFF2-40B4-BE49-F238E27FC236}">
                    <a16:creationId xmlns:a16="http://schemas.microsoft.com/office/drawing/2014/main" id="{662DA386-2DF2-782A-F12D-9953188F3D21}"/>
                  </a:ext>
                </a:extLst>
              </p:cNvPr>
              <p:cNvSpPr/>
              <p:nvPr/>
            </p:nvSpPr>
            <p:spPr>
              <a:xfrm>
                <a:off x="6030074"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82" name="Freeform: Shape 181">
                <a:extLst>
                  <a:ext uri="{FF2B5EF4-FFF2-40B4-BE49-F238E27FC236}">
                    <a16:creationId xmlns:a16="http://schemas.microsoft.com/office/drawing/2014/main" id="{1B8E1A2A-390F-CAC2-C59C-27EC8AA38043}"/>
                  </a:ext>
                </a:extLst>
              </p:cNvPr>
              <p:cNvSpPr/>
              <p:nvPr/>
            </p:nvSpPr>
            <p:spPr>
              <a:xfrm>
                <a:off x="608922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83" name="Freeform: Shape 182">
                <a:extLst>
                  <a:ext uri="{FF2B5EF4-FFF2-40B4-BE49-F238E27FC236}">
                    <a16:creationId xmlns:a16="http://schemas.microsoft.com/office/drawing/2014/main" id="{71238791-E9C4-041E-6B00-32C9B425E47F}"/>
                  </a:ext>
                </a:extLst>
              </p:cNvPr>
              <p:cNvSpPr/>
              <p:nvPr/>
            </p:nvSpPr>
            <p:spPr>
              <a:xfrm>
                <a:off x="5734038" y="312628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184" name="Freeform: Shape 183">
                <a:extLst>
                  <a:ext uri="{FF2B5EF4-FFF2-40B4-BE49-F238E27FC236}">
                    <a16:creationId xmlns:a16="http://schemas.microsoft.com/office/drawing/2014/main" id="{EDF5F7CA-72AD-CB07-490B-F74AFA14657C}"/>
                  </a:ext>
                </a:extLst>
              </p:cNvPr>
              <p:cNvSpPr/>
              <p:nvPr/>
            </p:nvSpPr>
            <p:spPr>
              <a:xfrm>
                <a:off x="5793283" y="312628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85" name="Freeform: Shape 184">
                <a:extLst>
                  <a:ext uri="{FF2B5EF4-FFF2-40B4-BE49-F238E27FC236}">
                    <a16:creationId xmlns:a16="http://schemas.microsoft.com/office/drawing/2014/main" id="{6E71ED1F-7A4F-E369-CE38-BA050F858BAC}"/>
                  </a:ext>
                </a:extLst>
              </p:cNvPr>
              <p:cNvSpPr/>
              <p:nvPr/>
            </p:nvSpPr>
            <p:spPr>
              <a:xfrm>
                <a:off x="5852433"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86" name="Freeform: Shape 185">
                <a:extLst>
                  <a:ext uri="{FF2B5EF4-FFF2-40B4-BE49-F238E27FC236}">
                    <a16:creationId xmlns:a16="http://schemas.microsoft.com/office/drawing/2014/main" id="{1E86B979-D308-D84D-3ACC-212CD6A8CBFD}"/>
                  </a:ext>
                </a:extLst>
              </p:cNvPr>
              <p:cNvSpPr/>
              <p:nvPr/>
            </p:nvSpPr>
            <p:spPr>
              <a:xfrm>
                <a:off x="591167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87" name="Freeform: Shape 186">
                <a:extLst>
                  <a:ext uri="{FF2B5EF4-FFF2-40B4-BE49-F238E27FC236}">
                    <a16:creationId xmlns:a16="http://schemas.microsoft.com/office/drawing/2014/main" id="{1565881E-DD2C-C5B1-A831-6E67C7EDCB43}"/>
                  </a:ext>
                </a:extLst>
              </p:cNvPr>
              <p:cNvSpPr/>
              <p:nvPr/>
            </p:nvSpPr>
            <p:spPr>
              <a:xfrm>
                <a:off x="597082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88" name="Freeform: Shape 187">
                <a:extLst>
                  <a:ext uri="{FF2B5EF4-FFF2-40B4-BE49-F238E27FC236}">
                    <a16:creationId xmlns:a16="http://schemas.microsoft.com/office/drawing/2014/main" id="{3E04742B-EAC2-DA24-0926-A624CE8A5BF7}"/>
                  </a:ext>
                </a:extLst>
              </p:cNvPr>
              <p:cNvSpPr/>
              <p:nvPr/>
            </p:nvSpPr>
            <p:spPr>
              <a:xfrm>
                <a:off x="6030073" y="312628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89" name="Freeform: Shape 188">
                <a:extLst>
                  <a:ext uri="{FF2B5EF4-FFF2-40B4-BE49-F238E27FC236}">
                    <a16:creationId xmlns:a16="http://schemas.microsoft.com/office/drawing/2014/main" id="{03422291-41D0-AC41-C65F-E91F26B76907}"/>
                  </a:ext>
                </a:extLst>
              </p:cNvPr>
              <p:cNvSpPr/>
              <p:nvPr/>
            </p:nvSpPr>
            <p:spPr>
              <a:xfrm>
                <a:off x="6089224"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90" name="Freeform: Shape 189">
                <a:extLst>
                  <a:ext uri="{FF2B5EF4-FFF2-40B4-BE49-F238E27FC236}">
                    <a16:creationId xmlns:a16="http://schemas.microsoft.com/office/drawing/2014/main" id="{B7904625-284D-B135-DC80-2C7E32961A3A}"/>
                  </a:ext>
                </a:extLst>
              </p:cNvPr>
              <p:cNvSpPr/>
              <p:nvPr/>
            </p:nvSpPr>
            <p:spPr>
              <a:xfrm>
                <a:off x="5734038" y="318543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91" name="Freeform: Shape 190">
                <a:extLst>
                  <a:ext uri="{FF2B5EF4-FFF2-40B4-BE49-F238E27FC236}">
                    <a16:creationId xmlns:a16="http://schemas.microsoft.com/office/drawing/2014/main" id="{1196F725-680F-658C-B23D-C684B6514463}"/>
                  </a:ext>
                </a:extLst>
              </p:cNvPr>
              <p:cNvSpPr/>
              <p:nvPr/>
            </p:nvSpPr>
            <p:spPr>
              <a:xfrm>
                <a:off x="5793283"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92" name="Freeform: Shape 191">
                <a:extLst>
                  <a:ext uri="{FF2B5EF4-FFF2-40B4-BE49-F238E27FC236}">
                    <a16:creationId xmlns:a16="http://schemas.microsoft.com/office/drawing/2014/main" id="{C6453747-BEB5-F12A-4B36-A4CD5F5B052E}"/>
                  </a:ext>
                </a:extLst>
              </p:cNvPr>
              <p:cNvSpPr/>
              <p:nvPr/>
            </p:nvSpPr>
            <p:spPr>
              <a:xfrm>
                <a:off x="5852433"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93" name="Freeform: Shape 192">
                <a:extLst>
                  <a:ext uri="{FF2B5EF4-FFF2-40B4-BE49-F238E27FC236}">
                    <a16:creationId xmlns:a16="http://schemas.microsoft.com/office/drawing/2014/main" id="{16769D12-68C2-94E6-D095-92602B2791DE}"/>
                  </a:ext>
                </a:extLst>
              </p:cNvPr>
              <p:cNvSpPr/>
              <p:nvPr/>
            </p:nvSpPr>
            <p:spPr>
              <a:xfrm>
                <a:off x="591167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94" name="Freeform: Shape 193">
                <a:extLst>
                  <a:ext uri="{FF2B5EF4-FFF2-40B4-BE49-F238E27FC236}">
                    <a16:creationId xmlns:a16="http://schemas.microsoft.com/office/drawing/2014/main" id="{34BE2FBB-E4A6-9E70-9CED-7B3448E6EB32}"/>
                  </a:ext>
                </a:extLst>
              </p:cNvPr>
              <p:cNvSpPr/>
              <p:nvPr/>
            </p:nvSpPr>
            <p:spPr>
              <a:xfrm>
                <a:off x="597082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95" name="Freeform: Shape 194">
                <a:extLst>
                  <a:ext uri="{FF2B5EF4-FFF2-40B4-BE49-F238E27FC236}">
                    <a16:creationId xmlns:a16="http://schemas.microsoft.com/office/drawing/2014/main" id="{E4C1D8AA-84C0-1235-4B5B-64F57BB46761}"/>
                  </a:ext>
                </a:extLst>
              </p:cNvPr>
              <p:cNvSpPr/>
              <p:nvPr/>
            </p:nvSpPr>
            <p:spPr>
              <a:xfrm>
                <a:off x="6030074"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96" name="Freeform: Shape 195">
                <a:extLst>
                  <a:ext uri="{FF2B5EF4-FFF2-40B4-BE49-F238E27FC236}">
                    <a16:creationId xmlns:a16="http://schemas.microsoft.com/office/drawing/2014/main" id="{19EBAC79-4D7D-57B5-0D60-8793F175B696}"/>
                  </a:ext>
                </a:extLst>
              </p:cNvPr>
              <p:cNvSpPr/>
              <p:nvPr/>
            </p:nvSpPr>
            <p:spPr>
              <a:xfrm>
                <a:off x="6089224"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97" name="Freeform: Shape 196">
                <a:extLst>
                  <a:ext uri="{FF2B5EF4-FFF2-40B4-BE49-F238E27FC236}">
                    <a16:creationId xmlns:a16="http://schemas.microsoft.com/office/drawing/2014/main" id="{E1650BD0-D86E-8B48-E711-60AB3617969C}"/>
                  </a:ext>
                </a:extLst>
              </p:cNvPr>
              <p:cNvSpPr/>
              <p:nvPr/>
            </p:nvSpPr>
            <p:spPr>
              <a:xfrm>
                <a:off x="5734038" y="324467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98" name="Freeform: Shape 197">
                <a:extLst>
                  <a:ext uri="{FF2B5EF4-FFF2-40B4-BE49-F238E27FC236}">
                    <a16:creationId xmlns:a16="http://schemas.microsoft.com/office/drawing/2014/main" id="{397A890E-C3A3-C58D-F2BE-1DA6DB752C55}"/>
                  </a:ext>
                </a:extLst>
              </p:cNvPr>
              <p:cNvSpPr/>
              <p:nvPr/>
            </p:nvSpPr>
            <p:spPr>
              <a:xfrm>
                <a:off x="5793283" y="3244677"/>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99" name="Freeform: Shape 198">
                <a:extLst>
                  <a:ext uri="{FF2B5EF4-FFF2-40B4-BE49-F238E27FC236}">
                    <a16:creationId xmlns:a16="http://schemas.microsoft.com/office/drawing/2014/main" id="{9C1A06B8-9E6B-552F-72B7-69DF0CC25B6D}"/>
                  </a:ext>
                </a:extLst>
              </p:cNvPr>
              <p:cNvSpPr/>
              <p:nvPr/>
            </p:nvSpPr>
            <p:spPr>
              <a:xfrm>
                <a:off x="5852433"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00" name="Freeform: Shape 199">
                <a:extLst>
                  <a:ext uri="{FF2B5EF4-FFF2-40B4-BE49-F238E27FC236}">
                    <a16:creationId xmlns:a16="http://schemas.microsoft.com/office/drawing/2014/main" id="{2800B10B-040B-ABD6-3309-A06AA5349FA5}"/>
                  </a:ext>
                </a:extLst>
              </p:cNvPr>
              <p:cNvSpPr/>
              <p:nvPr/>
            </p:nvSpPr>
            <p:spPr>
              <a:xfrm>
                <a:off x="591167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01" name="Freeform: Shape 200">
                <a:extLst>
                  <a:ext uri="{FF2B5EF4-FFF2-40B4-BE49-F238E27FC236}">
                    <a16:creationId xmlns:a16="http://schemas.microsoft.com/office/drawing/2014/main" id="{F1E62DDC-128F-02E6-D5DB-DA577EEE7867}"/>
                  </a:ext>
                </a:extLst>
              </p:cNvPr>
              <p:cNvSpPr/>
              <p:nvPr/>
            </p:nvSpPr>
            <p:spPr>
              <a:xfrm>
                <a:off x="597082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02" name="Freeform: Shape 201">
                <a:extLst>
                  <a:ext uri="{FF2B5EF4-FFF2-40B4-BE49-F238E27FC236}">
                    <a16:creationId xmlns:a16="http://schemas.microsoft.com/office/drawing/2014/main" id="{2829FE47-B537-37A9-40FC-F05868E8CB1D}"/>
                  </a:ext>
                </a:extLst>
              </p:cNvPr>
              <p:cNvSpPr/>
              <p:nvPr/>
            </p:nvSpPr>
            <p:spPr>
              <a:xfrm>
                <a:off x="6030073" y="324467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03" name="Freeform: Shape 202">
                <a:extLst>
                  <a:ext uri="{FF2B5EF4-FFF2-40B4-BE49-F238E27FC236}">
                    <a16:creationId xmlns:a16="http://schemas.microsoft.com/office/drawing/2014/main" id="{DE489C71-6D47-8B6F-F3A6-BF4BF439F52C}"/>
                  </a:ext>
                </a:extLst>
              </p:cNvPr>
              <p:cNvSpPr/>
              <p:nvPr/>
            </p:nvSpPr>
            <p:spPr>
              <a:xfrm>
                <a:off x="6089224"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04" name="Freeform: Shape 203">
                <a:extLst>
                  <a:ext uri="{FF2B5EF4-FFF2-40B4-BE49-F238E27FC236}">
                    <a16:creationId xmlns:a16="http://schemas.microsoft.com/office/drawing/2014/main" id="{6853D2D9-0FBF-3756-4F99-E060F032E9B8}"/>
                  </a:ext>
                </a:extLst>
              </p:cNvPr>
              <p:cNvSpPr/>
              <p:nvPr/>
            </p:nvSpPr>
            <p:spPr>
              <a:xfrm>
                <a:off x="5734038" y="330382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205" name="Freeform: Shape 204">
                <a:extLst>
                  <a:ext uri="{FF2B5EF4-FFF2-40B4-BE49-F238E27FC236}">
                    <a16:creationId xmlns:a16="http://schemas.microsoft.com/office/drawing/2014/main" id="{8F4736AD-5D8E-4FCB-15B9-94D6B4BBCC68}"/>
                  </a:ext>
                </a:extLst>
              </p:cNvPr>
              <p:cNvSpPr/>
              <p:nvPr/>
            </p:nvSpPr>
            <p:spPr>
              <a:xfrm>
                <a:off x="5793283"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06" name="Freeform: Shape 205">
                <a:extLst>
                  <a:ext uri="{FF2B5EF4-FFF2-40B4-BE49-F238E27FC236}">
                    <a16:creationId xmlns:a16="http://schemas.microsoft.com/office/drawing/2014/main" id="{C4A32759-EDF7-B02A-1143-ADE1DC84369E}"/>
                  </a:ext>
                </a:extLst>
              </p:cNvPr>
              <p:cNvSpPr/>
              <p:nvPr/>
            </p:nvSpPr>
            <p:spPr>
              <a:xfrm>
                <a:off x="5852433"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07" name="Freeform: Shape 206">
                <a:extLst>
                  <a:ext uri="{FF2B5EF4-FFF2-40B4-BE49-F238E27FC236}">
                    <a16:creationId xmlns:a16="http://schemas.microsoft.com/office/drawing/2014/main" id="{C09CE5C4-3973-D70D-893E-C809090AD99D}"/>
                  </a:ext>
                </a:extLst>
              </p:cNvPr>
              <p:cNvSpPr/>
              <p:nvPr/>
            </p:nvSpPr>
            <p:spPr>
              <a:xfrm>
                <a:off x="591167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08" name="Freeform: Shape 207">
                <a:extLst>
                  <a:ext uri="{FF2B5EF4-FFF2-40B4-BE49-F238E27FC236}">
                    <a16:creationId xmlns:a16="http://schemas.microsoft.com/office/drawing/2014/main" id="{68AEB4CD-9591-3F72-3A44-A9E0FA65EE0F}"/>
                  </a:ext>
                </a:extLst>
              </p:cNvPr>
              <p:cNvSpPr/>
              <p:nvPr/>
            </p:nvSpPr>
            <p:spPr>
              <a:xfrm>
                <a:off x="597082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09" name="Freeform: Shape 208">
                <a:extLst>
                  <a:ext uri="{FF2B5EF4-FFF2-40B4-BE49-F238E27FC236}">
                    <a16:creationId xmlns:a16="http://schemas.microsoft.com/office/drawing/2014/main" id="{7D92E5DC-B0D0-465F-7A9A-FF9216FD329A}"/>
                  </a:ext>
                </a:extLst>
              </p:cNvPr>
              <p:cNvSpPr/>
              <p:nvPr/>
            </p:nvSpPr>
            <p:spPr>
              <a:xfrm>
                <a:off x="6030073" y="330382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10" name="Freeform: Shape 209">
                <a:extLst>
                  <a:ext uri="{FF2B5EF4-FFF2-40B4-BE49-F238E27FC236}">
                    <a16:creationId xmlns:a16="http://schemas.microsoft.com/office/drawing/2014/main" id="{57B43A68-2836-4E0A-761A-0AD9758F0DEC}"/>
                  </a:ext>
                </a:extLst>
              </p:cNvPr>
              <p:cNvSpPr/>
              <p:nvPr/>
            </p:nvSpPr>
            <p:spPr>
              <a:xfrm>
                <a:off x="608922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11" name="Freeform: Shape 210">
                <a:extLst>
                  <a:ext uri="{FF2B5EF4-FFF2-40B4-BE49-F238E27FC236}">
                    <a16:creationId xmlns:a16="http://schemas.microsoft.com/office/drawing/2014/main" id="{4C493330-8DE6-6707-AA22-FB0218FD9FCB}"/>
                  </a:ext>
                </a:extLst>
              </p:cNvPr>
              <p:cNvSpPr/>
              <p:nvPr/>
            </p:nvSpPr>
            <p:spPr>
              <a:xfrm>
                <a:off x="5734038" y="3363074"/>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212" name="Freeform: Shape 211">
                <a:extLst>
                  <a:ext uri="{FF2B5EF4-FFF2-40B4-BE49-F238E27FC236}">
                    <a16:creationId xmlns:a16="http://schemas.microsoft.com/office/drawing/2014/main" id="{D96D92F3-2A0F-E056-7279-E337C5AC140B}"/>
                  </a:ext>
                </a:extLst>
              </p:cNvPr>
              <p:cNvSpPr/>
              <p:nvPr/>
            </p:nvSpPr>
            <p:spPr>
              <a:xfrm>
                <a:off x="5793283"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13" name="Freeform: Shape 212">
                <a:extLst>
                  <a:ext uri="{FF2B5EF4-FFF2-40B4-BE49-F238E27FC236}">
                    <a16:creationId xmlns:a16="http://schemas.microsoft.com/office/drawing/2014/main" id="{4572714C-F70F-EE4B-F691-7C07CE04054B}"/>
                  </a:ext>
                </a:extLst>
              </p:cNvPr>
              <p:cNvSpPr/>
              <p:nvPr/>
            </p:nvSpPr>
            <p:spPr>
              <a:xfrm>
                <a:off x="5852433"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14" name="Freeform: Shape 213">
                <a:extLst>
                  <a:ext uri="{FF2B5EF4-FFF2-40B4-BE49-F238E27FC236}">
                    <a16:creationId xmlns:a16="http://schemas.microsoft.com/office/drawing/2014/main" id="{B0BD7A7D-D3DC-9D47-921E-AA505DDFBE81}"/>
                  </a:ext>
                </a:extLst>
              </p:cNvPr>
              <p:cNvSpPr/>
              <p:nvPr/>
            </p:nvSpPr>
            <p:spPr>
              <a:xfrm>
                <a:off x="591167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15" name="Freeform: Shape 214">
                <a:extLst>
                  <a:ext uri="{FF2B5EF4-FFF2-40B4-BE49-F238E27FC236}">
                    <a16:creationId xmlns:a16="http://schemas.microsoft.com/office/drawing/2014/main" id="{08DC1F7A-12DE-6EB0-4B16-DF71D56E87FF}"/>
                  </a:ext>
                </a:extLst>
              </p:cNvPr>
              <p:cNvSpPr/>
              <p:nvPr/>
            </p:nvSpPr>
            <p:spPr>
              <a:xfrm>
                <a:off x="597082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16" name="Freeform: Shape 215">
                <a:extLst>
                  <a:ext uri="{FF2B5EF4-FFF2-40B4-BE49-F238E27FC236}">
                    <a16:creationId xmlns:a16="http://schemas.microsoft.com/office/drawing/2014/main" id="{C916DEED-5A31-4F71-C01F-130684BD12B5}"/>
                  </a:ext>
                </a:extLst>
              </p:cNvPr>
              <p:cNvSpPr/>
              <p:nvPr/>
            </p:nvSpPr>
            <p:spPr>
              <a:xfrm>
                <a:off x="6030073" y="3363074"/>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17" name="Freeform: Shape 216">
                <a:extLst>
                  <a:ext uri="{FF2B5EF4-FFF2-40B4-BE49-F238E27FC236}">
                    <a16:creationId xmlns:a16="http://schemas.microsoft.com/office/drawing/2014/main" id="{C50C0659-67C8-BDEF-42C0-29DD4771D846}"/>
                  </a:ext>
                </a:extLst>
              </p:cNvPr>
              <p:cNvSpPr/>
              <p:nvPr/>
            </p:nvSpPr>
            <p:spPr>
              <a:xfrm>
                <a:off x="608922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18" name="Freeform: Shape 217">
                <a:extLst>
                  <a:ext uri="{FF2B5EF4-FFF2-40B4-BE49-F238E27FC236}">
                    <a16:creationId xmlns:a16="http://schemas.microsoft.com/office/drawing/2014/main" id="{80ECE020-C900-479E-2AC4-E57903E9EE57}"/>
                  </a:ext>
                </a:extLst>
              </p:cNvPr>
              <p:cNvSpPr/>
              <p:nvPr/>
            </p:nvSpPr>
            <p:spPr>
              <a:xfrm>
                <a:off x="5734038" y="34222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219" name="Freeform: Shape 218">
                <a:extLst>
                  <a:ext uri="{FF2B5EF4-FFF2-40B4-BE49-F238E27FC236}">
                    <a16:creationId xmlns:a16="http://schemas.microsoft.com/office/drawing/2014/main" id="{01D8A3CD-B302-7170-307C-D66AAAD51663}"/>
                  </a:ext>
                </a:extLst>
              </p:cNvPr>
              <p:cNvSpPr/>
              <p:nvPr/>
            </p:nvSpPr>
            <p:spPr>
              <a:xfrm>
                <a:off x="5793283"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20" name="Freeform: Shape 219">
                <a:extLst>
                  <a:ext uri="{FF2B5EF4-FFF2-40B4-BE49-F238E27FC236}">
                    <a16:creationId xmlns:a16="http://schemas.microsoft.com/office/drawing/2014/main" id="{58D51C50-AFEC-E4FE-D36B-3AEEA68A6F15}"/>
                  </a:ext>
                </a:extLst>
              </p:cNvPr>
              <p:cNvSpPr/>
              <p:nvPr/>
            </p:nvSpPr>
            <p:spPr>
              <a:xfrm>
                <a:off x="5852433"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21" name="Freeform: Shape 220">
                <a:extLst>
                  <a:ext uri="{FF2B5EF4-FFF2-40B4-BE49-F238E27FC236}">
                    <a16:creationId xmlns:a16="http://schemas.microsoft.com/office/drawing/2014/main" id="{4CE9E941-3BDD-B0FB-A2FB-8DB9989E6825}"/>
                  </a:ext>
                </a:extLst>
              </p:cNvPr>
              <p:cNvSpPr/>
              <p:nvPr/>
            </p:nvSpPr>
            <p:spPr>
              <a:xfrm>
                <a:off x="591167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22" name="Freeform: Shape 221">
                <a:extLst>
                  <a:ext uri="{FF2B5EF4-FFF2-40B4-BE49-F238E27FC236}">
                    <a16:creationId xmlns:a16="http://schemas.microsoft.com/office/drawing/2014/main" id="{83DB6D00-77D7-217F-29A7-DB91127DA91D}"/>
                  </a:ext>
                </a:extLst>
              </p:cNvPr>
              <p:cNvSpPr/>
              <p:nvPr/>
            </p:nvSpPr>
            <p:spPr>
              <a:xfrm>
                <a:off x="597082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23" name="Freeform: Shape 222">
                <a:extLst>
                  <a:ext uri="{FF2B5EF4-FFF2-40B4-BE49-F238E27FC236}">
                    <a16:creationId xmlns:a16="http://schemas.microsoft.com/office/drawing/2014/main" id="{3FC3FF74-395B-6C36-EB6C-8EA8D6CB2F1C}"/>
                  </a:ext>
                </a:extLst>
              </p:cNvPr>
              <p:cNvSpPr/>
              <p:nvPr/>
            </p:nvSpPr>
            <p:spPr>
              <a:xfrm>
                <a:off x="6030073" y="34222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24" name="Freeform: Shape 223">
                <a:extLst>
                  <a:ext uri="{FF2B5EF4-FFF2-40B4-BE49-F238E27FC236}">
                    <a16:creationId xmlns:a16="http://schemas.microsoft.com/office/drawing/2014/main" id="{52E4232F-720D-9D74-D597-C4F0301AF117}"/>
                  </a:ext>
                </a:extLst>
              </p:cNvPr>
              <p:cNvSpPr/>
              <p:nvPr/>
            </p:nvSpPr>
            <p:spPr>
              <a:xfrm>
                <a:off x="608922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25" name="Freeform: Shape 224">
                <a:extLst>
                  <a:ext uri="{FF2B5EF4-FFF2-40B4-BE49-F238E27FC236}">
                    <a16:creationId xmlns:a16="http://schemas.microsoft.com/office/drawing/2014/main" id="{C0B8A760-7975-ADE8-67B5-86F7497B6C89}"/>
                  </a:ext>
                </a:extLst>
              </p:cNvPr>
              <p:cNvSpPr/>
              <p:nvPr/>
            </p:nvSpPr>
            <p:spPr>
              <a:xfrm>
                <a:off x="6148469"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226" name="Freeform: Shape 225">
                <a:extLst>
                  <a:ext uri="{FF2B5EF4-FFF2-40B4-BE49-F238E27FC236}">
                    <a16:creationId xmlns:a16="http://schemas.microsoft.com/office/drawing/2014/main" id="{9C5DAA6F-4C7E-1451-BD93-521BBF8531FE}"/>
                  </a:ext>
                </a:extLst>
              </p:cNvPr>
              <p:cNvSpPr/>
              <p:nvPr/>
            </p:nvSpPr>
            <p:spPr>
              <a:xfrm>
                <a:off x="620762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227" name="Freeform: Shape 226">
                <a:extLst>
                  <a:ext uri="{FF2B5EF4-FFF2-40B4-BE49-F238E27FC236}">
                    <a16:creationId xmlns:a16="http://schemas.microsoft.com/office/drawing/2014/main" id="{F9014C7A-ED2F-A899-33FA-FB46D1F6735B}"/>
                  </a:ext>
                </a:extLst>
              </p:cNvPr>
              <p:cNvSpPr/>
              <p:nvPr/>
            </p:nvSpPr>
            <p:spPr>
              <a:xfrm>
                <a:off x="6266865" y="3067039"/>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endParaRPr lang="en-US" dirty="0"/>
              </a:p>
            </p:txBody>
          </p:sp>
          <p:sp>
            <p:nvSpPr>
              <p:cNvPr id="228" name="Freeform: Shape 227">
                <a:extLst>
                  <a:ext uri="{FF2B5EF4-FFF2-40B4-BE49-F238E27FC236}">
                    <a16:creationId xmlns:a16="http://schemas.microsoft.com/office/drawing/2014/main" id="{EF482F94-6BF8-6107-FB4C-CC228C8AB79F}"/>
                  </a:ext>
                </a:extLst>
              </p:cNvPr>
              <p:cNvSpPr/>
              <p:nvPr/>
            </p:nvSpPr>
            <p:spPr>
              <a:xfrm>
                <a:off x="632601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229" name="Freeform: Shape 228">
                <a:extLst>
                  <a:ext uri="{FF2B5EF4-FFF2-40B4-BE49-F238E27FC236}">
                    <a16:creationId xmlns:a16="http://schemas.microsoft.com/office/drawing/2014/main" id="{086DE97B-FB7E-2FCA-AAF6-374C821940A3}"/>
                  </a:ext>
                </a:extLst>
              </p:cNvPr>
              <p:cNvSpPr/>
              <p:nvPr/>
            </p:nvSpPr>
            <p:spPr>
              <a:xfrm>
                <a:off x="638526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endParaRPr lang="en-US" dirty="0"/>
              </a:p>
            </p:txBody>
          </p:sp>
          <p:sp>
            <p:nvSpPr>
              <p:cNvPr id="230" name="Freeform: Shape 229">
                <a:extLst>
                  <a:ext uri="{FF2B5EF4-FFF2-40B4-BE49-F238E27FC236}">
                    <a16:creationId xmlns:a16="http://schemas.microsoft.com/office/drawing/2014/main" id="{E331376D-2B83-FAAC-C69F-3D7CCDF51060}"/>
                  </a:ext>
                </a:extLst>
              </p:cNvPr>
              <p:cNvSpPr/>
              <p:nvPr/>
            </p:nvSpPr>
            <p:spPr>
              <a:xfrm>
                <a:off x="644441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231" name="Freeform: Shape 230">
                <a:extLst>
                  <a:ext uri="{FF2B5EF4-FFF2-40B4-BE49-F238E27FC236}">
                    <a16:creationId xmlns:a16="http://schemas.microsoft.com/office/drawing/2014/main" id="{C2B45B0F-8CC0-6A57-637E-FF8676B8D741}"/>
                  </a:ext>
                </a:extLst>
              </p:cNvPr>
              <p:cNvSpPr/>
              <p:nvPr/>
            </p:nvSpPr>
            <p:spPr>
              <a:xfrm>
                <a:off x="6148469" y="312628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32" name="Freeform: Shape 231">
                <a:extLst>
                  <a:ext uri="{FF2B5EF4-FFF2-40B4-BE49-F238E27FC236}">
                    <a16:creationId xmlns:a16="http://schemas.microsoft.com/office/drawing/2014/main" id="{48CE658A-5C77-DB54-04B1-37F55C2364AF}"/>
                  </a:ext>
                </a:extLst>
              </p:cNvPr>
              <p:cNvSpPr/>
              <p:nvPr/>
            </p:nvSpPr>
            <p:spPr>
              <a:xfrm>
                <a:off x="620762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33" name="Freeform: Shape 232">
                <a:extLst>
                  <a:ext uri="{FF2B5EF4-FFF2-40B4-BE49-F238E27FC236}">
                    <a16:creationId xmlns:a16="http://schemas.microsoft.com/office/drawing/2014/main" id="{58ABA315-235F-A40F-8504-726429538C7B}"/>
                  </a:ext>
                </a:extLst>
              </p:cNvPr>
              <p:cNvSpPr/>
              <p:nvPr/>
            </p:nvSpPr>
            <p:spPr>
              <a:xfrm>
                <a:off x="6266865" y="312628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234" name="Freeform: Shape 233">
                <a:extLst>
                  <a:ext uri="{FF2B5EF4-FFF2-40B4-BE49-F238E27FC236}">
                    <a16:creationId xmlns:a16="http://schemas.microsoft.com/office/drawing/2014/main" id="{C4D8D808-E51E-9BC1-1D15-146DCF260ABD}"/>
                  </a:ext>
                </a:extLst>
              </p:cNvPr>
              <p:cNvSpPr/>
              <p:nvPr/>
            </p:nvSpPr>
            <p:spPr>
              <a:xfrm>
                <a:off x="6326014"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35" name="Freeform: Shape 234">
                <a:extLst>
                  <a:ext uri="{FF2B5EF4-FFF2-40B4-BE49-F238E27FC236}">
                    <a16:creationId xmlns:a16="http://schemas.microsoft.com/office/drawing/2014/main" id="{1631D854-474A-5932-6D55-95EF95D46AC8}"/>
                  </a:ext>
                </a:extLst>
              </p:cNvPr>
              <p:cNvSpPr/>
              <p:nvPr/>
            </p:nvSpPr>
            <p:spPr>
              <a:xfrm>
                <a:off x="638526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236" name="Freeform: Shape 235">
                <a:extLst>
                  <a:ext uri="{FF2B5EF4-FFF2-40B4-BE49-F238E27FC236}">
                    <a16:creationId xmlns:a16="http://schemas.microsoft.com/office/drawing/2014/main" id="{A5CCB176-63A0-C630-2119-14FE3E618DC4}"/>
                  </a:ext>
                </a:extLst>
              </p:cNvPr>
              <p:cNvSpPr/>
              <p:nvPr/>
            </p:nvSpPr>
            <p:spPr>
              <a:xfrm>
                <a:off x="6444410" y="312628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237" name="Freeform: Shape 236">
                <a:extLst>
                  <a:ext uri="{FF2B5EF4-FFF2-40B4-BE49-F238E27FC236}">
                    <a16:creationId xmlns:a16="http://schemas.microsoft.com/office/drawing/2014/main" id="{EAA9B1C0-4BBF-A130-D6E0-23FE5AC03C1F}"/>
                  </a:ext>
                </a:extLst>
              </p:cNvPr>
              <p:cNvSpPr/>
              <p:nvPr/>
            </p:nvSpPr>
            <p:spPr>
              <a:xfrm>
                <a:off x="6148469" y="3185433"/>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38" name="Freeform: Shape 237">
                <a:extLst>
                  <a:ext uri="{FF2B5EF4-FFF2-40B4-BE49-F238E27FC236}">
                    <a16:creationId xmlns:a16="http://schemas.microsoft.com/office/drawing/2014/main" id="{1C8BD1D9-27E8-567C-C37B-D9BC5887456B}"/>
                  </a:ext>
                </a:extLst>
              </p:cNvPr>
              <p:cNvSpPr/>
              <p:nvPr/>
            </p:nvSpPr>
            <p:spPr>
              <a:xfrm>
                <a:off x="620762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39" name="Freeform: Shape 238">
                <a:extLst>
                  <a:ext uri="{FF2B5EF4-FFF2-40B4-BE49-F238E27FC236}">
                    <a16:creationId xmlns:a16="http://schemas.microsoft.com/office/drawing/2014/main" id="{5DEFEE5A-6D15-A844-3F34-3902DC57395A}"/>
                  </a:ext>
                </a:extLst>
              </p:cNvPr>
              <p:cNvSpPr/>
              <p:nvPr/>
            </p:nvSpPr>
            <p:spPr>
              <a:xfrm>
                <a:off x="6266865" y="3185433"/>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240" name="Freeform: Shape 239">
                <a:extLst>
                  <a:ext uri="{FF2B5EF4-FFF2-40B4-BE49-F238E27FC236}">
                    <a16:creationId xmlns:a16="http://schemas.microsoft.com/office/drawing/2014/main" id="{E8B05F90-F4E0-B14D-1EF5-1D5AADE4DFB4}"/>
                  </a:ext>
                </a:extLst>
              </p:cNvPr>
              <p:cNvSpPr/>
              <p:nvPr/>
            </p:nvSpPr>
            <p:spPr>
              <a:xfrm>
                <a:off x="6326014"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41" name="Freeform: Shape 240">
                <a:extLst>
                  <a:ext uri="{FF2B5EF4-FFF2-40B4-BE49-F238E27FC236}">
                    <a16:creationId xmlns:a16="http://schemas.microsoft.com/office/drawing/2014/main" id="{0E921EA7-F23D-608D-248A-09FA86014D53}"/>
                  </a:ext>
                </a:extLst>
              </p:cNvPr>
              <p:cNvSpPr/>
              <p:nvPr/>
            </p:nvSpPr>
            <p:spPr>
              <a:xfrm>
                <a:off x="638526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242" name="Freeform: Shape 241">
                <a:extLst>
                  <a:ext uri="{FF2B5EF4-FFF2-40B4-BE49-F238E27FC236}">
                    <a16:creationId xmlns:a16="http://schemas.microsoft.com/office/drawing/2014/main" id="{08CA0326-0D9A-6C6A-7D7A-92EA7335E9D6}"/>
                  </a:ext>
                </a:extLst>
              </p:cNvPr>
              <p:cNvSpPr/>
              <p:nvPr/>
            </p:nvSpPr>
            <p:spPr>
              <a:xfrm>
                <a:off x="6444410" y="318543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243" name="Freeform: Shape 242">
                <a:extLst>
                  <a:ext uri="{FF2B5EF4-FFF2-40B4-BE49-F238E27FC236}">
                    <a16:creationId xmlns:a16="http://schemas.microsoft.com/office/drawing/2014/main" id="{4F4D6392-AE0A-CE4D-DBDF-F6B4952B1629}"/>
                  </a:ext>
                </a:extLst>
              </p:cNvPr>
              <p:cNvSpPr/>
              <p:nvPr/>
            </p:nvSpPr>
            <p:spPr>
              <a:xfrm>
                <a:off x="6148469" y="3244676"/>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44" name="Freeform: Shape 243">
                <a:extLst>
                  <a:ext uri="{FF2B5EF4-FFF2-40B4-BE49-F238E27FC236}">
                    <a16:creationId xmlns:a16="http://schemas.microsoft.com/office/drawing/2014/main" id="{CFDE6B30-9A41-174C-30D1-A46A1F0359F5}"/>
                  </a:ext>
                </a:extLst>
              </p:cNvPr>
              <p:cNvSpPr/>
              <p:nvPr/>
            </p:nvSpPr>
            <p:spPr>
              <a:xfrm>
                <a:off x="620762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45" name="Freeform: Shape 244">
                <a:extLst>
                  <a:ext uri="{FF2B5EF4-FFF2-40B4-BE49-F238E27FC236}">
                    <a16:creationId xmlns:a16="http://schemas.microsoft.com/office/drawing/2014/main" id="{CD3153A0-0280-D27D-1813-7FF6F868C31B}"/>
                  </a:ext>
                </a:extLst>
              </p:cNvPr>
              <p:cNvSpPr/>
              <p:nvPr/>
            </p:nvSpPr>
            <p:spPr>
              <a:xfrm>
                <a:off x="6266865" y="3244676"/>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246" name="Freeform: Shape 245">
                <a:extLst>
                  <a:ext uri="{FF2B5EF4-FFF2-40B4-BE49-F238E27FC236}">
                    <a16:creationId xmlns:a16="http://schemas.microsoft.com/office/drawing/2014/main" id="{6AE4FC30-EA9D-2C2B-1615-7179B0E39D25}"/>
                  </a:ext>
                </a:extLst>
              </p:cNvPr>
              <p:cNvSpPr/>
              <p:nvPr/>
            </p:nvSpPr>
            <p:spPr>
              <a:xfrm>
                <a:off x="6326014"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47" name="Freeform: Shape 246">
                <a:extLst>
                  <a:ext uri="{FF2B5EF4-FFF2-40B4-BE49-F238E27FC236}">
                    <a16:creationId xmlns:a16="http://schemas.microsoft.com/office/drawing/2014/main" id="{22C5C3F3-118D-92A2-CDE4-33D88C03848B}"/>
                  </a:ext>
                </a:extLst>
              </p:cNvPr>
              <p:cNvSpPr/>
              <p:nvPr/>
            </p:nvSpPr>
            <p:spPr>
              <a:xfrm>
                <a:off x="638526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248" name="Freeform: Shape 247">
                <a:extLst>
                  <a:ext uri="{FF2B5EF4-FFF2-40B4-BE49-F238E27FC236}">
                    <a16:creationId xmlns:a16="http://schemas.microsoft.com/office/drawing/2014/main" id="{07A9191D-C044-6E4E-0B8C-FD297B2002D4}"/>
                  </a:ext>
                </a:extLst>
              </p:cNvPr>
              <p:cNvSpPr/>
              <p:nvPr/>
            </p:nvSpPr>
            <p:spPr>
              <a:xfrm>
                <a:off x="6444410" y="32446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49" name="Freeform: Shape 248">
                <a:extLst>
                  <a:ext uri="{FF2B5EF4-FFF2-40B4-BE49-F238E27FC236}">
                    <a16:creationId xmlns:a16="http://schemas.microsoft.com/office/drawing/2014/main" id="{B209A41D-7457-193B-2FE1-3047449A114E}"/>
                  </a:ext>
                </a:extLst>
              </p:cNvPr>
              <p:cNvSpPr/>
              <p:nvPr/>
            </p:nvSpPr>
            <p:spPr>
              <a:xfrm>
                <a:off x="6148469"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50" name="Freeform: Shape 249">
                <a:extLst>
                  <a:ext uri="{FF2B5EF4-FFF2-40B4-BE49-F238E27FC236}">
                    <a16:creationId xmlns:a16="http://schemas.microsoft.com/office/drawing/2014/main" id="{F6C3308B-36BB-AF03-4345-E03847B84081}"/>
                  </a:ext>
                </a:extLst>
              </p:cNvPr>
              <p:cNvSpPr/>
              <p:nvPr/>
            </p:nvSpPr>
            <p:spPr>
              <a:xfrm>
                <a:off x="620762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51" name="Freeform: Shape 250">
                <a:extLst>
                  <a:ext uri="{FF2B5EF4-FFF2-40B4-BE49-F238E27FC236}">
                    <a16:creationId xmlns:a16="http://schemas.microsoft.com/office/drawing/2014/main" id="{DC1D4B51-9C77-351B-093D-149F49991EB8}"/>
                  </a:ext>
                </a:extLst>
              </p:cNvPr>
              <p:cNvSpPr/>
              <p:nvPr/>
            </p:nvSpPr>
            <p:spPr>
              <a:xfrm>
                <a:off x="6266865" y="330382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252" name="Freeform: Shape 251">
                <a:extLst>
                  <a:ext uri="{FF2B5EF4-FFF2-40B4-BE49-F238E27FC236}">
                    <a16:creationId xmlns:a16="http://schemas.microsoft.com/office/drawing/2014/main" id="{403213C6-C798-9A31-9027-DE58A67BDDD5}"/>
                  </a:ext>
                </a:extLst>
              </p:cNvPr>
              <p:cNvSpPr/>
              <p:nvPr/>
            </p:nvSpPr>
            <p:spPr>
              <a:xfrm>
                <a:off x="632601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53" name="Freeform: Shape 252">
                <a:extLst>
                  <a:ext uri="{FF2B5EF4-FFF2-40B4-BE49-F238E27FC236}">
                    <a16:creationId xmlns:a16="http://schemas.microsoft.com/office/drawing/2014/main" id="{0571A06F-EB1A-2678-0A39-B6F38888C282}"/>
                  </a:ext>
                </a:extLst>
              </p:cNvPr>
              <p:cNvSpPr/>
              <p:nvPr/>
            </p:nvSpPr>
            <p:spPr>
              <a:xfrm>
                <a:off x="638526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254" name="Freeform: Shape 253">
                <a:extLst>
                  <a:ext uri="{FF2B5EF4-FFF2-40B4-BE49-F238E27FC236}">
                    <a16:creationId xmlns:a16="http://schemas.microsoft.com/office/drawing/2014/main" id="{B4EE9676-71D4-7077-1738-BE531CE9B663}"/>
                  </a:ext>
                </a:extLst>
              </p:cNvPr>
              <p:cNvSpPr/>
              <p:nvPr/>
            </p:nvSpPr>
            <p:spPr>
              <a:xfrm>
                <a:off x="644441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55" name="Freeform: Shape 254">
                <a:extLst>
                  <a:ext uri="{FF2B5EF4-FFF2-40B4-BE49-F238E27FC236}">
                    <a16:creationId xmlns:a16="http://schemas.microsoft.com/office/drawing/2014/main" id="{3215773C-EF03-1832-1C71-9E6D9C0F9E55}"/>
                  </a:ext>
                </a:extLst>
              </p:cNvPr>
              <p:cNvSpPr/>
              <p:nvPr/>
            </p:nvSpPr>
            <p:spPr>
              <a:xfrm>
                <a:off x="6148469"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56" name="Freeform: Shape 255">
                <a:extLst>
                  <a:ext uri="{FF2B5EF4-FFF2-40B4-BE49-F238E27FC236}">
                    <a16:creationId xmlns:a16="http://schemas.microsoft.com/office/drawing/2014/main" id="{5A7B9B0C-8DC8-F2FD-5C01-6777F4D6CD88}"/>
                  </a:ext>
                </a:extLst>
              </p:cNvPr>
              <p:cNvSpPr/>
              <p:nvPr/>
            </p:nvSpPr>
            <p:spPr>
              <a:xfrm>
                <a:off x="620762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57" name="Freeform: Shape 256">
                <a:extLst>
                  <a:ext uri="{FF2B5EF4-FFF2-40B4-BE49-F238E27FC236}">
                    <a16:creationId xmlns:a16="http://schemas.microsoft.com/office/drawing/2014/main" id="{BA503213-D39E-B76F-6F60-BE01C3C8E9FB}"/>
                  </a:ext>
                </a:extLst>
              </p:cNvPr>
              <p:cNvSpPr/>
              <p:nvPr/>
            </p:nvSpPr>
            <p:spPr>
              <a:xfrm>
                <a:off x="6266865" y="3363072"/>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258" name="Freeform: Shape 257">
                <a:extLst>
                  <a:ext uri="{FF2B5EF4-FFF2-40B4-BE49-F238E27FC236}">
                    <a16:creationId xmlns:a16="http://schemas.microsoft.com/office/drawing/2014/main" id="{35164155-BC20-BE7C-A2CE-44FA263840B7}"/>
                  </a:ext>
                </a:extLst>
              </p:cNvPr>
              <p:cNvSpPr/>
              <p:nvPr/>
            </p:nvSpPr>
            <p:spPr>
              <a:xfrm>
                <a:off x="632601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59" name="Freeform: Shape 258">
                <a:extLst>
                  <a:ext uri="{FF2B5EF4-FFF2-40B4-BE49-F238E27FC236}">
                    <a16:creationId xmlns:a16="http://schemas.microsoft.com/office/drawing/2014/main" id="{1AAC8A04-C045-1B84-59FA-D36D2C8EBF22}"/>
                  </a:ext>
                </a:extLst>
              </p:cNvPr>
              <p:cNvSpPr/>
              <p:nvPr/>
            </p:nvSpPr>
            <p:spPr>
              <a:xfrm>
                <a:off x="638526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260" name="Freeform: Shape 259">
                <a:extLst>
                  <a:ext uri="{FF2B5EF4-FFF2-40B4-BE49-F238E27FC236}">
                    <a16:creationId xmlns:a16="http://schemas.microsoft.com/office/drawing/2014/main" id="{A809DF83-ECA1-8E6F-2928-47C468821183}"/>
                  </a:ext>
                </a:extLst>
              </p:cNvPr>
              <p:cNvSpPr/>
              <p:nvPr/>
            </p:nvSpPr>
            <p:spPr>
              <a:xfrm>
                <a:off x="6444410" y="3363074"/>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61" name="Freeform: Shape 260">
                <a:extLst>
                  <a:ext uri="{FF2B5EF4-FFF2-40B4-BE49-F238E27FC236}">
                    <a16:creationId xmlns:a16="http://schemas.microsoft.com/office/drawing/2014/main" id="{5836BFA6-5CA4-2D81-DFBF-FFED8110911C}"/>
                  </a:ext>
                </a:extLst>
              </p:cNvPr>
              <p:cNvSpPr/>
              <p:nvPr/>
            </p:nvSpPr>
            <p:spPr>
              <a:xfrm>
                <a:off x="6148469"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62" name="Freeform: Shape 261">
                <a:extLst>
                  <a:ext uri="{FF2B5EF4-FFF2-40B4-BE49-F238E27FC236}">
                    <a16:creationId xmlns:a16="http://schemas.microsoft.com/office/drawing/2014/main" id="{21BCC292-5367-EAA3-2D6B-31CB3687B6FF}"/>
                  </a:ext>
                </a:extLst>
              </p:cNvPr>
              <p:cNvSpPr/>
              <p:nvPr/>
            </p:nvSpPr>
            <p:spPr>
              <a:xfrm>
                <a:off x="620762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63" name="Freeform: Shape 262">
                <a:extLst>
                  <a:ext uri="{FF2B5EF4-FFF2-40B4-BE49-F238E27FC236}">
                    <a16:creationId xmlns:a16="http://schemas.microsoft.com/office/drawing/2014/main" id="{8E66CAD3-0266-FAB4-BA24-99DF5CEE8439}"/>
                  </a:ext>
                </a:extLst>
              </p:cNvPr>
              <p:cNvSpPr/>
              <p:nvPr/>
            </p:nvSpPr>
            <p:spPr>
              <a:xfrm>
                <a:off x="6266865" y="3422225"/>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264" name="Freeform: Shape 263">
                <a:extLst>
                  <a:ext uri="{FF2B5EF4-FFF2-40B4-BE49-F238E27FC236}">
                    <a16:creationId xmlns:a16="http://schemas.microsoft.com/office/drawing/2014/main" id="{47F869AE-09E5-FA61-442F-AE2D789A8552}"/>
                  </a:ext>
                </a:extLst>
              </p:cNvPr>
              <p:cNvSpPr/>
              <p:nvPr/>
            </p:nvSpPr>
            <p:spPr>
              <a:xfrm>
                <a:off x="632601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65" name="Freeform: Shape 264">
                <a:extLst>
                  <a:ext uri="{FF2B5EF4-FFF2-40B4-BE49-F238E27FC236}">
                    <a16:creationId xmlns:a16="http://schemas.microsoft.com/office/drawing/2014/main" id="{E85F8B12-16BC-EB48-B0AB-666CD9F465ED}"/>
                  </a:ext>
                </a:extLst>
              </p:cNvPr>
              <p:cNvSpPr/>
              <p:nvPr/>
            </p:nvSpPr>
            <p:spPr>
              <a:xfrm>
                <a:off x="638526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266" name="Freeform: Shape 265">
                <a:extLst>
                  <a:ext uri="{FF2B5EF4-FFF2-40B4-BE49-F238E27FC236}">
                    <a16:creationId xmlns:a16="http://schemas.microsoft.com/office/drawing/2014/main" id="{D3A41BB2-3FD0-E82B-2AA7-3A9FD464912D}"/>
                  </a:ext>
                </a:extLst>
              </p:cNvPr>
              <p:cNvSpPr/>
              <p:nvPr/>
            </p:nvSpPr>
            <p:spPr>
              <a:xfrm>
                <a:off x="6444410" y="34222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67" name="Freeform: Shape 266">
                <a:extLst>
                  <a:ext uri="{FF2B5EF4-FFF2-40B4-BE49-F238E27FC236}">
                    <a16:creationId xmlns:a16="http://schemas.microsoft.com/office/drawing/2014/main" id="{FC7603CD-A073-F75E-E879-4B63CBFB5A21}"/>
                  </a:ext>
                </a:extLst>
              </p:cNvPr>
              <p:cNvSpPr/>
              <p:nvPr/>
            </p:nvSpPr>
            <p:spPr>
              <a:xfrm>
                <a:off x="5734038" y="3481374"/>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268" name="Freeform: Shape 267">
                <a:extLst>
                  <a:ext uri="{FF2B5EF4-FFF2-40B4-BE49-F238E27FC236}">
                    <a16:creationId xmlns:a16="http://schemas.microsoft.com/office/drawing/2014/main" id="{DA7C56E1-4AEC-7871-034A-6E6C9A80B0A1}"/>
                  </a:ext>
                </a:extLst>
              </p:cNvPr>
              <p:cNvSpPr/>
              <p:nvPr/>
            </p:nvSpPr>
            <p:spPr>
              <a:xfrm>
                <a:off x="5793283"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269" name="Freeform: Shape 268">
                <a:extLst>
                  <a:ext uri="{FF2B5EF4-FFF2-40B4-BE49-F238E27FC236}">
                    <a16:creationId xmlns:a16="http://schemas.microsoft.com/office/drawing/2014/main" id="{4AA2AEB2-17CF-3D21-274E-9A1C884F307A}"/>
                  </a:ext>
                </a:extLst>
              </p:cNvPr>
              <p:cNvSpPr/>
              <p:nvPr/>
            </p:nvSpPr>
            <p:spPr>
              <a:xfrm>
                <a:off x="5852433"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270" name="Freeform: Shape 269">
                <a:extLst>
                  <a:ext uri="{FF2B5EF4-FFF2-40B4-BE49-F238E27FC236}">
                    <a16:creationId xmlns:a16="http://schemas.microsoft.com/office/drawing/2014/main" id="{935FB380-96D0-4867-B113-DB55C5C8CBEC}"/>
                  </a:ext>
                </a:extLst>
              </p:cNvPr>
              <p:cNvSpPr/>
              <p:nvPr/>
            </p:nvSpPr>
            <p:spPr>
              <a:xfrm>
                <a:off x="591167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271" name="Freeform: Shape 270">
                <a:extLst>
                  <a:ext uri="{FF2B5EF4-FFF2-40B4-BE49-F238E27FC236}">
                    <a16:creationId xmlns:a16="http://schemas.microsoft.com/office/drawing/2014/main" id="{A66555BD-1127-591D-2019-7C0C8938DEA4}"/>
                  </a:ext>
                </a:extLst>
              </p:cNvPr>
              <p:cNvSpPr/>
              <p:nvPr/>
            </p:nvSpPr>
            <p:spPr>
              <a:xfrm>
                <a:off x="597082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272" name="Freeform: Shape 271">
                <a:extLst>
                  <a:ext uri="{FF2B5EF4-FFF2-40B4-BE49-F238E27FC236}">
                    <a16:creationId xmlns:a16="http://schemas.microsoft.com/office/drawing/2014/main" id="{83EEF072-E75C-1CE9-D0CD-D840D0DC5801}"/>
                  </a:ext>
                </a:extLst>
              </p:cNvPr>
              <p:cNvSpPr/>
              <p:nvPr/>
            </p:nvSpPr>
            <p:spPr>
              <a:xfrm>
                <a:off x="6030074"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273" name="Freeform: Shape 272">
                <a:extLst>
                  <a:ext uri="{FF2B5EF4-FFF2-40B4-BE49-F238E27FC236}">
                    <a16:creationId xmlns:a16="http://schemas.microsoft.com/office/drawing/2014/main" id="{4594122F-388C-B7B6-90E9-96B08A900335}"/>
                  </a:ext>
                </a:extLst>
              </p:cNvPr>
              <p:cNvSpPr/>
              <p:nvPr/>
            </p:nvSpPr>
            <p:spPr>
              <a:xfrm>
                <a:off x="6089224"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274" name="Freeform: Shape 273">
                <a:extLst>
                  <a:ext uri="{FF2B5EF4-FFF2-40B4-BE49-F238E27FC236}">
                    <a16:creationId xmlns:a16="http://schemas.microsoft.com/office/drawing/2014/main" id="{6C3356C3-01F4-077A-0885-0087F1DDE117}"/>
                  </a:ext>
                </a:extLst>
              </p:cNvPr>
              <p:cNvSpPr/>
              <p:nvPr/>
            </p:nvSpPr>
            <p:spPr>
              <a:xfrm>
                <a:off x="5734038" y="354062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275" name="Freeform: Shape 274">
                <a:extLst>
                  <a:ext uri="{FF2B5EF4-FFF2-40B4-BE49-F238E27FC236}">
                    <a16:creationId xmlns:a16="http://schemas.microsoft.com/office/drawing/2014/main" id="{A634C73A-7599-2077-F78D-217CAA4F7158}"/>
                  </a:ext>
                </a:extLst>
              </p:cNvPr>
              <p:cNvSpPr/>
              <p:nvPr/>
            </p:nvSpPr>
            <p:spPr>
              <a:xfrm>
                <a:off x="5793283"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276" name="Freeform: Shape 275">
                <a:extLst>
                  <a:ext uri="{FF2B5EF4-FFF2-40B4-BE49-F238E27FC236}">
                    <a16:creationId xmlns:a16="http://schemas.microsoft.com/office/drawing/2014/main" id="{68D61B8C-DF3F-FD91-B7B9-ACBF1CBB76F6}"/>
                  </a:ext>
                </a:extLst>
              </p:cNvPr>
              <p:cNvSpPr/>
              <p:nvPr/>
            </p:nvSpPr>
            <p:spPr>
              <a:xfrm>
                <a:off x="5852433"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77" name="Freeform: Shape 276">
                <a:extLst>
                  <a:ext uri="{FF2B5EF4-FFF2-40B4-BE49-F238E27FC236}">
                    <a16:creationId xmlns:a16="http://schemas.microsoft.com/office/drawing/2014/main" id="{DEAE99E5-CA15-D76A-EC88-14369E6347FC}"/>
                  </a:ext>
                </a:extLst>
              </p:cNvPr>
              <p:cNvSpPr/>
              <p:nvPr/>
            </p:nvSpPr>
            <p:spPr>
              <a:xfrm>
                <a:off x="591167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78" name="Freeform: Shape 277">
                <a:extLst>
                  <a:ext uri="{FF2B5EF4-FFF2-40B4-BE49-F238E27FC236}">
                    <a16:creationId xmlns:a16="http://schemas.microsoft.com/office/drawing/2014/main" id="{AF46DD49-3E1E-908E-30B2-3559AA08FBB5}"/>
                  </a:ext>
                </a:extLst>
              </p:cNvPr>
              <p:cNvSpPr/>
              <p:nvPr/>
            </p:nvSpPr>
            <p:spPr>
              <a:xfrm>
                <a:off x="597082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79" name="Freeform: Shape 278">
                <a:extLst>
                  <a:ext uri="{FF2B5EF4-FFF2-40B4-BE49-F238E27FC236}">
                    <a16:creationId xmlns:a16="http://schemas.microsoft.com/office/drawing/2014/main" id="{20144CD7-3213-8270-B76C-E388BEA5C0B0}"/>
                  </a:ext>
                </a:extLst>
              </p:cNvPr>
              <p:cNvSpPr/>
              <p:nvPr/>
            </p:nvSpPr>
            <p:spPr>
              <a:xfrm>
                <a:off x="6030074"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280" name="Freeform: Shape 279">
                <a:extLst>
                  <a:ext uri="{FF2B5EF4-FFF2-40B4-BE49-F238E27FC236}">
                    <a16:creationId xmlns:a16="http://schemas.microsoft.com/office/drawing/2014/main" id="{C9E04316-B63E-467D-1078-F518F29C59C6}"/>
                  </a:ext>
                </a:extLst>
              </p:cNvPr>
              <p:cNvSpPr/>
              <p:nvPr/>
            </p:nvSpPr>
            <p:spPr>
              <a:xfrm>
                <a:off x="6089224"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81" name="Freeform: Shape 280">
                <a:extLst>
                  <a:ext uri="{FF2B5EF4-FFF2-40B4-BE49-F238E27FC236}">
                    <a16:creationId xmlns:a16="http://schemas.microsoft.com/office/drawing/2014/main" id="{F6C3B8B3-E178-4160-F5CD-524B5D6515BA}"/>
                  </a:ext>
                </a:extLst>
              </p:cNvPr>
              <p:cNvSpPr/>
              <p:nvPr/>
            </p:nvSpPr>
            <p:spPr>
              <a:xfrm>
                <a:off x="5734038" y="359977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282" name="Freeform: Shape 281">
                <a:extLst>
                  <a:ext uri="{FF2B5EF4-FFF2-40B4-BE49-F238E27FC236}">
                    <a16:creationId xmlns:a16="http://schemas.microsoft.com/office/drawing/2014/main" id="{9545C134-5DF7-7742-D7B6-88DD01F17643}"/>
                  </a:ext>
                </a:extLst>
              </p:cNvPr>
              <p:cNvSpPr/>
              <p:nvPr/>
            </p:nvSpPr>
            <p:spPr>
              <a:xfrm>
                <a:off x="5793283" y="359977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83" name="Freeform: Shape 282">
                <a:extLst>
                  <a:ext uri="{FF2B5EF4-FFF2-40B4-BE49-F238E27FC236}">
                    <a16:creationId xmlns:a16="http://schemas.microsoft.com/office/drawing/2014/main" id="{58A27267-261A-DB14-E0A6-8419D13943D3}"/>
                  </a:ext>
                </a:extLst>
              </p:cNvPr>
              <p:cNvSpPr/>
              <p:nvPr/>
            </p:nvSpPr>
            <p:spPr>
              <a:xfrm>
                <a:off x="5852433"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84" name="Freeform: Shape 283">
                <a:extLst>
                  <a:ext uri="{FF2B5EF4-FFF2-40B4-BE49-F238E27FC236}">
                    <a16:creationId xmlns:a16="http://schemas.microsoft.com/office/drawing/2014/main" id="{A0666514-757F-DAA4-59F6-D10409A685DC}"/>
                  </a:ext>
                </a:extLst>
              </p:cNvPr>
              <p:cNvSpPr/>
              <p:nvPr/>
            </p:nvSpPr>
            <p:spPr>
              <a:xfrm>
                <a:off x="591167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85" name="Freeform: Shape 284">
                <a:extLst>
                  <a:ext uri="{FF2B5EF4-FFF2-40B4-BE49-F238E27FC236}">
                    <a16:creationId xmlns:a16="http://schemas.microsoft.com/office/drawing/2014/main" id="{19807DCE-64CF-4B6B-63FA-503B32C8A8DC}"/>
                  </a:ext>
                </a:extLst>
              </p:cNvPr>
              <p:cNvSpPr/>
              <p:nvPr/>
            </p:nvSpPr>
            <p:spPr>
              <a:xfrm>
                <a:off x="597082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86" name="Freeform: Shape 285">
                <a:extLst>
                  <a:ext uri="{FF2B5EF4-FFF2-40B4-BE49-F238E27FC236}">
                    <a16:creationId xmlns:a16="http://schemas.microsoft.com/office/drawing/2014/main" id="{1AFD8AC5-2252-2B5E-7B69-CD6C199AC8CE}"/>
                  </a:ext>
                </a:extLst>
              </p:cNvPr>
              <p:cNvSpPr/>
              <p:nvPr/>
            </p:nvSpPr>
            <p:spPr>
              <a:xfrm>
                <a:off x="6030073" y="3599770"/>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87" name="Freeform: Shape 286">
                <a:extLst>
                  <a:ext uri="{FF2B5EF4-FFF2-40B4-BE49-F238E27FC236}">
                    <a16:creationId xmlns:a16="http://schemas.microsoft.com/office/drawing/2014/main" id="{5683B367-E13A-8F28-3668-0A6EF6961B49}"/>
                  </a:ext>
                </a:extLst>
              </p:cNvPr>
              <p:cNvSpPr/>
              <p:nvPr/>
            </p:nvSpPr>
            <p:spPr>
              <a:xfrm>
                <a:off x="6089224"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88" name="Freeform: Shape 287">
                <a:extLst>
                  <a:ext uri="{FF2B5EF4-FFF2-40B4-BE49-F238E27FC236}">
                    <a16:creationId xmlns:a16="http://schemas.microsoft.com/office/drawing/2014/main" id="{8561465B-82C9-68E6-2B6C-BC536D7FBD35}"/>
                  </a:ext>
                </a:extLst>
              </p:cNvPr>
              <p:cNvSpPr/>
              <p:nvPr/>
            </p:nvSpPr>
            <p:spPr>
              <a:xfrm>
                <a:off x="5734037" y="365901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289" name="Freeform: Shape 288">
                <a:extLst>
                  <a:ext uri="{FF2B5EF4-FFF2-40B4-BE49-F238E27FC236}">
                    <a16:creationId xmlns:a16="http://schemas.microsoft.com/office/drawing/2014/main" id="{70AAEE9D-FBAE-08C0-11EC-7DE46C53D914}"/>
                  </a:ext>
                </a:extLst>
              </p:cNvPr>
              <p:cNvSpPr/>
              <p:nvPr/>
            </p:nvSpPr>
            <p:spPr>
              <a:xfrm>
                <a:off x="5793282" y="3659014"/>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90" name="Freeform: Shape 289">
                <a:extLst>
                  <a:ext uri="{FF2B5EF4-FFF2-40B4-BE49-F238E27FC236}">
                    <a16:creationId xmlns:a16="http://schemas.microsoft.com/office/drawing/2014/main" id="{1ACC753A-EE25-7954-6C1B-0D75AF5E79C1}"/>
                  </a:ext>
                </a:extLst>
              </p:cNvPr>
              <p:cNvSpPr/>
              <p:nvPr/>
            </p:nvSpPr>
            <p:spPr>
              <a:xfrm>
                <a:off x="5852432"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91" name="Freeform: Shape 290">
                <a:extLst>
                  <a:ext uri="{FF2B5EF4-FFF2-40B4-BE49-F238E27FC236}">
                    <a16:creationId xmlns:a16="http://schemas.microsoft.com/office/drawing/2014/main" id="{34675FE2-BCC3-F854-1A41-38C162D7EA92}"/>
                  </a:ext>
                </a:extLst>
              </p:cNvPr>
              <p:cNvSpPr/>
              <p:nvPr/>
            </p:nvSpPr>
            <p:spPr>
              <a:xfrm>
                <a:off x="591167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92" name="Freeform: Shape 291">
                <a:extLst>
                  <a:ext uri="{FF2B5EF4-FFF2-40B4-BE49-F238E27FC236}">
                    <a16:creationId xmlns:a16="http://schemas.microsoft.com/office/drawing/2014/main" id="{A58A965F-88F2-B678-7CFA-536C2312673D}"/>
                  </a:ext>
                </a:extLst>
              </p:cNvPr>
              <p:cNvSpPr/>
              <p:nvPr/>
            </p:nvSpPr>
            <p:spPr>
              <a:xfrm>
                <a:off x="597082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93" name="Freeform: Shape 292">
                <a:extLst>
                  <a:ext uri="{FF2B5EF4-FFF2-40B4-BE49-F238E27FC236}">
                    <a16:creationId xmlns:a16="http://schemas.microsoft.com/office/drawing/2014/main" id="{4FA2F72F-39F8-67E7-CCA5-FE8F5C0FA112}"/>
                  </a:ext>
                </a:extLst>
              </p:cNvPr>
              <p:cNvSpPr/>
              <p:nvPr/>
            </p:nvSpPr>
            <p:spPr>
              <a:xfrm>
                <a:off x="6030073" y="3659014"/>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94" name="Freeform: Shape 293">
                <a:extLst>
                  <a:ext uri="{FF2B5EF4-FFF2-40B4-BE49-F238E27FC236}">
                    <a16:creationId xmlns:a16="http://schemas.microsoft.com/office/drawing/2014/main" id="{E31C0F40-3FF4-CE72-30DE-8B8EDE829BDE}"/>
                  </a:ext>
                </a:extLst>
              </p:cNvPr>
              <p:cNvSpPr/>
              <p:nvPr/>
            </p:nvSpPr>
            <p:spPr>
              <a:xfrm>
                <a:off x="6089224"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95" name="Freeform: Shape 294">
                <a:extLst>
                  <a:ext uri="{FF2B5EF4-FFF2-40B4-BE49-F238E27FC236}">
                    <a16:creationId xmlns:a16="http://schemas.microsoft.com/office/drawing/2014/main" id="{5EF11ABB-FAE6-A899-1740-C230220626A3}"/>
                  </a:ext>
                </a:extLst>
              </p:cNvPr>
              <p:cNvSpPr/>
              <p:nvPr/>
            </p:nvSpPr>
            <p:spPr>
              <a:xfrm>
                <a:off x="5734039" y="371816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296" name="Freeform: Shape 295">
                <a:extLst>
                  <a:ext uri="{FF2B5EF4-FFF2-40B4-BE49-F238E27FC236}">
                    <a16:creationId xmlns:a16="http://schemas.microsoft.com/office/drawing/2014/main" id="{8B65918E-54E4-ACC6-60E9-F08F5EE86529}"/>
                  </a:ext>
                </a:extLst>
              </p:cNvPr>
              <p:cNvSpPr/>
              <p:nvPr/>
            </p:nvSpPr>
            <p:spPr>
              <a:xfrm>
                <a:off x="5793284" y="371816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97" name="Freeform: Shape 296">
                <a:extLst>
                  <a:ext uri="{FF2B5EF4-FFF2-40B4-BE49-F238E27FC236}">
                    <a16:creationId xmlns:a16="http://schemas.microsoft.com/office/drawing/2014/main" id="{14FBEC61-45A6-A4AB-AE4B-B4F61FA6488A}"/>
                  </a:ext>
                </a:extLst>
              </p:cNvPr>
              <p:cNvSpPr/>
              <p:nvPr/>
            </p:nvSpPr>
            <p:spPr>
              <a:xfrm>
                <a:off x="5852434"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98" name="Freeform: Shape 297">
                <a:extLst>
                  <a:ext uri="{FF2B5EF4-FFF2-40B4-BE49-F238E27FC236}">
                    <a16:creationId xmlns:a16="http://schemas.microsoft.com/office/drawing/2014/main" id="{DF7DF72C-ABFE-D5DF-5A92-1AAD2B1C49C8}"/>
                  </a:ext>
                </a:extLst>
              </p:cNvPr>
              <p:cNvSpPr/>
              <p:nvPr/>
            </p:nvSpPr>
            <p:spPr>
              <a:xfrm>
                <a:off x="591167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99" name="Freeform: Shape 298">
                <a:extLst>
                  <a:ext uri="{FF2B5EF4-FFF2-40B4-BE49-F238E27FC236}">
                    <a16:creationId xmlns:a16="http://schemas.microsoft.com/office/drawing/2014/main" id="{F2E2FE0B-E026-29E3-DD9A-8A426A73120D}"/>
                  </a:ext>
                </a:extLst>
              </p:cNvPr>
              <p:cNvSpPr/>
              <p:nvPr/>
            </p:nvSpPr>
            <p:spPr>
              <a:xfrm>
                <a:off x="597082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00" name="Freeform: Shape 299">
                <a:extLst>
                  <a:ext uri="{FF2B5EF4-FFF2-40B4-BE49-F238E27FC236}">
                    <a16:creationId xmlns:a16="http://schemas.microsoft.com/office/drawing/2014/main" id="{211B1DC2-D7AA-D923-5165-8A039661E612}"/>
                  </a:ext>
                </a:extLst>
              </p:cNvPr>
              <p:cNvSpPr/>
              <p:nvPr/>
            </p:nvSpPr>
            <p:spPr>
              <a:xfrm>
                <a:off x="6030074" y="371816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01" name="Freeform: Shape 300">
                <a:extLst>
                  <a:ext uri="{FF2B5EF4-FFF2-40B4-BE49-F238E27FC236}">
                    <a16:creationId xmlns:a16="http://schemas.microsoft.com/office/drawing/2014/main" id="{E5D496EC-118A-8B50-AEAE-E0F7C77B1474}"/>
                  </a:ext>
                </a:extLst>
              </p:cNvPr>
              <p:cNvSpPr/>
              <p:nvPr/>
            </p:nvSpPr>
            <p:spPr>
              <a:xfrm>
                <a:off x="6089225"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02" name="Freeform: Shape 301">
                <a:extLst>
                  <a:ext uri="{FF2B5EF4-FFF2-40B4-BE49-F238E27FC236}">
                    <a16:creationId xmlns:a16="http://schemas.microsoft.com/office/drawing/2014/main" id="{22F5B733-97F1-5DB0-8BFF-8CC474F3BF57}"/>
                  </a:ext>
                </a:extLst>
              </p:cNvPr>
              <p:cNvSpPr/>
              <p:nvPr/>
            </p:nvSpPr>
            <p:spPr>
              <a:xfrm>
                <a:off x="5734040" y="377741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303" name="Freeform: Shape 302">
                <a:extLst>
                  <a:ext uri="{FF2B5EF4-FFF2-40B4-BE49-F238E27FC236}">
                    <a16:creationId xmlns:a16="http://schemas.microsoft.com/office/drawing/2014/main" id="{981D0893-3AC3-939C-04CB-89CC43EBD719}"/>
                  </a:ext>
                </a:extLst>
              </p:cNvPr>
              <p:cNvSpPr/>
              <p:nvPr/>
            </p:nvSpPr>
            <p:spPr>
              <a:xfrm>
                <a:off x="5793285"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304" name="Freeform: Shape 303">
                <a:extLst>
                  <a:ext uri="{FF2B5EF4-FFF2-40B4-BE49-F238E27FC236}">
                    <a16:creationId xmlns:a16="http://schemas.microsoft.com/office/drawing/2014/main" id="{388DAE4E-BEB2-C935-3A87-D8DD3544CB1F}"/>
                  </a:ext>
                </a:extLst>
              </p:cNvPr>
              <p:cNvSpPr/>
              <p:nvPr/>
            </p:nvSpPr>
            <p:spPr>
              <a:xfrm>
                <a:off x="5852436"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05" name="Freeform: Shape 304">
                <a:extLst>
                  <a:ext uri="{FF2B5EF4-FFF2-40B4-BE49-F238E27FC236}">
                    <a16:creationId xmlns:a16="http://schemas.microsoft.com/office/drawing/2014/main" id="{953CF484-47F8-AE60-38E2-703B7ACB7888}"/>
                  </a:ext>
                </a:extLst>
              </p:cNvPr>
              <p:cNvSpPr/>
              <p:nvPr/>
            </p:nvSpPr>
            <p:spPr>
              <a:xfrm>
                <a:off x="5911683"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06" name="Freeform: Shape 305">
                <a:extLst>
                  <a:ext uri="{FF2B5EF4-FFF2-40B4-BE49-F238E27FC236}">
                    <a16:creationId xmlns:a16="http://schemas.microsoft.com/office/drawing/2014/main" id="{42E69A46-DD65-8827-1736-7D4BFC888634}"/>
                  </a:ext>
                </a:extLst>
              </p:cNvPr>
              <p:cNvSpPr/>
              <p:nvPr/>
            </p:nvSpPr>
            <p:spPr>
              <a:xfrm>
                <a:off x="5970835"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07" name="Freeform: Shape 306">
                <a:extLst>
                  <a:ext uri="{FF2B5EF4-FFF2-40B4-BE49-F238E27FC236}">
                    <a16:creationId xmlns:a16="http://schemas.microsoft.com/office/drawing/2014/main" id="{8A821CCF-E0A2-91AE-94D2-3470B0FB7E61}"/>
                  </a:ext>
                </a:extLst>
              </p:cNvPr>
              <p:cNvSpPr/>
              <p:nvPr/>
            </p:nvSpPr>
            <p:spPr>
              <a:xfrm>
                <a:off x="6030082"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308" name="Freeform: Shape 307">
                <a:extLst>
                  <a:ext uri="{FF2B5EF4-FFF2-40B4-BE49-F238E27FC236}">
                    <a16:creationId xmlns:a16="http://schemas.microsoft.com/office/drawing/2014/main" id="{3D70563B-DA6A-011B-8D1E-0760E0B60D95}"/>
                  </a:ext>
                </a:extLst>
              </p:cNvPr>
              <p:cNvSpPr/>
              <p:nvPr/>
            </p:nvSpPr>
            <p:spPr>
              <a:xfrm>
                <a:off x="6089231"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09" name="Freeform: Shape 308">
                <a:extLst>
                  <a:ext uri="{FF2B5EF4-FFF2-40B4-BE49-F238E27FC236}">
                    <a16:creationId xmlns:a16="http://schemas.microsoft.com/office/drawing/2014/main" id="{8F53F42D-80C5-6D4B-8ADF-3AF4CAFB3088}"/>
                  </a:ext>
                </a:extLst>
              </p:cNvPr>
              <p:cNvSpPr/>
              <p:nvPr/>
            </p:nvSpPr>
            <p:spPr>
              <a:xfrm>
                <a:off x="6148476" y="3481374"/>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310" name="Freeform: Shape 309">
                <a:extLst>
                  <a:ext uri="{FF2B5EF4-FFF2-40B4-BE49-F238E27FC236}">
                    <a16:creationId xmlns:a16="http://schemas.microsoft.com/office/drawing/2014/main" id="{C9516433-67DC-91DE-E9AD-CB9877680B07}"/>
                  </a:ext>
                </a:extLst>
              </p:cNvPr>
              <p:cNvSpPr/>
              <p:nvPr/>
            </p:nvSpPr>
            <p:spPr>
              <a:xfrm>
                <a:off x="6207627"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311" name="Freeform: Shape 310">
                <a:extLst>
                  <a:ext uri="{FF2B5EF4-FFF2-40B4-BE49-F238E27FC236}">
                    <a16:creationId xmlns:a16="http://schemas.microsoft.com/office/drawing/2014/main" id="{F83FCFDA-2F0C-4A68-3F88-297C8258E301}"/>
                  </a:ext>
                </a:extLst>
              </p:cNvPr>
              <p:cNvSpPr/>
              <p:nvPr/>
            </p:nvSpPr>
            <p:spPr>
              <a:xfrm>
                <a:off x="6266872" y="3481374"/>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endParaRPr lang="en-US" dirty="0"/>
              </a:p>
            </p:txBody>
          </p:sp>
          <p:sp>
            <p:nvSpPr>
              <p:cNvPr id="312" name="Freeform: Shape 311">
                <a:extLst>
                  <a:ext uri="{FF2B5EF4-FFF2-40B4-BE49-F238E27FC236}">
                    <a16:creationId xmlns:a16="http://schemas.microsoft.com/office/drawing/2014/main" id="{47E0BB70-AC2A-75D5-05DA-40703AABDEDC}"/>
                  </a:ext>
                </a:extLst>
              </p:cNvPr>
              <p:cNvSpPr/>
              <p:nvPr/>
            </p:nvSpPr>
            <p:spPr>
              <a:xfrm>
                <a:off x="6326022"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313" name="Freeform: Shape 312">
                <a:extLst>
                  <a:ext uri="{FF2B5EF4-FFF2-40B4-BE49-F238E27FC236}">
                    <a16:creationId xmlns:a16="http://schemas.microsoft.com/office/drawing/2014/main" id="{A86E7651-A7E6-7071-D57E-1CA2E754A42F}"/>
                  </a:ext>
                </a:extLst>
              </p:cNvPr>
              <p:cNvSpPr/>
              <p:nvPr/>
            </p:nvSpPr>
            <p:spPr>
              <a:xfrm>
                <a:off x="638526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endParaRPr lang="en-US" dirty="0"/>
              </a:p>
            </p:txBody>
          </p:sp>
          <p:sp>
            <p:nvSpPr>
              <p:cNvPr id="314" name="Freeform: Shape 313">
                <a:extLst>
                  <a:ext uri="{FF2B5EF4-FFF2-40B4-BE49-F238E27FC236}">
                    <a16:creationId xmlns:a16="http://schemas.microsoft.com/office/drawing/2014/main" id="{4F6314F6-4607-4C51-D306-B2205FBBD566}"/>
                  </a:ext>
                </a:extLst>
              </p:cNvPr>
              <p:cNvSpPr/>
              <p:nvPr/>
            </p:nvSpPr>
            <p:spPr>
              <a:xfrm>
                <a:off x="6444417" y="348137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315" name="Freeform: Shape 314">
                <a:extLst>
                  <a:ext uri="{FF2B5EF4-FFF2-40B4-BE49-F238E27FC236}">
                    <a16:creationId xmlns:a16="http://schemas.microsoft.com/office/drawing/2014/main" id="{132234C7-E61C-02D2-0B13-281AE5BC2BE0}"/>
                  </a:ext>
                </a:extLst>
              </p:cNvPr>
              <p:cNvSpPr/>
              <p:nvPr/>
            </p:nvSpPr>
            <p:spPr>
              <a:xfrm>
                <a:off x="6148476" y="354062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16" name="Freeform: Shape 315">
                <a:extLst>
                  <a:ext uri="{FF2B5EF4-FFF2-40B4-BE49-F238E27FC236}">
                    <a16:creationId xmlns:a16="http://schemas.microsoft.com/office/drawing/2014/main" id="{18A600AF-CFCD-18F6-5549-C7BB865A4FAD}"/>
                  </a:ext>
                </a:extLst>
              </p:cNvPr>
              <p:cNvSpPr/>
              <p:nvPr/>
            </p:nvSpPr>
            <p:spPr>
              <a:xfrm>
                <a:off x="6207627" y="354062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17" name="Freeform: Shape 316">
                <a:extLst>
                  <a:ext uri="{FF2B5EF4-FFF2-40B4-BE49-F238E27FC236}">
                    <a16:creationId xmlns:a16="http://schemas.microsoft.com/office/drawing/2014/main" id="{FEB1273C-8CF3-6807-7476-C43A5D1D981E}"/>
                  </a:ext>
                </a:extLst>
              </p:cNvPr>
              <p:cNvSpPr/>
              <p:nvPr/>
            </p:nvSpPr>
            <p:spPr>
              <a:xfrm>
                <a:off x="6266872" y="35406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318" name="Freeform: Shape 317">
                <a:extLst>
                  <a:ext uri="{FF2B5EF4-FFF2-40B4-BE49-F238E27FC236}">
                    <a16:creationId xmlns:a16="http://schemas.microsoft.com/office/drawing/2014/main" id="{025611B8-2002-E597-6BDB-C9D15031A9CA}"/>
                  </a:ext>
                </a:extLst>
              </p:cNvPr>
              <p:cNvSpPr/>
              <p:nvPr/>
            </p:nvSpPr>
            <p:spPr>
              <a:xfrm>
                <a:off x="6326022" y="354062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19" name="Freeform: Shape 318">
                <a:extLst>
                  <a:ext uri="{FF2B5EF4-FFF2-40B4-BE49-F238E27FC236}">
                    <a16:creationId xmlns:a16="http://schemas.microsoft.com/office/drawing/2014/main" id="{BE8BBB95-243C-1103-1AD9-A00E603DFA62}"/>
                  </a:ext>
                </a:extLst>
              </p:cNvPr>
              <p:cNvSpPr/>
              <p:nvPr/>
            </p:nvSpPr>
            <p:spPr>
              <a:xfrm>
                <a:off x="6385268" y="35406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320" name="Freeform: Shape 319">
                <a:extLst>
                  <a:ext uri="{FF2B5EF4-FFF2-40B4-BE49-F238E27FC236}">
                    <a16:creationId xmlns:a16="http://schemas.microsoft.com/office/drawing/2014/main" id="{1FAF76A6-13E0-D058-3096-E8BF7E002FC8}"/>
                  </a:ext>
                </a:extLst>
              </p:cNvPr>
              <p:cNvSpPr/>
              <p:nvPr/>
            </p:nvSpPr>
            <p:spPr>
              <a:xfrm>
                <a:off x="6444417" y="3540631"/>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321" name="Freeform: Shape 320">
                <a:extLst>
                  <a:ext uri="{FF2B5EF4-FFF2-40B4-BE49-F238E27FC236}">
                    <a16:creationId xmlns:a16="http://schemas.microsoft.com/office/drawing/2014/main" id="{C9560780-48A5-C6B9-6E04-3F8E9E55391D}"/>
                  </a:ext>
                </a:extLst>
              </p:cNvPr>
              <p:cNvSpPr/>
              <p:nvPr/>
            </p:nvSpPr>
            <p:spPr>
              <a:xfrm>
                <a:off x="6148476" y="35997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22" name="Freeform: Shape 321">
                <a:extLst>
                  <a:ext uri="{FF2B5EF4-FFF2-40B4-BE49-F238E27FC236}">
                    <a16:creationId xmlns:a16="http://schemas.microsoft.com/office/drawing/2014/main" id="{A9AA0AA6-8F52-8019-0A22-33557D23C724}"/>
                  </a:ext>
                </a:extLst>
              </p:cNvPr>
              <p:cNvSpPr/>
              <p:nvPr/>
            </p:nvSpPr>
            <p:spPr>
              <a:xfrm>
                <a:off x="6207627"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23" name="Freeform: Shape 322">
                <a:extLst>
                  <a:ext uri="{FF2B5EF4-FFF2-40B4-BE49-F238E27FC236}">
                    <a16:creationId xmlns:a16="http://schemas.microsoft.com/office/drawing/2014/main" id="{0101396B-5E4B-ED08-E54A-86F254FD7EAA}"/>
                  </a:ext>
                </a:extLst>
              </p:cNvPr>
              <p:cNvSpPr/>
              <p:nvPr/>
            </p:nvSpPr>
            <p:spPr>
              <a:xfrm>
                <a:off x="6266872" y="35997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324" name="Freeform: Shape 323">
                <a:extLst>
                  <a:ext uri="{FF2B5EF4-FFF2-40B4-BE49-F238E27FC236}">
                    <a16:creationId xmlns:a16="http://schemas.microsoft.com/office/drawing/2014/main" id="{E217E434-4985-87C4-B8FE-BA19BC328E79}"/>
                  </a:ext>
                </a:extLst>
              </p:cNvPr>
              <p:cNvSpPr/>
              <p:nvPr/>
            </p:nvSpPr>
            <p:spPr>
              <a:xfrm>
                <a:off x="6326022"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25" name="Freeform: Shape 324">
                <a:extLst>
                  <a:ext uri="{FF2B5EF4-FFF2-40B4-BE49-F238E27FC236}">
                    <a16:creationId xmlns:a16="http://schemas.microsoft.com/office/drawing/2014/main" id="{9D851F21-28E4-BC25-75FA-F9947FA2CA7E}"/>
                  </a:ext>
                </a:extLst>
              </p:cNvPr>
              <p:cNvSpPr/>
              <p:nvPr/>
            </p:nvSpPr>
            <p:spPr>
              <a:xfrm>
                <a:off x="6385268" y="35997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326" name="Freeform: Shape 325">
                <a:extLst>
                  <a:ext uri="{FF2B5EF4-FFF2-40B4-BE49-F238E27FC236}">
                    <a16:creationId xmlns:a16="http://schemas.microsoft.com/office/drawing/2014/main" id="{B382D26C-C6F4-A120-FB27-18001A83786E}"/>
                  </a:ext>
                </a:extLst>
              </p:cNvPr>
              <p:cNvSpPr/>
              <p:nvPr/>
            </p:nvSpPr>
            <p:spPr>
              <a:xfrm>
                <a:off x="6444417" y="359978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27" name="Freeform: Shape 326">
                <a:extLst>
                  <a:ext uri="{FF2B5EF4-FFF2-40B4-BE49-F238E27FC236}">
                    <a16:creationId xmlns:a16="http://schemas.microsoft.com/office/drawing/2014/main" id="{051F406A-1036-9685-FA31-961DEFE8F058}"/>
                  </a:ext>
                </a:extLst>
              </p:cNvPr>
              <p:cNvSpPr/>
              <p:nvPr/>
            </p:nvSpPr>
            <p:spPr>
              <a:xfrm>
                <a:off x="6148476" y="365902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28" name="Freeform: Shape 327">
                <a:extLst>
                  <a:ext uri="{FF2B5EF4-FFF2-40B4-BE49-F238E27FC236}">
                    <a16:creationId xmlns:a16="http://schemas.microsoft.com/office/drawing/2014/main" id="{7566D892-F5AC-FB23-97B8-2CBACF91CE52}"/>
                  </a:ext>
                </a:extLst>
              </p:cNvPr>
              <p:cNvSpPr/>
              <p:nvPr/>
            </p:nvSpPr>
            <p:spPr>
              <a:xfrm>
                <a:off x="620762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29" name="Freeform: Shape 328">
                <a:extLst>
                  <a:ext uri="{FF2B5EF4-FFF2-40B4-BE49-F238E27FC236}">
                    <a16:creationId xmlns:a16="http://schemas.microsoft.com/office/drawing/2014/main" id="{617AB889-C61D-B33F-A894-72EE770F1DB4}"/>
                  </a:ext>
                </a:extLst>
              </p:cNvPr>
              <p:cNvSpPr/>
              <p:nvPr/>
            </p:nvSpPr>
            <p:spPr>
              <a:xfrm>
                <a:off x="6266872" y="36590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330" name="Freeform: Shape 329">
                <a:extLst>
                  <a:ext uri="{FF2B5EF4-FFF2-40B4-BE49-F238E27FC236}">
                    <a16:creationId xmlns:a16="http://schemas.microsoft.com/office/drawing/2014/main" id="{68357A9C-5978-A66F-14C1-D150529BFF0C}"/>
                  </a:ext>
                </a:extLst>
              </p:cNvPr>
              <p:cNvSpPr/>
              <p:nvPr/>
            </p:nvSpPr>
            <p:spPr>
              <a:xfrm>
                <a:off x="6326022"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31" name="Freeform: Shape 330">
                <a:extLst>
                  <a:ext uri="{FF2B5EF4-FFF2-40B4-BE49-F238E27FC236}">
                    <a16:creationId xmlns:a16="http://schemas.microsoft.com/office/drawing/2014/main" id="{AF1588B7-023F-E696-B2E4-FA6C74255B69}"/>
                  </a:ext>
                </a:extLst>
              </p:cNvPr>
              <p:cNvSpPr/>
              <p:nvPr/>
            </p:nvSpPr>
            <p:spPr>
              <a:xfrm>
                <a:off x="6385268"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332" name="Freeform: Shape 331">
                <a:extLst>
                  <a:ext uri="{FF2B5EF4-FFF2-40B4-BE49-F238E27FC236}">
                    <a16:creationId xmlns:a16="http://schemas.microsoft.com/office/drawing/2014/main" id="{53777AD9-D7F3-CE71-3A18-940CAE0E9564}"/>
                  </a:ext>
                </a:extLst>
              </p:cNvPr>
              <p:cNvSpPr/>
              <p:nvPr/>
            </p:nvSpPr>
            <p:spPr>
              <a:xfrm>
                <a:off x="644441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33" name="Freeform: Shape 332">
                <a:extLst>
                  <a:ext uri="{FF2B5EF4-FFF2-40B4-BE49-F238E27FC236}">
                    <a16:creationId xmlns:a16="http://schemas.microsoft.com/office/drawing/2014/main" id="{41D0BE50-5FEA-EA17-F682-446FF403DDD1}"/>
                  </a:ext>
                </a:extLst>
              </p:cNvPr>
              <p:cNvSpPr/>
              <p:nvPr/>
            </p:nvSpPr>
            <p:spPr>
              <a:xfrm>
                <a:off x="6148476" y="371817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34" name="Freeform: Shape 333">
                <a:extLst>
                  <a:ext uri="{FF2B5EF4-FFF2-40B4-BE49-F238E27FC236}">
                    <a16:creationId xmlns:a16="http://schemas.microsoft.com/office/drawing/2014/main" id="{393BAF16-9111-C7B2-C388-A1D4F51F37DA}"/>
                  </a:ext>
                </a:extLst>
              </p:cNvPr>
              <p:cNvSpPr/>
              <p:nvPr/>
            </p:nvSpPr>
            <p:spPr>
              <a:xfrm>
                <a:off x="6207627"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35" name="Freeform: Shape 334">
                <a:extLst>
                  <a:ext uri="{FF2B5EF4-FFF2-40B4-BE49-F238E27FC236}">
                    <a16:creationId xmlns:a16="http://schemas.microsoft.com/office/drawing/2014/main" id="{89466B67-183E-0ED6-85AC-8F9C9CF99743}"/>
                  </a:ext>
                </a:extLst>
              </p:cNvPr>
              <p:cNvSpPr/>
              <p:nvPr/>
            </p:nvSpPr>
            <p:spPr>
              <a:xfrm>
                <a:off x="6266872" y="371817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336" name="Freeform: Shape 335">
                <a:extLst>
                  <a:ext uri="{FF2B5EF4-FFF2-40B4-BE49-F238E27FC236}">
                    <a16:creationId xmlns:a16="http://schemas.microsoft.com/office/drawing/2014/main" id="{B3FC44A8-D3E4-6EAF-EBAC-070EB1DD8567}"/>
                  </a:ext>
                </a:extLst>
              </p:cNvPr>
              <p:cNvSpPr/>
              <p:nvPr/>
            </p:nvSpPr>
            <p:spPr>
              <a:xfrm>
                <a:off x="6326022"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37" name="Freeform: Shape 336">
                <a:extLst>
                  <a:ext uri="{FF2B5EF4-FFF2-40B4-BE49-F238E27FC236}">
                    <a16:creationId xmlns:a16="http://schemas.microsoft.com/office/drawing/2014/main" id="{74ED5FD6-C471-DE60-0A0A-1D2F28168144}"/>
                  </a:ext>
                </a:extLst>
              </p:cNvPr>
              <p:cNvSpPr/>
              <p:nvPr/>
            </p:nvSpPr>
            <p:spPr>
              <a:xfrm>
                <a:off x="6385268" y="371817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338" name="Freeform: Shape 337">
                <a:extLst>
                  <a:ext uri="{FF2B5EF4-FFF2-40B4-BE49-F238E27FC236}">
                    <a16:creationId xmlns:a16="http://schemas.microsoft.com/office/drawing/2014/main" id="{FCC1F576-15A6-468B-1922-8274FA2798F7}"/>
                  </a:ext>
                </a:extLst>
              </p:cNvPr>
              <p:cNvSpPr/>
              <p:nvPr/>
            </p:nvSpPr>
            <p:spPr>
              <a:xfrm>
                <a:off x="6444417" y="371817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39" name="Freeform: Shape 338">
                <a:extLst>
                  <a:ext uri="{FF2B5EF4-FFF2-40B4-BE49-F238E27FC236}">
                    <a16:creationId xmlns:a16="http://schemas.microsoft.com/office/drawing/2014/main" id="{F4F831C0-4D47-E395-B76D-7A2D0D251A85}"/>
                  </a:ext>
                </a:extLst>
              </p:cNvPr>
              <p:cNvSpPr/>
              <p:nvPr/>
            </p:nvSpPr>
            <p:spPr>
              <a:xfrm>
                <a:off x="6148472" y="377741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40" name="Freeform: Shape 339">
                <a:extLst>
                  <a:ext uri="{FF2B5EF4-FFF2-40B4-BE49-F238E27FC236}">
                    <a16:creationId xmlns:a16="http://schemas.microsoft.com/office/drawing/2014/main" id="{DBB469C4-E285-8682-5EAC-A9E013A097A7}"/>
                  </a:ext>
                </a:extLst>
              </p:cNvPr>
              <p:cNvSpPr/>
              <p:nvPr/>
            </p:nvSpPr>
            <p:spPr>
              <a:xfrm>
                <a:off x="6207622" y="377741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41" name="Freeform: Shape 340">
                <a:extLst>
                  <a:ext uri="{FF2B5EF4-FFF2-40B4-BE49-F238E27FC236}">
                    <a16:creationId xmlns:a16="http://schemas.microsoft.com/office/drawing/2014/main" id="{96D8FA0F-09CF-0CE3-8534-FB76E6C11832}"/>
                  </a:ext>
                </a:extLst>
              </p:cNvPr>
              <p:cNvSpPr/>
              <p:nvPr/>
            </p:nvSpPr>
            <p:spPr>
              <a:xfrm>
                <a:off x="6266868" y="3777419"/>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342" name="Freeform: Shape 341">
                <a:extLst>
                  <a:ext uri="{FF2B5EF4-FFF2-40B4-BE49-F238E27FC236}">
                    <a16:creationId xmlns:a16="http://schemas.microsoft.com/office/drawing/2014/main" id="{E6533EEA-29CE-B5C8-EE15-D0C034A55EB4}"/>
                  </a:ext>
                </a:extLst>
              </p:cNvPr>
              <p:cNvSpPr/>
              <p:nvPr/>
            </p:nvSpPr>
            <p:spPr>
              <a:xfrm>
                <a:off x="6326024" y="3777383"/>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43" name="Freeform: Shape 342">
                <a:extLst>
                  <a:ext uri="{FF2B5EF4-FFF2-40B4-BE49-F238E27FC236}">
                    <a16:creationId xmlns:a16="http://schemas.microsoft.com/office/drawing/2014/main" id="{7FF9357A-7052-28F2-488B-C147D021E9DE}"/>
                  </a:ext>
                </a:extLst>
              </p:cNvPr>
              <p:cNvSpPr/>
              <p:nvPr/>
            </p:nvSpPr>
            <p:spPr>
              <a:xfrm>
                <a:off x="6385287" y="37774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344" name="Freeform: Shape 343">
                <a:extLst>
                  <a:ext uri="{FF2B5EF4-FFF2-40B4-BE49-F238E27FC236}">
                    <a16:creationId xmlns:a16="http://schemas.microsoft.com/office/drawing/2014/main" id="{95D5D53A-A702-7765-0DE6-94AF4056D849}"/>
                  </a:ext>
                </a:extLst>
              </p:cNvPr>
              <p:cNvSpPr/>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grpSp>
        <p:grpSp>
          <p:nvGrpSpPr>
            <p:cNvPr id="6" name="Graphic 4">
              <a:extLst>
                <a:ext uri="{FF2B5EF4-FFF2-40B4-BE49-F238E27FC236}">
                  <a16:creationId xmlns:a16="http://schemas.microsoft.com/office/drawing/2014/main" id="{DAF75152-60CF-A408-3493-7F1917C7C5E4}"/>
                </a:ext>
              </a:extLst>
            </p:cNvPr>
            <p:cNvGrpSpPr/>
            <p:nvPr/>
          </p:nvGrpSpPr>
          <p:grpSpPr>
            <a:xfrm>
              <a:off x="10154386" y="4452483"/>
              <a:ext cx="1443404" cy="1443418"/>
              <a:chOff x="5734037" y="3067039"/>
              <a:chExt cx="724483" cy="724489"/>
            </a:xfrm>
            <a:grpFill/>
          </p:grpSpPr>
          <p:sp>
            <p:nvSpPr>
              <p:cNvPr id="7" name="Freeform: Shape 6">
                <a:extLst>
                  <a:ext uri="{FF2B5EF4-FFF2-40B4-BE49-F238E27FC236}">
                    <a16:creationId xmlns:a16="http://schemas.microsoft.com/office/drawing/2014/main" id="{5790AE43-A5E2-E217-97DC-C8CC1222A676}"/>
                  </a:ext>
                </a:extLst>
              </p:cNvPr>
              <p:cNvSpPr/>
              <p:nvPr/>
            </p:nvSpPr>
            <p:spPr>
              <a:xfrm>
                <a:off x="5734038" y="3067039"/>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8" name="Freeform: Shape 7">
                <a:extLst>
                  <a:ext uri="{FF2B5EF4-FFF2-40B4-BE49-F238E27FC236}">
                    <a16:creationId xmlns:a16="http://schemas.microsoft.com/office/drawing/2014/main" id="{51D8A5BE-8AC1-5907-317E-3DF83B2EC557}"/>
                  </a:ext>
                </a:extLst>
              </p:cNvPr>
              <p:cNvSpPr/>
              <p:nvPr/>
            </p:nvSpPr>
            <p:spPr>
              <a:xfrm>
                <a:off x="5793283"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9" name="Freeform: Shape 8">
                <a:extLst>
                  <a:ext uri="{FF2B5EF4-FFF2-40B4-BE49-F238E27FC236}">
                    <a16:creationId xmlns:a16="http://schemas.microsoft.com/office/drawing/2014/main" id="{57D10B7F-87C9-7672-994A-A1E180A027E8}"/>
                  </a:ext>
                </a:extLst>
              </p:cNvPr>
              <p:cNvSpPr/>
              <p:nvPr/>
            </p:nvSpPr>
            <p:spPr>
              <a:xfrm>
                <a:off x="5852433"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0" name="Freeform: Shape 9">
                <a:extLst>
                  <a:ext uri="{FF2B5EF4-FFF2-40B4-BE49-F238E27FC236}">
                    <a16:creationId xmlns:a16="http://schemas.microsoft.com/office/drawing/2014/main" id="{DAB85F88-E471-1D42-6B83-38B785CB5F03}"/>
                  </a:ext>
                </a:extLst>
              </p:cNvPr>
              <p:cNvSpPr/>
              <p:nvPr/>
            </p:nvSpPr>
            <p:spPr>
              <a:xfrm>
                <a:off x="591167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1" name="Freeform: Shape 10">
                <a:extLst>
                  <a:ext uri="{FF2B5EF4-FFF2-40B4-BE49-F238E27FC236}">
                    <a16:creationId xmlns:a16="http://schemas.microsoft.com/office/drawing/2014/main" id="{4A42CC86-34CD-D89E-21B5-AE644C7A6359}"/>
                  </a:ext>
                </a:extLst>
              </p:cNvPr>
              <p:cNvSpPr/>
              <p:nvPr/>
            </p:nvSpPr>
            <p:spPr>
              <a:xfrm>
                <a:off x="597082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2" name="Freeform: Shape 11">
                <a:extLst>
                  <a:ext uri="{FF2B5EF4-FFF2-40B4-BE49-F238E27FC236}">
                    <a16:creationId xmlns:a16="http://schemas.microsoft.com/office/drawing/2014/main" id="{AAC8801D-9D14-C6E6-A39F-12472F95DE53}"/>
                  </a:ext>
                </a:extLst>
              </p:cNvPr>
              <p:cNvSpPr/>
              <p:nvPr/>
            </p:nvSpPr>
            <p:spPr>
              <a:xfrm>
                <a:off x="6030074"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3" name="Freeform: Shape 12">
                <a:extLst>
                  <a:ext uri="{FF2B5EF4-FFF2-40B4-BE49-F238E27FC236}">
                    <a16:creationId xmlns:a16="http://schemas.microsoft.com/office/drawing/2014/main" id="{A75BDB54-BB09-DAC3-B00A-3B74AE96624F}"/>
                  </a:ext>
                </a:extLst>
              </p:cNvPr>
              <p:cNvSpPr/>
              <p:nvPr/>
            </p:nvSpPr>
            <p:spPr>
              <a:xfrm>
                <a:off x="608922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4" name="Freeform: Shape 13">
                <a:extLst>
                  <a:ext uri="{FF2B5EF4-FFF2-40B4-BE49-F238E27FC236}">
                    <a16:creationId xmlns:a16="http://schemas.microsoft.com/office/drawing/2014/main" id="{DEE8A67E-E690-0D0E-85FA-F40B620754E8}"/>
                  </a:ext>
                </a:extLst>
              </p:cNvPr>
              <p:cNvSpPr/>
              <p:nvPr/>
            </p:nvSpPr>
            <p:spPr>
              <a:xfrm>
                <a:off x="5734038" y="312628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15" name="Freeform: Shape 14">
                <a:extLst>
                  <a:ext uri="{FF2B5EF4-FFF2-40B4-BE49-F238E27FC236}">
                    <a16:creationId xmlns:a16="http://schemas.microsoft.com/office/drawing/2014/main" id="{48EA5412-B3FC-7213-646A-81E18332DB32}"/>
                  </a:ext>
                </a:extLst>
              </p:cNvPr>
              <p:cNvSpPr/>
              <p:nvPr/>
            </p:nvSpPr>
            <p:spPr>
              <a:xfrm>
                <a:off x="5793283" y="312628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6" name="Freeform: Shape 15">
                <a:extLst>
                  <a:ext uri="{FF2B5EF4-FFF2-40B4-BE49-F238E27FC236}">
                    <a16:creationId xmlns:a16="http://schemas.microsoft.com/office/drawing/2014/main" id="{2BD0B180-E188-3601-E4EE-478948D25892}"/>
                  </a:ext>
                </a:extLst>
              </p:cNvPr>
              <p:cNvSpPr/>
              <p:nvPr/>
            </p:nvSpPr>
            <p:spPr>
              <a:xfrm>
                <a:off x="5852433"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7" name="Freeform: Shape 16">
                <a:extLst>
                  <a:ext uri="{FF2B5EF4-FFF2-40B4-BE49-F238E27FC236}">
                    <a16:creationId xmlns:a16="http://schemas.microsoft.com/office/drawing/2014/main" id="{F3E7B8FB-5352-8CCF-12ED-3EAA5FA2B32A}"/>
                  </a:ext>
                </a:extLst>
              </p:cNvPr>
              <p:cNvSpPr/>
              <p:nvPr/>
            </p:nvSpPr>
            <p:spPr>
              <a:xfrm>
                <a:off x="591167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8" name="Freeform: Shape 17">
                <a:extLst>
                  <a:ext uri="{FF2B5EF4-FFF2-40B4-BE49-F238E27FC236}">
                    <a16:creationId xmlns:a16="http://schemas.microsoft.com/office/drawing/2014/main" id="{447E7F75-3F6B-F877-235D-7F14C0CBDA8E}"/>
                  </a:ext>
                </a:extLst>
              </p:cNvPr>
              <p:cNvSpPr/>
              <p:nvPr/>
            </p:nvSpPr>
            <p:spPr>
              <a:xfrm>
                <a:off x="597082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9" name="Freeform: Shape 18">
                <a:extLst>
                  <a:ext uri="{FF2B5EF4-FFF2-40B4-BE49-F238E27FC236}">
                    <a16:creationId xmlns:a16="http://schemas.microsoft.com/office/drawing/2014/main" id="{7BF7D64D-64F8-9104-080F-930056B15ABB}"/>
                  </a:ext>
                </a:extLst>
              </p:cNvPr>
              <p:cNvSpPr/>
              <p:nvPr/>
            </p:nvSpPr>
            <p:spPr>
              <a:xfrm>
                <a:off x="6030073" y="312628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20" name="Freeform: Shape 19">
                <a:extLst>
                  <a:ext uri="{FF2B5EF4-FFF2-40B4-BE49-F238E27FC236}">
                    <a16:creationId xmlns:a16="http://schemas.microsoft.com/office/drawing/2014/main" id="{650326F6-FB46-BF1E-8CAF-50285F6D6168}"/>
                  </a:ext>
                </a:extLst>
              </p:cNvPr>
              <p:cNvSpPr/>
              <p:nvPr/>
            </p:nvSpPr>
            <p:spPr>
              <a:xfrm>
                <a:off x="6089224"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1" name="Freeform: Shape 20">
                <a:extLst>
                  <a:ext uri="{FF2B5EF4-FFF2-40B4-BE49-F238E27FC236}">
                    <a16:creationId xmlns:a16="http://schemas.microsoft.com/office/drawing/2014/main" id="{93A553CD-7EE1-0A0D-A883-A3AC717FC00B}"/>
                  </a:ext>
                </a:extLst>
              </p:cNvPr>
              <p:cNvSpPr/>
              <p:nvPr/>
            </p:nvSpPr>
            <p:spPr>
              <a:xfrm>
                <a:off x="5734038" y="318543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22" name="Freeform: Shape 21">
                <a:extLst>
                  <a:ext uri="{FF2B5EF4-FFF2-40B4-BE49-F238E27FC236}">
                    <a16:creationId xmlns:a16="http://schemas.microsoft.com/office/drawing/2014/main" id="{50BA476C-A9A3-8BAA-CCB7-5A480394D57C}"/>
                  </a:ext>
                </a:extLst>
              </p:cNvPr>
              <p:cNvSpPr/>
              <p:nvPr/>
            </p:nvSpPr>
            <p:spPr>
              <a:xfrm>
                <a:off x="5793283"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23" name="Freeform: Shape 22">
                <a:extLst>
                  <a:ext uri="{FF2B5EF4-FFF2-40B4-BE49-F238E27FC236}">
                    <a16:creationId xmlns:a16="http://schemas.microsoft.com/office/drawing/2014/main" id="{8A065B08-2AF7-BCFB-E846-A9F96BF6867E}"/>
                  </a:ext>
                </a:extLst>
              </p:cNvPr>
              <p:cNvSpPr/>
              <p:nvPr/>
            </p:nvSpPr>
            <p:spPr>
              <a:xfrm>
                <a:off x="5852433"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4" name="Freeform: Shape 23">
                <a:extLst>
                  <a:ext uri="{FF2B5EF4-FFF2-40B4-BE49-F238E27FC236}">
                    <a16:creationId xmlns:a16="http://schemas.microsoft.com/office/drawing/2014/main" id="{42677C35-87A1-1917-2A77-BF9E7CDD07EA}"/>
                  </a:ext>
                </a:extLst>
              </p:cNvPr>
              <p:cNvSpPr/>
              <p:nvPr/>
            </p:nvSpPr>
            <p:spPr>
              <a:xfrm>
                <a:off x="591167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5" name="Freeform: Shape 24">
                <a:extLst>
                  <a:ext uri="{FF2B5EF4-FFF2-40B4-BE49-F238E27FC236}">
                    <a16:creationId xmlns:a16="http://schemas.microsoft.com/office/drawing/2014/main" id="{775EE109-C40F-C956-CFA7-E52D2DDBF377}"/>
                  </a:ext>
                </a:extLst>
              </p:cNvPr>
              <p:cNvSpPr/>
              <p:nvPr/>
            </p:nvSpPr>
            <p:spPr>
              <a:xfrm>
                <a:off x="597082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6" name="Freeform: Shape 25">
                <a:extLst>
                  <a:ext uri="{FF2B5EF4-FFF2-40B4-BE49-F238E27FC236}">
                    <a16:creationId xmlns:a16="http://schemas.microsoft.com/office/drawing/2014/main" id="{9E1A83EB-FF37-8281-6AF3-94DF79BE95AD}"/>
                  </a:ext>
                </a:extLst>
              </p:cNvPr>
              <p:cNvSpPr/>
              <p:nvPr/>
            </p:nvSpPr>
            <p:spPr>
              <a:xfrm>
                <a:off x="6030074"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27" name="Freeform: Shape 26">
                <a:extLst>
                  <a:ext uri="{FF2B5EF4-FFF2-40B4-BE49-F238E27FC236}">
                    <a16:creationId xmlns:a16="http://schemas.microsoft.com/office/drawing/2014/main" id="{6D70F0ED-0E45-C1C0-68BC-7E1CFD5757B3}"/>
                  </a:ext>
                </a:extLst>
              </p:cNvPr>
              <p:cNvSpPr/>
              <p:nvPr/>
            </p:nvSpPr>
            <p:spPr>
              <a:xfrm>
                <a:off x="6089224"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8" name="Freeform: Shape 27">
                <a:extLst>
                  <a:ext uri="{FF2B5EF4-FFF2-40B4-BE49-F238E27FC236}">
                    <a16:creationId xmlns:a16="http://schemas.microsoft.com/office/drawing/2014/main" id="{342560D1-8AE8-8724-3AB1-73A73B6BC5AD}"/>
                  </a:ext>
                </a:extLst>
              </p:cNvPr>
              <p:cNvSpPr/>
              <p:nvPr/>
            </p:nvSpPr>
            <p:spPr>
              <a:xfrm>
                <a:off x="5734038" y="324467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29" name="Freeform: Shape 28">
                <a:extLst>
                  <a:ext uri="{FF2B5EF4-FFF2-40B4-BE49-F238E27FC236}">
                    <a16:creationId xmlns:a16="http://schemas.microsoft.com/office/drawing/2014/main" id="{20AABE6F-6ECC-0DAA-88FA-7676D7A38AF3}"/>
                  </a:ext>
                </a:extLst>
              </p:cNvPr>
              <p:cNvSpPr/>
              <p:nvPr/>
            </p:nvSpPr>
            <p:spPr>
              <a:xfrm>
                <a:off x="5793283" y="3244677"/>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0" name="Freeform: Shape 29">
                <a:extLst>
                  <a:ext uri="{FF2B5EF4-FFF2-40B4-BE49-F238E27FC236}">
                    <a16:creationId xmlns:a16="http://schemas.microsoft.com/office/drawing/2014/main" id="{D008572A-0EE2-AAA7-2D6D-0CD2262237A9}"/>
                  </a:ext>
                </a:extLst>
              </p:cNvPr>
              <p:cNvSpPr/>
              <p:nvPr/>
            </p:nvSpPr>
            <p:spPr>
              <a:xfrm>
                <a:off x="5852433"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12A00904-443A-1A52-6F42-DE4835F61D9E}"/>
                  </a:ext>
                </a:extLst>
              </p:cNvPr>
              <p:cNvSpPr/>
              <p:nvPr/>
            </p:nvSpPr>
            <p:spPr>
              <a:xfrm>
                <a:off x="591167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711C31E6-20BF-7F50-67F0-044C508FB1A7}"/>
                  </a:ext>
                </a:extLst>
              </p:cNvPr>
              <p:cNvSpPr/>
              <p:nvPr/>
            </p:nvSpPr>
            <p:spPr>
              <a:xfrm>
                <a:off x="597082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3" name="Freeform: Shape 32">
                <a:extLst>
                  <a:ext uri="{FF2B5EF4-FFF2-40B4-BE49-F238E27FC236}">
                    <a16:creationId xmlns:a16="http://schemas.microsoft.com/office/drawing/2014/main" id="{60624AB3-FA3A-5B28-F61D-9E2A1EC71187}"/>
                  </a:ext>
                </a:extLst>
              </p:cNvPr>
              <p:cNvSpPr/>
              <p:nvPr/>
            </p:nvSpPr>
            <p:spPr>
              <a:xfrm>
                <a:off x="6030073" y="324467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0EDEF6A5-8179-9CA4-4BC3-90295092DB92}"/>
                  </a:ext>
                </a:extLst>
              </p:cNvPr>
              <p:cNvSpPr/>
              <p:nvPr/>
            </p:nvSpPr>
            <p:spPr>
              <a:xfrm>
                <a:off x="6089224"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437AF830-0D52-7AC1-F2B7-476886B803C5}"/>
                  </a:ext>
                </a:extLst>
              </p:cNvPr>
              <p:cNvSpPr/>
              <p:nvPr/>
            </p:nvSpPr>
            <p:spPr>
              <a:xfrm>
                <a:off x="5734038" y="330382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36" name="Freeform: Shape 35">
                <a:extLst>
                  <a:ext uri="{FF2B5EF4-FFF2-40B4-BE49-F238E27FC236}">
                    <a16:creationId xmlns:a16="http://schemas.microsoft.com/office/drawing/2014/main" id="{8F4A9238-5BFA-290C-CE46-41195D9768DB}"/>
                  </a:ext>
                </a:extLst>
              </p:cNvPr>
              <p:cNvSpPr/>
              <p:nvPr/>
            </p:nvSpPr>
            <p:spPr>
              <a:xfrm>
                <a:off x="5793283"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7" name="Freeform: Shape 36">
                <a:extLst>
                  <a:ext uri="{FF2B5EF4-FFF2-40B4-BE49-F238E27FC236}">
                    <a16:creationId xmlns:a16="http://schemas.microsoft.com/office/drawing/2014/main" id="{1290F655-CB44-A452-4225-9134FAA410EE}"/>
                  </a:ext>
                </a:extLst>
              </p:cNvPr>
              <p:cNvSpPr/>
              <p:nvPr/>
            </p:nvSpPr>
            <p:spPr>
              <a:xfrm>
                <a:off x="5852433"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8" name="Freeform: Shape 37">
                <a:extLst>
                  <a:ext uri="{FF2B5EF4-FFF2-40B4-BE49-F238E27FC236}">
                    <a16:creationId xmlns:a16="http://schemas.microsoft.com/office/drawing/2014/main" id="{2F0C83D1-89CF-3A75-58B7-6A4DFEBC9A39}"/>
                  </a:ext>
                </a:extLst>
              </p:cNvPr>
              <p:cNvSpPr/>
              <p:nvPr/>
            </p:nvSpPr>
            <p:spPr>
              <a:xfrm>
                <a:off x="591167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9" name="Freeform: Shape 38">
                <a:extLst>
                  <a:ext uri="{FF2B5EF4-FFF2-40B4-BE49-F238E27FC236}">
                    <a16:creationId xmlns:a16="http://schemas.microsoft.com/office/drawing/2014/main" id="{C383393A-D468-86B7-7853-4C9D68746E3F}"/>
                  </a:ext>
                </a:extLst>
              </p:cNvPr>
              <p:cNvSpPr/>
              <p:nvPr/>
            </p:nvSpPr>
            <p:spPr>
              <a:xfrm>
                <a:off x="597082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0" name="Freeform: Shape 39">
                <a:extLst>
                  <a:ext uri="{FF2B5EF4-FFF2-40B4-BE49-F238E27FC236}">
                    <a16:creationId xmlns:a16="http://schemas.microsoft.com/office/drawing/2014/main" id="{44F1EDDF-6B9D-7067-53F1-380E286ACB17}"/>
                  </a:ext>
                </a:extLst>
              </p:cNvPr>
              <p:cNvSpPr/>
              <p:nvPr/>
            </p:nvSpPr>
            <p:spPr>
              <a:xfrm>
                <a:off x="6030073" y="330382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1" name="Freeform: Shape 40">
                <a:extLst>
                  <a:ext uri="{FF2B5EF4-FFF2-40B4-BE49-F238E27FC236}">
                    <a16:creationId xmlns:a16="http://schemas.microsoft.com/office/drawing/2014/main" id="{93281C2C-1797-8E1B-DAB2-65382FBA558E}"/>
                  </a:ext>
                </a:extLst>
              </p:cNvPr>
              <p:cNvSpPr/>
              <p:nvPr/>
            </p:nvSpPr>
            <p:spPr>
              <a:xfrm>
                <a:off x="608922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2" name="Freeform: Shape 41">
                <a:extLst>
                  <a:ext uri="{FF2B5EF4-FFF2-40B4-BE49-F238E27FC236}">
                    <a16:creationId xmlns:a16="http://schemas.microsoft.com/office/drawing/2014/main" id="{527D63D2-D183-73E9-3C91-45F6B76D2DDB}"/>
                  </a:ext>
                </a:extLst>
              </p:cNvPr>
              <p:cNvSpPr/>
              <p:nvPr/>
            </p:nvSpPr>
            <p:spPr>
              <a:xfrm>
                <a:off x="5734038" y="3363074"/>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43" name="Freeform: Shape 42">
                <a:extLst>
                  <a:ext uri="{FF2B5EF4-FFF2-40B4-BE49-F238E27FC236}">
                    <a16:creationId xmlns:a16="http://schemas.microsoft.com/office/drawing/2014/main" id="{4E4D54BC-5A50-7557-37DA-CE9D9A92F041}"/>
                  </a:ext>
                </a:extLst>
              </p:cNvPr>
              <p:cNvSpPr/>
              <p:nvPr/>
            </p:nvSpPr>
            <p:spPr>
              <a:xfrm>
                <a:off x="5793283"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4" name="Freeform: Shape 43">
                <a:extLst>
                  <a:ext uri="{FF2B5EF4-FFF2-40B4-BE49-F238E27FC236}">
                    <a16:creationId xmlns:a16="http://schemas.microsoft.com/office/drawing/2014/main" id="{283539A7-F92E-4C6B-8D62-3DF3F8771A4F}"/>
                  </a:ext>
                </a:extLst>
              </p:cNvPr>
              <p:cNvSpPr/>
              <p:nvPr/>
            </p:nvSpPr>
            <p:spPr>
              <a:xfrm>
                <a:off x="5852433"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5" name="Freeform: Shape 44">
                <a:extLst>
                  <a:ext uri="{FF2B5EF4-FFF2-40B4-BE49-F238E27FC236}">
                    <a16:creationId xmlns:a16="http://schemas.microsoft.com/office/drawing/2014/main" id="{D871E300-07E7-6A27-4756-A083459D5B7E}"/>
                  </a:ext>
                </a:extLst>
              </p:cNvPr>
              <p:cNvSpPr/>
              <p:nvPr/>
            </p:nvSpPr>
            <p:spPr>
              <a:xfrm>
                <a:off x="591167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6" name="Freeform: Shape 45">
                <a:extLst>
                  <a:ext uri="{FF2B5EF4-FFF2-40B4-BE49-F238E27FC236}">
                    <a16:creationId xmlns:a16="http://schemas.microsoft.com/office/drawing/2014/main" id="{31B50DBC-0B2C-04B2-1C85-0DC00C1BE221}"/>
                  </a:ext>
                </a:extLst>
              </p:cNvPr>
              <p:cNvSpPr/>
              <p:nvPr/>
            </p:nvSpPr>
            <p:spPr>
              <a:xfrm>
                <a:off x="597082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7" name="Freeform: Shape 46">
                <a:extLst>
                  <a:ext uri="{FF2B5EF4-FFF2-40B4-BE49-F238E27FC236}">
                    <a16:creationId xmlns:a16="http://schemas.microsoft.com/office/drawing/2014/main" id="{E771FB42-1E63-8CCE-B799-8DE06215D5D7}"/>
                  </a:ext>
                </a:extLst>
              </p:cNvPr>
              <p:cNvSpPr/>
              <p:nvPr/>
            </p:nvSpPr>
            <p:spPr>
              <a:xfrm>
                <a:off x="6030073" y="3363074"/>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8" name="Freeform: Shape 47">
                <a:extLst>
                  <a:ext uri="{FF2B5EF4-FFF2-40B4-BE49-F238E27FC236}">
                    <a16:creationId xmlns:a16="http://schemas.microsoft.com/office/drawing/2014/main" id="{96C66960-9EBE-3D63-4D4F-ABB7E9FDF11A}"/>
                  </a:ext>
                </a:extLst>
              </p:cNvPr>
              <p:cNvSpPr/>
              <p:nvPr/>
            </p:nvSpPr>
            <p:spPr>
              <a:xfrm>
                <a:off x="608922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9" name="Freeform: Shape 48">
                <a:extLst>
                  <a:ext uri="{FF2B5EF4-FFF2-40B4-BE49-F238E27FC236}">
                    <a16:creationId xmlns:a16="http://schemas.microsoft.com/office/drawing/2014/main" id="{1F2B2DF0-E91E-E353-16E5-4BB8D3738781}"/>
                  </a:ext>
                </a:extLst>
              </p:cNvPr>
              <p:cNvSpPr/>
              <p:nvPr/>
            </p:nvSpPr>
            <p:spPr>
              <a:xfrm>
                <a:off x="5734038" y="34222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2C164BD7-E71F-F1D9-A572-639BA7DC07D8}"/>
                  </a:ext>
                </a:extLst>
              </p:cNvPr>
              <p:cNvSpPr/>
              <p:nvPr/>
            </p:nvSpPr>
            <p:spPr>
              <a:xfrm>
                <a:off x="5793283"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DE445CB7-E00E-29DF-92A9-EC88C897C8B9}"/>
                  </a:ext>
                </a:extLst>
              </p:cNvPr>
              <p:cNvSpPr/>
              <p:nvPr/>
            </p:nvSpPr>
            <p:spPr>
              <a:xfrm>
                <a:off x="5852433"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7F8BAD71-B655-D188-A8D0-481F0368F250}"/>
                  </a:ext>
                </a:extLst>
              </p:cNvPr>
              <p:cNvSpPr/>
              <p:nvPr/>
            </p:nvSpPr>
            <p:spPr>
              <a:xfrm>
                <a:off x="591167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00BEBD3A-4675-2E5E-3C64-3DEBD928FB70}"/>
                  </a:ext>
                </a:extLst>
              </p:cNvPr>
              <p:cNvSpPr/>
              <p:nvPr/>
            </p:nvSpPr>
            <p:spPr>
              <a:xfrm>
                <a:off x="597082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4F8AF8CE-DA52-3174-DB53-548C6274775A}"/>
                  </a:ext>
                </a:extLst>
              </p:cNvPr>
              <p:cNvSpPr/>
              <p:nvPr/>
            </p:nvSpPr>
            <p:spPr>
              <a:xfrm>
                <a:off x="6030073" y="34222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45735D1F-0DF4-68EA-9E20-02C9BC18FC0F}"/>
                  </a:ext>
                </a:extLst>
              </p:cNvPr>
              <p:cNvSpPr/>
              <p:nvPr/>
            </p:nvSpPr>
            <p:spPr>
              <a:xfrm>
                <a:off x="608922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6" name="Freeform: Shape 55">
                <a:extLst>
                  <a:ext uri="{FF2B5EF4-FFF2-40B4-BE49-F238E27FC236}">
                    <a16:creationId xmlns:a16="http://schemas.microsoft.com/office/drawing/2014/main" id="{DE355E51-BE31-C4A3-04BB-4E61EFECA7CD}"/>
                  </a:ext>
                </a:extLst>
              </p:cNvPr>
              <p:cNvSpPr/>
              <p:nvPr/>
            </p:nvSpPr>
            <p:spPr>
              <a:xfrm>
                <a:off x="6148469"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57" name="Freeform: Shape 56">
                <a:extLst>
                  <a:ext uri="{FF2B5EF4-FFF2-40B4-BE49-F238E27FC236}">
                    <a16:creationId xmlns:a16="http://schemas.microsoft.com/office/drawing/2014/main" id="{B13FC234-1BFA-35C7-6DDA-70583356241A}"/>
                  </a:ext>
                </a:extLst>
              </p:cNvPr>
              <p:cNvSpPr/>
              <p:nvPr/>
            </p:nvSpPr>
            <p:spPr>
              <a:xfrm>
                <a:off x="620762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1D5C5351-3F24-2406-6F1B-00DED753A50E}"/>
                  </a:ext>
                </a:extLst>
              </p:cNvPr>
              <p:cNvSpPr/>
              <p:nvPr/>
            </p:nvSpPr>
            <p:spPr>
              <a:xfrm>
                <a:off x="6266865" y="3067039"/>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endParaRPr lang="en-US" dirty="0"/>
              </a:p>
            </p:txBody>
          </p:sp>
          <p:sp>
            <p:nvSpPr>
              <p:cNvPr id="59" name="Freeform: Shape 58">
                <a:extLst>
                  <a:ext uri="{FF2B5EF4-FFF2-40B4-BE49-F238E27FC236}">
                    <a16:creationId xmlns:a16="http://schemas.microsoft.com/office/drawing/2014/main" id="{9C099C38-8C51-4198-D30D-52FCDF9C01ED}"/>
                  </a:ext>
                </a:extLst>
              </p:cNvPr>
              <p:cNvSpPr/>
              <p:nvPr/>
            </p:nvSpPr>
            <p:spPr>
              <a:xfrm>
                <a:off x="632601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60" name="Freeform: Shape 59">
                <a:extLst>
                  <a:ext uri="{FF2B5EF4-FFF2-40B4-BE49-F238E27FC236}">
                    <a16:creationId xmlns:a16="http://schemas.microsoft.com/office/drawing/2014/main" id="{8C3CA6DA-BAD6-331C-AA4D-3F3D5F2969CF}"/>
                  </a:ext>
                </a:extLst>
              </p:cNvPr>
              <p:cNvSpPr/>
              <p:nvPr/>
            </p:nvSpPr>
            <p:spPr>
              <a:xfrm>
                <a:off x="638526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C952D19A-D70C-D321-05DF-85A981D249FC}"/>
                  </a:ext>
                </a:extLst>
              </p:cNvPr>
              <p:cNvSpPr/>
              <p:nvPr/>
            </p:nvSpPr>
            <p:spPr>
              <a:xfrm>
                <a:off x="644441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396098AD-03AE-C875-1F03-A3FCDABABF99}"/>
                  </a:ext>
                </a:extLst>
              </p:cNvPr>
              <p:cNvSpPr/>
              <p:nvPr/>
            </p:nvSpPr>
            <p:spPr>
              <a:xfrm>
                <a:off x="6148469" y="312628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15BC1DDF-844C-4FB4-1F49-BD46D3449E05}"/>
                  </a:ext>
                </a:extLst>
              </p:cNvPr>
              <p:cNvSpPr/>
              <p:nvPr/>
            </p:nvSpPr>
            <p:spPr>
              <a:xfrm>
                <a:off x="620762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6E6D66D8-FCDF-69FB-452B-35CA6B1CF204}"/>
                  </a:ext>
                </a:extLst>
              </p:cNvPr>
              <p:cNvSpPr/>
              <p:nvPr/>
            </p:nvSpPr>
            <p:spPr>
              <a:xfrm>
                <a:off x="6266865" y="312628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4DD007E9-07DA-8341-4341-0E33E4BACA05}"/>
                  </a:ext>
                </a:extLst>
              </p:cNvPr>
              <p:cNvSpPr/>
              <p:nvPr/>
            </p:nvSpPr>
            <p:spPr>
              <a:xfrm>
                <a:off x="6326014"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66" name="Freeform: Shape 65">
                <a:extLst>
                  <a:ext uri="{FF2B5EF4-FFF2-40B4-BE49-F238E27FC236}">
                    <a16:creationId xmlns:a16="http://schemas.microsoft.com/office/drawing/2014/main" id="{F6F24A65-9BB2-EACA-2432-C266AD06E637}"/>
                  </a:ext>
                </a:extLst>
              </p:cNvPr>
              <p:cNvSpPr/>
              <p:nvPr/>
            </p:nvSpPr>
            <p:spPr>
              <a:xfrm>
                <a:off x="638526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67" name="Freeform: Shape 66">
                <a:extLst>
                  <a:ext uri="{FF2B5EF4-FFF2-40B4-BE49-F238E27FC236}">
                    <a16:creationId xmlns:a16="http://schemas.microsoft.com/office/drawing/2014/main" id="{A43D3EDA-A52B-14FA-0EB7-D28F704785F7}"/>
                  </a:ext>
                </a:extLst>
              </p:cNvPr>
              <p:cNvSpPr/>
              <p:nvPr/>
            </p:nvSpPr>
            <p:spPr>
              <a:xfrm>
                <a:off x="6444410" y="312628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68" name="Freeform: Shape 67">
                <a:extLst>
                  <a:ext uri="{FF2B5EF4-FFF2-40B4-BE49-F238E27FC236}">
                    <a16:creationId xmlns:a16="http://schemas.microsoft.com/office/drawing/2014/main" id="{BE83B610-441E-88B9-1348-1B6F57C370FD}"/>
                  </a:ext>
                </a:extLst>
              </p:cNvPr>
              <p:cNvSpPr/>
              <p:nvPr/>
            </p:nvSpPr>
            <p:spPr>
              <a:xfrm>
                <a:off x="6148469" y="3185433"/>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9" name="Freeform: Shape 68">
                <a:extLst>
                  <a:ext uri="{FF2B5EF4-FFF2-40B4-BE49-F238E27FC236}">
                    <a16:creationId xmlns:a16="http://schemas.microsoft.com/office/drawing/2014/main" id="{1760A5C0-037D-BFC7-A60C-363DE94AD7FB}"/>
                  </a:ext>
                </a:extLst>
              </p:cNvPr>
              <p:cNvSpPr/>
              <p:nvPr/>
            </p:nvSpPr>
            <p:spPr>
              <a:xfrm>
                <a:off x="620762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70" name="Freeform: Shape 69">
                <a:extLst>
                  <a:ext uri="{FF2B5EF4-FFF2-40B4-BE49-F238E27FC236}">
                    <a16:creationId xmlns:a16="http://schemas.microsoft.com/office/drawing/2014/main" id="{98E65435-656A-1665-6DEB-366977012D0F}"/>
                  </a:ext>
                </a:extLst>
              </p:cNvPr>
              <p:cNvSpPr/>
              <p:nvPr/>
            </p:nvSpPr>
            <p:spPr>
              <a:xfrm>
                <a:off x="6266865" y="3185433"/>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71" name="Freeform: Shape 70">
                <a:extLst>
                  <a:ext uri="{FF2B5EF4-FFF2-40B4-BE49-F238E27FC236}">
                    <a16:creationId xmlns:a16="http://schemas.microsoft.com/office/drawing/2014/main" id="{7F24DACA-2CA7-CA42-49D2-88F584130AF3}"/>
                  </a:ext>
                </a:extLst>
              </p:cNvPr>
              <p:cNvSpPr/>
              <p:nvPr/>
            </p:nvSpPr>
            <p:spPr>
              <a:xfrm>
                <a:off x="6326014"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72" name="Freeform: Shape 71">
                <a:extLst>
                  <a:ext uri="{FF2B5EF4-FFF2-40B4-BE49-F238E27FC236}">
                    <a16:creationId xmlns:a16="http://schemas.microsoft.com/office/drawing/2014/main" id="{CE0B0415-E37A-EBE2-5D37-4302FDDA173D}"/>
                  </a:ext>
                </a:extLst>
              </p:cNvPr>
              <p:cNvSpPr/>
              <p:nvPr/>
            </p:nvSpPr>
            <p:spPr>
              <a:xfrm>
                <a:off x="638526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73" name="Freeform: Shape 72">
                <a:extLst>
                  <a:ext uri="{FF2B5EF4-FFF2-40B4-BE49-F238E27FC236}">
                    <a16:creationId xmlns:a16="http://schemas.microsoft.com/office/drawing/2014/main" id="{BE2EE0DB-EF9F-EC9E-385F-4006F66C6BF8}"/>
                  </a:ext>
                </a:extLst>
              </p:cNvPr>
              <p:cNvSpPr/>
              <p:nvPr/>
            </p:nvSpPr>
            <p:spPr>
              <a:xfrm>
                <a:off x="6444410" y="318543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74" name="Freeform: Shape 73">
                <a:extLst>
                  <a:ext uri="{FF2B5EF4-FFF2-40B4-BE49-F238E27FC236}">
                    <a16:creationId xmlns:a16="http://schemas.microsoft.com/office/drawing/2014/main" id="{AE231E80-8385-4ED6-6428-4E1A37116FCA}"/>
                  </a:ext>
                </a:extLst>
              </p:cNvPr>
              <p:cNvSpPr/>
              <p:nvPr/>
            </p:nvSpPr>
            <p:spPr>
              <a:xfrm>
                <a:off x="6148469" y="3244676"/>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75" name="Freeform: Shape 74">
                <a:extLst>
                  <a:ext uri="{FF2B5EF4-FFF2-40B4-BE49-F238E27FC236}">
                    <a16:creationId xmlns:a16="http://schemas.microsoft.com/office/drawing/2014/main" id="{E09512A0-C25D-7777-D6A7-2376773E99A1}"/>
                  </a:ext>
                </a:extLst>
              </p:cNvPr>
              <p:cNvSpPr/>
              <p:nvPr/>
            </p:nvSpPr>
            <p:spPr>
              <a:xfrm>
                <a:off x="620762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76" name="Freeform: Shape 75">
                <a:extLst>
                  <a:ext uri="{FF2B5EF4-FFF2-40B4-BE49-F238E27FC236}">
                    <a16:creationId xmlns:a16="http://schemas.microsoft.com/office/drawing/2014/main" id="{230130CF-E7A7-2198-E46A-C85715D953EE}"/>
                  </a:ext>
                </a:extLst>
              </p:cNvPr>
              <p:cNvSpPr/>
              <p:nvPr/>
            </p:nvSpPr>
            <p:spPr>
              <a:xfrm>
                <a:off x="6266865" y="3244676"/>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77" name="Freeform: Shape 76">
                <a:extLst>
                  <a:ext uri="{FF2B5EF4-FFF2-40B4-BE49-F238E27FC236}">
                    <a16:creationId xmlns:a16="http://schemas.microsoft.com/office/drawing/2014/main" id="{2DE5FEFD-DA24-3507-2720-61232633B3A1}"/>
                  </a:ext>
                </a:extLst>
              </p:cNvPr>
              <p:cNvSpPr/>
              <p:nvPr/>
            </p:nvSpPr>
            <p:spPr>
              <a:xfrm>
                <a:off x="6326014"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78" name="Freeform: Shape 77">
                <a:extLst>
                  <a:ext uri="{FF2B5EF4-FFF2-40B4-BE49-F238E27FC236}">
                    <a16:creationId xmlns:a16="http://schemas.microsoft.com/office/drawing/2014/main" id="{26CF7C8F-B480-81F1-0160-F4883C945E0B}"/>
                  </a:ext>
                </a:extLst>
              </p:cNvPr>
              <p:cNvSpPr/>
              <p:nvPr/>
            </p:nvSpPr>
            <p:spPr>
              <a:xfrm>
                <a:off x="638526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79" name="Freeform: Shape 78">
                <a:extLst>
                  <a:ext uri="{FF2B5EF4-FFF2-40B4-BE49-F238E27FC236}">
                    <a16:creationId xmlns:a16="http://schemas.microsoft.com/office/drawing/2014/main" id="{B202A3AB-7160-07DE-8EDE-9FD2BE50482C}"/>
                  </a:ext>
                </a:extLst>
              </p:cNvPr>
              <p:cNvSpPr/>
              <p:nvPr/>
            </p:nvSpPr>
            <p:spPr>
              <a:xfrm>
                <a:off x="6444410" y="32446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80" name="Freeform: Shape 79">
                <a:extLst>
                  <a:ext uri="{FF2B5EF4-FFF2-40B4-BE49-F238E27FC236}">
                    <a16:creationId xmlns:a16="http://schemas.microsoft.com/office/drawing/2014/main" id="{C8B2A29D-5E60-7EEE-660E-B9D24CE51F3B}"/>
                  </a:ext>
                </a:extLst>
              </p:cNvPr>
              <p:cNvSpPr/>
              <p:nvPr/>
            </p:nvSpPr>
            <p:spPr>
              <a:xfrm>
                <a:off x="6148469"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81" name="Freeform: Shape 80">
                <a:extLst>
                  <a:ext uri="{FF2B5EF4-FFF2-40B4-BE49-F238E27FC236}">
                    <a16:creationId xmlns:a16="http://schemas.microsoft.com/office/drawing/2014/main" id="{776B5A61-B339-8605-2CF7-CFA20B98DAF6}"/>
                  </a:ext>
                </a:extLst>
              </p:cNvPr>
              <p:cNvSpPr/>
              <p:nvPr/>
            </p:nvSpPr>
            <p:spPr>
              <a:xfrm>
                <a:off x="620762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82" name="Freeform: Shape 81">
                <a:extLst>
                  <a:ext uri="{FF2B5EF4-FFF2-40B4-BE49-F238E27FC236}">
                    <a16:creationId xmlns:a16="http://schemas.microsoft.com/office/drawing/2014/main" id="{084AA57E-1743-593D-2CE0-438EBB896513}"/>
                  </a:ext>
                </a:extLst>
              </p:cNvPr>
              <p:cNvSpPr/>
              <p:nvPr/>
            </p:nvSpPr>
            <p:spPr>
              <a:xfrm>
                <a:off x="6266865" y="330382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83" name="Freeform: Shape 82">
                <a:extLst>
                  <a:ext uri="{FF2B5EF4-FFF2-40B4-BE49-F238E27FC236}">
                    <a16:creationId xmlns:a16="http://schemas.microsoft.com/office/drawing/2014/main" id="{606E0B38-5E7E-5A23-0BE4-3ECD8B3BF182}"/>
                  </a:ext>
                </a:extLst>
              </p:cNvPr>
              <p:cNvSpPr/>
              <p:nvPr/>
            </p:nvSpPr>
            <p:spPr>
              <a:xfrm>
                <a:off x="632601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84" name="Freeform: Shape 83">
                <a:extLst>
                  <a:ext uri="{FF2B5EF4-FFF2-40B4-BE49-F238E27FC236}">
                    <a16:creationId xmlns:a16="http://schemas.microsoft.com/office/drawing/2014/main" id="{FE43307B-AEA3-8F58-E3ED-3B68BCC6C433}"/>
                  </a:ext>
                </a:extLst>
              </p:cNvPr>
              <p:cNvSpPr/>
              <p:nvPr/>
            </p:nvSpPr>
            <p:spPr>
              <a:xfrm>
                <a:off x="638526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85" name="Freeform: Shape 84">
                <a:extLst>
                  <a:ext uri="{FF2B5EF4-FFF2-40B4-BE49-F238E27FC236}">
                    <a16:creationId xmlns:a16="http://schemas.microsoft.com/office/drawing/2014/main" id="{55E33229-4CBB-5B4A-B1BA-3EBD3AADC3C2}"/>
                  </a:ext>
                </a:extLst>
              </p:cNvPr>
              <p:cNvSpPr/>
              <p:nvPr/>
            </p:nvSpPr>
            <p:spPr>
              <a:xfrm>
                <a:off x="644441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86" name="Freeform: Shape 85">
                <a:extLst>
                  <a:ext uri="{FF2B5EF4-FFF2-40B4-BE49-F238E27FC236}">
                    <a16:creationId xmlns:a16="http://schemas.microsoft.com/office/drawing/2014/main" id="{559D0470-A7EE-3651-D712-BBFF4C21BD63}"/>
                  </a:ext>
                </a:extLst>
              </p:cNvPr>
              <p:cNvSpPr/>
              <p:nvPr/>
            </p:nvSpPr>
            <p:spPr>
              <a:xfrm>
                <a:off x="6148469"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87" name="Freeform: Shape 86">
                <a:extLst>
                  <a:ext uri="{FF2B5EF4-FFF2-40B4-BE49-F238E27FC236}">
                    <a16:creationId xmlns:a16="http://schemas.microsoft.com/office/drawing/2014/main" id="{0976454E-7C39-297D-3AF9-FFD0F082043D}"/>
                  </a:ext>
                </a:extLst>
              </p:cNvPr>
              <p:cNvSpPr/>
              <p:nvPr/>
            </p:nvSpPr>
            <p:spPr>
              <a:xfrm>
                <a:off x="620762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88" name="Freeform: Shape 87">
                <a:extLst>
                  <a:ext uri="{FF2B5EF4-FFF2-40B4-BE49-F238E27FC236}">
                    <a16:creationId xmlns:a16="http://schemas.microsoft.com/office/drawing/2014/main" id="{5803D74E-F66C-3AD8-2390-90FB0FDABB5C}"/>
                  </a:ext>
                </a:extLst>
              </p:cNvPr>
              <p:cNvSpPr/>
              <p:nvPr/>
            </p:nvSpPr>
            <p:spPr>
              <a:xfrm>
                <a:off x="6266865" y="3363072"/>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89" name="Freeform: Shape 88">
                <a:extLst>
                  <a:ext uri="{FF2B5EF4-FFF2-40B4-BE49-F238E27FC236}">
                    <a16:creationId xmlns:a16="http://schemas.microsoft.com/office/drawing/2014/main" id="{665B57AF-403E-1FA3-FC64-FC0E758BE9D8}"/>
                  </a:ext>
                </a:extLst>
              </p:cNvPr>
              <p:cNvSpPr/>
              <p:nvPr/>
            </p:nvSpPr>
            <p:spPr>
              <a:xfrm>
                <a:off x="632601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90" name="Freeform: Shape 89">
                <a:extLst>
                  <a:ext uri="{FF2B5EF4-FFF2-40B4-BE49-F238E27FC236}">
                    <a16:creationId xmlns:a16="http://schemas.microsoft.com/office/drawing/2014/main" id="{40D6E7D9-BDD2-DA91-77E5-C1FE3CDC9025}"/>
                  </a:ext>
                </a:extLst>
              </p:cNvPr>
              <p:cNvSpPr/>
              <p:nvPr/>
            </p:nvSpPr>
            <p:spPr>
              <a:xfrm>
                <a:off x="638526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91" name="Freeform: Shape 90">
                <a:extLst>
                  <a:ext uri="{FF2B5EF4-FFF2-40B4-BE49-F238E27FC236}">
                    <a16:creationId xmlns:a16="http://schemas.microsoft.com/office/drawing/2014/main" id="{9A090680-ABA8-2852-9757-635DA8ED12EE}"/>
                  </a:ext>
                </a:extLst>
              </p:cNvPr>
              <p:cNvSpPr/>
              <p:nvPr/>
            </p:nvSpPr>
            <p:spPr>
              <a:xfrm>
                <a:off x="6444410" y="3363074"/>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92" name="Freeform: Shape 91">
                <a:extLst>
                  <a:ext uri="{FF2B5EF4-FFF2-40B4-BE49-F238E27FC236}">
                    <a16:creationId xmlns:a16="http://schemas.microsoft.com/office/drawing/2014/main" id="{D80D645D-7A6F-9612-34AA-3AEF9B796F16}"/>
                  </a:ext>
                </a:extLst>
              </p:cNvPr>
              <p:cNvSpPr/>
              <p:nvPr/>
            </p:nvSpPr>
            <p:spPr>
              <a:xfrm>
                <a:off x="6148469"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93" name="Freeform: Shape 92">
                <a:extLst>
                  <a:ext uri="{FF2B5EF4-FFF2-40B4-BE49-F238E27FC236}">
                    <a16:creationId xmlns:a16="http://schemas.microsoft.com/office/drawing/2014/main" id="{12E6701D-C262-33FA-B2F6-9DA1E1388510}"/>
                  </a:ext>
                </a:extLst>
              </p:cNvPr>
              <p:cNvSpPr/>
              <p:nvPr/>
            </p:nvSpPr>
            <p:spPr>
              <a:xfrm>
                <a:off x="620762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94" name="Freeform: Shape 93">
                <a:extLst>
                  <a:ext uri="{FF2B5EF4-FFF2-40B4-BE49-F238E27FC236}">
                    <a16:creationId xmlns:a16="http://schemas.microsoft.com/office/drawing/2014/main" id="{C27B8364-25A9-B4CC-6A1C-57E703BD819A}"/>
                  </a:ext>
                </a:extLst>
              </p:cNvPr>
              <p:cNvSpPr/>
              <p:nvPr/>
            </p:nvSpPr>
            <p:spPr>
              <a:xfrm>
                <a:off x="6266865" y="3422225"/>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95" name="Freeform: Shape 94">
                <a:extLst>
                  <a:ext uri="{FF2B5EF4-FFF2-40B4-BE49-F238E27FC236}">
                    <a16:creationId xmlns:a16="http://schemas.microsoft.com/office/drawing/2014/main" id="{F7D121CD-9E7C-696E-6A03-9600041CC770}"/>
                  </a:ext>
                </a:extLst>
              </p:cNvPr>
              <p:cNvSpPr/>
              <p:nvPr/>
            </p:nvSpPr>
            <p:spPr>
              <a:xfrm>
                <a:off x="632601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96" name="Freeform: Shape 95">
                <a:extLst>
                  <a:ext uri="{FF2B5EF4-FFF2-40B4-BE49-F238E27FC236}">
                    <a16:creationId xmlns:a16="http://schemas.microsoft.com/office/drawing/2014/main" id="{83946658-5EED-0A8F-73E7-064EE01AD394}"/>
                  </a:ext>
                </a:extLst>
              </p:cNvPr>
              <p:cNvSpPr/>
              <p:nvPr/>
            </p:nvSpPr>
            <p:spPr>
              <a:xfrm>
                <a:off x="638526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97" name="Freeform: Shape 96">
                <a:extLst>
                  <a:ext uri="{FF2B5EF4-FFF2-40B4-BE49-F238E27FC236}">
                    <a16:creationId xmlns:a16="http://schemas.microsoft.com/office/drawing/2014/main" id="{21E8A113-6D7E-F173-5E69-516C37AE69A8}"/>
                  </a:ext>
                </a:extLst>
              </p:cNvPr>
              <p:cNvSpPr/>
              <p:nvPr/>
            </p:nvSpPr>
            <p:spPr>
              <a:xfrm>
                <a:off x="6444410" y="34222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98" name="Freeform: Shape 97">
                <a:extLst>
                  <a:ext uri="{FF2B5EF4-FFF2-40B4-BE49-F238E27FC236}">
                    <a16:creationId xmlns:a16="http://schemas.microsoft.com/office/drawing/2014/main" id="{3A063073-E3C7-5E91-ABC5-BC6DE5E31141}"/>
                  </a:ext>
                </a:extLst>
              </p:cNvPr>
              <p:cNvSpPr/>
              <p:nvPr/>
            </p:nvSpPr>
            <p:spPr>
              <a:xfrm>
                <a:off x="5734038" y="3481374"/>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99" name="Freeform: Shape 98">
                <a:extLst>
                  <a:ext uri="{FF2B5EF4-FFF2-40B4-BE49-F238E27FC236}">
                    <a16:creationId xmlns:a16="http://schemas.microsoft.com/office/drawing/2014/main" id="{C7D11EFC-54A6-D23D-F830-C1282707A34A}"/>
                  </a:ext>
                </a:extLst>
              </p:cNvPr>
              <p:cNvSpPr/>
              <p:nvPr/>
            </p:nvSpPr>
            <p:spPr>
              <a:xfrm>
                <a:off x="5793283"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00" name="Freeform: Shape 99">
                <a:extLst>
                  <a:ext uri="{FF2B5EF4-FFF2-40B4-BE49-F238E27FC236}">
                    <a16:creationId xmlns:a16="http://schemas.microsoft.com/office/drawing/2014/main" id="{7A52B364-027D-FB56-1C23-A4FA1FF2F849}"/>
                  </a:ext>
                </a:extLst>
              </p:cNvPr>
              <p:cNvSpPr/>
              <p:nvPr/>
            </p:nvSpPr>
            <p:spPr>
              <a:xfrm>
                <a:off x="5852433"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01" name="Freeform: Shape 100">
                <a:extLst>
                  <a:ext uri="{FF2B5EF4-FFF2-40B4-BE49-F238E27FC236}">
                    <a16:creationId xmlns:a16="http://schemas.microsoft.com/office/drawing/2014/main" id="{F21F438E-70A6-9498-E42A-519450C71140}"/>
                  </a:ext>
                </a:extLst>
              </p:cNvPr>
              <p:cNvSpPr/>
              <p:nvPr/>
            </p:nvSpPr>
            <p:spPr>
              <a:xfrm>
                <a:off x="591167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02" name="Freeform: Shape 101">
                <a:extLst>
                  <a:ext uri="{FF2B5EF4-FFF2-40B4-BE49-F238E27FC236}">
                    <a16:creationId xmlns:a16="http://schemas.microsoft.com/office/drawing/2014/main" id="{919C1DC1-1858-3490-A1CE-CA2CAA913B6C}"/>
                  </a:ext>
                </a:extLst>
              </p:cNvPr>
              <p:cNvSpPr/>
              <p:nvPr/>
            </p:nvSpPr>
            <p:spPr>
              <a:xfrm>
                <a:off x="597082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03" name="Freeform: Shape 102">
                <a:extLst>
                  <a:ext uri="{FF2B5EF4-FFF2-40B4-BE49-F238E27FC236}">
                    <a16:creationId xmlns:a16="http://schemas.microsoft.com/office/drawing/2014/main" id="{5D542FF4-F8C4-3945-0D3A-B487626B57FE}"/>
                  </a:ext>
                </a:extLst>
              </p:cNvPr>
              <p:cNvSpPr/>
              <p:nvPr/>
            </p:nvSpPr>
            <p:spPr>
              <a:xfrm>
                <a:off x="6030074"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04" name="Freeform: Shape 103">
                <a:extLst>
                  <a:ext uri="{FF2B5EF4-FFF2-40B4-BE49-F238E27FC236}">
                    <a16:creationId xmlns:a16="http://schemas.microsoft.com/office/drawing/2014/main" id="{4D1F0492-5FE0-3D63-6EB9-5C158DCC6879}"/>
                  </a:ext>
                </a:extLst>
              </p:cNvPr>
              <p:cNvSpPr/>
              <p:nvPr/>
            </p:nvSpPr>
            <p:spPr>
              <a:xfrm>
                <a:off x="6089224"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05" name="Freeform: Shape 104">
                <a:extLst>
                  <a:ext uri="{FF2B5EF4-FFF2-40B4-BE49-F238E27FC236}">
                    <a16:creationId xmlns:a16="http://schemas.microsoft.com/office/drawing/2014/main" id="{BAC6D043-CF34-51B7-3E5D-FCE7C95FE15D}"/>
                  </a:ext>
                </a:extLst>
              </p:cNvPr>
              <p:cNvSpPr/>
              <p:nvPr/>
            </p:nvSpPr>
            <p:spPr>
              <a:xfrm>
                <a:off x="5734038" y="354062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06" name="Freeform: Shape 105">
                <a:extLst>
                  <a:ext uri="{FF2B5EF4-FFF2-40B4-BE49-F238E27FC236}">
                    <a16:creationId xmlns:a16="http://schemas.microsoft.com/office/drawing/2014/main" id="{2902758D-83E3-B5B7-DE6B-36CC61EF7F58}"/>
                  </a:ext>
                </a:extLst>
              </p:cNvPr>
              <p:cNvSpPr/>
              <p:nvPr/>
            </p:nvSpPr>
            <p:spPr>
              <a:xfrm>
                <a:off x="5793283"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07" name="Freeform: Shape 106">
                <a:extLst>
                  <a:ext uri="{FF2B5EF4-FFF2-40B4-BE49-F238E27FC236}">
                    <a16:creationId xmlns:a16="http://schemas.microsoft.com/office/drawing/2014/main" id="{33EADE7C-6121-9EEC-8A15-237B4DBE0788}"/>
                  </a:ext>
                </a:extLst>
              </p:cNvPr>
              <p:cNvSpPr/>
              <p:nvPr/>
            </p:nvSpPr>
            <p:spPr>
              <a:xfrm>
                <a:off x="5852433"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08" name="Freeform: Shape 107">
                <a:extLst>
                  <a:ext uri="{FF2B5EF4-FFF2-40B4-BE49-F238E27FC236}">
                    <a16:creationId xmlns:a16="http://schemas.microsoft.com/office/drawing/2014/main" id="{E3A74FDD-3420-C9AA-5B70-EEC613ADBECB}"/>
                  </a:ext>
                </a:extLst>
              </p:cNvPr>
              <p:cNvSpPr/>
              <p:nvPr/>
            </p:nvSpPr>
            <p:spPr>
              <a:xfrm>
                <a:off x="591167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09" name="Freeform: Shape 108">
                <a:extLst>
                  <a:ext uri="{FF2B5EF4-FFF2-40B4-BE49-F238E27FC236}">
                    <a16:creationId xmlns:a16="http://schemas.microsoft.com/office/drawing/2014/main" id="{1DA3F80D-5D08-5301-1D81-32820C5CC15E}"/>
                  </a:ext>
                </a:extLst>
              </p:cNvPr>
              <p:cNvSpPr/>
              <p:nvPr/>
            </p:nvSpPr>
            <p:spPr>
              <a:xfrm>
                <a:off x="597082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10" name="Freeform: Shape 109">
                <a:extLst>
                  <a:ext uri="{FF2B5EF4-FFF2-40B4-BE49-F238E27FC236}">
                    <a16:creationId xmlns:a16="http://schemas.microsoft.com/office/drawing/2014/main" id="{68992376-BEC3-40B0-5AC3-932EDB0C5AA9}"/>
                  </a:ext>
                </a:extLst>
              </p:cNvPr>
              <p:cNvSpPr/>
              <p:nvPr/>
            </p:nvSpPr>
            <p:spPr>
              <a:xfrm>
                <a:off x="6030074"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11" name="Freeform: Shape 110">
                <a:extLst>
                  <a:ext uri="{FF2B5EF4-FFF2-40B4-BE49-F238E27FC236}">
                    <a16:creationId xmlns:a16="http://schemas.microsoft.com/office/drawing/2014/main" id="{7F057C58-E212-F79C-5EBF-C01DD4EE54A3}"/>
                  </a:ext>
                </a:extLst>
              </p:cNvPr>
              <p:cNvSpPr/>
              <p:nvPr/>
            </p:nvSpPr>
            <p:spPr>
              <a:xfrm>
                <a:off x="6089224"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12" name="Freeform: Shape 111">
                <a:extLst>
                  <a:ext uri="{FF2B5EF4-FFF2-40B4-BE49-F238E27FC236}">
                    <a16:creationId xmlns:a16="http://schemas.microsoft.com/office/drawing/2014/main" id="{67EA1182-13E2-63A9-B8D3-94F13D202B7D}"/>
                  </a:ext>
                </a:extLst>
              </p:cNvPr>
              <p:cNvSpPr/>
              <p:nvPr/>
            </p:nvSpPr>
            <p:spPr>
              <a:xfrm>
                <a:off x="5734038" y="359977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13" name="Freeform: Shape 112">
                <a:extLst>
                  <a:ext uri="{FF2B5EF4-FFF2-40B4-BE49-F238E27FC236}">
                    <a16:creationId xmlns:a16="http://schemas.microsoft.com/office/drawing/2014/main" id="{75A9BC4C-687E-4DDC-8777-35E90BDF8088}"/>
                  </a:ext>
                </a:extLst>
              </p:cNvPr>
              <p:cNvSpPr/>
              <p:nvPr/>
            </p:nvSpPr>
            <p:spPr>
              <a:xfrm>
                <a:off x="5793283" y="359977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14" name="Freeform: Shape 113">
                <a:extLst>
                  <a:ext uri="{FF2B5EF4-FFF2-40B4-BE49-F238E27FC236}">
                    <a16:creationId xmlns:a16="http://schemas.microsoft.com/office/drawing/2014/main" id="{CEDB8813-5594-B10B-6BC3-E7BE6ADD661A}"/>
                  </a:ext>
                </a:extLst>
              </p:cNvPr>
              <p:cNvSpPr/>
              <p:nvPr/>
            </p:nvSpPr>
            <p:spPr>
              <a:xfrm>
                <a:off x="5852433"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15" name="Freeform: Shape 114">
                <a:extLst>
                  <a:ext uri="{FF2B5EF4-FFF2-40B4-BE49-F238E27FC236}">
                    <a16:creationId xmlns:a16="http://schemas.microsoft.com/office/drawing/2014/main" id="{DE0AED71-3982-E880-B250-2089B4063123}"/>
                  </a:ext>
                </a:extLst>
              </p:cNvPr>
              <p:cNvSpPr/>
              <p:nvPr/>
            </p:nvSpPr>
            <p:spPr>
              <a:xfrm>
                <a:off x="591167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16" name="Freeform: Shape 115">
                <a:extLst>
                  <a:ext uri="{FF2B5EF4-FFF2-40B4-BE49-F238E27FC236}">
                    <a16:creationId xmlns:a16="http://schemas.microsoft.com/office/drawing/2014/main" id="{BAA7B812-81D7-1202-9120-A4C2E272BEFD}"/>
                  </a:ext>
                </a:extLst>
              </p:cNvPr>
              <p:cNvSpPr/>
              <p:nvPr/>
            </p:nvSpPr>
            <p:spPr>
              <a:xfrm>
                <a:off x="597082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17" name="Freeform: Shape 116">
                <a:extLst>
                  <a:ext uri="{FF2B5EF4-FFF2-40B4-BE49-F238E27FC236}">
                    <a16:creationId xmlns:a16="http://schemas.microsoft.com/office/drawing/2014/main" id="{C3F3BFC2-547F-2CFE-F284-991188EC4735}"/>
                  </a:ext>
                </a:extLst>
              </p:cNvPr>
              <p:cNvSpPr/>
              <p:nvPr/>
            </p:nvSpPr>
            <p:spPr>
              <a:xfrm>
                <a:off x="6030073" y="3599770"/>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18" name="Freeform: Shape 117">
                <a:extLst>
                  <a:ext uri="{FF2B5EF4-FFF2-40B4-BE49-F238E27FC236}">
                    <a16:creationId xmlns:a16="http://schemas.microsoft.com/office/drawing/2014/main" id="{DC1DBAF9-DA6E-C24B-EFFA-9C238E54E59D}"/>
                  </a:ext>
                </a:extLst>
              </p:cNvPr>
              <p:cNvSpPr/>
              <p:nvPr/>
            </p:nvSpPr>
            <p:spPr>
              <a:xfrm>
                <a:off x="6089224"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19" name="Freeform: Shape 118">
                <a:extLst>
                  <a:ext uri="{FF2B5EF4-FFF2-40B4-BE49-F238E27FC236}">
                    <a16:creationId xmlns:a16="http://schemas.microsoft.com/office/drawing/2014/main" id="{207F35B5-A822-089E-3C8C-27A506F76326}"/>
                  </a:ext>
                </a:extLst>
              </p:cNvPr>
              <p:cNvSpPr/>
              <p:nvPr/>
            </p:nvSpPr>
            <p:spPr>
              <a:xfrm>
                <a:off x="5734037" y="365901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20" name="Freeform: Shape 119">
                <a:extLst>
                  <a:ext uri="{FF2B5EF4-FFF2-40B4-BE49-F238E27FC236}">
                    <a16:creationId xmlns:a16="http://schemas.microsoft.com/office/drawing/2014/main" id="{16ED0DE7-D8CA-0C81-719A-654BA27FC56E}"/>
                  </a:ext>
                </a:extLst>
              </p:cNvPr>
              <p:cNvSpPr/>
              <p:nvPr/>
            </p:nvSpPr>
            <p:spPr>
              <a:xfrm>
                <a:off x="5793282" y="3659014"/>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21" name="Freeform: Shape 120">
                <a:extLst>
                  <a:ext uri="{FF2B5EF4-FFF2-40B4-BE49-F238E27FC236}">
                    <a16:creationId xmlns:a16="http://schemas.microsoft.com/office/drawing/2014/main" id="{08CF68D8-5C59-03AD-61C3-7EBD4500E534}"/>
                  </a:ext>
                </a:extLst>
              </p:cNvPr>
              <p:cNvSpPr/>
              <p:nvPr/>
            </p:nvSpPr>
            <p:spPr>
              <a:xfrm>
                <a:off x="5852432"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22" name="Freeform: Shape 121">
                <a:extLst>
                  <a:ext uri="{FF2B5EF4-FFF2-40B4-BE49-F238E27FC236}">
                    <a16:creationId xmlns:a16="http://schemas.microsoft.com/office/drawing/2014/main" id="{314F623B-7D27-847B-CB70-1494CA688BE4}"/>
                  </a:ext>
                </a:extLst>
              </p:cNvPr>
              <p:cNvSpPr/>
              <p:nvPr/>
            </p:nvSpPr>
            <p:spPr>
              <a:xfrm>
                <a:off x="591167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23" name="Freeform: Shape 122">
                <a:extLst>
                  <a:ext uri="{FF2B5EF4-FFF2-40B4-BE49-F238E27FC236}">
                    <a16:creationId xmlns:a16="http://schemas.microsoft.com/office/drawing/2014/main" id="{981E689F-480E-3C7B-A2F4-7234567547A6}"/>
                  </a:ext>
                </a:extLst>
              </p:cNvPr>
              <p:cNvSpPr/>
              <p:nvPr/>
            </p:nvSpPr>
            <p:spPr>
              <a:xfrm>
                <a:off x="597082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24" name="Freeform: Shape 123">
                <a:extLst>
                  <a:ext uri="{FF2B5EF4-FFF2-40B4-BE49-F238E27FC236}">
                    <a16:creationId xmlns:a16="http://schemas.microsoft.com/office/drawing/2014/main" id="{A267EAE9-F6B4-0648-5B4A-FE132D4EC33D}"/>
                  </a:ext>
                </a:extLst>
              </p:cNvPr>
              <p:cNvSpPr/>
              <p:nvPr/>
            </p:nvSpPr>
            <p:spPr>
              <a:xfrm>
                <a:off x="6030073" y="3659014"/>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25" name="Freeform: Shape 124">
                <a:extLst>
                  <a:ext uri="{FF2B5EF4-FFF2-40B4-BE49-F238E27FC236}">
                    <a16:creationId xmlns:a16="http://schemas.microsoft.com/office/drawing/2014/main" id="{47F35F61-13DC-3FFF-B9E9-0F1A16B2CAB6}"/>
                  </a:ext>
                </a:extLst>
              </p:cNvPr>
              <p:cNvSpPr/>
              <p:nvPr/>
            </p:nvSpPr>
            <p:spPr>
              <a:xfrm>
                <a:off x="6089224"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26" name="Freeform: Shape 125">
                <a:extLst>
                  <a:ext uri="{FF2B5EF4-FFF2-40B4-BE49-F238E27FC236}">
                    <a16:creationId xmlns:a16="http://schemas.microsoft.com/office/drawing/2014/main" id="{6B38D727-53D3-EA25-BCBB-475E2B7F78F7}"/>
                  </a:ext>
                </a:extLst>
              </p:cNvPr>
              <p:cNvSpPr/>
              <p:nvPr/>
            </p:nvSpPr>
            <p:spPr>
              <a:xfrm>
                <a:off x="5734039" y="371816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27" name="Freeform: Shape 126">
                <a:extLst>
                  <a:ext uri="{FF2B5EF4-FFF2-40B4-BE49-F238E27FC236}">
                    <a16:creationId xmlns:a16="http://schemas.microsoft.com/office/drawing/2014/main" id="{447204A6-0C36-8D47-DFA2-8502DC3B06A4}"/>
                  </a:ext>
                </a:extLst>
              </p:cNvPr>
              <p:cNvSpPr/>
              <p:nvPr/>
            </p:nvSpPr>
            <p:spPr>
              <a:xfrm>
                <a:off x="5793284" y="371816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28" name="Freeform: Shape 127">
                <a:extLst>
                  <a:ext uri="{FF2B5EF4-FFF2-40B4-BE49-F238E27FC236}">
                    <a16:creationId xmlns:a16="http://schemas.microsoft.com/office/drawing/2014/main" id="{49E61046-F4A6-BF53-1EF1-B5EEE9C0A666}"/>
                  </a:ext>
                </a:extLst>
              </p:cNvPr>
              <p:cNvSpPr/>
              <p:nvPr/>
            </p:nvSpPr>
            <p:spPr>
              <a:xfrm>
                <a:off x="5852434"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29" name="Freeform: Shape 128">
                <a:extLst>
                  <a:ext uri="{FF2B5EF4-FFF2-40B4-BE49-F238E27FC236}">
                    <a16:creationId xmlns:a16="http://schemas.microsoft.com/office/drawing/2014/main" id="{58C845B2-60EC-503C-0CAB-3954329E18FE}"/>
                  </a:ext>
                </a:extLst>
              </p:cNvPr>
              <p:cNvSpPr/>
              <p:nvPr/>
            </p:nvSpPr>
            <p:spPr>
              <a:xfrm>
                <a:off x="591167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0" name="Freeform: Shape 129">
                <a:extLst>
                  <a:ext uri="{FF2B5EF4-FFF2-40B4-BE49-F238E27FC236}">
                    <a16:creationId xmlns:a16="http://schemas.microsoft.com/office/drawing/2014/main" id="{9154851E-03D6-E7FA-4CE1-32FB81CDE1AE}"/>
                  </a:ext>
                </a:extLst>
              </p:cNvPr>
              <p:cNvSpPr/>
              <p:nvPr/>
            </p:nvSpPr>
            <p:spPr>
              <a:xfrm>
                <a:off x="597082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1" name="Freeform: Shape 130">
                <a:extLst>
                  <a:ext uri="{FF2B5EF4-FFF2-40B4-BE49-F238E27FC236}">
                    <a16:creationId xmlns:a16="http://schemas.microsoft.com/office/drawing/2014/main" id="{89D65F97-0BDF-3839-B160-06D2EE2AF3CF}"/>
                  </a:ext>
                </a:extLst>
              </p:cNvPr>
              <p:cNvSpPr/>
              <p:nvPr/>
            </p:nvSpPr>
            <p:spPr>
              <a:xfrm>
                <a:off x="6030074" y="371816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2" name="Freeform: Shape 131">
                <a:extLst>
                  <a:ext uri="{FF2B5EF4-FFF2-40B4-BE49-F238E27FC236}">
                    <a16:creationId xmlns:a16="http://schemas.microsoft.com/office/drawing/2014/main" id="{056FDB87-12E5-B6B1-350D-671D6E48C4F7}"/>
                  </a:ext>
                </a:extLst>
              </p:cNvPr>
              <p:cNvSpPr/>
              <p:nvPr/>
            </p:nvSpPr>
            <p:spPr>
              <a:xfrm>
                <a:off x="6089225"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3" name="Freeform: Shape 132">
                <a:extLst>
                  <a:ext uri="{FF2B5EF4-FFF2-40B4-BE49-F238E27FC236}">
                    <a16:creationId xmlns:a16="http://schemas.microsoft.com/office/drawing/2014/main" id="{5B8A20F3-E767-D378-13BE-BBE1174BF259}"/>
                  </a:ext>
                </a:extLst>
              </p:cNvPr>
              <p:cNvSpPr/>
              <p:nvPr/>
            </p:nvSpPr>
            <p:spPr>
              <a:xfrm>
                <a:off x="5734040" y="377741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34" name="Freeform: Shape 133">
                <a:extLst>
                  <a:ext uri="{FF2B5EF4-FFF2-40B4-BE49-F238E27FC236}">
                    <a16:creationId xmlns:a16="http://schemas.microsoft.com/office/drawing/2014/main" id="{A5268B81-07EF-DF1F-5D26-07A4ACE7380D}"/>
                  </a:ext>
                </a:extLst>
              </p:cNvPr>
              <p:cNvSpPr/>
              <p:nvPr/>
            </p:nvSpPr>
            <p:spPr>
              <a:xfrm>
                <a:off x="5793285"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35" name="Freeform: Shape 134">
                <a:extLst>
                  <a:ext uri="{FF2B5EF4-FFF2-40B4-BE49-F238E27FC236}">
                    <a16:creationId xmlns:a16="http://schemas.microsoft.com/office/drawing/2014/main" id="{2EF7E825-62A2-E1BC-2EA1-A70E84084C6F}"/>
                  </a:ext>
                </a:extLst>
              </p:cNvPr>
              <p:cNvSpPr/>
              <p:nvPr/>
            </p:nvSpPr>
            <p:spPr>
              <a:xfrm>
                <a:off x="5852436"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36" name="Freeform: Shape 135">
                <a:extLst>
                  <a:ext uri="{FF2B5EF4-FFF2-40B4-BE49-F238E27FC236}">
                    <a16:creationId xmlns:a16="http://schemas.microsoft.com/office/drawing/2014/main" id="{CE942BCE-3C71-4331-013B-D87E1316C13A}"/>
                  </a:ext>
                </a:extLst>
              </p:cNvPr>
              <p:cNvSpPr/>
              <p:nvPr/>
            </p:nvSpPr>
            <p:spPr>
              <a:xfrm>
                <a:off x="5911683"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37" name="Freeform: Shape 136">
                <a:extLst>
                  <a:ext uri="{FF2B5EF4-FFF2-40B4-BE49-F238E27FC236}">
                    <a16:creationId xmlns:a16="http://schemas.microsoft.com/office/drawing/2014/main" id="{378DDA0E-85B8-04D8-D108-1AACA9DFC1F4}"/>
                  </a:ext>
                </a:extLst>
              </p:cNvPr>
              <p:cNvSpPr/>
              <p:nvPr/>
            </p:nvSpPr>
            <p:spPr>
              <a:xfrm>
                <a:off x="5970835"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38" name="Freeform: Shape 137">
                <a:extLst>
                  <a:ext uri="{FF2B5EF4-FFF2-40B4-BE49-F238E27FC236}">
                    <a16:creationId xmlns:a16="http://schemas.microsoft.com/office/drawing/2014/main" id="{A8106DCA-E3EB-7619-BF3F-D1F6B8AE105B}"/>
                  </a:ext>
                </a:extLst>
              </p:cNvPr>
              <p:cNvSpPr/>
              <p:nvPr/>
            </p:nvSpPr>
            <p:spPr>
              <a:xfrm>
                <a:off x="6030082"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39" name="Freeform: Shape 138">
                <a:extLst>
                  <a:ext uri="{FF2B5EF4-FFF2-40B4-BE49-F238E27FC236}">
                    <a16:creationId xmlns:a16="http://schemas.microsoft.com/office/drawing/2014/main" id="{6167E276-6A91-E134-0BCD-9DBDC557B4C5}"/>
                  </a:ext>
                </a:extLst>
              </p:cNvPr>
              <p:cNvSpPr/>
              <p:nvPr/>
            </p:nvSpPr>
            <p:spPr>
              <a:xfrm>
                <a:off x="6089231"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40" name="Freeform: Shape 139">
                <a:extLst>
                  <a:ext uri="{FF2B5EF4-FFF2-40B4-BE49-F238E27FC236}">
                    <a16:creationId xmlns:a16="http://schemas.microsoft.com/office/drawing/2014/main" id="{27459514-043D-B1D0-C96B-8F7E7434F2BE}"/>
                  </a:ext>
                </a:extLst>
              </p:cNvPr>
              <p:cNvSpPr/>
              <p:nvPr/>
            </p:nvSpPr>
            <p:spPr>
              <a:xfrm>
                <a:off x="6148476" y="3481374"/>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41" name="Freeform: Shape 140">
                <a:extLst>
                  <a:ext uri="{FF2B5EF4-FFF2-40B4-BE49-F238E27FC236}">
                    <a16:creationId xmlns:a16="http://schemas.microsoft.com/office/drawing/2014/main" id="{A32BF223-4894-88DB-1CDE-C1309B8B759B}"/>
                  </a:ext>
                </a:extLst>
              </p:cNvPr>
              <p:cNvSpPr/>
              <p:nvPr/>
            </p:nvSpPr>
            <p:spPr>
              <a:xfrm>
                <a:off x="6207627"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42" name="Freeform: Shape 141">
                <a:extLst>
                  <a:ext uri="{FF2B5EF4-FFF2-40B4-BE49-F238E27FC236}">
                    <a16:creationId xmlns:a16="http://schemas.microsoft.com/office/drawing/2014/main" id="{82F1E188-FD41-AB78-0D71-D3FB8E6A0608}"/>
                  </a:ext>
                </a:extLst>
              </p:cNvPr>
              <p:cNvSpPr/>
              <p:nvPr/>
            </p:nvSpPr>
            <p:spPr>
              <a:xfrm>
                <a:off x="6266872" y="3481374"/>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endParaRPr lang="en-US" dirty="0"/>
              </a:p>
            </p:txBody>
          </p:sp>
          <p:sp>
            <p:nvSpPr>
              <p:cNvPr id="143" name="Freeform: Shape 142">
                <a:extLst>
                  <a:ext uri="{FF2B5EF4-FFF2-40B4-BE49-F238E27FC236}">
                    <a16:creationId xmlns:a16="http://schemas.microsoft.com/office/drawing/2014/main" id="{676E4342-5F94-B3BE-E213-466CB224CEB3}"/>
                  </a:ext>
                </a:extLst>
              </p:cNvPr>
              <p:cNvSpPr/>
              <p:nvPr/>
            </p:nvSpPr>
            <p:spPr>
              <a:xfrm>
                <a:off x="6326022"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44" name="Freeform: Shape 143">
                <a:extLst>
                  <a:ext uri="{FF2B5EF4-FFF2-40B4-BE49-F238E27FC236}">
                    <a16:creationId xmlns:a16="http://schemas.microsoft.com/office/drawing/2014/main" id="{568F945C-A04E-092F-F606-52CDBCD5B114}"/>
                  </a:ext>
                </a:extLst>
              </p:cNvPr>
              <p:cNvSpPr/>
              <p:nvPr/>
            </p:nvSpPr>
            <p:spPr>
              <a:xfrm>
                <a:off x="638526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endParaRPr lang="en-US" dirty="0"/>
              </a:p>
            </p:txBody>
          </p:sp>
          <p:sp>
            <p:nvSpPr>
              <p:cNvPr id="145" name="Freeform: Shape 144">
                <a:extLst>
                  <a:ext uri="{FF2B5EF4-FFF2-40B4-BE49-F238E27FC236}">
                    <a16:creationId xmlns:a16="http://schemas.microsoft.com/office/drawing/2014/main" id="{E5113586-659C-7A63-AD82-32D4B8080B34}"/>
                  </a:ext>
                </a:extLst>
              </p:cNvPr>
              <p:cNvSpPr/>
              <p:nvPr/>
            </p:nvSpPr>
            <p:spPr>
              <a:xfrm>
                <a:off x="6444417" y="348137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46" name="Freeform: Shape 145">
                <a:extLst>
                  <a:ext uri="{FF2B5EF4-FFF2-40B4-BE49-F238E27FC236}">
                    <a16:creationId xmlns:a16="http://schemas.microsoft.com/office/drawing/2014/main" id="{69A7890C-B843-272B-A639-C53943834EAA}"/>
                  </a:ext>
                </a:extLst>
              </p:cNvPr>
              <p:cNvSpPr/>
              <p:nvPr/>
            </p:nvSpPr>
            <p:spPr>
              <a:xfrm>
                <a:off x="6148476" y="354062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47" name="Freeform: Shape 146">
                <a:extLst>
                  <a:ext uri="{FF2B5EF4-FFF2-40B4-BE49-F238E27FC236}">
                    <a16:creationId xmlns:a16="http://schemas.microsoft.com/office/drawing/2014/main" id="{6F7841AA-EAB0-2581-FBE4-AC6336222C80}"/>
                  </a:ext>
                </a:extLst>
              </p:cNvPr>
              <p:cNvSpPr/>
              <p:nvPr/>
            </p:nvSpPr>
            <p:spPr>
              <a:xfrm>
                <a:off x="6207627" y="354062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48" name="Freeform: Shape 147">
                <a:extLst>
                  <a:ext uri="{FF2B5EF4-FFF2-40B4-BE49-F238E27FC236}">
                    <a16:creationId xmlns:a16="http://schemas.microsoft.com/office/drawing/2014/main" id="{BDF8E724-09EF-9D4D-6A15-A6D37E4F5BAB}"/>
                  </a:ext>
                </a:extLst>
              </p:cNvPr>
              <p:cNvSpPr/>
              <p:nvPr/>
            </p:nvSpPr>
            <p:spPr>
              <a:xfrm>
                <a:off x="6266872" y="35406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49" name="Freeform: Shape 148">
                <a:extLst>
                  <a:ext uri="{FF2B5EF4-FFF2-40B4-BE49-F238E27FC236}">
                    <a16:creationId xmlns:a16="http://schemas.microsoft.com/office/drawing/2014/main" id="{F430764F-F3B2-A991-D3D7-865EB4AFD9B0}"/>
                  </a:ext>
                </a:extLst>
              </p:cNvPr>
              <p:cNvSpPr/>
              <p:nvPr/>
            </p:nvSpPr>
            <p:spPr>
              <a:xfrm>
                <a:off x="6326022" y="354062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0" name="Freeform: Shape 149">
                <a:extLst>
                  <a:ext uri="{FF2B5EF4-FFF2-40B4-BE49-F238E27FC236}">
                    <a16:creationId xmlns:a16="http://schemas.microsoft.com/office/drawing/2014/main" id="{06B7A4CB-6927-9F60-E88F-82F28DEB4107}"/>
                  </a:ext>
                </a:extLst>
              </p:cNvPr>
              <p:cNvSpPr/>
              <p:nvPr/>
            </p:nvSpPr>
            <p:spPr>
              <a:xfrm>
                <a:off x="6385268" y="35406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51" name="Freeform: Shape 150">
                <a:extLst>
                  <a:ext uri="{FF2B5EF4-FFF2-40B4-BE49-F238E27FC236}">
                    <a16:creationId xmlns:a16="http://schemas.microsoft.com/office/drawing/2014/main" id="{288F55C0-2F33-7F25-2FE3-D460EB42EE3A}"/>
                  </a:ext>
                </a:extLst>
              </p:cNvPr>
              <p:cNvSpPr/>
              <p:nvPr/>
            </p:nvSpPr>
            <p:spPr>
              <a:xfrm>
                <a:off x="6444417" y="3540631"/>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52" name="Freeform: Shape 151">
                <a:extLst>
                  <a:ext uri="{FF2B5EF4-FFF2-40B4-BE49-F238E27FC236}">
                    <a16:creationId xmlns:a16="http://schemas.microsoft.com/office/drawing/2014/main" id="{747E8B44-D87C-69F3-7A50-A7D13A908F7C}"/>
                  </a:ext>
                </a:extLst>
              </p:cNvPr>
              <p:cNvSpPr/>
              <p:nvPr/>
            </p:nvSpPr>
            <p:spPr>
              <a:xfrm>
                <a:off x="6148476" y="35997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3" name="Freeform: Shape 152">
                <a:extLst>
                  <a:ext uri="{FF2B5EF4-FFF2-40B4-BE49-F238E27FC236}">
                    <a16:creationId xmlns:a16="http://schemas.microsoft.com/office/drawing/2014/main" id="{12B8F6C2-438F-330B-6117-6183968D399B}"/>
                  </a:ext>
                </a:extLst>
              </p:cNvPr>
              <p:cNvSpPr/>
              <p:nvPr/>
            </p:nvSpPr>
            <p:spPr>
              <a:xfrm>
                <a:off x="6207627"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4" name="Freeform: Shape 153">
                <a:extLst>
                  <a:ext uri="{FF2B5EF4-FFF2-40B4-BE49-F238E27FC236}">
                    <a16:creationId xmlns:a16="http://schemas.microsoft.com/office/drawing/2014/main" id="{DB06CAB8-D5BD-5FB8-C9DD-1EA52D13C662}"/>
                  </a:ext>
                </a:extLst>
              </p:cNvPr>
              <p:cNvSpPr/>
              <p:nvPr/>
            </p:nvSpPr>
            <p:spPr>
              <a:xfrm>
                <a:off x="6266872" y="35997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55" name="Freeform: Shape 154">
                <a:extLst>
                  <a:ext uri="{FF2B5EF4-FFF2-40B4-BE49-F238E27FC236}">
                    <a16:creationId xmlns:a16="http://schemas.microsoft.com/office/drawing/2014/main" id="{53FFF116-B449-256A-781F-0218972C4774}"/>
                  </a:ext>
                </a:extLst>
              </p:cNvPr>
              <p:cNvSpPr/>
              <p:nvPr/>
            </p:nvSpPr>
            <p:spPr>
              <a:xfrm>
                <a:off x="6326022"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6" name="Freeform: Shape 155">
                <a:extLst>
                  <a:ext uri="{FF2B5EF4-FFF2-40B4-BE49-F238E27FC236}">
                    <a16:creationId xmlns:a16="http://schemas.microsoft.com/office/drawing/2014/main" id="{A4D848AF-B0E9-E5C3-39AE-4F8E93B574BE}"/>
                  </a:ext>
                </a:extLst>
              </p:cNvPr>
              <p:cNvSpPr/>
              <p:nvPr/>
            </p:nvSpPr>
            <p:spPr>
              <a:xfrm>
                <a:off x="6385268" y="35997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57" name="Freeform: Shape 156">
                <a:extLst>
                  <a:ext uri="{FF2B5EF4-FFF2-40B4-BE49-F238E27FC236}">
                    <a16:creationId xmlns:a16="http://schemas.microsoft.com/office/drawing/2014/main" id="{81FAD45B-ACF2-87F2-DDB0-6CD7EB4851F5}"/>
                  </a:ext>
                </a:extLst>
              </p:cNvPr>
              <p:cNvSpPr/>
              <p:nvPr/>
            </p:nvSpPr>
            <p:spPr>
              <a:xfrm>
                <a:off x="6444417" y="359978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8" name="Freeform: Shape 157">
                <a:extLst>
                  <a:ext uri="{FF2B5EF4-FFF2-40B4-BE49-F238E27FC236}">
                    <a16:creationId xmlns:a16="http://schemas.microsoft.com/office/drawing/2014/main" id="{63E44FF4-CC49-0132-CEF8-300DFA4ED110}"/>
                  </a:ext>
                </a:extLst>
              </p:cNvPr>
              <p:cNvSpPr/>
              <p:nvPr/>
            </p:nvSpPr>
            <p:spPr>
              <a:xfrm>
                <a:off x="6148476" y="365902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9" name="Freeform: Shape 158">
                <a:extLst>
                  <a:ext uri="{FF2B5EF4-FFF2-40B4-BE49-F238E27FC236}">
                    <a16:creationId xmlns:a16="http://schemas.microsoft.com/office/drawing/2014/main" id="{86E4B11B-9C1A-914F-8480-B9CD19AE1846}"/>
                  </a:ext>
                </a:extLst>
              </p:cNvPr>
              <p:cNvSpPr/>
              <p:nvPr/>
            </p:nvSpPr>
            <p:spPr>
              <a:xfrm>
                <a:off x="620762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0" name="Freeform: Shape 159">
                <a:extLst>
                  <a:ext uri="{FF2B5EF4-FFF2-40B4-BE49-F238E27FC236}">
                    <a16:creationId xmlns:a16="http://schemas.microsoft.com/office/drawing/2014/main" id="{C664455B-BD41-E278-236C-086547D6B2D0}"/>
                  </a:ext>
                </a:extLst>
              </p:cNvPr>
              <p:cNvSpPr/>
              <p:nvPr/>
            </p:nvSpPr>
            <p:spPr>
              <a:xfrm>
                <a:off x="6266872" y="36590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61" name="Freeform: Shape 160">
                <a:extLst>
                  <a:ext uri="{FF2B5EF4-FFF2-40B4-BE49-F238E27FC236}">
                    <a16:creationId xmlns:a16="http://schemas.microsoft.com/office/drawing/2014/main" id="{374BE520-ADD6-7729-252E-99B2DB6001B7}"/>
                  </a:ext>
                </a:extLst>
              </p:cNvPr>
              <p:cNvSpPr/>
              <p:nvPr/>
            </p:nvSpPr>
            <p:spPr>
              <a:xfrm>
                <a:off x="6326022"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2" name="Freeform: Shape 161">
                <a:extLst>
                  <a:ext uri="{FF2B5EF4-FFF2-40B4-BE49-F238E27FC236}">
                    <a16:creationId xmlns:a16="http://schemas.microsoft.com/office/drawing/2014/main" id="{BE1C4A56-8F87-3427-7B26-7BE7BF5E55F1}"/>
                  </a:ext>
                </a:extLst>
              </p:cNvPr>
              <p:cNvSpPr/>
              <p:nvPr/>
            </p:nvSpPr>
            <p:spPr>
              <a:xfrm>
                <a:off x="6385268"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63" name="Freeform: Shape 162">
                <a:extLst>
                  <a:ext uri="{FF2B5EF4-FFF2-40B4-BE49-F238E27FC236}">
                    <a16:creationId xmlns:a16="http://schemas.microsoft.com/office/drawing/2014/main" id="{A945D2B9-965A-0624-411B-4D6A33684F81}"/>
                  </a:ext>
                </a:extLst>
              </p:cNvPr>
              <p:cNvSpPr/>
              <p:nvPr/>
            </p:nvSpPr>
            <p:spPr>
              <a:xfrm>
                <a:off x="644441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4" name="Freeform: Shape 163">
                <a:extLst>
                  <a:ext uri="{FF2B5EF4-FFF2-40B4-BE49-F238E27FC236}">
                    <a16:creationId xmlns:a16="http://schemas.microsoft.com/office/drawing/2014/main" id="{5FCC0C5D-911C-B7DF-3F6F-1CC9550AD88E}"/>
                  </a:ext>
                </a:extLst>
              </p:cNvPr>
              <p:cNvSpPr/>
              <p:nvPr/>
            </p:nvSpPr>
            <p:spPr>
              <a:xfrm>
                <a:off x="6148476" y="371817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5" name="Freeform: Shape 164">
                <a:extLst>
                  <a:ext uri="{FF2B5EF4-FFF2-40B4-BE49-F238E27FC236}">
                    <a16:creationId xmlns:a16="http://schemas.microsoft.com/office/drawing/2014/main" id="{722BE059-A4CD-8387-81E8-32C5F198459B}"/>
                  </a:ext>
                </a:extLst>
              </p:cNvPr>
              <p:cNvSpPr/>
              <p:nvPr/>
            </p:nvSpPr>
            <p:spPr>
              <a:xfrm>
                <a:off x="6207627"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6" name="Freeform: Shape 165">
                <a:extLst>
                  <a:ext uri="{FF2B5EF4-FFF2-40B4-BE49-F238E27FC236}">
                    <a16:creationId xmlns:a16="http://schemas.microsoft.com/office/drawing/2014/main" id="{5D1C20E4-471F-7FF8-1B7E-8F5537EAB7A6}"/>
                  </a:ext>
                </a:extLst>
              </p:cNvPr>
              <p:cNvSpPr/>
              <p:nvPr/>
            </p:nvSpPr>
            <p:spPr>
              <a:xfrm>
                <a:off x="6266872" y="371817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67" name="Freeform: Shape 166">
                <a:extLst>
                  <a:ext uri="{FF2B5EF4-FFF2-40B4-BE49-F238E27FC236}">
                    <a16:creationId xmlns:a16="http://schemas.microsoft.com/office/drawing/2014/main" id="{BC8CB518-EC10-CD9C-9F98-04CE4F22B0F7}"/>
                  </a:ext>
                </a:extLst>
              </p:cNvPr>
              <p:cNvSpPr/>
              <p:nvPr/>
            </p:nvSpPr>
            <p:spPr>
              <a:xfrm>
                <a:off x="6326022"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8" name="Freeform: Shape 167">
                <a:extLst>
                  <a:ext uri="{FF2B5EF4-FFF2-40B4-BE49-F238E27FC236}">
                    <a16:creationId xmlns:a16="http://schemas.microsoft.com/office/drawing/2014/main" id="{23056A2B-5CA7-179A-278A-F30A9FC2CDF6}"/>
                  </a:ext>
                </a:extLst>
              </p:cNvPr>
              <p:cNvSpPr/>
              <p:nvPr/>
            </p:nvSpPr>
            <p:spPr>
              <a:xfrm>
                <a:off x="6385268" y="371817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69" name="Freeform: Shape 168">
                <a:extLst>
                  <a:ext uri="{FF2B5EF4-FFF2-40B4-BE49-F238E27FC236}">
                    <a16:creationId xmlns:a16="http://schemas.microsoft.com/office/drawing/2014/main" id="{11A47B26-1D6E-B682-DD66-A6E9828E775F}"/>
                  </a:ext>
                </a:extLst>
              </p:cNvPr>
              <p:cNvSpPr/>
              <p:nvPr/>
            </p:nvSpPr>
            <p:spPr>
              <a:xfrm>
                <a:off x="6444417" y="371817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0" name="Freeform: Shape 169">
                <a:extLst>
                  <a:ext uri="{FF2B5EF4-FFF2-40B4-BE49-F238E27FC236}">
                    <a16:creationId xmlns:a16="http://schemas.microsoft.com/office/drawing/2014/main" id="{E4372325-FA1A-409B-5325-D760065DA0DC}"/>
                  </a:ext>
                </a:extLst>
              </p:cNvPr>
              <p:cNvSpPr/>
              <p:nvPr/>
            </p:nvSpPr>
            <p:spPr>
              <a:xfrm>
                <a:off x="6148472" y="377741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71" name="Freeform: Shape 170">
                <a:extLst>
                  <a:ext uri="{FF2B5EF4-FFF2-40B4-BE49-F238E27FC236}">
                    <a16:creationId xmlns:a16="http://schemas.microsoft.com/office/drawing/2014/main" id="{2FB6EF51-A644-AEEE-23D6-B2D22A8546B8}"/>
                  </a:ext>
                </a:extLst>
              </p:cNvPr>
              <p:cNvSpPr/>
              <p:nvPr/>
            </p:nvSpPr>
            <p:spPr>
              <a:xfrm>
                <a:off x="6207622" y="377741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72" name="Freeform: Shape 171">
                <a:extLst>
                  <a:ext uri="{FF2B5EF4-FFF2-40B4-BE49-F238E27FC236}">
                    <a16:creationId xmlns:a16="http://schemas.microsoft.com/office/drawing/2014/main" id="{93B6ED7F-9E6B-C9BB-D3BA-51BCE33A7DC5}"/>
                  </a:ext>
                </a:extLst>
              </p:cNvPr>
              <p:cNvSpPr/>
              <p:nvPr/>
            </p:nvSpPr>
            <p:spPr>
              <a:xfrm>
                <a:off x="6266868" y="3777419"/>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173" name="Freeform: Shape 172">
                <a:extLst>
                  <a:ext uri="{FF2B5EF4-FFF2-40B4-BE49-F238E27FC236}">
                    <a16:creationId xmlns:a16="http://schemas.microsoft.com/office/drawing/2014/main" id="{1A3553E4-3A3B-4B86-CF65-6074029F06C8}"/>
                  </a:ext>
                </a:extLst>
              </p:cNvPr>
              <p:cNvSpPr/>
              <p:nvPr/>
            </p:nvSpPr>
            <p:spPr>
              <a:xfrm>
                <a:off x="6326024" y="3777383"/>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74" name="Freeform: Shape 173">
                <a:extLst>
                  <a:ext uri="{FF2B5EF4-FFF2-40B4-BE49-F238E27FC236}">
                    <a16:creationId xmlns:a16="http://schemas.microsoft.com/office/drawing/2014/main" id="{007DB9D5-EFB7-FD30-9BBB-3645C8027E76}"/>
                  </a:ext>
                </a:extLst>
              </p:cNvPr>
              <p:cNvSpPr/>
              <p:nvPr/>
            </p:nvSpPr>
            <p:spPr>
              <a:xfrm>
                <a:off x="6385287" y="37774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175" name="Freeform: Shape 174">
                <a:extLst>
                  <a:ext uri="{FF2B5EF4-FFF2-40B4-BE49-F238E27FC236}">
                    <a16:creationId xmlns:a16="http://schemas.microsoft.com/office/drawing/2014/main" id="{EE34497D-BEEA-9B37-DF93-89378F195620}"/>
                  </a:ext>
                </a:extLst>
              </p:cNvPr>
              <p:cNvSpPr/>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grpSp>
      </p:grpSp>
      <p:pic>
        <p:nvPicPr>
          <p:cNvPr id="345" name="Picture 344">
            <a:extLst>
              <a:ext uri="{FF2B5EF4-FFF2-40B4-BE49-F238E27FC236}">
                <a16:creationId xmlns:a16="http://schemas.microsoft.com/office/drawing/2014/main" id="{2626D179-0EE6-8B8B-B0B8-E17F6804D473}"/>
              </a:ext>
            </a:extLst>
          </p:cNvPr>
          <p:cNvPicPr>
            <a:picLocks noChangeAspect="1"/>
          </p:cNvPicPr>
          <p:nvPr/>
        </p:nvPicPr>
        <p:blipFill>
          <a:blip r:embed="rId3"/>
          <a:stretch>
            <a:fillRect/>
          </a:stretch>
        </p:blipFill>
        <p:spPr>
          <a:xfrm>
            <a:off x="10119129" y="0"/>
            <a:ext cx="2072871" cy="1163683"/>
          </a:xfrm>
          <a:prstGeom prst="rect">
            <a:avLst/>
          </a:prstGeom>
        </p:spPr>
      </p:pic>
      <p:sp>
        <p:nvSpPr>
          <p:cNvPr id="346" name="Rectangle 345">
            <a:extLst>
              <a:ext uri="{FF2B5EF4-FFF2-40B4-BE49-F238E27FC236}">
                <a16:creationId xmlns:a16="http://schemas.microsoft.com/office/drawing/2014/main" id="{0F7997EF-3734-6044-F557-8B175B507854}"/>
              </a:ext>
            </a:extLst>
          </p:cNvPr>
          <p:cNvSpPr/>
          <p:nvPr/>
        </p:nvSpPr>
        <p:spPr>
          <a:xfrm>
            <a:off x="2472611" y="187518"/>
            <a:ext cx="7053943" cy="9144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3600" b="1" dirty="0">
                <a:solidFill>
                  <a:schemeClr val="tx1"/>
                </a:solidFill>
                <a:latin typeface="Algerian" panose="04020705040A02060702" pitchFamily="82" charset="0"/>
              </a:rPr>
              <a:t>Strategic Recommendations</a:t>
            </a:r>
          </a:p>
        </p:txBody>
      </p:sp>
      <p:sp>
        <p:nvSpPr>
          <p:cNvPr id="348" name="TextBox 347">
            <a:extLst>
              <a:ext uri="{FF2B5EF4-FFF2-40B4-BE49-F238E27FC236}">
                <a16:creationId xmlns:a16="http://schemas.microsoft.com/office/drawing/2014/main" id="{6F776978-7022-D5CC-5363-4C3A85259B56}"/>
              </a:ext>
            </a:extLst>
          </p:cNvPr>
          <p:cNvSpPr txBox="1"/>
          <p:nvPr/>
        </p:nvSpPr>
        <p:spPr>
          <a:xfrm>
            <a:off x="568960" y="1816913"/>
            <a:ext cx="5232400" cy="3508653"/>
          </a:xfrm>
          <a:prstGeom prst="rect">
            <a:avLst/>
          </a:prstGeom>
          <a:noFill/>
        </p:spPr>
        <p:txBody>
          <a:bodyPr wrap="square" rtlCol="0">
            <a:spAutoFit/>
          </a:bodyPr>
          <a:lstStyle/>
          <a:p>
            <a:r>
              <a:rPr lang="en-IN" sz="2000" dirty="0"/>
              <a:t> </a:t>
            </a:r>
            <a:r>
              <a:rPr lang="en-IN" sz="2000" b="1" dirty="0"/>
              <a:t>8.RCB winning percentage in  venues:</a:t>
            </a:r>
          </a:p>
          <a:p>
            <a:endParaRPr lang="en-IN" sz="2000" dirty="0"/>
          </a:p>
          <a:p>
            <a:pPr marL="342900" indent="-342900">
              <a:buFont typeface="Arial" panose="020B0604020202020204" pitchFamily="34" charset="0"/>
              <a:buChar char="•"/>
            </a:pPr>
            <a:r>
              <a:rPr lang="en-IN" dirty="0"/>
              <a:t>RCB winning percentage if fluctuate in venues.</a:t>
            </a:r>
          </a:p>
          <a:p>
            <a:pPr marL="342900" indent="-342900">
              <a:buFont typeface="Arial" panose="020B0604020202020204" pitchFamily="34" charset="0"/>
              <a:buChar char="•"/>
            </a:pPr>
            <a:r>
              <a:rPr lang="en-IN" dirty="0"/>
              <a:t>Especially in venues like Brabourne Stadium, Maharashtra cricket association etc are having 100% winning percentage. But in these venues RCB played only 1 match.</a:t>
            </a:r>
          </a:p>
          <a:p>
            <a:pPr marL="342900" indent="-342900">
              <a:buFont typeface="Arial" panose="020B0604020202020204" pitchFamily="34" charset="0"/>
              <a:buChar char="•"/>
            </a:pPr>
            <a:r>
              <a:rPr lang="en-IN" dirty="0"/>
              <a:t>With strong batting side choosing bowling in toss can improve wining percentage in small grounds. wise versa big grounds.</a:t>
            </a:r>
          </a:p>
          <a:p>
            <a:endParaRPr lang="en-IN" sz="2000" dirty="0"/>
          </a:p>
        </p:txBody>
      </p:sp>
    </p:spTree>
    <p:extLst>
      <p:ext uri="{BB962C8B-B14F-4D97-AF65-F5344CB8AC3E}">
        <p14:creationId xmlns:p14="http://schemas.microsoft.com/office/powerpoint/2010/main" val="40080387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11C4D09-78AF-E847-6553-E9AA07E6FDC0}"/>
              </a:ext>
            </a:extLst>
          </p:cNvPr>
          <p:cNvSpPr/>
          <p:nvPr/>
        </p:nvSpPr>
        <p:spPr>
          <a:xfrm>
            <a:off x="2472611" y="187518"/>
            <a:ext cx="7053943" cy="9144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3600" b="1" dirty="0">
                <a:solidFill>
                  <a:schemeClr val="tx1"/>
                </a:solidFill>
                <a:latin typeface="Algerian" panose="04020705040A02060702" pitchFamily="82" charset="0"/>
              </a:rPr>
              <a:t>Strategic Recommendations</a:t>
            </a:r>
          </a:p>
        </p:txBody>
      </p:sp>
      <p:pic>
        <p:nvPicPr>
          <p:cNvPr id="5" name="Picture 4">
            <a:extLst>
              <a:ext uri="{FF2B5EF4-FFF2-40B4-BE49-F238E27FC236}">
                <a16:creationId xmlns:a16="http://schemas.microsoft.com/office/drawing/2014/main" id="{90880756-1A63-6F4A-EDF1-2E8AE846E3B9}"/>
              </a:ext>
            </a:extLst>
          </p:cNvPr>
          <p:cNvPicPr>
            <a:picLocks noChangeAspect="1"/>
          </p:cNvPicPr>
          <p:nvPr/>
        </p:nvPicPr>
        <p:blipFill>
          <a:blip r:embed="rId2"/>
          <a:stretch>
            <a:fillRect/>
          </a:stretch>
        </p:blipFill>
        <p:spPr>
          <a:xfrm>
            <a:off x="10119129" y="0"/>
            <a:ext cx="2072871" cy="1163683"/>
          </a:xfrm>
          <a:prstGeom prst="rect">
            <a:avLst/>
          </a:prstGeom>
        </p:spPr>
      </p:pic>
      <p:sp>
        <p:nvSpPr>
          <p:cNvPr id="3" name="TextBox 2">
            <a:extLst>
              <a:ext uri="{FF2B5EF4-FFF2-40B4-BE49-F238E27FC236}">
                <a16:creationId xmlns:a16="http://schemas.microsoft.com/office/drawing/2014/main" id="{63077140-A6AD-A906-99C9-33A93E3663CB}"/>
              </a:ext>
            </a:extLst>
          </p:cNvPr>
          <p:cNvSpPr txBox="1"/>
          <p:nvPr/>
        </p:nvSpPr>
        <p:spPr>
          <a:xfrm>
            <a:off x="558501" y="1448163"/>
            <a:ext cx="6451900" cy="4708981"/>
          </a:xfrm>
          <a:prstGeom prst="rect">
            <a:avLst/>
          </a:prstGeom>
          <a:noFill/>
        </p:spPr>
        <p:txBody>
          <a:bodyPr wrap="square">
            <a:spAutoFit/>
          </a:bodyPr>
          <a:lstStyle/>
          <a:p>
            <a:pPr marL="342900" indent="-342900">
              <a:buFont typeface="+mj-lt"/>
              <a:buAutoNum type="arabicPeriod" startAt="2"/>
            </a:pPr>
            <a:r>
              <a:rPr lang="en-US" sz="2000" b="1" dirty="0"/>
              <a:t>Home Ground Advantage Utilization</a:t>
            </a:r>
          </a:p>
          <a:p>
            <a:r>
              <a:rPr lang="en-US" sz="2000" b="1" dirty="0"/>
              <a:t>Insight:</a:t>
            </a:r>
            <a:r>
              <a:rPr lang="en-US" sz="2000" dirty="0"/>
              <a:t> </a:t>
            </a:r>
          </a:p>
          <a:p>
            <a:pPr marL="285750" indent="-285750">
              <a:buFont typeface="Arial" panose="020B0604020202020204" pitchFamily="34" charset="0"/>
              <a:buChar char="•"/>
            </a:pPr>
            <a:r>
              <a:rPr lang="en-US" sz="2000" dirty="0"/>
              <a:t>M. Chinnaswamy Stadium has a reputation as a high-scoring venue, favoring teams with explosive batsmen.</a:t>
            </a:r>
          </a:p>
          <a:p>
            <a:r>
              <a:rPr lang="en-US" sz="2000" b="1" dirty="0"/>
              <a:t>Recommendation:</a:t>
            </a:r>
            <a:endParaRPr lang="en-US" sz="2000" dirty="0"/>
          </a:p>
          <a:p>
            <a:pPr marL="285750" indent="-285750">
              <a:buFont typeface="Arial" panose="020B0604020202020204" pitchFamily="34" charset="0"/>
              <a:buChar char="•"/>
            </a:pPr>
            <a:r>
              <a:rPr lang="en-US" sz="2000" dirty="0"/>
              <a:t>Strengthen batting depth with power hitters such as Glenn Maxwell, Gayle, and AB de Villiers, capitalizing on the shorter boundaries.</a:t>
            </a:r>
          </a:p>
          <a:p>
            <a:pPr marL="285750" indent="-285750">
              <a:buFont typeface="Arial" panose="020B0604020202020204" pitchFamily="34" charset="0"/>
              <a:buChar char="•"/>
            </a:pPr>
            <a:r>
              <a:rPr lang="en-US" sz="2000" dirty="0"/>
              <a:t>Play to the home advantage by building the team around fast-scoring batsmen and bowlers who are adept at defending in high-scoring scenarios.</a:t>
            </a:r>
          </a:p>
          <a:p>
            <a:pPr marL="285750" indent="-285750">
              <a:buFont typeface="Arial" panose="020B0604020202020204" pitchFamily="34" charset="0"/>
              <a:buChar char="•"/>
            </a:pPr>
            <a:r>
              <a:rPr lang="en-US" sz="2000" dirty="0"/>
              <a:t>RCB should consider chasing more often at home, as they have historically had higher success rates when batting second.</a:t>
            </a:r>
          </a:p>
        </p:txBody>
      </p:sp>
      <p:pic>
        <p:nvPicPr>
          <p:cNvPr id="6" name="Picture 5">
            <a:extLst>
              <a:ext uri="{FF2B5EF4-FFF2-40B4-BE49-F238E27FC236}">
                <a16:creationId xmlns:a16="http://schemas.microsoft.com/office/drawing/2014/main" id="{8008C097-EB91-F4FF-47D8-5D629E56FD38}"/>
              </a:ext>
            </a:extLst>
          </p:cNvPr>
          <p:cNvPicPr>
            <a:picLocks noChangeAspect="1"/>
          </p:cNvPicPr>
          <p:nvPr/>
        </p:nvPicPr>
        <p:blipFill>
          <a:blip r:embed="rId3"/>
          <a:stretch>
            <a:fillRect/>
          </a:stretch>
        </p:blipFill>
        <p:spPr>
          <a:xfrm>
            <a:off x="7246787" y="1870175"/>
            <a:ext cx="4559534" cy="3288966"/>
          </a:xfrm>
          <a:prstGeom prst="roundRect">
            <a:avLst>
              <a:gd name="adj" fmla="val 8594"/>
            </a:avLst>
          </a:prstGeom>
          <a:solidFill>
            <a:srgbClr val="FFFFFF">
              <a:shade val="85000"/>
            </a:srgbClr>
          </a:solidFill>
          <a:ln>
            <a:noFill/>
          </a:ln>
          <a:effectLst>
            <a:glow rad="228600">
              <a:schemeClr val="accent3">
                <a:satMod val="175000"/>
                <a:alpha val="40000"/>
              </a:schemeClr>
            </a:glow>
            <a:reflection blurRad="12700" stA="38000" endPos="28000" dist="5000" dir="5400000" sy="-100000" algn="bl" rotWithShape="0"/>
          </a:effectLst>
        </p:spPr>
      </p:pic>
      <p:grpSp>
        <p:nvGrpSpPr>
          <p:cNvPr id="2" name="Group 1">
            <a:extLst>
              <a:ext uri="{FF2B5EF4-FFF2-40B4-BE49-F238E27FC236}">
                <a16:creationId xmlns:a16="http://schemas.microsoft.com/office/drawing/2014/main" id="{14C8A801-2B2A-ED1B-6505-921F9921CA9C}"/>
              </a:ext>
              <a:ext uri="{C183D7F6-B498-43B3-948B-1728B52AA6E4}">
                <adec:decorative xmlns:adec="http://schemas.microsoft.com/office/drawing/2017/decorative" val="1"/>
              </a:ext>
            </a:extLst>
          </p:cNvPr>
          <p:cNvGrpSpPr/>
          <p:nvPr/>
        </p:nvGrpSpPr>
        <p:grpSpPr>
          <a:xfrm>
            <a:off x="37285" y="33058"/>
            <a:ext cx="1443404" cy="1443418"/>
            <a:chOff x="10154386" y="4452483"/>
            <a:chExt cx="1443404" cy="1443418"/>
          </a:xfrm>
          <a:solidFill>
            <a:schemeClr val="tx1"/>
          </a:solidFill>
        </p:grpSpPr>
        <p:grpSp>
          <p:nvGrpSpPr>
            <p:cNvPr id="7" name="Graphic 4">
              <a:extLst>
                <a:ext uri="{FF2B5EF4-FFF2-40B4-BE49-F238E27FC236}">
                  <a16:creationId xmlns:a16="http://schemas.microsoft.com/office/drawing/2014/main" id="{C00B9AC6-E3BD-AC85-0203-8FC54481945D}"/>
                </a:ext>
              </a:extLst>
            </p:cNvPr>
            <p:cNvGrpSpPr/>
            <p:nvPr/>
          </p:nvGrpSpPr>
          <p:grpSpPr>
            <a:xfrm>
              <a:off x="10154386" y="4452483"/>
              <a:ext cx="1443404" cy="1443418"/>
              <a:chOff x="5734037" y="3067039"/>
              <a:chExt cx="724483" cy="724489"/>
            </a:xfrm>
            <a:grpFill/>
          </p:grpSpPr>
          <p:sp>
            <p:nvSpPr>
              <p:cNvPr id="178" name="Freeform: Shape 177">
                <a:extLst>
                  <a:ext uri="{FF2B5EF4-FFF2-40B4-BE49-F238E27FC236}">
                    <a16:creationId xmlns:a16="http://schemas.microsoft.com/office/drawing/2014/main" id="{7A961081-B4C2-B0DC-6C6E-F801A4440DCD}"/>
                  </a:ext>
                </a:extLst>
              </p:cNvPr>
              <p:cNvSpPr/>
              <p:nvPr/>
            </p:nvSpPr>
            <p:spPr>
              <a:xfrm>
                <a:off x="5734038" y="3067039"/>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179" name="Freeform: Shape 178">
                <a:extLst>
                  <a:ext uri="{FF2B5EF4-FFF2-40B4-BE49-F238E27FC236}">
                    <a16:creationId xmlns:a16="http://schemas.microsoft.com/office/drawing/2014/main" id="{3911B2D4-6679-6982-07D2-6293405020BA}"/>
                  </a:ext>
                </a:extLst>
              </p:cNvPr>
              <p:cNvSpPr/>
              <p:nvPr/>
            </p:nvSpPr>
            <p:spPr>
              <a:xfrm>
                <a:off x="5793283"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80" name="Freeform: Shape 179">
                <a:extLst>
                  <a:ext uri="{FF2B5EF4-FFF2-40B4-BE49-F238E27FC236}">
                    <a16:creationId xmlns:a16="http://schemas.microsoft.com/office/drawing/2014/main" id="{07AAA464-CAAE-CBA8-A34E-5166180047D9}"/>
                  </a:ext>
                </a:extLst>
              </p:cNvPr>
              <p:cNvSpPr/>
              <p:nvPr/>
            </p:nvSpPr>
            <p:spPr>
              <a:xfrm>
                <a:off x="5852433"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81" name="Freeform: Shape 180">
                <a:extLst>
                  <a:ext uri="{FF2B5EF4-FFF2-40B4-BE49-F238E27FC236}">
                    <a16:creationId xmlns:a16="http://schemas.microsoft.com/office/drawing/2014/main" id="{B7229614-1E5C-2B7D-1248-C06682344A2A}"/>
                  </a:ext>
                </a:extLst>
              </p:cNvPr>
              <p:cNvSpPr/>
              <p:nvPr/>
            </p:nvSpPr>
            <p:spPr>
              <a:xfrm>
                <a:off x="591167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82" name="Freeform: Shape 181">
                <a:extLst>
                  <a:ext uri="{FF2B5EF4-FFF2-40B4-BE49-F238E27FC236}">
                    <a16:creationId xmlns:a16="http://schemas.microsoft.com/office/drawing/2014/main" id="{3A526136-66AB-9058-F1D5-2CA4B9EACBB0}"/>
                  </a:ext>
                </a:extLst>
              </p:cNvPr>
              <p:cNvSpPr/>
              <p:nvPr/>
            </p:nvSpPr>
            <p:spPr>
              <a:xfrm>
                <a:off x="597082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83" name="Freeform: Shape 182">
                <a:extLst>
                  <a:ext uri="{FF2B5EF4-FFF2-40B4-BE49-F238E27FC236}">
                    <a16:creationId xmlns:a16="http://schemas.microsoft.com/office/drawing/2014/main" id="{388F3B71-B596-50EB-E495-A242BF04C844}"/>
                  </a:ext>
                </a:extLst>
              </p:cNvPr>
              <p:cNvSpPr/>
              <p:nvPr/>
            </p:nvSpPr>
            <p:spPr>
              <a:xfrm>
                <a:off x="6030074"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84" name="Freeform: Shape 183">
                <a:extLst>
                  <a:ext uri="{FF2B5EF4-FFF2-40B4-BE49-F238E27FC236}">
                    <a16:creationId xmlns:a16="http://schemas.microsoft.com/office/drawing/2014/main" id="{8390A629-E6F7-4AA7-FD4E-153151085E10}"/>
                  </a:ext>
                </a:extLst>
              </p:cNvPr>
              <p:cNvSpPr/>
              <p:nvPr/>
            </p:nvSpPr>
            <p:spPr>
              <a:xfrm>
                <a:off x="608922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85" name="Freeform: Shape 184">
                <a:extLst>
                  <a:ext uri="{FF2B5EF4-FFF2-40B4-BE49-F238E27FC236}">
                    <a16:creationId xmlns:a16="http://schemas.microsoft.com/office/drawing/2014/main" id="{421A9E3E-7EC4-4562-D3F9-E68CB13579D4}"/>
                  </a:ext>
                </a:extLst>
              </p:cNvPr>
              <p:cNvSpPr/>
              <p:nvPr/>
            </p:nvSpPr>
            <p:spPr>
              <a:xfrm>
                <a:off x="5734038" y="312628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186" name="Freeform: Shape 185">
                <a:extLst>
                  <a:ext uri="{FF2B5EF4-FFF2-40B4-BE49-F238E27FC236}">
                    <a16:creationId xmlns:a16="http://schemas.microsoft.com/office/drawing/2014/main" id="{CC332AF5-C7BB-2212-93E1-E412A78A88CA}"/>
                  </a:ext>
                </a:extLst>
              </p:cNvPr>
              <p:cNvSpPr/>
              <p:nvPr/>
            </p:nvSpPr>
            <p:spPr>
              <a:xfrm>
                <a:off x="5793283" y="312628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87" name="Freeform: Shape 186">
                <a:extLst>
                  <a:ext uri="{FF2B5EF4-FFF2-40B4-BE49-F238E27FC236}">
                    <a16:creationId xmlns:a16="http://schemas.microsoft.com/office/drawing/2014/main" id="{C21EF693-3179-B734-DFC1-86D3E0EF5EC4}"/>
                  </a:ext>
                </a:extLst>
              </p:cNvPr>
              <p:cNvSpPr/>
              <p:nvPr/>
            </p:nvSpPr>
            <p:spPr>
              <a:xfrm>
                <a:off x="5852433"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88" name="Freeform: Shape 187">
                <a:extLst>
                  <a:ext uri="{FF2B5EF4-FFF2-40B4-BE49-F238E27FC236}">
                    <a16:creationId xmlns:a16="http://schemas.microsoft.com/office/drawing/2014/main" id="{B49FCD9A-80F6-F691-7653-17DF05C71769}"/>
                  </a:ext>
                </a:extLst>
              </p:cNvPr>
              <p:cNvSpPr/>
              <p:nvPr/>
            </p:nvSpPr>
            <p:spPr>
              <a:xfrm>
                <a:off x="591167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89" name="Freeform: Shape 188">
                <a:extLst>
                  <a:ext uri="{FF2B5EF4-FFF2-40B4-BE49-F238E27FC236}">
                    <a16:creationId xmlns:a16="http://schemas.microsoft.com/office/drawing/2014/main" id="{D3155C3C-123F-65CA-88A2-6DD248EE5807}"/>
                  </a:ext>
                </a:extLst>
              </p:cNvPr>
              <p:cNvSpPr/>
              <p:nvPr/>
            </p:nvSpPr>
            <p:spPr>
              <a:xfrm>
                <a:off x="597082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90" name="Freeform: Shape 189">
                <a:extLst>
                  <a:ext uri="{FF2B5EF4-FFF2-40B4-BE49-F238E27FC236}">
                    <a16:creationId xmlns:a16="http://schemas.microsoft.com/office/drawing/2014/main" id="{ABCAFE6C-7380-36AE-4E7A-BB6B3F30BF86}"/>
                  </a:ext>
                </a:extLst>
              </p:cNvPr>
              <p:cNvSpPr/>
              <p:nvPr/>
            </p:nvSpPr>
            <p:spPr>
              <a:xfrm>
                <a:off x="6030073" y="312628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91" name="Freeform: Shape 190">
                <a:extLst>
                  <a:ext uri="{FF2B5EF4-FFF2-40B4-BE49-F238E27FC236}">
                    <a16:creationId xmlns:a16="http://schemas.microsoft.com/office/drawing/2014/main" id="{18D14E53-FCD1-111B-59B6-B06749933A6D}"/>
                  </a:ext>
                </a:extLst>
              </p:cNvPr>
              <p:cNvSpPr/>
              <p:nvPr/>
            </p:nvSpPr>
            <p:spPr>
              <a:xfrm>
                <a:off x="6089224"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92" name="Freeform: Shape 191">
                <a:extLst>
                  <a:ext uri="{FF2B5EF4-FFF2-40B4-BE49-F238E27FC236}">
                    <a16:creationId xmlns:a16="http://schemas.microsoft.com/office/drawing/2014/main" id="{DFAA863C-A07F-637E-B9BF-90F288667657}"/>
                  </a:ext>
                </a:extLst>
              </p:cNvPr>
              <p:cNvSpPr/>
              <p:nvPr/>
            </p:nvSpPr>
            <p:spPr>
              <a:xfrm>
                <a:off x="5734038" y="318543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93" name="Freeform: Shape 192">
                <a:extLst>
                  <a:ext uri="{FF2B5EF4-FFF2-40B4-BE49-F238E27FC236}">
                    <a16:creationId xmlns:a16="http://schemas.microsoft.com/office/drawing/2014/main" id="{D19A4C18-D8D4-8456-6E01-A818167B6941}"/>
                  </a:ext>
                </a:extLst>
              </p:cNvPr>
              <p:cNvSpPr/>
              <p:nvPr/>
            </p:nvSpPr>
            <p:spPr>
              <a:xfrm>
                <a:off x="5793283"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94" name="Freeform: Shape 193">
                <a:extLst>
                  <a:ext uri="{FF2B5EF4-FFF2-40B4-BE49-F238E27FC236}">
                    <a16:creationId xmlns:a16="http://schemas.microsoft.com/office/drawing/2014/main" id="{17789FB7-C519-915A-CF5B-F686B202D5B5}"/>
                  </a:ext>
                </a:extLst>
              </p:cNvPr>
              <p:cNvSpPr/>
              <p:nvPr/>
            </p:nvSpPr>
            <p:spPr>
              <a:xfrm>
                <a:off x="5852433"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95" name="Freeform: Shape 194">
                <a:extLst>
                  <a:ext uri="{FF2B5EF4-FFF2-40B4-BE49-F238E27FC236}">
                    <a16:creationId xmlns:a16="http://schemas.microsoft.com/office/drawing/2014/main" id="{1D982B31-0D93-2A14-8CEC-F9893D49F6B1}"/>
                  </a:ext>
                </a:extLst>
              </p:cNvPr>
              <p:cNvSpPr/>
              <p:nvPr/>
            </p:nvSpPr>
            <p:spPr>
              <a:xfrm>
                <a:off x="591167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96" name="Freeform: Shape 195">
                <a:extLst>
                  <a:ext uri="{FF2B5EF4-FFF2-40B4-BE49-F238E27FC236}">
                    <a16:creationId xmlns:a16="http://schemas.microsoft.com/office/drawing/2014/main" id="{732AB102-CF9E-E60B-B517-C3242E8D8ED6}"/>
                  </a:ext>
                </a:extLst>
              </p:cNvPr>
              <p:cNvSpPr/>
              <p:nvPr/>
            </p:nvSpPr>
            <p:spPr>
              <a:xfrm>
                <a:off x="597082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97" name="Freeform: Shape 196">
                <a:extLst>
                  <a:ext uri="{FF2B5EF4-FFF2-40B4-BE49-F238E27FC236}">
                    <a16:creationId xmlns:a16="http://schemas.microsoft.com/office/drawing/2014/main" id="{FB0E72F5-6EC6-0B8D-3C2F-8950A3CB257F}"/>
                  </a:ext>
                </a:extLst>
              </p:cNvPr>
              <p:cNvSpPr/>
              <p:nvPr/>
            </p:nvSpPr>
            <p:spPr>
              <a:xfrm>
                <a:off x="6030074"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98" name="Freeform: Shape 197">
                <a:extLst>
                  <a:ext uri="{FF2B5EF4-FFF2-40B4-BE49-F238E27FC236}">
                    <a16:creationId xmlns:a16="http://schemas.microsoft.com/office/drawing/2014/main" id="{BB419FC4-815E-5EFB-E797-1AB0A12D0A3F}"/>
                  </a:ext>
                </a:extLst>
              </p:cNvPr>
              <p:cNvSpPr/>
              <p:nvPr/>
            </p:nvSpPr>
            <p:spPr>
              <a:xfrm>
                <a:off x="6089224"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99" name="Freeform: Shape 198">
                <a:extLst>
                  <a:ext uri="{FF2B5EF4-FFF2-40B4-BE49-F238E27FC236}">
                    <a16:creationId xmlns:a16="http://schemas.microsoft.com/office/drawing/2014/main" id="{53584A3D-63F2-8152-6684-9E88615D82DC}"/>
                  </a:ext>
                </a:extLst>
              </p:cNvPr>
              <p:cNvSpPr/>
              <p:nvPr/>
            </p:nvSpPr>
            <p:spPr>
              <a:xfrm>
                <a:off x="5734038" y="324467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200" name="Freeform: Shape 199">
                <a:extLst>
                  <a:ext uri="{FF2B5EF4-FFF2-40B4-BE49-F238E27FC236}">
                    <a16:creationId xmlns:a16="http://schemas.microsoft.com/office/drawing/2014/main" id="{9BA114E7-8E55-D948-9057-4BB5FBFE79DD}"/>
                  </a:ext>
                </a:extLst>
              </p:cNvPr>
              <p:cNvSpPr/>
              <p:nvPr/>
            </p:nvSpPr>
            <p:spPr>
              <a:xfrm>
                <a:off x="5793283" y="3244677"/>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01" name="Freeform: Shape 200">
                <a:extLst>
                  <a:ext uri="{FF2B5EF4-FFF2-40B4-BE49-F238E27FC236}">
                    <a16:creationId xmlns:a16="http://schemas.microsoft.com/office/drawing/2014/main" id="{303E63EB-0F91-8C60-015E-12E20D45E841}"/>
                  </a:ext>
                </a:extLst>
              </p:cNvPr>
              <p:cNvSpPr/>
              <p:nvPr/>
            </p:nvSpPr>
            <p:spPr>
              <a:xfrm>
                <a:off x="5852433"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02" name="Freeform: Shape 201">
                <a:extLst>
                  <a:ext uri="{FF2B5EF4-FFF2-40B4-BE49-F238E27FC236}">
                    <a16:creationId xmlns:a16="http://schemas.microsoft.com/office/drawing/2014/main" id="{52A2747C-EFAA-F2A9-C456-61DA817F0C95}"/>
                  </a:ext>
                </a:extLst>
              </p:cNvPr>
              <p:cNvSpPr/>
              <p:nvPr/>
            </p:nvSpPr>
            <p:spPr>
              <a:xfrm>
                <a:off x="591167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03" name="Freeform: Shape 202">
                <a:extLst>
                  <a:ext uri="{FF2B5EF4-FFF2-40B4-BE49-F238E27FC236}">
                    <a16:creationId xmlns:a16="http://schemas.microsoft.com/office/drawing/2014/main" id="{CA8061AD-741F-5F69-30A8-3E87AB79DCCE}"/>
                  </a:ext>
                </a:extLst>
              </p:cNvPr>
              <p:cNvSpPr/>
              <p:nvPr/>
            </p:nvSpPr>
            <p:spPr>
              <a:xfrm>
                <a:off x="597082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04" name="Freeform: Shape 203">
                <a:extLst>
                  <a:ext uri="{FF2B5EF4-FFF2-40B4-BE49-F238E27FC236}">
                    <a16:creationId xmlns:a16="http://schemas.microsoft.com/office/drawing/2014/main" id="{7CE49A6C-0CF9-FC3E-3139-D8631F06590C}"/>
                  </a:ext>
                </a:extLst>
              </p:cNvPr>
              <p:cNvSpPr/>
              <p:nvPr/>
            </p:nvSpPr>
            <p:spPr>
              <a:xfrm>
                <a:off x="6030073" y="324467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05" name="Freeform: Shape 204">
                <a:extLst>
                  <a:ext uri="{FF2B5EF4-FFF2-40B4-BE49-F238E27FC236}">
                    <a16:creationId xmlns:a16="http://schemas.microsoft.com/office/drawing/2014/main" id="{F39E3BEE-0EB7-3EC4-9895-136A572B675C}"/>
                  </a:ext>
                </a:extLst>
              </p:cNvPr>
              <p:cNvSpPr/>
              <p:nvPr/>
            </p:nvSpPr>
            <p:spPr>
              <a:xfrm>
                <a:off x="6089224"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06" name="Freeform: Shape 205">
                <a:extLst>
                  <a:ext uri="{FF2B5EF4-FFF2-40B4-BE49-F238E27FC236}">
                    <a16:creationId xmlns:a16="http://schemas.microsoft.com/office/drawing/2014/main" id="{E77F9193-3A56-C2C6-8650-1574A104E9C3}"/>
                  </a:ext>
                </a:extLst>
              </p:cNvPr>
              <p:cNvSpPr/>
              <p:nvPr/>
            </p:nvSpPr>
            <p:spPr>
              <a:xfrm>
                <a:off x="5734038" y="330382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207" name="Freeform: Shape 206">
                <a:extLst>
                  <a:ext uri="{FF2B5EF4-FFF2-40B4-BE49-F238E27FC236}">
                    <a16:creationId xmlns:a16="http://schemas.microsoft.com/office/drawing/2014/main" id="{67B909EE-C03E-A09D-C402-A4216B300DF8}"/>
                  </a:ext>
                </a:extLst>
              </p:cNvPr>
              <p:cNvSpPr/>
              <p:nvPr/>
            </p:nvSpPr>
            <p:spPr>
              <a:xfrm>
                <a:off x="5793283"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08" name="Freeform: Shape 207">
                <a:extLst>
                  <a:ext uri="{FF2B5EF4-FFF2-40B4-BE49-F238E27FC236}">
                    <a16:creationId xmlns:a16="http://schemas.microsoft.com/office/drawing/2014/main" id="{641E8716-7CF6-6E4B-8B7F-B757D375EAD5}"/>
                  </a:ext>
                </a:extLst>
              </p:cNvPr>
              <p:cNvSpPr/>
              <p:nvPr/>
            </p:nvSpPr>
            <p:spPr>
              <a:xfrm>
                <a:off x="5852433"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09" name="Freeform: Shape 208">
                <a:extLst>
                  <a:ext uri="{FF2B5EF4-FFF2-40B4-BE49-F238E27FC236}">
                    <a16:creationId xmlns:a16="http://schemas.microsoft.com/office/drawing/2014/main" id="{7A0BDB8D-3D40-9040-1FD4-D63F8B58A7E9}"/>
                  </a:ext>
                </a:extLst>
              </p:cNvPr>
              <p:cNvSpPr/>
              <p:nvPr/>
            </p:nvSpPr>
            <p:spPr>
              <a:xfrm>
                <a:off x="591167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10" name="Freeform: Shape 209">
                <a:extLst>
                  <a:ext uri="{FF2B5EF4-FFF2-40B4-BE49-F238E27FC236}">
                    <a16:creationId xmlns:a16="http://schemas.microsoft.com/office/drawing/2014/main" id="{AC568F11-960C-73B2-2B85-323F5BF01C92}"/>
                  </a:ext>
                </a:extLst>
              </p:cNvPr>
              <p:cNvSpPr/>
              <p:nvPr/>
            </p:nvSpPr>
            <p:spPr>
              <a:xfrm>
                <a:off x="597082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11" name="Freeform: Shape 210">
                <a:extLst>
                  <a:ext uri="{FF2B5EF4-FFF2-40B4-BE49-F238E27FC236}">
                    <a16:creationId xmlns:a16="http://schemas.microsoft.com/office/drawing/2014/main" id="{CACCAC53-8055-1548-594B-838BBFEEA7A7}"/>
                  </a:ext>
                </a:extLst>
              </p:cNvPr>
              <p:cNvSpPr/>
              <p:nvPr/>
            </p:nvSpPr>
            <p:spPr>
              <a:xfrm>
                <a:off x="6030073" y="330382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12" name="Freeform: Shape 211">
                <a:extLst>
                  <a:ext uri="{FF2B5EF4-FFF2-40B4-BE49-F238E27FC236}">
                    <a16:creationId xmlns:a16="http://schemas.microsoft.com/office/drawing/2014/main" id="{B4FDE9F5-7463-F899-CE94-7C06DCA89121}"/>
                  </a:ext>
                </a:extLst>
              </p:cNvPr>
              <p:cNvSpPr/>
              <p:nvPr/>
            </p:nvSpPr>
            <p:spPr>
              <a:xfrm>
                <a:off x="608922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13" name="Freeform: Shape 212">
                <a:extLst>
                  <a:ext uri="{FF2B5EF4-FFF2-40B4-BE49-F238E27FC236}">
                    <a16:creationId xmlns:a16="http://schemas.microsoft.com/office/drawing/2014/main" id="{2169E5BB-88B7-6F42-C34D-0EF34EFBF28F}"/>
                  </a:ext>
                </a:extLst>
              </p:cNvPr>
              <p:cNvSpPr/>
              <p:nvPr/>
            </p:nvSpPr>
            <p:spPr>
              <a:xfrm>
                <a:off x="5734038" y="3363074"/>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214" name="Freeform: Shape 213">
                <a:extLst>
                  <a:ext uri="{FF2B5EF4-FFF2-40B4-BE49-F238E27FC236}">
                    <a16:creationId xmlns:a16="http://schemas.microsoft.com/office/drawing/2014/main" id="{519DCCC0-B823-071D-1325-D6DBC22A7849}"/>
                  </a:ext>
                </a:extLst>
              </p:cNvPr>
              <p:cNvSpPr/>
              <p:nvPr/>
            </p:nvSpPr>
            <p:spPr>
              <a:xfrm>
                <a:off x="5793283"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15" name="Freeform: Shape 214">
                <a:extLst>
                  <a:ext uri="{FF2B5EF4-FFF2-40B4-BE49-F238E27FC236}">
                    <a16:creationId xmlns:a16="http://schemas.microsoft.com/office/drawing/2014/main" id="{1C9A07C0-F2A4-3DF9-AFCB-C8213D02B8D5}"/>
                  </a:ext>
                </a:extLst>
              </p:cNvPr>
              <p:cNvSpPr/>
              <p:nvPr/>
            </p:nvSpPr>
            <p:spPr>
              <a:xfrm>
                <a:off x="5852433"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16" name="Freeform: Shape 215">
                <a:extLst>
                  <a:ext uri="{FF2B5EF4-FFF2-40B4-BE49-F238E27FC236}">
                    <a16:creationId xmlns:a16="http://schemas.microsoft.com/office/drawing/2014/main" id="{E882FA97-805F-6D6F-0CF8-DEA37FCD9A8B}"/>
                  </a:ext>
                </a:extLst>
              </p:cNvPr>
              <p:cNvSpPr/>
              <p:nvPr/>
            </p:nvSpPr>
            <p:spPr>
              <a:xfrm>
                <a:off x="591167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17" name="Freeform: Shape 216">
                <a:extLst>
                  <a:ext uri="{FF2B5EF4-FFF2-40B4-BE49-F238E27FC236}">
                    <a16:creationId xmlns:a16="http://schemas.microsoft.com/office/drawing/2014/main" id="{3DC20568-568D-89BA-D97C-99EA9B21B1D3}"/>
                  </a:ext>
                </a:extLst>
              </p:cNvPr>
              <p:cNvSpPr/>
              <p:nvPr/>
            </p:nvSpPr>
            <p:spPr>
              <a:xfrm>
                <a:off x="597082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18" name="Freeform: Shape 217">
                <a:extLst>
                  <a:ext uri="{FF2B5EF4-FFF2-40B4-BE49-F238E27FC236}">
                    <a16:creationId xmlns:a16="http://schemas.microsoft.com/office/drawing/2014/main" id="{1A2878BB-6057-685A-8567-3F0AADD33C8E}"/>
                  </a:ext>
                </a:extLst>
              </p:cNvPr>
              <p:cNvSpPr/>
              <p:nvPr/>
            </p:nvSpPr>
            <p:spPr>
              <a:xfrm>
                <a:off x="6030073" y="3363074"/>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19" name="Freeform: Shape 218">
                <a:extLst>
                  <a:ext uri="{FF2B5EF4-FFF2-40B4-BE49-F238E27FC236}">
                    <a16:creationId xmlns:a16="http://schemas.microsoft.com/office/drawing/2014/main" id="{7E5B6A49-8895-4D4F-E571-FF28E64F4D84}"/>
                  </a:ext>
                </a:extLst>
              </p:cNvPr>
              <p:cNvSpPr/>
              <p:nvPr/>
            </p:nvSpPr>
            <p:spPr>
              <a:xfrm>
                <a:off x="608922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20" name="Freeform: Shape 219">
                <a:extLst>
                  <a:ext uri="{FF2B5EF4-FFF2-40B4-BE49-F238E27FC236}">
                    <a16:creationId xmlns:a16="http://schemas.microsoft.com/office/drawing/2014/main" id="{F96BFD41-1C5D-5128-6F8D-54E4E6BFA64C}"/>
                  </a:ext>
                </a:extLst>
              </p:cNvPr>
              <p:cNvSpPr/>
              <p:nvPr/>
            </p:nvSpPr>
            <p:spPr>
              <a:xfrm>
                <a:off x="5734038" y="34222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221" name="Freeform: Shape 220">
                <a:extLst>
                  <a:ext uri="{FF2B5EF4-FFF2-40B4-BE49-F238E27FC236}">
                    <a16:creationId xmlns:a16="http://schemas.microsoft.com/office/drawing/2014/main" id="{A5A3D98E-327C-99C5-C205-CD195F4B0568}"/>
                  </a:ext>
                </a:extLst>
              </p:cNvPr>
              <p:cNvSpPr/>
              <p:nvPr/>
            </p:nvSpPr>
            <p:spPr>
              <a:xfrm>
                <a:off x="5793283"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22" name="Freeform: Shape 221">
                <a:extLst>
                  <a:ext uri="{FF2B5EF4-FFF2-40B4-BE49-F238E27FC236}">
                    <a16:creationId xmlns:a16="http://schemas.microsoft.com/office/drawing/2014/main" id="{9040B2F0-5598-D8C0-9074-32E7EB033A3C}"/>
                  </a:ext>
                </a:extLst>
              </p:cNvPr>
              <p:cNvSpPr/>
              <p:nvPr/>
            </p:nvSpPr>
            <p:spPr>
              <a:xfrm>
                <a:off x="5852433"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23" name="Freeform: Shape 222">
                <a:extLst>
                  <a:ext uri="{FF2B5EF4-FFF2-40B4-BE49-F238E27FC236}">
                    <a16:creationId xmlns:a16="http://schemas.microsoft.com/office/drawing/2014/main" id="{3E52198E-B65F-F103-A646-E06C8FD4C58A}"/>
                  </a:ext>
                </a:extLst>
              </p:cNvPr>
              <p:cNvSpPr/>
              <p:nvPr/>
            </p:nvSpPr>
            <p:spPr>
              <a:xfrm>
                <a:off x="591167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24" name="Freeform: Shape 223">
                <a:extLst>
                  <a:ext uri="{FF2B5EF4-FFF2-40B4-BE49-F238E27FC236}">
                    <a16:creationId xmlns:a16="http://schemas.microsoft.com/office/drawing/2014/main" id="{1D24D29A-0FB9-E942-47B4-2F11F6CA5D34}"/>
                  </a:ext>
                </a:extLst>
              </p:cNvPr>
              <p:cNvSpPr/>
              <p:nvPr/>
            </p:nvSpPr>
            <p:spPr>
              <a:xfrm>
                <a:off x="597082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25" name="Freeform: Shape 224">
                <a:extLst>
                  <a:ext uri="{FF2B5EF4-FFF2-40B4-BE49-F238E27FC236}">
                    <a16:creationId xmlns:a16="http://schemas.microsoft.com/office/drawing/2014/main" id="{E5C862BF-50AE-B082-B276-A4DE0CD9CDF5}"/>
                  </a:ext>
                </a:extLst>
              </p:cNvPr>
              <p:cNvSpPr/>
              <p:nvPr/>
            </p:nvSpPr>
            <p:spPr>
              <a:xfrm>
                <a:off x="6030073" y="34222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26" name="Freeform: Shape 225">
                <a:extLst>
                  <a:ext uri="{FF2B5EF4-FFF2-40B4-BE49-F238E27FC236}">
                    <a16:creationId xmlns:a16="http://schemas.microsoft.com/office/drawing/2014/main" id="{6548BDCB-08D1-5FCD-857B-812680D59C25}"/>
                  </a:ext>
                </a:extLst>
              </p:cNvPr>
              <p:cNvSpPr/>
              <p:nvPr/>
            </p:nvSpPr>
            <p:spPr>
              <a:xfrm>
                <a:off x="608922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27" name="Freeform: Shape 226">
                <a:extLst>
                  <a:ext uri="{FF2B5EF4-FFF2-40B4-BE49-F238E27FC236}">
                    <a16:creationId xmlns:a16="http://schemas.microsoft.com/office/drawing/2014/main" id="{C592E969-0453-65BA-F158-EA61340B5EBE}"/>
                  </a:ext>
                </a:extLst>
              </p:cNvPr>
              <p:cNvSpPr/>
              <p:nvPr/>
            </p:nvSpPr>
            <p:spPr>
              <a:xfrm>
                <a:off x="6148469"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228" name="Freeform: Shape 227">
                <a:extLst>
                  <a:ext uri="{FF2B5EF4-FFF2-40B4-BE49-F238E27FC236}">
                    <a16:creationId xmlns:a16="http://schemas.microsoft.com/office/drawing/2014/main" id="{25467DD8-1666-4669-47FC-A5117D524786}"/>
                  </a:ext>
                </a:extLst>
              </p:cNvPr>
              <p:cNvSpPr/>
              <p:nvPr/>
            </p:nvSpPr>
            <p:spPr>
              <a:xfrm>
                <a:off x="620762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229" name="Freeform: Shape 228">
                <a:extLst>
                  <a:ext uri="{FF2B5EF4-FFF2-40B4-BE49-F238E27FC236}">
                    <a16:creationId xmlns:a16="http://schemas.microsoft.com/office/drawing/2014/main" id="{2D2681D7-83A8-C612-8BBE-7FEA33BA92A5}"/>
                  </a:ext>
                </a:extLst>
              </p:cNvPr>
              <p:cNvSpPr/>
              <p:nvPr/>
            </p:nvSpPr>
            <p:spPr>
              <a:xfrm>
                <a:off x="6266865" y="3067039"/>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endParaRPr lang="en-US" dirty="0"/>
              </a:p>
            </p:txBody>
          </p:sp>
          <p:sp>
            <p:nvSpPr>
              <p:cNvPr id="230" name="Freeform: Shape 229">
                <a:extLst>
                  <a:ext uri="{FF2B5EF4-FFF2-40B4-BE49-F238E27FC236}">
                    <a16:creationId xmlns:a16="http://schemas.microsoft.com/office/drawing/2014/main" id="{2AE0E555-D2F0-5558-D728-F9128173B6E0}"/>
                  </a:ext>
                </a:extLst>
              </p:cNvPr>
              <p:cNvSpPr/>
              <p:nvPr/>
            </p:nvSpPr>
            <p:spPr>
              <a:xfrm>
                <a:off x="632601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231" name="Freeform: Shape 230">
                <a:extLst>
                  <a:ext uri="{FF2B5EF4-FFF2-40B4-BE49-F238E27FC236}">
                    <a16:creationId xmlns:a16="http://schemas.microsoft.com/office/drawing/2014/main" id="{DE6EE871-A64B-0172-38A1-BE41DF3DF403}"/>
                  </a:ext>
                </a:extLst>
              </p:cNvPr>
              <p:cNvSpPr/>
              <p:nvPr/>
            </p:nvSpPr>
            <p:spPr>
              <a:xfrm>
                <a:off x="638526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endParaRPr lang="en-US" dirty="0"/>
              </a:p>
            </p:txBody>
          </p:sp>
          <p:sp>
            <p:nvSpPr>
              <p:cNvPr id="232" name="Freeform: Shape 231">
                <a:extLst>
                  <a:ext uri="{FF2B5EF4-FFF2-40B4-BE49-F238E27FC236}">
                    <a16:creationId xmlns:a16="http://schemas.microsoft.com/office/drawing/2014/main" id="{2F4E0595-0D0C-A6FD-B3AD-91675A36FB4E}"/>
                  </a:ext>
                </a:extLst>
              </p:cNvPr>
              <p:cNvSpPr/>
              <p:nvPr/>
            </p:nvSpPr>
            <p:spPr>
              <a:xfrm>
                <a:off x="644441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233" name="Freeform: Shape 232">
                <a:extLst>
                  <a:ext uri="{FF2B5EF4-FFF2-40B4-BE49-F238E27FC236}">
                    <a16:creationId xmlns:a16="http://schemas.microsoft.com/office/drawing/2014/main" id="{37A4FA8B-8B6B-40EB-789B-066F4EE7619E}"/>
                  </a:ext>
                </a:extLst>
              </p:cNvPr>
              <p:cNvSpPr/>
              <p:nvPr/>
            </p:nvSpPr>
            <p:spPr>
              <a:xfrm>
                <a:off x="6148469" y="312628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34" name="Freeform: Shape 233">
                <a:extLst>
                  <a:ext uri="{FF2B5EF4-FFF2-40B4-BE49-F238E27FC236}">
                    <a16:creationId xmlns:a16="http://schemas.microsoft.com/office/drawing/2014/main" id="{689D0323-B7F6-873A-E865-24D8A3033068}"/>
                  </a:ext>
                </a:extLst>
              </p:cNvPr>
              <p:cNvSpPr/>
              <p:nvPr/>
            </p:nvSpPr>
            <p:spPr>
              <a:xfrm>
                <a:off x="620762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35" name="Freeform: Shape 234">
                <a:extLst>
                  <a:ext uri="{FF2B5EF4-FFF2-40B4-BE49-F238E27FC236}">
                    <a16:creationId xmlns:a16="http://schemas.microsoft.com/office/drawing/2014/main" id="{673C7C3F-DA9F-674C-58C6-112DBAD7E28D}"/>
                  </a:ext>
                </a:extLst>
              </p:cNvPr>
              <p:cNvSpPr/>
              <p:nvPr/>
            </p:nvSpPr>
            <p:spPr>
              <a:xfrm>
                <a:off x="6266865" y="312628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236" name="Freeform: Shape 235">
                <a:extLst>
                  <a:ext uri="{FF2B5EF4-FFF2-40B4-BE49-F238E27FC236}">
                    <a16:creationId xmlns:a16="http://schemas.microsoft.com/office/drawing/2014/main" id="{C103171F-02A5-3984-EB4D-91182B4F3C64}"/>
                  </a:ext>
                </a:extLst>
              </p:cNvPr>
              <p:cNvSpPr/>
              <p:nvPr/>
            </p:nvSpPr>
            <p:spPr>
              <a:xfrm>
                <a:off x="6326014"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37" name="Freeform: Shape 236">
                <a:extLst>
                  <a:ext uri="{FF2B5EF4-FFF2-40B4-BE49-F238E27FC236}">
                    <a16:creationId xmlns:a16="http://schemas.microsoft.com/office/drawing/2014/main" id="{69891341-5482-67DD-5A42-90149106F29F}"/>
                  </a:ext>
                </a:extLst>
              </p:cNvPr>
              <p:cNvSpPr/>
              <p:nvPr/>
            </p:nvSpPr>
            <p:spPr>
              <a:xfrm>
                <a:off x="638526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238" name="Freeform: Shape 237">
                <a:extLst>
                  <a:ext uri="{FF2B5EF4-FFF2-40B4-BE49-F238E27FC236}">
                    <a16:creationId xmlns:a16="http://schemas.microsoft.com/office/drawing/2014/main" id="{77C1CCCD-BDFD-02E2-0C85-CA832F62DC66}"/>
                  </a:ext>
                </a:extLst>
              </p:cNvPr>
              <p:cNvSpPr/>
              <p:nvPr/>
            </p:nvSpPr>
            <p:spPr>
              <a:xfrm>
                <a:off x="6444410" y="312628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239" name="Freeform: Shape 238">
                <a:extLst>
                  <a:ext uri="{FF2B5EF4-FFF2-40B4-BE49-F238E27FC236}">
                    <a16:creationId xmlns:a16="http://schemas.microsoft.com/office/drawing/2014/main" id="{10EE25EB-0BA9-058B-54F0-59CF52788E56}"/>
                  </a:ext>
                </a:extLst>
              </p:cNvPr>
              <p:cNvSpPr/>
              <p:nvPr/>
            </p:nvSpPr>
            <p:spPr>
              <a:xfrm>
                <a:off x="6148469" y="3185433"/>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40" name="Freeform: Shape 239">
                <a:extLst>
                  <a:ext uri="{FF2B5EF4-FFF2-40B4-BE49-F238E27FC236}">
                    <a16:creationId xmlns:a16="http://schemas.microsoft.com/office/drawing/2014/main" id="{9A5BD78F-24C7-E400-13A6-9EBACD839273}"/>
                  </a:ext>
                </a:extLst>
              </p:cNvPr>
              <p:cNvSpPr/>
              <p:nvPr/>
            </p:nvSpPr>
            <p:spPr>
              <a:xfrm>
                <a:off x="620762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41" name="Freeform: Shape 240">
                <a:extLst>
                  <a:ext uri="{FF2B5EF4-FFF2-40B4-BE49-F238E27FC236}">
                    <a16:creationId xmlns:a16="http://schemas.microsoft.com/office/drawing/2014/main" id="{B3AFBF4B-A781-FA68-73A8-4AEF53BF661D}"/>
                  </a:ext>
                </a:extLst>
              </p:cNvPr>
              <p:cNvSpPr/>
              <p:nvPr/>
            </p:nvSpPr>
            <p:spPr>
              <a:xfrm>
                <a:off x="6266865" y="3185433"/>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242" name="Freeform: Shape 241">
                <a:extLst>
                  <a:ext uri="{FF2B5EF4-FFF2-40B4-BE49-F238E27FC236}">
                    <a16:creationId xmlns:a16="http://schemas.microsoft.com/office/drawing/2014/main" id="{1E671532-481A-C286-E201-99C628A1ADAC}"/>
                  </a:ext>
                </a:extLst>
              </p:cNvPr>
              <p:cNvSpPr/>
              <p:nvPr/>
            </p:nvSpPr>
            <p:spPr>
              <a:xfrm>
                <a:off x="6326014"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43" name="Freeform: Shape 242">
                <a:extLst>
                  <a:ext uri="{FF2B5EF4-FFF2-40B4-BE49-F238E27FC236}">
                    <a16:creationId xmlns:a16="http://schemas.microsoft.com/office/drawing/2014/main" id="{6C2A0021-DF31-E826-6526-844A50C8F3F0}"/>
                  </a:ext>
                </a:extLst>
              </p:cNvPr>
              <p:cNvSpPr/>
              <p:nvPr/>
            </p:nvSpPr>
            <p:spPr>
              <a:xfrm>
                <a:off x="638526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244" name="Freeform: Shape 243">
                <a:extLst>
                  <a:ext uri="{FF2B5EF4-FFF2-40B4-BE49-F238E27FC236}">
                    <a16:creationId xmlns:a16="http://schemas.microsoft.com/office/drawing/2014/main" id="{E1F33CEB-12B3-EE1E-9A51-4D9D74BDB2C8}"/>
                  </a:ext>
                </a:extLst>
              </p:cNvPr>
              <p:cNvSpPr/>
              <p:nvPr/>
            </p:nvSpPr>
            <p:spPr>
              <a:xfrm>
                <a:off x="6444410" y="318543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245" name="Freeform: Shape 244">
                <a:extLst>
                  <a:ext uri="{FF2B5EF4-FFF2-40B4-BE49-F238E27FC236}">
                    <a16:creationId xmlns:a16="http://schemas.microsoft.com/office/drawing/2014/main" id="{34B6FF7C-4D13-CE93-53D9-61B81A863A12}"/>
                  </a:ext>
                </a:extLst>
              </p:cNvPr>
              <p:cNvSpPr/>
              <p:nvPr/>
            </p:nvSpPr>
            <p:spPr>
              <a:xfrm>
                <a:off x="6148469" y="3244676"/>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46" name="Freeform: Shape 245">
                <a:extLst>
                  <a:ext uri="{FF2B5EF4-FFF2-40B4-BE49-F238E27FC236}">
                    <a16:creationId xmlns:a16="http://schemas.microsoft.com/office/drawing/2014/main" id="{9302E8C9-B183-AA05-D653-61C364EF6AFA}"/>
                  </a:ext>
                </a:extLst>
              </p:cNvPr>
              <p:cNvSpPr/>
              <p:nvPr/>
            </p:nvSpPr>
            <p:spPr>
              <a:xfrm>
                <a:off x="620762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47" name="Freeform: Shape 246">
                <a:extLst>
                  <a:ext uri="{FF2B5EF4-FFF2-40B4-BE49-F238E27FC236}">
                    <a16:creationId xmlns:a16="http://schemas.microsoft.com/office/drawing/2014/main" id="{ABA9455E-7CA1-662A-B1C6-08D7A227C089}"/>
                  </a:ext>
                </a:extLst>
              </p:cNvPr>
              <p:cNvSpPr/>
              <p:nvPr/>
            </p:nvSpPr>
            <p:spPr>
              <a:xfrm>
                <a:off x="6266865" y="3244676"/>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248" name="Freeform: Shape 247">
                <a:extLst>
                  <a:ext uri="{FF2B5EF4-FFF2-40B4-BE49-F238E27FC236}">
                    <a16:creationId xmlns:a16="http://schemas.microsoft.com/office/drawing/2014/main" id="{9F82A647-04E1-A881-DF05-222657C47F61}"/>
                  </a:ext>
                </a:extLst>
              </p:cNvPr>
              <p:cNvSpPr/>
              <p:nvPr/>
            </p:nvSpPr>
            <p:spPr>
              <a:xfrm>
                <a:off x="6326014"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49" name="Freeform: Shape 248">
                <a:extLst>
                  <a:ext uri="{FF2B5EF4-FFF2-40B4-BE49-F238E27FC236}">
                    <a16:creationId xmlns:a16="http://schemas.microsoft.com/office/drawing/2014/main" id="{4598A07F-9B2A-E482-11EE-4FE4E2FCA60F}"/>
                  </a:ext>
                </a:extLst>
              </p:cNvPr>
              <p:cNvSpPr/>
              <p:nvPr/>
            </p:nvSpPr>
            <p:spPr>
              <a:xfrm>
                <a:off x="638526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250" name="Freeform: Shape 249">
                <a:extLst>
                  <a:ext uri="{FF2B5EF4-FFF2-40B4-BE49-F238E27FC236}">
                    <a16:creationId xmlns:a16="http://schemas.microsoft.com/office/drawing/2014/main" id="{BFB55190-0DE7-E743-44B0-17A74C405159}"/>
                  </a:ext>
                </a:extLst>
              </p:cNvPr>
              <p:cNvSpPr/>
              <p:nvPr/>
            </p:nvSpPr>
            <p:spPr>
              <a:xfrm>
                <a:off x="6444410" y="32446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51" name="Freeform: Shape 250">
                <a:extLst>
                  <a:ext uri="{FF2B5EF4-FFF2-40B4-BE49-F238E27FC236}">
                    <a16:creationId xmlns:a16="http://schemas.microsoft.com/office/drawing/2014/main" id="{91C263F5-B604-E70E-C9E4-A793B57A2CE4}"/>
                  </a:ext>
                </a:extLst>
              </p:cNvPr>
              <p:cNvSpPr/>
              <p:nvPr/>
            </p:nvSpPr>
            <p:spPr>
              <a:xfrm>
                <a:off x="6148469"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52" name="Freeform: Shape 251">
                <a:extLst>
                  <a:ext uri="{FF2B5EF4-FFF2-40B4-BE49-F238E27FC236}">
                    <a16:creationId xmlns:a16="http://schemas.microsoft.com/office/drawing/2014/main" id="{6AAB72EC-E8AE-2D17-1B33-4F7D092F4E2A}"/>
                  </a:ext>
                </a:extLst>
              </p:cNvPr>
              <p:cNvSpPr/>
              <p:nvPr/>
            </p:nvSpPr>
            <p:spPr>
              <a:xfrm>
                <a:off x="620762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53" name="Freeform: Shape 252">
                <a:extLst>
                  <a:ext uri="{FF2B5EF4-FFF2-40B4-BE49-F238E27FC236}">
                    <a16:creationId xmlns:a16="http://schemas.microsoft.com/office/drawing/2014/main" id="{3935BB83-37FE-75D4-AE76-F4A449490650}"/>
                  </a:ext>
                </a:extLst>
              </p:cNvPr>
              <p:cNvSpPr/>
              <p:nvPr/>
            </p:nvSpPr>
            <p:spPr>
              <a:xfrm>
                <a:off x="6266865" y="330382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254" name="Freeform: Shape 253">
                <a:extLst>
                  <a:ext uri="{FF2B5EF4-FFF2-40B4-BE49-F238E27FC236}">
                    <a16:creationId xmlns:a16="http://schemas.microsoft.com/office/drawing/2014/main" id="{1E017390-5361-055A-AAB9-1179708BF6A6}"/>
                  </a:ext>
                </a:extLst>
              </p:cNvPr>
              <p:cNvSpPr/>
              <p:nvPr/>
            </p:nvSpPr>
            <p:spPr>
              <a:xfrm>
                <a:off x="632601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55" name="Freeform: Shape 254">
                <a:extLst>
                  <a:ext uri="{FF2B5EF4-FFF2-40B4-BE49-F238E27FC236}">
                    <a16:creationId xmlns:a16="http://schemas.microsoft.com/office/drawing/2014/main" id="{CF1905E8-8D33-BE8D-931E-94948A15018D}"/>
                  </a:ext>
                </a:extLst>
              </p:cNvPr>
              <p:cNvSpPr/>
              <p:nvPr/>
            </p:nvSpPr>
            <p:spPr>
              <a:xfrm>
                <a:off x="638526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256" name="Freeform: Shape 255">
                <a:extLst>
                  <a:ext uri="{FF2B5EF4-FFF2-40B4-BE49-F238E27FC236}">
                    <a16:creationId xmlns:a16="http://schemas.microsoft.com/office/drawing/2014/main" id="{EF8E5A97-7CA3-E0CD-0158-7430E6B4A9A1}"/>
                  </a:ext>
                </a:extLst>
              </p:cNvPr>
              <p:cNvSpPr/>
              <p:nvPr/>
            </p:nvSpPr>
            <p:spPr>
              <a:xfrm>
                <a:off x="644441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57" name="Freeform: Shape 256">
                <a:extLst>
                  <a:ext uri="{FF2B5EF4-FFF2-40B4-BE49-F238E27FC236}">
                    <a16:creationId xmlns:a16="http://schemas.microsoft.com/office/drawing/2014/main" id="{6F61A9AF-AD92-AF72-E244-52F098B19401}"/>
                  </a:ext>
                </a:extLst>
              </p:cNvPr>
              <p:cNvSpPr/>
              <p:nvPr/>
            </p:nvSpPr>
            <p:spPr>
              <a:xfrm>
                <a:off x="6148469"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58" name="Freeform: Shape 257">
                <a:extLst>
                  <a:ext uri="{FF2B5EF4-FFF2-40B4-BE49-F238E27FC236}">
                    <a16:creationId xmlns:a16="http://schemas.microsoft.com/office/drawing/2014/main" id="{2D4D9C26-CB5C-BF6C-B67E-F5B2C815285E}"/>
                  </a:ext>
                </a:extLst>
              </p:cNvPr>
              <p:cNvSpPr/>
              <p:nvPr/>
            </p:nvSpPr>
            <p:spPr>
              <a:xfrm>
                <a:off x="620762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59" name="Freeform: Shape 258">
                <a:extLst>
                  <a:ext uri="{FF2B5EF4-FFF2-40B4-BE49-F238E27FC236}">
                    <a16:creationId xmlns:a16="http://schemas.microsoft.com/office/drawing/2014/main" id="{134811B3-5D20-4BEE-2C0D-6B90CC9C3D25}"/>
                  </a:ext>
                </a:extLst>
              </p:cNvPr>
              <p:cNvSpPr/>
              <p:nvPr/>
            </p:nvSpPr>
            <p:spPr>
              <a:xfrm>
                <a:off x="6266865" y="3363072"/>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260" name="Freeform: Shape 259">
                <a:extLst>
                  <a:ext uri="{FF2B5EF4-FFF2-40B4-BE49-F238E27FC236}">
                    <a16:creationId xmlns:a16="http://schemas.microsoft.com/office/drawing/2014/main" id="{9E14A9C1-65AC-A494-65DE-61C168940BD0}"/>
                  </a:ext>
                </a:extLst>
              </p:cNvPr>
              <p:cNvSpPr/>
              <p:nvPr/>
            </p:nvSpPr>
            <p:spPr>
              <a:xfrm>
                <a:off x="632601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61" name="Freeform: Shape 260">
                <a:extLst>
                  <a:ext uri="{FF2B5EF4-FFF2-40B4-BE49-F238E27FC236}">
                    <a16:creationId xmlns:a16="http://schemas.microsoft.com/office/drawing/2014/main" id="{E9361B99-2287-9E44-7CBE-1B94E339E34D}"/>
                  </a:ext>
                </a:extLst>
              </p:cNvPr>
              <p:cNvSpPr/>
              <p:nvPr/>
            </p:nvSpPr>
            <p:spPr>
              <a:xfrm>
                <a:off x="638526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262" name="Freeform: Shape 261">
                <a:extLst>
                  <a:ext uri="{FF2B5EF4-FFF2-40B4-BE49-F238E27FC236}">
                    <a16:creationId xmlns:a16="http://schemas.microsoft.com/office/drawing/2014/main" id="{ED93AA8C-5029-09C5-A272-779AA5668B9F}"/>
                  </a:ext>
                </a:extLst>
              </p:cNvPr>
              <p:cNvSpPr/>
              <p:nvPr/>
            </p:nvSpPr>
            <p:spPr>
              <a:xfrm>
                <a:off x="6444410" y="3363074"/>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63" name="Freeform: Shape 262">
                <a:extLst>
                  <a:ext uri="{FF2B5EF4-FFF2-40B4-BE49-F238E27FC236}">
                    <a16:creationId xmlns:a16="http://schemas.microsoft.com/office/drawing/2014/main" id="{F496B524-1FFC-6A59-979C-367F26FB86A4}"/>
                  </a:ext>
                </a:extLst>
              </p:cNvPr>
              <p:cNvSpPr/>
              <p:nvPr/>
            </p:nvSpPr>
            <p:spPr>
              <a:xfrm>
                <a:off x="6148469"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64" name="Freeform: Shape 263">
                <a:extLst>
                  <a:ext uri="{FF2B5EF4-FFF2-40B4-BE49-F238E27FC236}">
                    <a16:creationId xmlns:a16="http://schemas.microsoft.com/office/drawing/2014/main" id="{783002A4-75AD-3CEC-F7C2-03265598C64C}"/>
                  </a:ext>
                </a:extLst>
              </p:cNvPr>
              <p:cNvSpPr/>
              <p:nvPr/>
            </p:nvSpPr>
            <p:spPr>
              <a:xfrm>
                <a:off x="620762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65" name="Freeform: Shape 264">
                <a:extLst>
                  <a:ext uri="{FF2B5EF4-FFF2-40B4-BE49-F238E27FC236}">
                    <a16:creationId xmlns:a16="http://schemas.microsoft.com/office/drawing/2014/main" id="{B47A395C-EFC5-A7F0-B7AD-B6C10BFC0281}"/>
                  </a:ext>
                </a:extLst>
              </p:cNvPr>
              <p:cNvSpPr/>
              <p:nvPr/>
            </p:nvSpPr>
            <p:spPr>
              <a:xfrm>
                <a:off x="6266865" y="3422225"/>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266" name="Freeform: Shape 265">
                <a:extLst>
                  <a:ext uri="{FF2B5EF4-FFF2-40B4-BE49-F238E27FC236}">
                    <a16:creationId xmlns:a16="http://schemas.microsoft.com/office/drawing/2014/main" id="{D582DD34-15C7-19B0-8917-AFDD7F27FC32}"/>
                  </a:ext>
                </a:extLst>
              </p:cNvPr>
              <p:cNvSpPr/>
              <p:nvPr/>
            </p:nvSpPr>
            <p:spPr>
              <a:xfrm>
                <a:off x="632601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67" name="Freeform: Shape 266">
                <a:extLst>
                  <a:ext uri="{FF2B5EF4-FFF2-40B4-BE49-F238E27FC236}">
                    <a16:creationId xmlns:a16="http://schemas.microsoft.com/office/drawing/2014/main" id="{2BD8D28C-2A8D-38CF-C68C-AF0934692C7C}"/>
                  </a:ext>
                </a:extLst>
              </p:cNvPr>
              <p:cNvSpPr/>
              <p:nvPr/>
            </p:nvSpPr>
            <p:spPr>
              <a:xfrm>
                <a:off x="638526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268" name="Freeform: Shape 267">
                <a:extLst>
                  <a:ext uri="{FF2B5EF4-FFF2-40B4-BE49-F238E27FC236}">
                    <a16:creationId xmlns:a16="http://schemas.microsoft.com/office/drawing/2014/main" id="{09F66671-4604-D5AB-A6A9-307E27F88F69}"/>
                  </a:ext>
                </a:extLst>
              </p:cNvPr>
              <p:cNvSpPr/>
              <p:nvPr/>
            </p:nvSpPr>
            <p:spPr>
              <a:xfrm>
                <a:off x="6444410" y="34222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69" name="Freeform: Shape 268">
                <a:extLst>
                  <a:ext uri="{FF2B5EF4-FFF2-40B4-BE49-F238E27FC236}">
                    <a16:creationId xmlns:a16="http://schemas.microsoft.com/office/drawing/2014/main" id="{8D2AB55B-10A9-8C05-42AD-080CA062E907}"/>
                  </a:ext>
                </a:extLst>
              </p:cNvPr>
              <p:cNvSpPr/>
              <p:nvPr/>
            </p:nvSpPr>
            <p:spPr>
              <a:xfrm>
                <a:off x="5734038" y="3481374"/>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270" name="Freeform: Shape 269">
                <a:extLst>
                  <a:ext uri="{FF2B5EF4-FFF2-40B4-BE49-F238E27FC236}">
                    <a16:creationId xmlns:a16="http://schemas.microsoft.com/office/drawing/2014/main" id="{C52FA9DE-256C-3579-079E-C361F51AA963}"/>
                  </a:ext>
                </a:extLst>
              </p:cNvPr>
              <p:cNvSpPr/>
              <p:nvPr/>
            </p:nvSpPr>
            <p:spPr>
              <a:xfrm>
                <a:off x="5793283"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271" name="Freeform: Shape 270">
                <a:extLst>
                  <a:ext uri="{FF2B5EF4-FFF2-40B4-BE49-F238E27FC236}">
                    <a16:creationId xmlns:a16="http://schemas.microsoft.com/office/drawing/2014/main" id="{0C13EC81-5403-63D1-0BA7-335F3F5479E9}"/>
                  </a:ext>
                </a:extLst>
              </p:cNvPr>
              <p:cNvSpPr/>
              <p:nvPr/>
            </p:nvSpPr>
            <p:spPr>
              <a:xfrm>
                <a:off x="5852433"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272" name="Freeform: Shape 271">
                <a:extLst>
                  <a:ext uri="{FF2B5EF4-FFF2-40B4-BE49-F238E27FC236}">
                    <a16:creationId xmlns:a16="http://schemas.microsoft.com/office/drawing/2014/main" id="{7AA5F56B-95E7-1084-59EE-0B65C19BFAF0}"/>
                  </a:ext>
                </a:extLst>
              </p:cNvPr>
              <p:cNvSpPr/>
              <p:nvPr/>
            </p:nvSpPr>
            <p:spPr>
              <a:xfrm>
                <a:off x="591167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273" name="Freeform: Shape 272">
                <a:extLst>
                  <a:ext uri="{FF2B5EF4-FFF2-40B4-BE49-F238E27FC236}">
                    <a16:creationId xmlns:a16="http://schemas.microsoft.com/office/drawing/2014/main" id="{46E7102A-566D-0A3D-9406-EAC6751FEA28}"/>
                  </a:ext>
                </a:extLst>
              </p:cNvPr>
              <p:cNvSpPr/>
              <p:nvPr/>
            </p:nvSpPr>
            <p:spPr>
              <a:xfrm>
                <a:off x="597082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274" name="Freeform: Shape 273">
                <a:extLst>
                  <a:ext uri="{FF2B5EF4-FFF2-40B4-BE49-F238E27FC236}">
                    <a16:creationId xmlns:a16="http://schemas.microsoft.com/office/drawing/2014/main" id="{B5EC63D1-E0ED-3B61-8752-09531873D681}"/>
                  </a:ext>
                </a:extLst>
              </p:cNvPr>
              <p:cNvSpPr/>
              <p:nvPr/>
            </p:nvSpPr>
            <p:spPr>
              <a:xfrm>
                <a:off x="6030074"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275" name="Freeform: Shape 274">
                <a:extLst>
                  <a:ext uri="{FF2B5EF4-FFF2-40B4-BE49-F238E27FC236}">
                    <a16:creationId xmlns:a16="http://schemas.microsoft.com/office/drawing/2014/main" id="{A343F81B-BBDC-E425-7216-1AC393254842}"/>
                  </a:ext>
                </a:extLst>
              </p:cNvPr>
              <p:cNvSpPr/>
              <p:nvPr/>
            </p:nvSpPr>
            <p:spPr>
              <a:xfrm>
                <a:off x="6089224"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276" name="Freeform: Shape 275">
                <a:extLst>
                  <a:ext uri="{FF2B5EF4-FFF2-40B4-BE49-F238E27FC236}">
                    <a16:creationId xmlns:a16="http://schemas.microsoft.com/office/drawing/2014/main" id="{8B4E6B55-BA3F-EDBF-CB51-69D63A76E4CA}"/>
                  </a:ext>
                </a:extLst>
              </p:cNvPr>
              <p:cNvSpPr/>
              <p:nvPr/>
            </p:nvSpPr>
            <p:spPr>
              <a:xfrm>
                <a:off x="5734038" y="354062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277" name="Freeform: Shape 276">
                <a:extLst>
                  <a:ext uri="{FF2B5EF4-FFF2-40B4-BE49-F238E27FC236}">
                    <a16:creationId xmlns:a16="http://schemas.microsoft.com/office/drawing/2014/main" id="{79F4F50D-9D1E-0A10-D6B1-52C5CEF04E2D}"/>
                  </a:ext>
                </a:extLst>
              </p:cNvPr>
              <p:cNvSpPr/>
              <p:nvPr/>
            </p:nvSpPr>
            <p:spPr>
              <a:xfrm>
                <a:off x="5793283"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278" name="Freeform: Shape 277">
                <a:extLst>
                  <a:ext uri="{FF2B5EF4-FFF2-40B4-BE49-F238E27FC236}">
                    <a16:creationId xmlns:a16="http://schemas.microsoft.com/office/drawing/2014/main" id="{A8A5FD98-303F-9ADE-DFCF-E544D6C254A2}"/>
                  </a:ext>
                </a:extLst>
              </p:cNvPr>
              <p:cNvSpPr/>
              <p:nvPr/>
            </p:nvSpPr>
            <p:spPr>
              <a:xfrm>
                <a:off x="5852433"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79" name="Freeform: Shape 278">
                <a:extLst>
                  <a:ext uri="{FF2B5EF4-FFF2-40B4-BE49-F238E27FC236}">
                    <a16:creationId xmlns:a16="http://schemas.microsoft.com/office/drawing/2014/main" id="{4C6A5D1A-94C8-9C5C-169B-78A09918D746}"/>
                  </a:ext>
                </a:extLst>
              </p:cNvPr>
              <p:cNvSpPr/>
              <p:nvPr/>
            </p:nvSpPr>
            <p:spPr>
              <a:xfrm>
                <a:off x="591167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80" name="Freeform: Shape 279">
                <a:extLst>
                  <a:ext uri="{FF2B5EF4-FFF2-40B4-BE49-F238E27FC236}">
                    <a16:creationId xmlns:a16="http://schemas.microsoft.com/office/drawing/2014/main" id="{7E1CC1EA-2F25-9F54-BBA3-BB020A577B77}"/>
                  </a:ext>
                </a:extLst>
              </p:cNvPr>
              <p:cNvSpPr/>
              <p:nvPr/>
            </p:nvSpPr>
            <p:spPr>
              <a:xfrm>
                <a:off x="597082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81" name="Freeform: Shape 280">
                <a:extLst>
                  <a:ext uri="{FF2B5EF4-FFF2-40B4-BE49-F238E27FC236}">
                    <a16:creationId xmlns:a16="http://schemas.microsoft.com/office/drawing/2014/main" id="{22AC72E8-F364-9BE4-7070-EEBB1831628B}"/>
                  </a:ext>
                </a:extLst>
              </p:cNvPr>
              <p:cNvSpPr/>
              <p:nvPr/>
            </p:nvSpPr>
            <p:spPr>
              <a:xfrm>
                <a:off x="6030074"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282" name="Freeform: Shape 281">
                <a:extLst>
                  <a:ext uri="{FF2B5EF4-FFF2-40B4-BE49-F238E27FC236}">
                    <a16:creationId xmlns:a16="http://schemas.microsoft.com/office/drawing/2014/main" id="{4EF369CB-9AFE-0809-0476-1A40B036A2BC}"/>
                  </a:ext>
                </a:extLst>
              </p:cNvPr>
              <p:cNvSpPr/>
              <p:nvPr/>
            </p:nvSpPr>
            <p:spPr>
              <a:xfrm>
                <a:off x="6089224"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83" name="Freeform: Shape 282">
                <a:extLst>
                  <a:ext uri="{FF2B5EF4-FFF2-40B4-BE49-F238E27FC236}">
                    <a16:creationId xmlns:a16="http://schemas.microsoft.com/office/drawing/2014/main" id="{F2000ABA-11A7-D888-D67E-977FC2C9A901}"/>
                  </a:ext>
                </a:extLst>
              </p:cNvPr>
              <p:cNvSpPr/>
              <p:nvPr/>
            </p:nvSpPr>
            <p:spPr>
              <a:xfrm>
                <a:off x="5734038" y="359977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284" name="Freeform: Shape 283">
                <a:extLst>
                  <a:ext uri="{FF2B5EF4-FFF2-40B4-BE49-F238E27FC236}">
                    <a16:creationId xmlns:a16="http://schemas.microsoft.com/office/drawing/2014/main" id="{75CC5BB1-5F19-499D-3540-AE80FDCE66C5}"/>
                  </a:ext>
                </a:extLst>
              </p:cNvPr>
              <p:cNvSpPr/>
              <p:nvPr/>
            </p:nvSpPr>
            <p:spPr>
              <a:xfrm>
                <a:off x="5793283" y="359977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85" name="Freeform: Shape 284">
                <a:extLst>
                  <a:ext uri="{FF2B5EF4-FFF2-40B4-BE49-F238E27FC236}">
                    <a16:creationId xmlns:a16="http://schemas.microsoft.com/office/drawing/2014/main" id="{9DA65A88-03F3-EBBE-E282-0A6300A9CCAC}"/>
                  </a:ext>
                </a:extLst>
              </p:cNvPr>
              <p:cNvSpPr/>
              <p:nvPr/>
            </p:nvSpPr>
            <p:spPr>
              <a:xfrm>
                <a:off x="5852433"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86" name="Freeform: Shape 285">
                <a:extLst>
                  <a:ext uri="{FF2B5EF4-FFF2-40B4-BE49-F238E27FC236}">
                    <a16:creationId xmlns:a16="http://schemas.microsoft.com/office/drawing/2014/main" id="{68B23D3B-74E9-3CBF-0D71-EEA82C7F3AFF}"/>
                  </a:ext>
                </a:extLst>
              </p:cNvPr>
              <p:cNvSpPr/>
              <p:nvPr/>
            </p:nvSpPr>
            <p:spPr>
              <a:xfrm>
                <a:off x="591167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87" name="Freeform: Shape 286">
                <a:extLst>
                  <a:ext uri="{FF2B5EF4-FFF2-40B4-BE49-F238E27FC236}">
                    <a16:creationId xmlns:a16="http://schemas.microsoft.com/office/drawing/2014/main" id="{6CAEBB6D-4EF7-FB4F-5DB0-8BF6FCC65B08}"/>
                  </a:ext>
                </a:extLst>
              </p:cNvPr>
              <p:cNvSpPr/>
              <p:nvPr/>
            </p:nvSpPr>
            <p:spPr>
              <a:xfrm>
                <a:off x="597082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88" name="Freeform: Shape 287">
                <a:extLst>
                  <a:ext uri="{FF2B5EF4-FFF2-40B4-BE49-F238E27FC236}">
                    <a16:creationId xmlns:a16="http://schemas.microsoft.com/office/drawing/2014/main" id="{17B3D761-FF99-85AB-3942-7733B9FA2B3B}"/>
                  </a:ext>
                </a:extLst>
              </p:cNvPr>
              <p:cNvSpPr/>
              <p:nvPr/>
            </p:nvSpPr>
            <p:spPr>
              <a:xfrm>
                <a:off x="6030073" y="3599770"/>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89" name="Freeform: Shape 288">
                <a:extLst>
                  <a:ext uri="{FF2B5EF4-FFF2-40B4-BE49-F238E27FC236}">
                    <a16:creationId xmlns:a16="http://schemas.microsoft.com/office/drawing/2014/main" id="{906837F4-46A7-F59D-ED9D-A3ADFE8A678B}"/>
                  </a:ext>
                </a:extLst>
              </p:cNvPr>
              <p:cNvSpPr/>
              <p:nvPr/>
            </p:nvSpPr>
            <p:spPr>
              <a:xfrm>
                <a:off x="6089224"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90" name="Freeform: Shape 289">
                <a:extLst>
                  <a:ext uri="{FF2B5EF4-FFF2-40B4-BE49-F238E27FC236}">
                    <a16:creationId xmlns:a16="http://schemas.microsoft.com/office/drawing/2014/main" id="{A20A59C2-3083-DA61-372D-0CB6C9CA3C79}"/>
                  </a:ext>
                </a:extLst>
              </p:cNvPr>
              <p:cNvSpPr/>
              <p:nvPr/>
            </p:nvSpPr>
            <p:spPr>
              <a:xfrm>
                <a:off x="5734037" y="365901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291" name="Freeform: Shape 290">
                <a:extLst>
                  <a:ext uri="{FF2B5EF4-FFF2-40B4-BE49-F238E27FC236}">
                    <a16:creationId xmlns:a16="http://schemas.microsoft.com/office/drawing/2014/main" id="{CB05E387-40E0-1D01-23DE-727D8B7DB26B}"/>
                  </a:ext>
                </a:extLst>
              </p:cNvPr>
              <p:cNvSpPr/>
              <p:nvPr/>
            </p:nvSpPr>
            <p:spPr>
              <a:xfrm>
                <a:off x="5793282" y="3659014"/>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92" name="Freeform: Shape 291">
                <a:extLst>
                  <a:ext uri="{FF2B5EF4-FFF2-40B4-BE49-F238E27FC236}">
                    <a16:creationId xmlns:a16="http://schemas.microsoft.com/office/drawing/2014/main" id="{C81CDF8E-7407-3F5A-8BA5-7557DEA124E3}"/>
                  </a:ext>
                </a:extLst>
              </p:cNvPr>
              <p:cNvSpPr/>
              <p:nvPr/>
            </p:nvSpPr>
            <p:spPr>
              <a:xfrm>
                <a:off x="5852432"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93" name="Freeform: Shape 292">
                <a:extLst>
                  <a:ext uri="{FF2B5EF4-FFF2-40B4-BE49-F238E27FC236}">
                    <a16:creationId xmlns:a16="http://schemas.microsoft.com/office/drawing/2014/main" id="{67C07B46-7B9C-BFD0-9574-59678CD22F07}"/>
                  </a:ext>
                </a:extLst>
              </p:cNvPr>
              <p:cNvSpPr/>
              <p:nvPr/>
            </p:nvSpPr>
            <p:spPr>
              <a:xfrm>
                <a:off x="591167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94" name="Freeform: Shape 293">
                <a:extLst>
                  <a:ext uri="{FF2B5EF4-FFF2-40B4-BE49-F238E27FC236}">
                    <a16:creationId xmlns:a16="http://schemas.microsoft.com/office/drawing/2014/main" id="{534A3D1C-D721-72B7-7556-2AFD7DBD2B8A}"/>
                  </a:ext>
                </a:extLst>
              </p:cNvPr>
              <p:cNvSpPr/>
              <p:nvPr/>
            </p:nvSpPr>
            <p:spPr>
              <a:xfrm>
                <a:off x="597082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95" name="Freeform: Shape 294">
                <a:extLst>
                  <a:ext uri="{FF2B5EF4-FFF2-40B4-BE49-F238E27FC236}">
                    <a16:creationId xmlns:a16="http://schemas.microsoft.com/office/drawing/2014/main" id="{2372F026-9B52-C45F-D799-2AA34A68F7A7}"/>
                  </a:ext>
                </a:extLst>
              </p:cNvPr>
              <p:cNvSpPr/>
              <p:nvPr/>
            </p:nvSpPr>
            <p:spPr>
              <a:xfrm>
                <a:off x="6030073" y="3659014"/>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96" name="Freeform: Shape 295">
                <a:extLst>
                  <a:ext uri="{FF2B5EF4-FFF2-40B4-BE49-F238E27FC236}">
                    <a16:creationId xmlns:a16="http://schemas.microsoft.com/office/drawing/2014/main" id="{ABCABCC3-A39E-430E-49D5-681C4DF412E9}"/>
                  </a:ext>
                </a:extLst>
              </p:cNvPr>
              <p:cNvSpPr/>
              <p:nvPr/>
            </p:nvSpPr>
            <p:spPr>
              <a:xfrm>
                <a:off x="6089224"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97" name="Freeform: Shape 296">
                <a:extLst>
                  <a:ext uri="{FF2B5EF4-FFF2-40B4-BE49-F238E27FC236}">
                    <a16:creationId xmlns:a16="http://schemas.microsoft.com/office/drawing/2014/main" id="{83A85680-BD2D-8337-8791-A3294BB1BE2D}"/>
                  </a:ext>
                </a:extLst>
              </p:cNvPr>
              <p:cNvSpPr/>
              <p:nvPr/>
            </p:nvSpPr>
            <p:spPr>
              <a:xfrm>
                <a:off x="5734039" y="371816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298" name="Freeform: Shape 297">
                <a:extLst>
                  <a:ext uri="{FF2B5EF4-FFF2-40B4-BE49-F238E27FC236}">
                    <a16:creationId xmlns:a16="http://schemas.microsoft.com/office/drawing/2014/main" id="{5233914C-433B-2817-C80A-AAA5C1F79DC7}"/>
                  </a:ext>
                </a:extLst>
              </p:cNvPr>
              <p:cNvSpPr/>
              <p:nvPr/>
            </p:nvSpPr>
            <p:spPr>
              <a:xfrm>
                <a:off x="5793284" y="371816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99" name="Freeform: Shape 298">
                <a:extLst>
                  <a:ext uri="{FF2B5EF4-FFF2-40B4-BE49-F238E27FC236}">
                    <a16:creationId xmlns:a16="http://schemas.microsoft.com/office/drawing/2014/main" id="{55CD67BD-4B62-AC22-C287-FD7DD3E21704}"/>
                  </a:ext>
                </a:extLst>
              </p:cNvPr>
              <p:cNvSpPr/>
              <p:nvPr/>
            </p:nvSpPr>
            <p:spPr>
              <a:xfrm>
                <a:off x="5852434"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00" name="Freeform: Shape 299">
                <a:extLst>
                  <a:ext uri="{FF2B5EF4-FFF2-40B4-BE49-F238E27FC236}">
                    <a16:creationId xmlns:a16="http://schemas.microsoft.com/office/drawing/2014/main" id="{1AC6F33C-4650-F0C9-03C9-91470FD1EEDA}"/>
                  </a:ext>
                </a:extLst>
              </p:cNvPr>
              <p:cNvSpPr/>
              <p:nvPr/>
            </p:nvSpPr>
            <p:spPr>
              <a:xfrm>
                <a:off x="591167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01" name="Freeform: Shape 300">
                <a:extLst>
                  <a:ext uri="{FF2B5EF4-FFF2-40B4-BE49-F238E27FC236}">
                    <a16:creationId xmlns:a16="http://schemas.microsoft.com/office/drawing/2014/main" id="{FC51DC60-9FF4-CF30-1CFD-AB44AC0CA9E3}"/>
                  </a:ext>
                </a:extLst>
              </p:cNvPr>
              <p:cNvSpPr/>
              <p:nvPr/>
            </p:nvSpPr>
            <p:spPr>
              <a:xfrm>
                <a:off x="597082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02" name="Freeform: Shape 301">
                <a:extLst>
                  <a:ext uri="{FF2B5EF4-FFF2-40B4-BE49-F238E27FC236}">
                    <a16:creationId xmlns:a16="http://schemas.microsoft.com/office/drawing/2014/main" id="{D071AC81-5362-7F7F-E604-B2C5A4DEF8C4}"/>
                  </a:ext>
                </a:extLst>
              </p:cNvPr>
              <p:cNvSpPr/>
              <p:nvPr/>
            </p:nvSpPr>
            <p:spPr>
              <a:xfrm>
                <a:off x="6030074" y="371816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03" name="Freeform: Shape 302">
                <a:extLst>
                  <a:ext uri="{FF2B5EF4-FFF2-40B4-BE49-F238E27FC236}">
                    <a16:creationId xmlns:a16="http://schemas.microsoft.com/office/drawing/2014/main" id="{4889D68A-DA62-2AD2-8CE2-C674D9935D0F}"/>
                  </a:ext>
                </a:extLst>
              </p:cNvPr>
              <p:cNvSpPr/>
              <p:nvPr/>
            </p:nvSpPr>
            <p:spPr>
              <a:xfrm>
                <a:off x="6089225"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04" name="Freeform: Shape 303">
                <a:extLst>
                  <a:ext uri="{FF2B5EF4-FFF2-40B4-BE49-F238E27FC236}">
                    <a16:creationId xmlns:a16="http://schemas.microsoft.com/office/drawing/2014/main" id="{646892B4-2B25-B81F-A3D5-6210A68D1A46}"/>
                  </a:ext>
                </a:extLst>
              </p:cNvPr>
              <p:cNvSpPr/>
              <p:nvPr/>
            </p:nvSpPr>
            <p:spPr>
              <a:xfrm>
                <a:off x="5734040" y="377741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305" name="Freeform: Shape 304">
                <a:extLst>
                  <a:ext uri="{FF2B5EF4-FFF2-40B4-BE49-F238E27FC236}">
                    <a16:creationId xmlns:a16="http://schemas.microsoft.com/office/drawing/2014/main" id="{B961A8E1-E750-02A2-FA99-BAC13800DC11}"/>
                  </a:ext>
                </a:extLst>
              </p:cNvPr>
              <p:cNvSpPr/>
              <p:nvPr/>
            </p:nvSpPr>
            <p:spPr>
              <a:xfrm>
                <a:off x="5793285"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306" name="Freeform: Shape 305">
                <a:extLst>
                  <a:ext uri="{FF2B5EF4-FFF2-40B4-BE49-F238E27FC236}">
                    <a16:creationId xmlns:a16="http://schemas.microsoft.com/office/drawing/2014/main" id="{355A21A8-1197-AF39-B1F0-9E13B49BB3AD}"/>
                  </a:ext>
                </a:extLst>
              </p:cNvPr>
              <p:cNvSpPr/>
              <p:nvPr/>
            </p:nvSpPr>
            <p:spPr>
              <a:xfrm>
                <a:off x="5852436"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07" name="Freeform: Shape 306">
                <a:extLst>
                  <a:ext uri="{FF2B5EF4-FFF2-40B4-BE49-F238E27FC236}">
                    <a16:creationId xmlns:a16="http://schemas.microsoft.com/office/drawing/2014/main" id="{F39D0DB9-B832-788A-86F8-0FD943F2D490}"/>
                  </a:ext>
                </a:extLst>
              </p:cNvPr>
              <p:cNvSpPr/>
              <p:nvPr/>
            </p:nvSpPr>
            <p:spPr>
              <a:xfrm>
                <a:off x="5911683"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08" name="Freeform: Shape 307">
                <a:extLst>
                  <a:ext uri="{FF2B5EF4-FFF2-40B4-BE49-F238E27FC236}">
                    <a16:creationId xmlns:a16="http://schemas.microsoft.com/office/drawing/2014/main" id="{57E4F8E7-1381-CBA8-72A5-EFE402A58771}"/>
                  </a:ext>
                </a:extLst>
              </p:cNvPr>
              <p:cNvSpPr/>
              <p:nvPr/>
            </p:nvSpPr>
            <p:spPr>
              <a:xfrm>
                <a:off x="5970835"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09" name="Freeform: Shape 308">
                <a:extLst>
                  <a:ext uri="{FF2B5EF4-FFF2-40B4-BE49-F238E27FC236}">
                    <a16:creationId xmlns:a16="http://schemas.microsoft.com/office/drawing/2014/main" id="{94ABDF0B-EE5D-72C5-6303-F5853E40DDA8}"/>
                  </a:ext>
                </a:extLst>
              </p:cNvPr>
              <p:cNvSpPr/>
              <p:nvPr/>
            </p:nvSpPr>
            <p:spPr>
              <a:xfrm>
                <a:off x="6030082"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310" name="Freeform: Shape 309">
                <a:extLst>
                  <a:ext uri="{FF2B5EF4-FFF2-40B4-BE49-F238E27FC236}">
                    <a16:creationId xmlns:a16="http://schemas.microsoft.com/office/drawing/2014/main" id="{7E798156-4560-530F-4FD7-FD686BB670CC}"/>
                  </a:ext>
                </a:extLst>
              </p:cNvPr>
              <p:cNvSpPr/>
              <p:nvPr/>
            </p:nvSpPr>
            <p:spPr>
              <a:xfrm>
                <a:off x="6089231"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11" name="Freeform: Shape 310">
                <a:extLst>
                  <a:ext uri="{FF2B5EF4-FFF2-40B4-BE49-F238E27FC236}">
                    <a16:creationId xmlns:a16="http://schemas.microsoft.com/office/drawing/2014/main" id="{5333B3C1-5E15-975F-79D6-040F18495146}"/>
                  </a:ext>
                </a:extLst>
              </p:cNvPr>
              <p:cNvSpPr/>
              <p:nvPr/>
            </p:nvSpPr>
            <p:spPr>
              <a:xfrm>
                <a:off x="6148476" y="3481374"/>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312" name="Freeform: Shape 311">
                <a:extLst>
                  <a:ext uri="{FF2B5EF4-FFF2-40B4-BE49-F238E27FC236}">
                    <a16:creationId xmlns:a16="http://schemas.microsoft.com/office/drawing/2014/main" id="{8415AE99-584D-ECCC-2992-B31CFC2F5EFE}"/>
                  </a:ext>
                </a:extLst>
              </p:cNvPr>
              <p:cNvSpPr/>
              <p:nvPr/>
            </p:nvSpPr>
            <p:spPr>
              <a:xfrm>
                <a:off x="6207627"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313" name="Freeform: Shape 312">
                <a:extLst>
                  <a:ext uri="{FF2B5EF4-FFF2-40B4-BE49-F238E27FC236}">
                    <a16:creationId xmlns:a16="http://schemas.microsoft.com/office/drawing/2014/main" id="{0A647DAE-8F5C-BCED-309B-D122BE21F0ED}"/>
                  </a:ext>
                </a:extLst>
              </p:cNvPr>
              <p:cNvSpPr/>
              <p:nvPr/>
            </p:nvSpPr>
            <p:spPr>
              <a:xfrm>
                <a:off x="6266872" y="3481374"/>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endParaRPr lang="en-US" dirty="0"/>
              </a:p>
            </p:txBody>
          </p:sp>
          <p:sp>
            <p:nvSpPr>
              <p:cNvPr id="314" name="Freeform: Shape 313">
                <a:extLst>
                  <a:ext uri="{FF2B5EF4-FFF2-40B4-BE49-F238E27FC236}">
                    <a16:creationId xmlns:a16="http://schemas.microsoft.com/office/drawing/2014/main" id="{4971EA5B-F838-BFB0-942B-4EEB30DF6589}"/>
                  </a:ext>
                </a:extLst>
              </p:cNvPr>
              <p:cNvSpPr/>
              <p:nvPr/>
            </p:nvSpPr>
            <p:spPr>
              <a:xfrm>
                <a:off x="6326022"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315" name="Freeform: Shape 314">
                <a:extLst>
                  <a:ext uri="{FF2B5EF4-FFF2-40B4-BE49-F238E27FC236}">
                    <a16:creationId xmlns:a16="http://schemas.microsoft.com/office/drawing/2014/main" id="{A1BB66A5-C496-CD00-9AE4-0C211121ED9E}"/>
                  </a:ext>
                </a:extLst>
              </p:cNvPr>
              <p:cNvSpPr/>
              <p:nvPr/>
            </p:nvSpPr>
            <p:spPr>
              <a:xfrm>
                <a:off x="638526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endParaRPr lang="en-US" dirty="0"/>
              </a:p>
            </p:txBody>
          </p:sp>
          <p:sp>
            <p:nvSpPr>
              <p:cNvPr id="316" name="Freeform: Shape 315">
                <a:extLst>
                  <a:ext uri="{FF2B5EF4-FFF2-40B4-BE49-F238E27FC236}">
                    <a16:creationId xmlns:a16="http://schemas.microsoft.com/office/drawing/2014/main" id="{C23EE937-A696-7299-33EC-5A198753BA4B}"/>
                  </a:ext>
                </a:extLst>
              </p:cNvPr>
              <p:cNvSpPr/>
              <p:nvPr/>
            </p:nvSpPr>
            <p:spPr>
              <a:xfrm>
                <a:off x="6444417" y="348137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317" name="Freeform: Shape 316">
                <a:extLst>
                  <a:ext uri="{FF2B5EF4-FFF2-40B4-BE49-F238E27FC236}">
                    <a16:creationId xmlns:a16="http://schemas.microsoft.com/office/drawing/2014/main" id="{C64528C6-4838-A4D7-09BC-249BAA417165}"/>
                  </a:ext>
                </a:extLst>
              </p:cNvPr>
              <p:cNvSpPr/>
              <p:nvPr/>
            </p:nvSpPr>
            <p:spPr>
              <a:xfrm>
                <a:off x="6148476" y="354062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18" name="Freeform: Shape 317">
                <a:extLst>
                  <a:ext uri="{FF2B5EF4-FFF2-40B4-BE49-F238E27FC236}">
                    <a16:creationId xmlns:a16="http://schemas.microsoft.com/office/drawing/2014/main" id="{E452AD5D-3B73-6B9F-CC76-DD6134C3A20E}"/>
                  </a:ext>
                </a:extLst>
              </p:cNvPr>
              <p:cNvSpPr/>
              <p:nvPr/>
            </p:nvSpPr>
            <p:spPr>
              <a:xfrm>
                <a:off x="6207627" y="354062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19" name="Freeform: Shape 318">
                <a:extLst>
                  <a:ext uri="{FF2B5EF4-FFF2-40B4-BE49-F238E27FC236}">
                    <a16:creationId xmlns:a16="http://schemas.microsoft.com/office/drawing/2014/main" id="{8C057CBF-E10B-DC6F-F86A-EAE77FE15CEB}"/>
                  </a:ext>
                </a:extLst>
              </p:cNvPr>
              <p:cNvSpPr/>
              <p:nvPr/>
            </p:nvSpPr>
            <p:spPr>
              <a:xfrm>
                <a:off x="6266872" y="35406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320" name="Freeform: Shape 319">
                <a:extLst>
                  <a:ext uri="{FF2B5EF4-FFF2-40B4-BE49-F238E27FC236}">
                    <a16:creationId xmlns:a16="http://schemas.microsoft.com/office/drawing/2014/main" id="{52F98B9B-8649-0AD0-9830-2351CC332A8C}"/>
                  </a:ext>
                </a:extLst>
              </p:cNvPr>
              <p:cNvSpPr/>
              <p:nvPr/>
            </p:nvSpPr>
            <p:spPr>
              <a:xfrm>
                <a:off x="6326022" y="354062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21" name="Freeform: Shape 320">
                <a:extLst>
                  <a:ext uri="{FF2B5EF4-FFF2-40B4-BE49-F238E27FC236}">
                    <a16:creationId xmlns:a16="http://schemas.microsoft.com/office/drawing/2014/main" id="{C00A5466-C7FB-550F-0BB8-5A21D141CF77}"/>
                  </a:ext>
                </a:extLst>
              </p:cNvPr>
              <p:cNvSpPr/>
              <p:nvPr/>
            </p:nvSpPr>
            <p:spPr>
              <a:xfrm>
                <a:off x="6385268" y="35406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322" name="Freeform: Shape 321">
                <a:extLst>
                  <a:ext uri="{FF2B5EF4-FFF2-40B4-BE49-F238E27FC236}">
                    <a16:creationId xmlns:a16="http://schemas.microsoft.com/office/drawing/2014/main" id="{7ACA26E6-3957-36A5-179B-7AFC74C7E3E2}"/>
                  </a:ext>
                </a:extLst>
              </p:cNvPr>
              <p:cNvSpPr/>
              <p:nvPr/>
            </p:nvSpPr>
            <p:spPr>
              <a:xfrm>
                <a:off x="6444417" y="3540631"/>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323" name="Freeform: Shape 322">
                <a:extLst>
                  <a:ext uri="{FF2B5EF4-FFF2-40B4-BE49-F238E27FC236}">
                    <a16:creationId xmlns:a16="http://schemas.microsoft.com/office/drawing/2014/main" id="{0DC4BC18-F390-C682-3AEF-824D7946D21A}"/>
                  </a:ext>
                </a:extLst>
              </p:cNvPr>
              <p:cNvSpPr/>
              <p:nvPr/>
            </p:nvSpPr>
            <p:spPr>
              <a:xfrm>
                <a:off x="6148476" y="35997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24" name="Freeform: Shape 323">
                <a:extLst>
                  <a:ext uri="{FF2B5EF4-FFF2-40B4-BE49-F238E27FC236}">
                    <a16:creationId xmlns:a16="http://schemas.microsoft.com/office/drawing/2014/main" id="{6B656223-40F1-424D-8794-26FAEC746086}"/>
                  </a:ext>
                </a:extLst>
              </p:cNvPr>
              <p:cNvSpPr/>
              <p:nvPr/>
            </p:nvSpPr>
            <p:spPr>
              <a:xfrm>
                <a:off x="6207627"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25" name="Freeform: Shape 324">
                <a:extLst>
                  <a:ext uri="{FF2B5EF4-FFF2-40B4-BE49-F238E27FC236}">
                    <a16:creationId xmlns:a16="http://schemas.microsoft.com/office/drawing/2014/main" id="{5C8414E2-9D13-DB6C-8FA8-E832C2A36CF8}"/>
                  </a:ext>
                </a:extLst>
              </p:cNvPr>
              <p:cNvSpPr/>
              <p:nvPr/>
            </p:nvSpPr>
            <p:spPr>
              <a:xfrm>
                <a:off x="6266872" y="35997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326" name="Freeform: Shape 325">
                <a:extLst>
                  <a:ext uri="{FF2B5EF4-FFF2-40B4-BE49-F238E27FC236}">
                    <a16:creationId xmlns:a16="http://schemas.microsoft.com/office/drawing/2014/main" id="{793BEAF7-8D19-AD38-8479-7BB97F042786}"/>
                  </a:ext>
                </a:extLst>
              </p:cNvPr>
              <p:cNvSpPr/>
              <p:nvPr/>
            </p:nvSpPr>
            <p:spPr>
              <a:xfrm>
                <a:off x="6326022"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27" name="Freeform: Shape 326">
                <a:extLst>
                  <a:ext uri="{FF2B5EF4-FFF2-40B4-BE49-F238E27FC236}">
                    <a16:creationId xmlns:a16="http://schemas.microsoft.com/office/drawing/2014/main" id="{B10C1414-199E-44B3-B6D9-DC438F0083C6}"/>
                  </a:ext>
                </a:extLst>
              </p:cNvPr>
              <p:cNvSpPr/>
              <p:nvPr/>
            </p:nvSpPr>
            <p:spPr>
              <a:xfrm>
                <a:off x="6385268" y="35997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328" name="Freeform: Shape 327">
                <a:extLst>
                  <a:ext uri="{FF2B5EF4-FFF2-40B4-BE49-F238E27FC236}">
                    <a16:creationId xmlns:a16="http://schemas.microsoft.com/office/drawing/2014/main" id="{21E47CDB-82E4-B14A-2A78-1F3F97366806}"/>
                  </a:ext>
                </a:extLst>
              </p:cNvPr>
              <p:cNvSpPr/>
              <p:nvPr/>
            </p:nvSpPr>
            <p:spPr>
              <a:xfrm>
                <a:off x="6444417" y="359978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29" name="Freeform: Shape 328">
                <a:extLst>
                  <a:ext uri="{FF2B5EF4-FFF2-40B4-BE49-F238E27FC236}">
                    <a16:creationId xmlns:a16="http://schemas.microsoft.com/office/drawing/2014/main" id="{2B0FF783-3CFC-334C-97B5-14C17E7197EE}"/>
                  </a:ext>
                </a:extLst>
              </p:cNvPr>
              <p:cNvSpPr/>
              <p:nvPr/>
            </p:nvSpPr>
            <p:spPr>
              <a:xfrm>
                <a:off x="6148476" y="365902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30" name="Freeform: Shape 329">
                <a:extLst>
                  <a:ext uri="{FF2B5EF4-FFF2-40B4-BE49-F238E27FC236}">
                    <a16:creationId xmlns:a16="http://schemas.microsoft.com/office/drawing/2014/main" id="{F09E572B-8AF5-F8EB-16E0-C815F32C751F}"/>
                  </a:ext>
                </a:extLst>
              </p:cNvPr>
              <p:cNvSpPr/>
              <p:nvPr/>
            </p:nvSpPr>
            <p:spPr>
              <a:xfrm>
                <a:off x="620762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31" name="Freeform: Shape 330">
                <a:extLst>
                  <a:ext uri="{FF2B5EF4-FFF2-40B4-BE49-F238E27FC236}">
                    <a16:creationId xmlns:a16="http://schemas.microsoft.com/office/drawing/2014/main" id="{AA4E8323-6C08-2881-5215-D86D434AF236}"/>
                  </a:ext>
                </a:extLst>
              </p:cNvPr>
              <p:cNvSpPr/>
              <p:nvPr/>
            </p:nvSpPr>
            <p:spPr>
              <a:xfrm>
                <a:off x="6266872" y="36590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332" name="Freeform: Shape 331">
                <a:extLst>
                  <a:ext uri="{FF2B5EF4-FFF2-40B4-BE49-F238E27FC236}">
                    <a16:creationId xmlns:a16="http://schemas.microsoft.com/office/drawing/2014/main" id="{12F60B43-6920-C88A-56F1-1A1B30896926}"/>
                  </a:ext>
                </a:extLst>
              </p:cNvPr>
              <p:cNvSpPr/>
              <p:nvPr/>
            </p:nvSpPr>
            <p:spPr>
              <a:xfrm>
                <a:off x="6326022"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33" name="Freeform: Shape 332">
                <a:extLst>
                  <a:ext uri="{FF2B5EF4-FFF2-40B4-BE49-F238E27FC236}">
                    <a16:creationId xmlns:a16="http://schemas.microsoft.com/office/drawing/2014/main" id="{78DC6BE1-13FA-486D-E01A-036E838797D3}"/>
                  </a:ext>
                </a:extLst>
              </p:cNvPr>
              <p:cNvSpPr/>
              <p:nvPr/>
            </p:nvSpPr>
            <p:spPr>
              <a:xfrm>
                <a:off x="6385268"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334" name="Freeform: Shape 333">
                <a:extLst>
                  <a:ext uri="{FF2B5EF4-FFF2-40B4-BE49-F238E27FC236}">
                    <a16:creationId xmlns:a16="http://schemas.microsoft.com/office/drawing/2014/main" id="{A7E39416-61DC-278D-7D0F-686552AFF9EE}"/>
                  </a:ext>
                </a:extLst>
              </p:cNvPr>
              <p:cNvSpPr/>
              <p:nvPr/>
            </p:nvSpPr>
            <p:spPr>
              <a:xfrm>
                <a:off x="644441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35" name="Freeform: Shape 334">
                <a:extLst>
                  <a:ext uri="{FF2B5EF4-FFF2-40B4-BE49-F238E27FC236}">
                    <a16:creationId xmlns:a16="http://schemas.microsoft.com/office/drawing/2014/main" id="{6B7BD21B-47B2-182F-1F57-9C793F99A12C}"/>
                  </a:ext>
                </a:extLst>
              </p:cNvPr>
              <p:cNvSpPr/>
              <p:nvPr/>
            </p:nvSpPr>
            <p:spPr>
              <a:xfrm>
                <a:off x="6148476" y="371817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36" name="Freeform: Shape 335">
                <a:extLst>
                  <a:ext uri="{FF2B5EF4-FFF2-40B4-BE49-F238E27FC236}">
                    <a16:creationId xmlns:a16="http://schemas.microsoft.com/office/drawing/2014/main" id="{7721EF8D-5AAC-9168-A1C6-80574DAFF595}"/>
                  </a:ext>
                </a:extLst>
              </p:cNvPr>
              <p:cNvSpPr/>
              <p:nvPr/>
            </p:nvSpPr>
            <p:spPr>
              <a:xfrm>
                <a:off x="6207627"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37" name="Freeform: Shape 336">
                <a:extLst>
                  <a:ext uri="{FF2B5EF4-FFF2-40B4-BE49-F238E27FC236}">
                    <a16:creationId xmlns:a16="http://schemas.microsoft.com/office/drawing/2014/main" id="{E682AA5A-2DB6-4DD9-90EB-D9FB5180FAA0}"/>
                  </a:ext>
                </a:extLst>
              </p:cNvPr>
              <p:cNvSpPr/>
              <p:nvPr/>
            </p:nvSpPr>
            <p:spPr>
              <a:xfrm>
                <a:off x="6266872" y="371817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338" name="Freeform: Shape 337">
                <a:extLst>
                  <a:ext uri="{FF2B5EF4-FFF2-40B4-BE49-F238E27FC236}">
                    <a16:creationId xmlns:a16="http://schemas.microsoft.com/office/drawing/2014/main" id="{0CC9C503-BC6D-0B18-5E69-662632D6347A}"/>
                  </a:ext>
                </a:extLst>
              </p:cNvPr>
              <p:cNvSpPr/>
              <p:nvPr/>
            </p:nvSpPr>
            <p:spPr>
              <a:xfrm>
                <a:off x="6326022"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39" name="Freeform: Shape 338">
                <a:extLst>
                  <a:ext uri="{FF2B5EF4-FFF2-40B4-BE49-F238E27FC236}">
                    <a16:creationId xmlns:a16="http://schemas.microsoft.com/office/drawing/2014/main" id="{60BB4598-DAA6-802B-8285-6D66F6AFE0D7}"/>
                  </a:ext>
                </a:extLst>
              </p:cNvPr>
              <p:cNvSpPr/>
              <p:nvPr/>
            </p:nvSpPr>
            <p:spPr>
              <a:xfrm>
                <a:off x="6385268" y="371817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340" name="Freeform: Shape 339">
                <a:extLst>
                  <a:ext uri="{FF2B5EF4-FFF2-40B4-BE49-F238E27FC236}">
                    <a16:creationId xmlns:a16="http://schemas.microsoft.com/office/drawing/2014/main" id="{9A6102AD-FEF2-F45E-76E8-60D4BB71D44F}"/>
                  </a:ext>
                </a:extLst>
              </p:cNvPr>
              <p:cNvSpPr/>
              <p:nvPr/>
            </p:nvSpPr>
            <p:spPr>
              <a:xfrm>
                <a:off x="6444417" y="371817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41" name="Freeform: Shape 340">
                <a:extLst>
                  <a:ext uri="{FF2B5EF4-FFF2-40B4-BE49-F238E27FC236}">
                    <a16:creationId xmlns:a16="http://schemas.microsoft.com/office/drawing/2014/main" id="{2753348E-C04F-C1C6-FB0A-01996BFBA645}"/>
                  </a:ext>
                </a:extLst>
              </p:cNvPr>
              <p:cNvSpPr/>
              <p:nvPr/>
            </p:nvSpPr>
            <p:spPr>
              <a:xfrm>
                <a:off x="6148472" y="377741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42" name="Freeform: Shape 341">
                <a:extLst>
                  <a:ext uri="{FF2B5EF4-FFF2-40B4-BE49-F238E27FC236}">
                    <a16:creationId xmlns:a16="http://schemas.microsoft.com/office/drawing/2014/main" id="{1D9778A1-4495-D3B7-B4D6-78B456094DAB}"/>
                  </a:ext>
                </a:extLst>
              </p:cNvPr>
              <p:cNvSpPr/>
              <p:nvPr/>
            </p:nvSpPr>
            <p:spPr>
              <a:xfrm>
                <a:off x="6207622" y="377741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43" name="Freeform: Shape 342">
                <a:extLst>
                  <a:ext uri="{FF2B5EF4-FFF2-40B4-BE49-F238E27FC236}">
                    <a16:creationId xmlns:a16="http://schemas.microsoft.com/office/drawing/2014/main" id="{83D6BF6C-0DCB-FD18-8289-CD16A98ADEEB}"/>
                  </a:ext>
                </a:extLst>
              </p:cNvPr>
              <p:cNvSpPr/>
              <p:nvPr/>
            </p:nvSpPr>
            <p:spPr>
              <a:xfrm>
                <a:off x="6266868" y="3777419"/>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344" name="Freeform: Shape 343">
                <a:extLst>
                  <a:ext uri="{FF2B5EF4-FFF2-40B4-BE49-F238E27FC236}">
                    <a16:creationId xmlns:a16="http://schemas.microsoft.com/office/drawing/2014/main" id="{D1C28184-5E54-E2A7-AB4D-CD17C35EC3C1}"/>
                  </a:ext>
                </a:extLst>
              </p:cNvPr>
              <p:cNvSpPr/>
              <p:nvPr/>
            </p:nvSpPr>
            <p:spPr>
              <a:xfrm>
                <a:off x="6326024" y="3777383"/>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45" name="Freeform: Shape 344">
                <a:extLst>
                  <a:ext uri="{FF2B5EF4-FFF2-40B4-BE49-F238E27FC236}">
                    <a16:creationId xmlns:a16="http://schemas.microsoft.com/office/drawing/2014/main" id="{E95A207F-9683-D5BA-FDED-C7E99E3AD54D}"/>
                  </a:ext>
                </a:extLst>
              </p:cNvPr>
              <p:cNvSpPr/>
              <p:nvPr/>
            </p:nvSpPr>
            <p:spPr>
              <a:xfrm>
                <a:off x="6385287" y="37774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346" name="Freeform: Shape 345">
                <a:extLst>
                  <a:ext uri="{FF2B5EF4-FFF2-40B4-BE49-F238E27FC236}">
                    <a16:creationId xmlns:a16="http://schemas.microsoft.com/office/drawing/2014/main" id="{9AE94D10-A503-BE84-2758-D3256AEC2DD0}"/>
                  </a:ext>
                </a:extLst>
              </p:cNvPr>
              <p:cNvSpPr/>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grpSp>
        <p:grpSp>
          <p:nvGrpSpPr>
            <p:cNvPr id="8" name="Graphic 4">
              <a:extLst>
                <a:ext uri="{FF2B5EF4-FFF2-40B4-BE49-F238E27FC236}">
                  <a16:creationId xmlns:a16="http://schemas.microsoft.com/office/drawing/2014/main" id="{A0AF8ED9-8CA6-D8C0-85D6-88E68D05716C}"/>
                </a:ext>
              </a:extLst>
            </p:cNvPr>
            <p:cNvGrpSpPr/>
            <p:nvPr/>
          </p:nvGrpSpPr>
          <p:grpSpPr>
            <a:xfrm>
              <a:off x="10154386" y="4452483"/>
              <a:ext cx="1443404" cy="1443418"/>
              <a:chOff x="5734037" y="3067039"/>
              <a:chExt cx="724483" cy="724489"/>
            </a:xfrm>
            <a:grpFill/>
          </p:grpSpPr>
          <p:sp>
            <p:nvSpPr>
              <p:cNvPr id="9" name="Freeform: Shape 8">
                <a:extLst>
                  <a:ext uri="{FF2B5EF4-FFF2-40B4-BE49-F238E27FC236}">
                    <a16:creationId xmlns:a16="http://schemas.microsoft.com/office/drawing/2014/main" id="{06B4C933-C211-E375-6D77-8981066B5B16}"/>
                  </a:ext>
                </a:extLst>
              </p:cNvPr>
              <p:cNvSpPr/>
              <p:nvPr/>
            </p:nvSpPr>
            <p:spPr>
              <a:xfrm>
                <a:off x="5734038" y="3067039"/>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10" name="Freeform: Shape 9">
                <a:extLst>
                  <a:ext uri="{FF2B5EF4-FFF2-40B4-BE49-F238E27FC236}">
                    <a16:creationId xmlns:a16="http://schemas.microsoft.com/office/drawing/2014/main" id="{3C0C4F61-6367-BA06-1B0F-943B2651F721}"/>
                  </a:ext>
                </a:extLst>
              </p:cNvPr>
              <p:cNvSpPr/>
              <p:nvPr/>
            </p:nvSpPr>
            <p:spPr>
              <a:xfrm>
                <a:off x="5793283"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1" name="Freeform: Shape 10">
                <a:extLst>
                  <a:ext uri="{FF2B5EF4-FFF2-40B4-BE49-F238E27FC236}">
                    <a16:creationId xmlns:a16="http://schemas.microsoft.com/office/drawing/2014/main" id="{6CBA03EA-7D0C-DDC0-4309-D45E7B1EA75F}"/>
                  </a:ext>
                </a:extLst>
              </p:cNvPr>
              <p:cNvSpPr/>
              <p:nvPr/>
            </p:nvSpPr>
            <p:spPr>
              <a:xfrm>
                <a:off x="5852433"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2" name="Freeform: Shape 11">
                <a:extLst>
                  <a:ext uri="{FF2B5EF4-FFF2-40B4-BE49-F238E27FC236}">
                    <a16:creationId xmlns:a16="http://schemas.microsoft.com/office/drawing/2014/main" id="{3835A546-1CE2-7944-4C29-728A1A7498BD}"/>
                  </a:ext>
                </a:extLst>
              </p:cNvPr>
              <p:cNvSpPr/>
              <p:nvPr/>
            </p:nvSpPr>
            <p:spPr>
              <a:xfrm>
                <a:off x="591167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3" name="Freeform: Shape 12">
                <a:extLst>
                  <a:ext uri="{FF2B5EF4-FFF2-40B4-BE49-F238E27FC236}">
                    <a16:creationId xmlns:a16="http://schemas.microsoft.com/office/drawing/2014/main" id="{90301BDE-BA1B-D778-BC16-E32392354BCF}"/>
                  </a:ext>
                </a:extLst>
              </p:cNvPr>
              <p:cNvSpPr/>
              <p:nvPr/>
            </p:nvSpPr>
            <p:spPr>
              <a:xfrm>
                <a:off x="597082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4" name="Freeform: Shape 13">
                <a:extLst>
                  <a:ext uri="{FF2B5EF4-FFF2-40B4-BE49-F238E27FC236}">
                    <a16:creationId xmlns:a16="http://schemas.microsoft.com/office/drawing/2014/main" id="{50381211-4C36-3F95-5492-4332E3FBE7DB}"/>
                  </a:ext>
                </a:extLst>
              </p:cNvPr>
              <p:cNvSpPr/>
              <p:nvPr/>
            </p:nvSpPr>
            <p:spPr>
              <a:xfrm>
                <a:off x="6030074"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5" name="Freeform: Shape 14">
                <a:extLst>
                  <a:ext uri="{FF2B5EF4-FFF2-40B4-BE49-F238E27FC236}">
                    <a16:creationId xmlns:a16="http://schemas.microsoft.com/office/drawing/2014/main" id="{EED6F2DA-1083-98C1-7033-804B2E283615}"/>
                  </a:ext>
                </a:extLst>
              </p:cNvPr>
              <p:cNvSpPr/>
              <p:nvPr/>
            </p:nvSpPr>
            <p:spPr>
              <a:xfrm>
                <a:off x="608922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6" name="Freeform: Shape 15">
                <a:extLst>
                  <a:ext uri="{FF2B5EF4-FFF2-40B4-BE49-F238E27FC236}">
                    <a16:creationId xmlns:a16="http://schemas.microsoft.com/office/drawing/2014/main" id="{B8C4B0F0-3937-7DA2-3077-E70EAC4DF8BA}"/>
                  </a:ext>
                </a:extLst>
              </p:cNvPr>
              <p:cNvSpPr/>
              <p:nvPr/>
            </p:nvSpPr>
            <p:spPr>
              <a:xfrm>
                <a:off x="5734038" y="312628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17" name="Freeform: Shape 16">
                <a:extLst>
                  <a:ext uri="{FF2B5EF4-FFF2-40B4-BE49-F238E27FC236}">
                    <a16:creationId xmlns:a16="http://schemas.microsoft.com/office/drawing/2014/main" id="{FA2522F0-054C-72A9-45C4-F0155A659874}"/>
                  </a:ext>
                </a:extLst>
              </p:cNvPr>
              <p:cNvSpPr/>
              <p:nvPr/>
            </p:nvSpPr>
            <p:spPr>
              <a:xfrm>
                <a:off x="5793283" y="312628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8" name="Freeform: Shape 17">
                <a:extLst>
                  <a:ext uri="{FF2B5EF4-FFF2-40B4-BE49-F238E27FC236}">
                    <a16:creationId xmlns:a16="http://schemas.microsoft.com/office/drawing/2014/main" id="{A783DCAB-8143-BF4E-2D98-3B5D788DAA41}"/>
                  </a:ext>
                </a:extLst>
              </p:cNvPr>
              <p:cNvSpPr/>
              <p:nvPr/>
            </p:nvSpPr>
            <p:spPr>
              <a:xfrm>
                <a:off x="5852433"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9" name="Freeform: Shape 18">
                <a:extLst>
                  <a:ext uri="{FF2B5EF4-FFF2-40B4-BE49-F238E27FC236}">
                    <a16:creationId xmlns:a16="http://schemas.microsoft.com/office/drawing/2014/main" id="{C248B355-6687-A45A-2A6B-3523CA08CD52}"/>
                  </a:ext>
                </a:extLst>
              </p:cNvPr>
              <p:cNvSpPr/>
              <p:nvPr/>
            </p:nvSpPr>
            <p:spPr>
              <a:xfrm>
                <a:off x="591167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0" name="Freeform: Shape 19">
                <a:extLst>
                  <a:ext uri="{FF2B5EF4-FFF2-40B4-BE49-F238E27FC236}">
                    <a16:creationId xmlns:a16="http://schemas.microsoft.com/office/drawing/2014/main" id="{84713047-4334-248A-91EC-52EAA97E3578}"/>
                  </a:ext>
                </a:extLst>
              </p:cNvPr>
              <p:cNvSpPr/>
              <p:nvPr/>
            </p:nvSpPr>
            <p:spPr>
              <a:xfrm>
                <a:off x="597082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1" name="Freeform: Shape 20">
                <a:extLst>
                  <a:ext uri="{FF2B5EF4-FFF2-40B4-BE49-F238E27FC236}">
                    <a16:creationId xmlns:a16="http://schemas.microsoft.com/office/drawing/2014/main" id="{AD569E9D-6596-FAE7-058D-F8C001EC171C}"/>
                  </a:ext>
                </a:extLst>
              </p:cNvPr>
              <p:cNvSpPr/>
              <p:nvPr/>
            </p:nvSpPr>
            <p:spPr>
              <a:xfrm>
                <a:off x="6030073" y="312628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22" name="Freeform: Shape 21">
                <a:extLst>
                  <a:ext uri="{FF2B5EF4-FFF2-40B4-BE49-F238E27FC236}">
                    <a16:creationId xmlns:a16="http://schemas.microsoft.com/office/drawing/2014/main" id="{79A120C2-28ED-8F8A-8A0C-661E2C5A3075}"/>
                  </a:ext>
                </a:extLst>
              </p:cNvPr>
              <p:cNvSpPr/>
              <p:nvPr/>
            </p:nvSpPr>
            <p:spPr>
              <a:xfrm>
                <a:off x="6089224"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3" name="Freeform: Shape 22">
                <a:extLst>
                  <a:ext uri="{FF2B5EF4-FFF2-40B4-BE49-F238E27FC236}">
                    <a16:creationId xmlns:a16="http://schemas.microsoft.com/office/drawing/2014/main" id="{234C8333-5867-B24B-0D91-5250046894E8}"/>
                  </a:ext>
                </a:extLst>
              </p:cNvPr>
              <p:cNvSpPr/>
              <p:nvPr/>
            </p:nvSpPr>
            <p:spPr>
              <a:xfrm>
                <a:off x="5734038" y="318543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24" name="Freeform: Shape 23">
                <a:extLst>
                  <a:ext uri="{FF2B5EF4-FFF2-40B4-BE49-F238E27FC236}">
                    <a16:creationId xmlns:a16="http://schemas.microsoft.com/office/drawing/2014/main" id="{950336EA-E216-D741-3DCE-8CCD45F699FB}"/>
                  </a:ext>
                </a:extLst>
              </p:cNvPr>
              <p:cNvSpPr/>
              <p:nvPr/>
            </p:nvSpPr>
            <p:spPr>
              <a:xfrm>
                <a:off x="5793283"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25" name="Freeform: Shape 24">
                <a:extLst>
                  <a:ext uri="{FF2B5EF4-FFF2-40B4-BE49-F238E27FC236}">
                    <a16:creationId xmlns:a16="http://schemas.microsoft.com/office/drawing/2014/main" id="{2837F8C3-5985-9E5F-BB18-6D53AF3C0E08}"/>
                  </a:ext>
                </a:extLst>
              </p:cNvPr>
              <p:cNvSpPr/>
              <p:nvPr/>
            </p:nvSpPr>
            <p:spPr>
              <a:xfrm>
                <a:off x="5852433"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6" name="Freeform: Shape 25">
                <a:extLst>
                  <a:ext uri="{FF2B5EF4-FFF2-40B4-BE49-F238E27FC236}">
                    <a16:creationId xmlns:a16="http://schemas.microsoft.com/office/drawing/2014/main" id="{13E21982-1DF5-544C-A13A-8FA806DE61EF}"/>
                  </a:ext>
                </a:extLst>
              </p:cNvPr>
              <p:cNvSpPr/>
              <p:nvPr/>
            </p:nvSpPr>
            <p:spPr>
              <a:xfrm>
                <a:off x="591167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7" name="Freeform: Shape 26">
                <a:extLst>
                  <a:ext uri="{FF2B5EF4-FFF2-40B4-BE49-F238E27FC236}">
                    <a16:creationId xmlns:a16="http://schemas.microsoft.com/office/drawing/2014/main" id="{51ED1195-0D00-DF75-1E9E-F146427356B9}"/>
                  </a:ext>
                </a:extLst>
              </p:cNvPr>
              <p:cNvSpPr/>
              <p:nvPr/>
            </p:nvSpPr>
            <p:spPr>
              <a:xfrm>
                <a:off x="597082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8" name="Freeform: Shape 27">
                <a:extLst>
                  <a:ext uri="{FF2B5EF4-FFF2-40B4-BE49-F238E27FC236}">
                    <a16:creationId xmlns:a16="http://schemas.microsoft.com/office/drawing/2014/main" id="{01AC5A83-97AB-9092-4A30-9B937A655443}"/>
                  </a:ext>
                </a:extLst>
              </p:cNvPr>
              <p:cNvSpPr/>
              <p:nvPr/>
            </p:nvSpPr>
            <p:spPr>
              <a:xfrm>
                <a:off x="6030074"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29" name="Freeform: Shape 28">
                <a:extLst>
                  <a:ext uri="{FF2B5EF4-FFF2-40B4-BE49-F238E27FC236}">
                    <a16:creationId xmlns:a16="http://schemas.microsoft.com/office/drawing/2014/main" id="{9140F400-06B8-8C99-C4D5-169135BA1809}"/>
                  </a:ext>
                </a:extLst>
              </p:cNvPr>
              <p:cNvSpPr/>
              <p:nvPr/>
            </p:nvSpPr>
            <p:spPr>
              <a:xfrm>
                <a:off x="6089224"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0" name="Freeform: Shape 29">
                <a:extLst>
                  <a:ext uri="{FF2B5EF4-FFF2-40B4-BE49-F238E27FC236}">
                    <a16:creationId xmlns:a16="http://schemas.microsoft.com/office/drawing/2014/main" id="{0D10301C-0748-FC72-255E-CE39A0B4B072}"/>
                  </a:ext>
                </a:extLst>
              </p:cNvPr>
              <p:cNvSpPr/>
              <p:nvPr/>
            </p:nvSpPr>
            <p:spPr>
              <a:xfrm>
                <a:off x="5734038" y="324467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7ADED788-85F7-F94D-F056-6D322EFEABB2}"/>
                  </a:ext>
                </a:extLst>
              </p:cNvPr>
              <p:cNvSpPr/>
              <p:nvPr/>
            </p:nvSpPr>
            <p:spPr>
              <a:xfrm>
                <a:off x="5793283" y="3244677"/>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ACFCBD7B-D956-DB30-35EC-DD6A31949217}"/>
                  </a:ext>
                </a:extLst>
              </p:cNvPr>
              <p:cNvSpPr/>
              <p:nvPr/>
            </p:nvSpPr>
            <p:spPr>
              <a:xfrm>
                <a:off x="5852433"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3" name="Freeform: Shape 32">
                <a:extLst>
                  <a:ext uri="{FF2B5EF4-FFF2-40B4-BE49-F238E27FC236}">
                    <a16:creationId xmlns:a16="http://schemas.microsoft.com/office/drawing/2014/main" id="{69085D1A-74E9-6193-725A-995453361CA4}"/>
                  </a:ext>
                </a:extLst>
              </p:cNvPr>
              <p:cNvSpPr/>
              <p:nvPr/>
            </p:nvSpPr>
            <p:spPr>
              <a:xfrm>
                <a:off x="591167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B8FB9806-9F0F-05D0-5EDF-1B81F22150DB}"/>
                  </a:ext>
                </a:extLst>
              </p:cNvPr>
              <p:cNvSpPr/>
              <p:nvPr/>
            </p:nvSpPr>
            <p:spPr>
              <a:xfrm>
                <a:off x="597082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F05A50B2-6A63-CEAA-FCAC-37B07B479A4F}"/>
                  </a:ext>
                </a:extLst>
              </p:cNvPr>
              <p:cNvSpPr/>
              <p:nvPr/>
            </p:nvSpPr>
            <p:spPr>
              <a:xfrm>
                <a:off x="6030073" y="324467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6" name="Freeform: Shape 35">
                <a:extLst>
                  <a:ext uri="{FF2B5EF4-FFF2-40B4-BE49-F238E27FC236}">
                    <a16:creationId xmlns:a16="http://schemas.microsoft.com/office/drawing/2014/main" id="{015F3DE6-57BE-FBF1-706F-B270726AFA63}"/>
                  </a:ext>
                </a:extLst>
              </p:cNvPr>
              <p:cNvSpPr/>
              <p:nvPr/>
            </p:nvSpPr>
            <p:spPr>
              <a:xfrm>
                <a:off x="6089224"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7" name="Freeform: Shape 36">
                <a:extLst>
                  <a:ext uri="{FF2B5EF4-FFF2-40B4-BE49-F238E27FC236}">
                    <a16:creationId xmlns:a16="http://schemas.microsoft.com/office/drawing/2014/main" id="{740DC09D-C748-B139-760E-CF5B24D0DCF8}"/>
                  </a:ext>
                </a:extLst>
              </p:cNvPr>
              <p:cNvSpPr/>
              <p:nvPr/>
            </p:nvSpPr>
            <p:spPr>
              <a:xfrm>
                <a:off x="5734038" y="330382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38" name="Freeform: Shape 37">
                <a:extLst>
                  <a:ext uri="{FF2B5EF4-FFF2-40B4-BE49-F238E27FC236}">
                    <a16:creationId xmlns:a16="http://schemas.microsoft.com/office/drawing/2014/main" id="{802C32B7-880C-4E30-48D0-47C62DC2C05A}"/>
                  </a:ext>
                </a:extLst>
              </p:cNvPr>
              <p:cNvSpPr/>
              <p:nvPr/>
            </p:nvSpPr>
            <p:spPr>
              <a:xfrm>
                <a:off x="5793283"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9" name="Freeform: Shape 38">
                <a:extLst>
                  <a:ext uri="{FF2B5EF4-FFF2-40B4-BE49-F238E27FC236}">
                    <a16:creationId xmlns:a16="http://schemas.microsoft.com/office/drawing/2014/main" id="{CE616CCA-2F29-E030-0B05-00D04210F9D7}"/>
                  </a:ext>
                </a:extLst>
              </p:cNvPr>
              <p:cNvSpPr/>
              <p:nvPr/>
            </p:nvSpPr>
            <p:spPr>
              <a:xfrm>
                <a:off x="5852433"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0" name="Freeform: Shape 39">
                <a:extLst>
                  <a:ext uri="{FF2B5EF4-FFF2-40B4-BE49-F238E27FC236}">
                    <a16:creationId xmlns:a16="http://schemas.microsoft.com/office/drawing/2014/main" id="{21B352B3-5F88-2FE3-0305-32E0B90DA717}"/>
                  </a:ext>
                </a:extLst>
              </p:cNvPr>
              <p:cNvSpPr/>
              <p:nvPr/>
            </p:nvSpPr>
            <p:spPr>
              <a:xfrm>
                <a:off x="591167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1" name="Freeform: Shape 40">
                <a:extLst>
                  <a:ext uri="{FF2B5EF4-FFF2-40B4-BE49-F238E27FC236}">
                    <a16:creationId xmlns:a16="http://schemas.microsoft.com/office/drawing/2014/main" id="{1E738580-A91D-4C2B-AEA8-9059D483772B}"/>
                  </a:ext>
                </a:extLst>
              </p:cNvPr>
              <p:cNvSpPr/>
              <p:nvPr/>
            </p:nvSpPr>
            <p:spPr>
              <a:xfrm>
                <a:off x="597082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2" name="Freeform: Shape 41">
                <a:extLst>
                  <a:ext uri="{FF2B5EF4-FFF2-40B4-BE49-F238E27FC236}">
                    <a16:creationId xmlns:a16="http://schemas.microsoft.com/office/drawing/2014/main" id="{EF2B4268-0F69-401C-2876-72B7AF4B3503}"/>
                  </a:ext>
                </a:extLst>
              </p:cNvPr>
              <p:cNvSpPr/>
              <p:nvPr/>
            </p:nvSpPr>
            <p:spPr>
              <a:xfrm>
                <a:off x="6030073" y="330382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3" name="Freeform: Shape 42">
                <a:extLst>
                  <a:ext uri="{FF2B5EF4-FFF2-40B4-BE49-F238E27FC236}">
                    <a16:creationId xmlns:a16="http://schemas.microsoft.com/office/drawing/2014/main" id="{CAC4F0E3-22DB-7CD4-8189-A62B2EDA9130}"/>
                  </a:ext>
                </a:extLst>
              </p:cNvPr>
              <p:cNvSpPr/>
              <p:nvPr/>
            </p:nvSpPr>
            <p:spPr>
              <a:xfrm>
                <a:off x="608922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4" name="Freeform: Shape 43">
                <a:extLst>
                  <a:ext uri="{FF2B5EF4-FFF2-40B4-BE49-F238E27FC236}">
                    <a16:creationId xmlns:a16="http://schemas.microsoft.com/office/drawing/2014/main" id="{8A7E4BD5-2208-39ED-456B-74D43B83E0F8}"/>
                  </a:ext>
                </a:extLst>
              </p:cNvPr>
              <p:cNvSpPr/>
              <p:nvPr/>
            </p:nvSpPr>
            <p:spPr>
              <a:xfrm>
                <a:off x="5734038" y="3363074"/>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45" name="Freeform: Shape 44">
                <a:extLst>
                  <a:ext uri="{FF2B5EF4-FFF2-40B4-BE49-F238E27FC236}">
                    <a16:creationId xmlns:a16="http://schemas.microsoft.com/office/drawing/2014/main" id="{1FE78E62-5EE9-93D0-C623-979047CF8B37}"/>
                  </a:ext>
                </a:extLst>
              </p:cNvPr>
              <p:cNvSpPr/>
              <p:nvPr/>
            </p:nvSpPr>
            <p:spPr>
              <a:xfrm>
                <a:off x="5793283"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6" name="Freeform: Shape 45">
                <a:extLst>
                  <a:ext uri="{FF2B5EF4-FFF2-40B4-BE49-F238E27FC236}">
                    <a16:creationId xmlns:a16="http://schemas.microsoft.com/office/drawing/2014/main" id="{9EC9AF4C-2025-25DF-EE40-078CED80790F}"/>
                  </a:ext>
                </a:extLst>
              </p:cNvPr>
              <p:cNvSpPr/>
              <p:nvPr/>
            </p:nvSpPr>
            <p:spPr>
              <a:xfrm>
                <a:off x="5852433"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7" name="Freeform: Shape 46">
                <a:extLst>
                  <a:ext uri="{FF2B5EF4-FFF2-40B4-BE49-F238E27FC236}">
                    <a16:creationId xmlns:a16="http://schemas.microsoft.com/office/drawing/2014/main" id="{D74FE5C0-284A-D83F-7C54-EB987996A8C4}"/>
                  </a:ext>
                </a:extLst>
              </p:cNvPr>
              <p:cNvSpPr/>
              <p:nvPr/>
            </p:nvSpPr>
            <p:spPr>
              <a:xfrm>
                <a:off x="591167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8" name="Freeform: Shape 47">
                <a:extLst>
                  <a:ext uri="{FF2B5EF4-FFF2-40B4-BE49-F238E27FC236}">
                    <a16:creationId xmlns:a16="http://schemas.microsoft.com/office/drawing/2014/main" id="{3E3D1BB3-9F22-8DD9-DE53-A66D45DCF010}"/>
                  </a:ext>
                </a:extLst>
              </p:cNvPr>
              <p:cNvSpPr/>
              <p:nvPr/>
            </p:nvSpPr>
            <p:spPr>
              <a:xfrm>
                <a:off x="597082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9" name="Freeform: Shape 48">
                <a:extLst>
                  <a:ext uri="{FF2B5EF4-FFF2-40B4-BE49-F238E27FC236}">
                    <a16:creationId xmlns:a16="http://schemas.microsoft.com/office/drawing/2014/main" id="{CC30FBD9-05F2-78D3-FD96-658665810BD0}"/>
                  </a:ext>
                </a:extLst>
              </p:cNvPr>
              <p:cNvSpPr/>
              <p:nvPr/>
            </p:nvSpPr>
            <p:spPr>
              <a:xfrm>
                <a:off x="6030073" y="3363074"/>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C4B84549-75D9-DA5A-122D-2D5BCC7D2807}"/>
                  </a:ext>
                </a:extLst>
              </p:cNvPr>
              <p:cNvSpPr/>
              <p:nvPr/>
            </p:nvSpPr>
            <p:spPr>
              <a:xfrm>
                <a:off x="608922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245A9CA3-BBEB-ECFF-C799-F469B930A01C}"/>
                  </a:ext>
                </a:extLst>
              </p:cNvPr>
              <p:cNvSpPr/>
              <p:nvPr/>
            </p:nvSpPr>
            <p:spPr>
              <a:xfrm>
                <a:off x="5734038" y="34222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32578E3C-3241-93E9-9DB2-DB629579F73A}"/>
                  </a:ext>
                </a:extLst>
              </p:cNvPr>
              <p:cNvSpPr/>
              <p:nvPr/>
            </p:nvSpPr>
            <p:spPr>
              <a:xfrm>
                <a:off x="5793283"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019A00BE-E321-6089-3F1B-F60A2800AEBE}"/>
                  </a:ext>
                </a:extLst>
              </p:cNvPr>
              <p:cNvSpPr/>
              <p:nvPr/>
            </p:nvSpPr>
            <p:spPr>
              <a:xfrm>
                <a:off x="5852433"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450FCCD7-9494-F781-F88F-06FC7788667A}"/>
                  </a:ext>
                </a:extLst>
              </p:cNvPr>
              <p:cNvSpPr/>
              <p:nvPr/>
            </p:nvSpPr>
            <p:spPr>
              <a:xfrm>
                <a:off x="591167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3BE660B9-6A99-A786-9EC8-7F448B811C34}"/>
                  </a:ext>
                </a:extLst>
              </p:cNvPr>
              <p:cNvSpPr/>
              <p:nvPr/>
            </p:nvSpPr>
            <p:spPr>
              <a:xfrm>
                <a:off x="597082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6" name="Freeform: Shape 55">
                <a:extLst>
                  <a:ext uri="{FF2B5EF4-FFF2-40B4-BE49-F238E27FC236}">
                    <a16:creationId xmlns:a16="http://schemas.microsoft.com/office/drawing/2014/main" id="{F20E45E1-A057-D1FF-651D-E6A50C3BAD92}"/>
                  </a:ext>
                </a:extLst>
              </p:cNvPr>
              <p:cNvSpPr/>
              <p:nvPr/>
            </p:nvSpPr>
            <p:spPr>
              <a:xfrm>
                <a:off x="6030073" y="34222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7" name="Freeform: Shape 56">
                <a:extLst>
                  <a:ext uri="{FF2B5EF4-FFF2-40B4-BE49-F238E27FC236}">
                    <a16:creationId xmlns:a16="http://schemas.microsoft.com/office/drawing/2014/main" id="{DD27B986-1E31-26E8-8C5E-A5CC08005498}"/>
                  </a:ext>
                </a:extLst>
              </p:cNvPr>
              <p:cNvSpPr/>
              <p:nvPr/>
            </p:nvSpPr>
            <p:spPr>
              <a:xfrm>
                <a:off x="608922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460563B5-988D-B8BF-F9DC-3E7C4B870792}"/>
                  </a:ext>
                </a:extLst>
              </p:cNvPr>
              <p:cNvSpPr/>
              <p:nvPr/>
            </p:nvSpPr>
            <p:spPr>
              <a:xfrm>
                <a:off x="6148469"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59" name="Freeform: Shape 58">
                <a:extLst>
                  <a:ext uri="{FF2B5EF4-FFF2-40B4-BE49-F238E27FC236}">
                    <a16:creationId xmlns:a16="http://schemas.microsoft.com/office/drawing/2014/main" id="{76C38DE9-C9B5-8BA1-4189-64898778AEC3}"/>
                  </a:ext>
                </a:extLst>
              </p:cNvPr>
              <p:cNvSpPr/>
              <p:nvPr/>
            </p:nvSpPr>
            <p:spPr>
              <a:xfrm>
                <a:off x="620762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60" name="Freeform: Shape 59">
                <a:extLst>
                  <a:ext uri="{FF2B5EF4-FFF2-40B4-BE49-F238E27FC236}">
                    <a16:creationId xmlns:a16="http://schemas.microsoft.com/office/drawing/2014/main" id="{007E4079-30BF-9A27-A739-027FA4D9625C}"/>
                  </a:ext>
                </a:extLst>
              </p:cNvPr>
              <p:cNvSpPr/>
              <p:nvPr/>
            </p:nvSpPr>
            <p:spPr>
              <a:xfrm>
                <a:off x="6266865" y="3067039"/>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DC0613BA-16BB-D3E0-75A4-0F3CC95F7301}"/>
                  </a:ext>
                </a:extLst>
              </p:cNvPr>
              <p:cNvSpPr/>
              <p:nvPr/>
            </p:nvSpPr>
            <p:spPr>
              <a:xfrm>
                <a:off x="632601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6B7E44A7-FC3C-9887-8E4E-1DFB96F021E0}"/>
                  </a:ext>
                </a:extLst>
              </p:cNvPr>
              <p:cNvSpPr/>
              <p:nvPr/>
            </p:nvSpPr>
            <p:spPr>
              <a:xfrm>
                <a:off x="638526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73C7694D-18D5-5B5F-F26A-D5B15E740A0B}"/>
                  </a:ext>
                </a:extLst>
              </p:cNvPr>
              <p:cNvSpPr/>
              <p:nvPr/>
            </p:nvSpPr>
            <p:spPr>
              <a:xfrm>
                <a:off x="644441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78DB7CE8-1879-4C0A-9676-25EA408776F1}"/>
                  </a:ext>
                </a:extLst>
              </p:cNvPr>
              <p:cNvSpPr/>
              <p:nvPr/>
            </p:nvSpPr>
            <p:spPr>
              <a:xfrm>
                <a:off x="6148469" y="312628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E13BADE4-5A90-97DB-1203-E2BB3EA7E549}"/>
                  </a:ext>
                </a:extLst>
              </p:cNvPr>
              <p:cNvSpPr/>
              <p:nvPr/>
            </p:nvSpPr>
            <p:spPr>
              <a:xfrm>
                <a:off x="620762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66" name="Freeform: Shape 65">
                <a:extLst>
                  <a:ext uri="{FF2B5EF4-FFF2-40B4-BE49-F238E27FC236}">
                    <a16:creationId xmlns:a16="http://schemas.microsoft.com/office/drawing/2014/main" id="{69B8FF63-0630-B2C0-33E9-47CFC3F187E1}"/>
                  </a:ext>
                </a:extLst>
              </p:cNvPr>
              <p:cNvSpPr/>
              <p:nvPr/>
            </p:nvSpPr>
            <p:spPr>
              <a:xfrm>
                <a:off x="6266865" y="312628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67" name="Freeform: Shape 66">
                <a:extLst>
                  <a:ext uri="{FF2B5EF4-FFF2-40B4-BE49-F238E27FC236}">
                    <a16:creationId xmlns:a16="http://schemas.microsoft.com/office/drawing/2014/main" id="{58EE7D7E-D39B-04B2-B12D-16367BE884AD}"/>
                  </a:ext>
                </a:extLst>
              </p:cNvPr>
              <p:cNvSpPr/>
              <p:nvPr/>
            </p:nvSpPr>
            <p:spPr>
              <a:xfrm>
                <a:off x="6326014"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68" name="Freeform: Shape 67">
                <a:extLst>
                  <a:ext uri="{FF2B5EF4-FFF2-40B4-BE49-F238E27FC236}">
                    <a16:creationId xmlns:a16="http://schemas.microsoft.com/office/drawing/2014/main" id="{BC1E7192-0800-56A0-2EE6-7C43BE3C9479}"/>
                  </a:ext>
                </a:extLst>
              </p:cNvPr>
              <p:cNvSpPr/>
              <p:nvPr/>
            </p:nvSpPr>
            <p:spPr>
              <a:xfrm>
                <a:off x="638526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69" name="Freeform: Shape 68">
                <a:extLst>
                  <a:ext uri="{FF2B5EF4-FFF2-40B4-BE49-F238E27FC236}">
                    <a16:creationId xmlns:a16="http://schemas.microsoft.com/office/drawing/2014/main" id="{AD146045-4C64-23EB-6C8B-1228C4B78FEA}"/>
                  </a:ext>
                </a:extLst>
              </p:cNvPr>
              <p:cNvSpPr/>
              <p:nvPr/>
            </p:nvSpPr>
            <p:spPr>
              <a:xfrm>
                <a:off x="6444410" y="312628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70" name="Freeform: Shape 69">
                <a:extLst>
                  <a:ext uri="{FF2B5EF4-FFF2-40B4-BE49-F238E27FC236}">
                    <a16:creationId xmlns:a16="http://schemas.microsoft.com/office/drawing/2014/main" id="{50D4C6D5-856D-1B34-B85A-4EE67CAC0A1F}"/>
                  </a:ext>
                </a:extLst>
              </p:cNvPr>
              <p:cNvSpPr/>
              <p:nvPr/>
            </p:nvSpPr>
            <p:spPr>
              <a:xfrm>
                <a:off x="6148469" y="3185433"/>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71" name="Freeform: Shape 70">
                <a:extLst>
                  <a:ext uri="{FF2B5EF4-FFF2-40B4-BE49-F238E27FC236}">
                    <a16:creationId xmlns:a16="http://schemas.microsoft.com/office/drawing/2014/main" id="{1E4C39CE-1829-7DB1-BA02-01E0098EEDF7}"/>
                  </a:ext>
                </a:extLst>
              </p:cNvPr>
              <p:cNvSpPr/>
              <p:nvPr/>
            </p:nvSpPr>
            <p:spPr>
              <a:xfrm>
                <a:off x="620762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72" name="Freeform: Shape 71">
                <a:extLst>
                  <a:ext uri="{FF2B5EF4-FFF2-40B4-BE49-F238E27FC236}">
                    <a16:creationId xmlns:a16="http://schemas.microsoft.com/office/drawing/2014/main" id="{57859E39-0A2D-0AED-F393-DE11308A5B85}"/>
                  </a:ext>
                </a:extLst>
              </p:cNvPr>
              <p:cNvSpPr/>
              <p:nvPr/>
            </p:nvSpPr>
            <p:spPr>
              <a:xfrm>
                <a:off x="6266865" y="3185433"/>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73" name="Freeform: Shape 72">
                <a:extLst>
                  <a:ext uri="{FF2B5EF4-FFF2-40B4-BE49-F238E27FC236}">
                    <a16:creationId xmlns:a16="http://schemas.microsoft.com/office/drawing/2014/main" id="{00043D38-5E17-FC4F-7569-342358C1393D}"/>
                  </a:ext>
                </a:extLst>
              </p:cNvPr>
              <p:cNvSpPr/>
              <p:nvPr/>
            </p:nvSpPr>
            <p:spPr>
              <a:xfrm>
                <a:off x="6326014"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74" name="Freeform: Shape 73">
                <a:extLst>
                  <a:ext uri="{FF2B5EF4-FFF2-40B4-BE49-F238E27FC236}">
                    <a16:creationId xmlns:a16="http://schemas.microsoft.com/office/drawing/2014/main" id="{69A81C4E-422D-5051-7340-DFE31BB6471E}"/>
                  </a:ext>
                </a:extLst>
              </p:cNvPr>
              <p:cNvSpPr/>
              <p:nvPr/>
            </p:nvSpPr>
            <p:spPr>
              <a:xfrm>
                <a:off x="638526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75" name="Freeform: Shape 74">
                <a:extLst>
                  <a:ext uri="{FF2B5EF4-FFF2-40B4-BE49-F238E27FC236}">
                    <a16:creationId xmlns:a16="http://schemas.microsoft.com/office/drawing/2014/main" id="{6881BDBB-4DD0-E8A9-B807-D2244BE3E586}"/>
                  </a:ext>
                </a:extLst>
              </p:cNvPr>
              <p:cNvSpPr/>
              <p:nvPr/>
            </p:nvSpPr>
            <p:spPr>
              <a:xfrm>
                <a:off x="6444410" y="318543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76" name="Freeform: Shape 75">
                <a:extLst>
                  <a:ext uri="{FF2B5EF4-FFF2-40B4-BE49-F238E27FC236}">
                    <a16:creationId xmlns:a16="http://schemas.microsoft.com/office/drawing/2014/main" id="{2AE9EEEF-0D2F-FA57-C8B5-13F6A41C0E01}"/>
                  </a:ext>
                </a:extLst>
              </p:cNvPr>
              <p:cNvSpPr/>
              <p:nvPr/>
            </p:nvSpPr>
            <p:spPr>
              <a:xfrm>
                <a:off x="6148469" y="3244676"/>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77" name="Freeform: Shape 76">
                <a:extLst>
                  <a:ext uri="{FF2B5EF4-FFF2-40B4-BE49-F238E27FC236}">
                    <a16:creationId xmlns:a16="http://schemas.microsoft.com/office/drawing/2014/main" id="{1D37815B-772E-E646-2221-0D30361EB18E}"/>
                  </a:ext>
                </a:extLst>
              </p:cNvPr>
              <p:cNvSpPr/>
              <p:nvPr/>
            </p:nvSpPr>
            <p:spPr>
              <a:xfrm>
                <a:off x="620762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78" name="Freeform: Shape 77">
                <a:extLst>
                  <a:ext uri="{FF2B5EF4-FFF2-40B4-BE49-F238E27FC236}">
                    <a16:creationId xmlns:a16="http://schemas.microsoft.com/office/drawing/2014/main" id="{14647C99-A1B6-2E70-F517-3ED19D1D6712}"/>
                  </a:ext>
                </a:extLst>
              </p:cNvPr>
              <p:cNvSpPr/>
              <p:nvPr/>
            </p:nvSpPr>
            <p:spPr>
              <a:xfrm>
                <a:off x="6266865" y="3244676"/>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79" name="Freeform: Shape 78">
                <a:extLst>
                  <a:ext uri="{FF2B5EF4-FFF2-40B4-BE49-F238E27FC236}">
                    <a16:creationId xmlns:a16="http://schemas.microsoft.com/office/drawing/2014/main" id="{AA102339-141A-84D1-EB0B-A389412645AF}"/>
                  </a:ext>
                </a:extLst>
              </p:cNvPr>
              <p:cNvSpPr/>
              <p:nvPr/>
            </p:nvSpPr>
            <p:spPr>
              <a:xfrm>
                <a:off x="6326014"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80" name="Freeform: Shape 79">
                <a:extLst>
                  <a:ext uri="{FF2B5EF4-FFF2-40B4-BE49-F238E27FC236}">
                    <a16:creationId xmlns:a16="http://schemas.microsoft.com/office/drawing/2014/main" id="{FDFE28E4-EDA2-14CC-3599-AC0159E10299}"/>
                  </a:ext>
                </a:extLst>
              </p:cNvPr>
              <p:cNvSpPr/>
              <p:nvPr/>
            </p:nvSpPr>
            <p:spPr>
              <a:xfrm>
                <a:off x="638526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81" name="Freeform: Shape 80">
                <a:extLst>
                  <a:ext uri="{FF2B5EF4-FFF2-40B4-BE49-F238E27FC236}">
                    <a16:creationId xmlns:a16="http://schemas.microsoft.com/office/drawing/2014/main" id="{4C834F73-24C7-8F88-67BC-18767E9E1457}"/>
                  </a:ext>
                </a:extLst>
              </p:cNvPr>
              <p:cNvSpPr/>
              <p:nvPr/>
            </p:nvSpPr>
            <p:spPr>
              <a:xfrm>
                <a:off x="6444410" y="32446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82" name="Freeform: Shape 81">
                <a:extLst>
                  <a:ext uri="{FF2B5EF4-FFF2-40B4-BE49-F238E27FC236}">
                    <a16:creationId xmlns:a16="http://schemas.microsoft.com/office/drawing/2014/main" id="{5BA4DC99-AE87-86A4-C405-F598D0F70622}"/>
                  </a:ext>
                </a:extLst>
              </p:cNvPr>
              <p:cNvSpPr/>
              <p:nvPr/>
            </p:nvSpPr>
            <p:spPr>
              <a:xfrm>
                <a:off x="6148469"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83" name="Freeform: Shape 82">
                <a:extLst>
                  <a:ext uri="{FF2B5EF4-FFF2-40B4-BE49-F238E27FC236}">
                    <a16:creationId xmlns:a16="http://schemas.microsoft.com/office/drawing/2014/main" id="{4F45EBFA-2E9A-15B3-8CE8-4F2F0B48B737}"/>
                  </a:ext>
                </a:extLst>
              </p:cNvPr>
              <p:cNvSpPr/>
              <p:nvPr/>
            </p:nvSpPr>
            <p:spPr>
              <a:xfrm>
                <a:off x="620762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84" name="Freeform: Shape 83">
                <a:extLst>
                  <a:ext uri="{FF2B5EF4-FFF2-40B4-BE49-F238E27FC236}">
                    <a16:creationId xmlns:a16="http://schemas.microsoft.com/office/drawing/2014/main" id="{AE448C35-BED5-8222-F10A-AD82D345A2BF}"/>
                  </a:ext>
                </a:extLst>
              </p:cNvPr>
              <p:cNvSpPr/>
              <p:nvPr/>
            </p:nvSpPr>
            <p:spPr>
              <a:xfrm>
                <a:off x="6266865" y="330382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85" name="Freeform: Shape 84">
                <a:extLst>
                  <a:ext uri="{FF2B5EF4-FFF2-40B4-BE49-F238E27FC236}">
                    <a16:creationId xmlns:a16="http://schemas.microsoft.com/office/drawing/2014/main" id="{ED399A4E-75DD-C892-9C5F-04FD99E19094}"/>
                  </a:ext>
                </a:extLst>
              </p:cNvPr>
              <p:cNvSpPr/>
              <p:nvPr/>
            </p:nvSpPr>
            <p:spPr>
              <a:xfrm>
                <a:off x="632601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86" name="Freeform: Shape 85">
                <a:extLst>
                  <a:ext uri="{FF2B5EF4-FFF2-40B4-BE49-F238E27FC236}">
                    <a16:creationId xmlns:a16="http://schemas.microsoft.com/office/drawing/2014/main" id="{F8CF81EE-D0C8-EA23-185A-D141F48694DD}"/>
                  </a:ext>
                </a:extLst>
              </p:cNvPr>
              <p:cNvSpPr/>
              <p:nvPr/>
            </p:nvSpPr>
            <p:spPr>
              <a:xfrm>
                <a:off x="638526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87" name="Freeform: Shape 86">
                <a:extLst>
                  <a:ext uri="{FF2B5EF4-FFF2-40B4-BE49-F238E27FC236}">
                    <a16:creationId xmlns:a16="http://schemas.microsoft.com/office/drawing/2014/main" id="{3DE8EC7C-35E2-CCA2-BDFA-6A915EB7F866}"/>
                  </a:ext>
                </a:extLst>
              </p:cNvPr>
              <p:cNvSpPr/>
              <p:nvPr/>
            </p:nvSpPr>
            <p:spPr>
              <a:xfrm>
                <a:off x="644441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88" name="Freeform: Shape 87">
                <a:extLst>
                  <a:ext uri="{FF2B5EF4-FFF2-40B4-BE49-F238E27FC236}">
                    <a16:creationId xmlns:a16="http://schemas.microsoft.com/office/drawing/2014/main" id="{E2BA4203-E430-F530-F997-938C2278B0D9}"/>
                  </a:ext>
                </a:extLst>
              </p:cNvPr>
              <p:cNvSpPr/>
              <p:nvPr/>
            </p:nvSpPr>
            <p:spPr>
              <a:xfrm>
                <a:off x="6148469"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89" name="Freeform: Shape 88">
                <a:extLst>
                  <a:ext uri="{FF2B5EF4-FFF2-40B4-BE49-F238E27FC236}">
                    <a16:creationId xmlns:a16="http://schemas.microsoft.com/office/drawing/2014/main" id="{8FB22256-0EB5-4A77-AD93-05EA2B0932AF}"/>
                  </a:ext>
                </a:extLst>
              </p:cNvPr>
              <p:cNvSpPr/>
              <p:nvPr/>
            </p:nvSpPr>
            <p:spPr>
              <a:xfrm>
                <a:off x="620762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90" name="Freeform: Shape 89">
                <a:extLst>
                  <a:ext uri="{FF2B5EF4-FFF2-40B4-BE49-F238E27FC236}">
                    <a16:creationId xmlns:a16="http://schemas.microsoft.com/office/drawing/2014/main" id="{CAE6EA81-782C-23F3-E8EE-94417C699E9C}"/>
                  </a:ext>
                </a:extLst>
              </p:cNvPr>
              <p:cNvSpPr/>
              <p:nvPr/>
            </p:nvSpPr>
            <p:spPr>
              <a:xfrm>
                <a:off x="6266865" y="3363072"/>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91" name="Freeform: Shape 90">
                <a:extLst>
                  <a:ext uri="{FF2B5EF4-FFF2-40B4-BE49-F238E27FC236}">
                    <a16:creationId xmlns:a16="http://schemas.microsoft.com/office/drawing/2014/main" id="{DA03295B-4A0B-E9DD-F1CF-BFFC5654B865}"/>
                  </a:ext>
                </a:extLst>
              </p:cNvPr>
              <p:cNvSpPr/>
              <p:nvPr/>
            </p:nvSpPr>
            <p:spPr>
              <a:xfrm>
                <a:off x="632601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92" name="Freeform: Shape 91">
                <a:extLst>
                  <a:ext uri="{FF2B5EF4-FFF2-40B4-BE49-F238E27FC236}">
                    <a16:creationId xmlns:a16="http://schemas.microsoft.com/office/drawing/2014/main" id="{FBD7A059-7772-D778-D838-5913BCEDD064}"/>
                  </a:ext>
                </a:extLst>
              </p:cNvPr>
              <p:cNvSpPr/>
              <p:nvPr/>
            </p:nvSpPr>
            <p:spPr>
              <a:xfrm>
                <a:off x="638526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93" name="Freeform: Shape 92">
                <a:extLst>
                  <a:ext uri="{FF2B5EF4-FFF2-40B4-BE49-F238E27FC236}">
                    <a16:creationId xmlns:a16="http://schemas.microsoft.com/office/drawing/2014/main" id="{C3C6054A-1A85-0EA9-012E-EBCB566B0F27}"/>
                  </a:ext>
                </a:extLst>
              </p:cNvPr>
              <p:cNvSpPr/>
              <p:nvPr/>
            </p:nvSpPr>
            <p:spPr>
              <a:xfrm>
                <a:off x="6444410" y="3363074"/>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94" name="Freeform: Shape 93">
                <a:extLst>
                  <a:ext uri="{FF2B5EF4-FFF2-40B4-BE49-F238E27FC236}">
                    <a16:creationId xmlns:a16="http://schemas.microsoft.com/office/drawing/2014/main" id="{74971965-E350-EC92-FE0A-78CAC6E1941A}"/>
                  </a:ext>
                </a:extLst>
              </p:cNvPr>
              <p:cNvSpPr/>
              <p:nvPr/>
            </p:nvSpPr>
            <p:spPr>
              <a:xfrm>
                <a:off x="6148469"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95" name="Freeform: Shape 94">
                <a:extLst>
                  <a:ext uri="{FF2B5EF4-FFF2-40B4-BE49-F238E27FC236}">
                    <a16:creationId xmlns:a16="http://schemas.microsoft.com/office/drawing/2014/main" id="{FB0509E8-8E2C-187F-E6B7-60762D072ED5}"/>
                  </a:ext>
                </a:extLst>
              </p:cNvPr>
              <p:cNvSpPr/>
              <p:nvPr/>
            </p:nvSpPr>
            <p:spPr>
              <a:xfrm>
                <a:off x="620762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96" name="Freeform: Shape 95">
                <a:extLst>
                  <a:ext uri="{FF2B5EF4-FFF2-40B4-BE49-F238E27FC236}">
                    <a16:creationId xmlns:a16="http://schemas.microsoft.com/office/drawing/2014/main" id="{A62193D4-2D51-0EDA-A8D6-0FB08903DE36}"/>
                  </a:ext>
                </a:extLst>
              </p:cNvPr>
              <p:cNvSpPr/>
              <p:nvPr/>
            </p:nvSpPr>
            <p:spPr>
              <a:xfrm>
                <a:off x="6266865" y="3422225"/>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97" name="Freeform: Shape 96">
                <a:extLst>
                  <a:ext uri="{FF2B5EF4-FFF2-40B4-BE49-F238E27FC236}">
                    <a16:creationId xmlns:a16="http://schemas.microsoft.com/office/drawing/2014/main" id="{359571B4-6823-289D-D8B9-F4DE99AE66D9}"/>
                  </a:ext>
                </a:extLst>
              </p:cNvPr>
              <p:cNvSpPr/>
              <p:nvPr/>
            </p:nvSpPr>
            <p:spPr>
              <a:xfrm>
                <a:off x="632601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98" name="Freeform: Shape 97">
                <a:extLst>
                  <a:ext uri="{FF2B5EF4-FFF2-40B4-BE49-F238E27FC236}">
                    <a16:creationId xmlns:a16="http://schemas.microsoft.com/office/drawing/2014/main" id="{4ED2B4B2-27AA-4DD8-8FEF-6A0BA66AC814}"/>
                  </a:ext>
                </a:extLst>
              </p:cNvPr>
              <p:cNvSpPr/>
              <p:nvPr/>
            </p:nvSpPr>
            <p:spPr>
              <a:xfrm>
                <a:off x="638526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99" name="Freeform: Shape 98">
                <a:extLst>
                  <a:ext uri="{FF2B5EF4-FFF2-40B4-BE49-F238E27FC236}">
                    <a16:creationId xmlns:a16="http://schemas.microsoft.com/office/drawing/2014/main" id="{CC558451-BBA6-7B5C-49C2-6B32C5800D95}"/>
                  </a:ext>
                </a:extLst>
              </p:cNvPr>
              <p:cNvSpPr/>
              <p:nvPr/>
            </p:nvSpPr>
            <p:spPr>
              <a:xfrm>
                <a:off x="6444410" y="34222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00" name="Freeform: Shape 99">
                <a:extLst>
                  <a:ext uri="{FF2B5EF4-FFF2-40B4-BE49-F238E27FC236}">
                    <a16:creationId xmlns:a16="http://schemas.microsoft.com/office/drawing/2014/main" id="{3144AC56-68A3-45E8-5C26-3C931C911355}"/>
                  </a:ext>
                </a:extLst>
              </p:cNvPr>
              <p:cNvSpPr/>
              <p:nvPr/>
            </p:nvSpPr>
            <p:spPr>
              <a:xfrm>
                <a:off x="5734038" y="3481374"/>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101" name="Freeform: Shape 100">
                <a:extLst>
                  <a:ext uri="{FF2B5EF4-FFF2-40B4-BE49-F238E27FC236}">
                    <a16:creationId xmlns:a16="http://schemas.microsoft.com/office/drawing/2014/main" id="{01DA226B-7CB7-D0A5-B92A-8B84CC251751}"/>
                  </a:ext>
                </a:extLst>
              </p:cNvPr>
              <p:cNvSpPr/>
              <p:nvPr/>
            </p:nvSpPr>
            <p:spPr>
              <a:xfrm>
                <a:off x="5793283"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02" name="Freeform: Shape 101">
                <a:extLst>
                  <a:ext uri="{FF2B5EF4-FFF2-40B4-BE49-F238E27FC236}">
                    <a16:creationId xmlns:a16="http://schemas.microsoft.com/office/drawing/2014/main" id="{80C60C26-68D7-4186-1CA3-52DBDB738181}"/>
                  </a:ext>
                </a:extLst>
              </p:cNvPr>
              <p:cNvSpPr/>
              <p:nvPr/>
            </p:nvSpPr>
            <p:spPr>
              <a:xfrm>
                <a:off x="5852433"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03" name="Freeform: Shape 102">
                <a:extLst>
                  <a:ext uri="{FF2B5EF4-FFF2-40B4-BE49-F238E27FC236}">
                    <a16:creationId xmlns:a16="http://schemas.microsoft.com/office/drawing/2014/main" id="{AFCB53D4-2A05-59CC-C68C-B9BF7827F5F8}"/>
                  </a:ext>
                </a:extLst>
              </p:cNvPr>
              <p:cNvSpPr/>
              <p:nvPr/>
            </p:nvSpPr>
            <p:spPr>
              <a:xfrm>
                <a:off x="591167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04" name="Freeform: Shape 103">
                <a:extLst>
                  <a:ext uri="{FF2B5EF4-FFF2-40B4-BE49-F238E27FC236}">
                    <a16:creationId xmlns:a16="http://schemas.microsoft.com/office/drawing/2014/main" id="{5E6997E2-207D-66DE-1FE3-35A88E175734}"/>
                  </a:ext>
                </a:extLst>
              </p:cNvPr>
              <p:cNvSpPr/>
              <p:nvPr/>
            </p:nvSpPr>
            <p:spPr>
              <a:xfrm>
                <a:off x="597082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05" name="Freeform: Shape 104">
                <a:extLst>
                  <a:ext uri="{FF2B5EF4-FFF2-40B4-BE49-F238E27FC236}">
                    <a16:creationId xmlns:a16="http://schemas.microsoft.com/office/drawing/2014/main" id="{C69B061D-5E82-4480-B190-FE8B2B3615E7}"/>
                  </a:ext>
                </a:extLst>
              </p:cNvPr>
              <p:cNvSpPr/>
              <p:nvPr/>
            </p:nvSpPr>
            <p:spPr>
              <a:xfrm>
                <a:off x="6030074"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06" name="Freeform: Shape 105">
                <a:extLst>
                  <a:ext uri="{FF2B5EF4-FFF2-40B4-BE49-F238E27FC236}">
                    <a16:creationId xmlns:a16="http://schemas.microsoft.com/office/drawing/2014/main" id="{B9B0EDDA-1227-7AE2-E97A-E532D075E02E}"/>
                  </a:ext>
                </a:extLst>
              </p:cNvPr>
              <p:cNvSpPr/>
              <p:nvPr/>
            </p:nvSpPr>
            <p:spPr>
              <a:xfrm>
                <a:off x="6089224"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07" name="Freeform: Shape 106">
                <a:extLst>
                  <a:ext uri="{FF2B5EF4-FFF2-40B4-BE49-F238E27FC236}">
                    <a16:creationId xmlns:a16="http://schemas.microsoft.com/office/drawing/2014/main" id="{31E8C59D-AA05-19F7-4D8A-CD37A1E535E8}"/>
                  </a:ext>
                </a:extLst>
              </p:cNvPr>
              <p:cNvSpPr/>
              <p:nvPr/>
            </p:nvSpPr>
            <p:spPr>
              <a:xfrm>
                <a:off x="5734038" y="354062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08" name="Freeform: Shape 107">
                <a:extLst>
                  <a:ext uri="{FF2B5EF4-FFF2-40B4-BE49-F238E27FC236}">
                    <a16:creationId xmlns:a16="http://schemas.microsoft.com/office/drawing/2014/main" id="{0AF97572-7190-5F07-29F1-3A7E2AF50251}"/>
                  </a:ext>
                </a:extLst>
              </p:cNvPr>
              <p:cNvSpPr/>
              <p:nvPr/>
            </p:nvSpPr>
            <p:spPr>
              <a:xfrm>
                <a:off x="5793283"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09" name="Freeform: Shape 108">
                <a:extLst>
                  <a:ext uri="{FF2B5EF4-FFF2-40B4-BE49-F238E27FC236}">
                    <a16:creationId xmlns:a16="http://schemas.microsoft.com/office/drawing/2014/main" id="{8BE3A410-5076-499B-FCCD-27AAB628BC45}"/>
                  </a:ext>
                </a:extLst>
              </p:cNvPr>
              <p:cNvSpPr/>
              <p:nvPr/>
            </p:nvSpPr>
            <p:spPr>
              <a:xfrm>
                <a:off x="5852433"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10" name="Freeform: Shape 109">
                <a:extLst>
                  <a:ext uri="{FF2B5EF4-FFF2-40B4-BE49-F238E27FC236}">
                    <a16:creationId xmlns:a16="http://schemas.microsoft.com/office/drawing/2014/main" id="{FDF9C888-DAF0-A130-4C20-A63A3CD4374E}"/>
                  </a:ext>
                </a:extLst>
              </p:cNvPr>
              <p:cNvSpPr/>
              <p:nvPr/>
            </p:nvSpPr>
            <p:spPr>
              <a:xfrm>
                <a:off x="591167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11" name="Freeform: Shape 110">
                <a:extLst>
                  <a:ext uri="{FF2B5EF4-FFF2-40B4-BE49-F238E27FC236}">
                    <a16:creationId xmlns:a16="http://schemas.microsoft.com/office/drawing/2014/main" id="{CDD36EA2-FDB2-786C-33AB-6063FA9C0354}"/>
                  </a:ext>
                </a:extLst>
              </p:cNvPr>
              <p:cNvSpPr/>
              <p:nvPr/>
            </p:nvSpPr>
            <p:spPr>
              <a:xfrm>
                <a:off x="597082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12" name="Freeform: Shape 111">
                <a:extLst>
                  <a:ext uri="{FF2B5EF4-FFF2-40B4-BE49-F238E27FC236}">
                    <a16:creationId xmlns:a16="http://schemas.microsoft.com/office/drawing/2014/main" id="{5EF8AB5D-C3C6-07CC-C55F-60212640880D}"/>
                  </a:ext>
                </a:extLst>
              </p:cNvPr>
              <p:cNvSpPr/>
              <p:nvPr/>
            </p:nvSpPr>
            <p:spPr>
              <a:xfrm>
                <a:off x="6030074"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13" name="Freeform: Shape 112">
                <a:extLst>
                  <a:ext uri="{FF2B5EF4-FFF2-40B4-BE49-F238E27FC236}">
                    <a16:creationId xmlns:a16="http://schemas.microsoft.com/office/drawing/2014/main" id="{24DFA100-F454-6884-3A0C-E9BD3C14A3BA}"/>
                  </a:ext>
                </a:extLst>
              </p:cNvPr>
              <p:cNvSpPr/>
              <p:nvPr/>
            </p:nvSpPr>
            <p:spPr>
              <a:xfrm>
                <a:off x="6089224"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14" name="Freeform: Shape 113">
                <a:extLst>
                  <a:ext uri="{FF2B5EF4-FFF2-40B4-BE49-F238E27FC236}">
                    <a16:creationId xmlns:a16="http://schemas.microsoft.com/office/drawing/2014/main" id="{6918932B-137F-DFAC-19F2-93504E814A57}"/>
                  </a:ext>
                </a:extLst>
              </p:cNvPr>
              <p:cNvSpPr/>
              <p:nvPr/>
            </p:nvSpPr>
            <p:spPr>
              <a:xfrm>
                <a:off x="5734038" y="359977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15" name="Freeform: Shape 114">
                <a:extLst>
                  <a:ext uri="{FF2B5EF4-FFF2-40B4-BE49-F238E27FC236}">
                    <a16:creationId xmlns:a16="http://schemas.microsoft.com/office/drawing/2014/main" id="{A4E29B83-DDE3-5D72-A8FC-B5B26323362A}"/>
                  </a:ext>
                </a:extLst>
              </p:cNvPr>
              <p:cNvSpPr/>
              <p:nvPr/>
            </p:nvSpPr>
            <p:spPr>
              <a:xfrm>
                <a:off x="5793283" y="359977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16" name="Freeform: Shape 115">
                <a:extLst>
                  <a:ext uri="{FF2B5EF4-FFF2-40B4-BE49-F238E27FC236}">
                    <a16:creationId xmlns:a16="http://schemas.microsoft.com/office/drawing/2014/main" id="{0B4C3764-16F6-BE6F-1520-3ACB26BEBCE9}"/>
                  </a:ext>
                </a:extLst>
              </p:cNvPr>
              <p:cNvSpPr/>
              <p:nvPr/>
            </p:nvSpPr>
            <p:spPr>
              <a:xfrm>
                <a:off x="5852433"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17" name="Freeform: Shape 116">
                <a:extLst>
                  <a:ext uri="{FF2B5EF4-FFF2-40B4-BE49-F238E27FC236}">
                    <a16:creationId xmlns:a16="http://schemas.microsoft.com/office/drawing/2014/main" id="{45E29861-6467-E1B6-196A-0F0024366F01}"/>
                  </a:ext>
                </a:extLst>
              </p:cNvPr>
              <p:cNvSpPr/>
              <p:nvPr/>
            </p:nvSpPr>
            <p:spPr>
              <a:xfrm>
                <a:off x="591167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18" name="Freeform: Shape 117">
                <a:extLst>
                  <a:ext uri="{FF2B5EF4-FFF2-40B4-BE49-F238E27FC236}">
                    <a16:creationId xmlns:a16="http://schemas.microsoft.com/office/drawing/2014/main" id="{40C59BDD-355D-DAB1-E9B3-E60DADC18D48}"/>
                  </a:ext>
                </a:extLst>
              </p:cNvPr>
              <p:cNvSpPr/>
              <p:nvPr/>
            </p:nvSpPr>
            <p:spPr>
              <a:xfrm>
                <a:off x="597082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19" name="Freeform: Shape 118">
                <a:extLst>
                  <a:ext uri="{FF2B5EF4-FFF2-40B4-BE49-F238E27FC236}">
                    <a16:creationId xmlns:a16="http://schemas.microsoft.com/office/drawing/2014/main" id="{D176AD1D-B54D-0FD9-A57B-472E1919922C}"/>
                  </a:ext>
                </a:extLst>
              </p:cNvPr>
              <p:cNvSpPr/>
              <p:nvPr/>
            </p:nvSpPr>
            <p:spPr>
              <a:xfrm>
                <a:off x="6030073" y="3599770"/>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20" name="Freeform: Shape 119">
                <a:extLst>
                  <a:ext uri="{FF2B5EF4-FFF2-40B4-BE49-F238E27FC236}">
                    <a16:creationId xmlns:a16="http://schemas.microsoft.com/office/drawing/2014/main" id="{A17B4039-0D80-6DB0-828A-091F81B71389}"/>
                  </a:ext>
                </a:extLst>
              </p:cNvPr>
              <p:cNvSpPr/>
              <p:nvPr/>
            </p:nvSpPr>
            <p:spPr>
              <a:xfrm>
                <a:off x="6089224"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21" name="Freeform: Shape 120">
                <a:extLst>
                  <a:ext uri="{FF2B5EF4-FFF2-40B4-BE49-F238E27FC236}">
                    <a16:creationId xmlns:a16="http://schemas.microsoft.com/office/drawing/2014/main" id="{4F72CA00-E73B-CE70-C9F6-9A6A58B6BB60}"/>
                  </a:ext>
                </a:extLst>
              </p:cNvPr>
              <p:cNvSpPr/>
              <p:nvPr/>
            </p:nvSpPr>
            <p:spPr>
              <a:xfrm>
                <a:off x="5734037" y="365901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22" name="Freeform: Shape 121">
                <a:extLst>
                  <a:ext uri="{FF2B5EF4-FFF2-40B4-BE49-F238E27FC236}">
                    <a16:creationId xmlns:a16="http://schemas.microsoft.com/office/drawing/2014/main" id="{843725EE-E5D8-5BCF-974A-CD10F3E64766}"/>
                  </a:ext>
                </a:extLst>
              </p:cNvPr>
              <p:cNvSpPr/>
              <p:nvPr/>
            </p:nvSpPr>
            <p:spPr>
              <a:xfrm>
                <a:off x="5793282" y="3659014"/>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23" name="Freeform: Shape 122">
                <a:extLst>
                  <a:ext uri="{FF2B5EF4-FFF2-40B4-BE49-F238E27FC236}">
                    <a16:creationId xmlns:a16="http://schemas.microsoft.com/office/drawing/2014/main" id="{DCCDE9BD-2A01-8F54-1993-91D74AE6E5CF}"/>
                  </a:ext>
                </a:extLst>
              </p:cNvPr>
              <p:cNvSpPr/>
              <p:nvPr/>
            </p:nvSpPr>
            <p:spPr>
              <a:xfrm>
                <a:off x="5852432"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24" name="Freeform: Shape 123">
                <a:extLst>
                  <a:ext uri="{FF2B5EF4-FFF2-40B4-BE49-F238E27FC236}">
                    <a16:creationId xmlns:a16="http://schemas.microsoft.com/office/drawing/2014/main" id="{4F716FFE-A286-530A-94C0-F3BF343032DF}"/>
                  </a:ext>
                </a:extLst>
              </p:cNvPr>
              <p:cNvSpPr/>
              <p:nvPr/>
            </p:nvSpPr>
            <p:spPr>
              <a:xfrm>
                <a:off x="591167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25" name="Freeform: Shape 124">
                <a:extLst>
                  <a:ext uri="{FF2B5EF4-FFF2-40B4-BE49-F238E27FC236}">
                    <a16:creationId xmlns:a16="http://schemas.microsoft.com/office/drawing/2014/main" id="{A073CAFF-C799-1246-96A0-8F74909EAD20}"/>
                  </a:ext>
                </a:extLst>
              </p:cNvPr>
              <p:cNvSpPr/>
              <p:nvPr/>
            </p:nvSpPr>
            <p:spPr>
              <a:xfrm>
                <a:off x="597082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26" name="Freeform: Shape 125">
                <a:extLst>
                  <a:ext uri="{FF2B5EF4-FFF2-40B4-BE49-F238E27FC236}">
                    <a16:creationId xmlns:a16="http://schemas.microsoft.com/office/drawing/2014/main" id="{0196BCAB-D0B5-2D37-7D8C-B6E5144F9957}"/>
                  </a:ext>
                </a:extLst>
              </p:cNvPr>
              <p:cNvSpPr/>
              <p:nvPr/>
            </p:nvSpPr>
            <p:spPr>
              <a:xfrm>
                <a:off x="6030073" y="3659014"/>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27" name="Freeform: Shape 126">
                <a:extLst>
                  <a:ext uri="{FF2B5EF4-FFF2-40B4-BE49-F238E27FC236}">
                    <a16:creationId xmlns:a16="http://schemas.microsoft.com/office/drawing/2014/main" id="{D9910B66-2570-5B6A-10D0-2BD3F6FE7876}"/>
                  </a:ext>
                </a:extLst>
              </p:cNvPr>
              <p:cNvSpPr/>
              <p:nvPr/>
            </p:nvSpPr>
            <p:spPr>
              <a:xfrm>
                <a:off x="6089224"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28" name="Freeform: Shape 127">
                <a:extLst>
                  <a:ext uri="{FF2B5EF4-FFF2-40B4-BE49-F238E27FC236}">
                    <a16:creationId xmlns:a16="http://schemas.microsoft.com/office/drawing/2014/main" id="{C79BF7B9-3DF3-227D-C62B-B2B7D03A25F8}"/>
                  </a:ext>
                </a:extLst>
              </p:cNvPr>
              <p:cNvSpPr/>
              <p:nvPr/>
            </p:nvSpPr>
            <p:spPr>
              <a:xfrm>
                <a:off x="5734039" y="371816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29" name="Freeform: Shape 128">
                <a:extLst>
                  <a:ext uri="{FF2B5EF4-FFF2-40B4-BE49-F238E27FC236}">
                    <a16:creationId xmlns:a16="http://schemas.microsoft.com/office/drawing/2014/main" id="{A261A3FA-998A-6559-B87C-2595D05982AE}"/>
                  </a:ext>
                </a:extLst>
              </p:cNvPr>
              <p:cNvSpPr/>
              <p:nvPr/>
            </p:nvSpPr>
            <p:spPr>
              <a:xfrm>
                <a:off x="5793284" y="371816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0" name="Freeform: Shape 129">
                <a:extLst>
                  <a:ext uri="{FF2B5EF4-FFF2-40B4-BE49-F238E27FC236}">
                    <a16:creationId xmlns:a16="http://schemas.microsoft.com/office/drawing/2014/main" id="{AC627055-BB2C-FBD7-1C44-89ED88C4B8B9}"/>
                  </a:ext>
                </a:extLst>
              </p:cNvPr>
              <p:cNvSpPr/>
              <p:nvPr/>
            </p:nvSpPr>
            <p:spPr>
              <a:xfrm>
                <a:off x="5852434"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1" name="Freeform: Shape 130">
                <a:extLst>
                  <a:ext uri="{FF2B5EF4-FFF2-40B4-BE49-F238E27FC236}">
                    <a16:creationId xmlns:a16="http://schemas.microsoft.com/office/drawing/2014/main" id="{A29D6133-586B-A5B1-FADA-288E1697308E}"/>
                  </a:ext>
                </a:extLst>
              </p:cNvPr>
              <p:cNvSpPr/>
              <p:nvPr/>
            </p:nvSpPr>
            <p:spPr>
              <a:xfrm>
                <a:off x="591167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2" name="Freeform: Shape 131">
                <a:extLst>
                  <a:ext uri="{FF2B5EF4-FFF2-40B4-BE49-F238E27FC236}">
                    <a16:creationId xmlns:a16="http://schemas.microsoft.com/office/drawing/2014/main" id="{61BAA98A-1900-4DE9-AB3D-C32BA9ABE729}"/>
                  </a:ext>
                </a:extLst>
              </p:cNvPr>
              <p:cNvSpPr/>
              <p:nvPr/>
            </p:nvSpPr>
            <p:spPr>
              <a:xfrm>
                <a:off x="597082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3" name="Freeform: Shape 132">
                <a:extLst>
                  <a:ext uri="{FF2B5EF4-FFF2-40B4-BE49-F238E27FC236}">
                    <a16:creationId xmlns:a16="http://schemas.microsoft.com/office/drawing/2014/main" id="{74DE0ABB-7BA8-98F1-15CD-F07D433E068C}"/>
                  </a:ext>
                </a:extLst>
              </p:cNvPr>
              <p:cNvSpPr/>
              <p:nvPr/>
            </p:nvSpPr>
            <p:spPr>
              <a:xfrm>
                <a:off x="6030074" y="371816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4" name="Freeform: Shape 133">
                <a:extLst>
                  <a:ext uri="{FF2B5EF4-FFF2-40B4-BE49-F238E27FC236}">
                    <a16:creationId xmlns:a16="http://schemas.microsoft.com/office/drawing/2014/main" id="{2A46F6E6-F67B-8405-D3A7-7BDDA1F8E26B}"/>
                  </a:ext>
                </a:extLst>
              </p:cNvPr>
              <p:cNvSpPr/>
              <p:nvPr/>
            </p:nvSpPr>
            <p:spPr>
              <a:xfrm>
                <a:off x="6089225"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5" name="Freeform: Shape 134">
                <a:extLst>
                  <a:ext uri="{FF2B5EF4-FFF2-40B4-BE49-F238E27FC236}">
                    <a16:creationId xmlns:a16="http://schemas.microsoft.com/office/drawing/2014/main" id="{4CE65A88-4E31-1DF3-B9D4-FEA073A157B2}"/>
                  </a:ext>
                </a:extLst>
              </p:cNvPr>
              <p:cNvSpPr/>
              <p:nvPr/>
            </p:nvSpPr>
            <p:spPr>
              <a:xfrm>
                <a:off x="5734040" y="377741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36" name="Freeform: Shape 135">
                <a:extLst>
                  <a:ext uri="{FF2B5EF4-FFF2-40B4-BE49-F238E27FC236}">
                    <a16:creationId xmlns:a16="http://schemas.microsoft.com/office/drawing/2014/main" id="{81196FB6-E545-2938-868C-F98EF5BAFAAB}"/>
                  </a:ext>
                </a:extLst>
              </p:cNvPr>
              <p:cNvSpPr/>
              <p:nvPr/>
            </p:nvSpPr>
            <p:spPr>
              <a:xfrm>
                <a:off x="5793285"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37" name="Freeform: Shape 136">
                <a:extLst>
                  <a:ext uri="{FF2B5EF4-FFF2-40B4-BE49-F238E27FC236}">
                    <a16:creationId xmlns:a16="http://schemas.microsoft.com/office/drawing/2014/main" id="{CC878989-755F-586B-93C0-DF7729BB7828}"/>
                  </a:ext>
                </a:extLst>
              </p:cNvPr>
              <p:cNvSpPr/>
              <p:nvPr/>
            </p:nvSpPr>
            <p:spPr>
              <a:xfrm>
                <a:off x="5852436"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38" name="Freeform: Shape 137">
                <a:extLst>
                  <a:ext uri="{FF2B5EF4-FFF2-40B4-BE49-F238E27FC236}">
                    <a16:creationId xmlns:a16="http://schemas.microsoft.com/office/drawing/2014/main" id="{FB270B83-473D-631B-76B6-B5FD7A295CA1}"/>
                  </a:ext>
                </a:extLst>
              </p:cNvPr>
              <p:cNvSpPr/>
              <p:nvPr/>
            </p:nvSpPr>
            <p:spPr>
              <a:xfrm>
                <a:off x="5911683"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39" name="Freeform: Shape 138">
                <a:extLst>
                  <a:ext uri="{FF2B5EF4-FFF2-40B4-BE49-F238E27FC236}">
                    <a16:creationId xmlns:a16="http://schemas.microsoft.com/office/drawing/2014/main" id="{3FF286DA-CD16-3A37-8FD1-59E9D92A04A5}"/>
                  </a:ext>
                </a:extLst>
              </p:cNvPr>
              <p:cNvSpPr/>
              <p:nvPr/>
            </p:nvSpPr>
            <p:spPr>
              <a:xfrm>
                <a:off x="5970835"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40" name="Freeform: Shape 139">
                <a:extLst>
                  <a:ext uri="{FF2B5EF4-FFF2-40B4-BE49-F238E27FC236}">
                    <a16:creationId xmlns:a16="http://schemas.microsoft.com/office/drawing/2014/main" id="{514C7C9B-9001-EF53-98B7-021C8A4873F5}"/>
                  </a:ext>
                </a:extLst>
              </p:cNvPr>
              <p:cNvSpPr/>
              <p:nvPr/>
            </p:nvSpPr>
            <p:spPr>
              <a:xfrm>
                <a:off x="6030082"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41" name="Freeform: Shape 140">
                <a:extLst>
                  <a:ext uri="{FF2B5EF4-FFF2-40B4-BE49-F238E27FC236}">
                    <a16:creationId xmlns:a16="http://schemas.microsoft.com/office/drawing/2014/main" id="{4B799473-32F2-8612-C964-A5278497E328}"/>
                  </a:ext>
                </a:extLst>
              </p:cNvPr>
              <p:cNvSpPr/>
              <p:nvPr/>
            </p:nvSpPr>
            <p:spPr>
              <a:xfrm>
                <a:off x="6089231"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42" name="Freeform: Shape 141">
                <a:extLst>
                  <a:ext uri="{FF2B5EF4-FFF2-40B4-BE49-F238E27FC236}">
                    <a16:creationId xmlns:a16="http://schemas.microsoft.com/office/drawing/2014/main" id="{35F7E9A1-80B3-1EB5-A395-06C0634AC047}"/>
                  </a:ext>
                </a:extLst>
              </p:cNvPr>
              <p:cNvSpPr/>
              <p:nvPr/>
            </p:nvSpPr>
            <p:spPr>
              <a:xfrm>
                <a:off x="6148476" y="3481374"/>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43" name="Freeform: Shape 142">
                <a:extLst>
                  <a:ext uri="{FF2B5EF4-FFF2-40B4-BE49-F238E27FC236}">
                    <a16:creationId xmlns:a16="http://schemas.microsoft.com/office/drawing/2014/main" id="{5830510B-CEDC-5552-E2A8-9508C01D7B6A}"/>
                  </a:ext>
                </a:extLst>
              </p:cNvPr>
              <p:cNvSpPr/>
              <p:nvPr/>
            </p:nvSpPr>
            <p:spPr>
              <a:xfrm>
                <a:off x="6207627"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44" name="Freeform: Shape 143">
                <a:extLst>
                  <a:ext uri="{FF2B5EF4-FFF2-40B4-BE49-F238E27FC236}">
                    <a16:creationId xmlns:a16="http://schemas.microsoft.com/office/drawing/2014/main" id="{28A8E8CE-9BDC-E2E2-ABFC-3C6FEFDF7B4F}"/>
                  </a:ext>
                </a:extLst>
              </p:cNvPr>
              <p:cNvSpPr/>
              <p:nvPr/>
            </p:nvSpPr>
            <p:spPr>
              <a:xfrm>
                <a:off x="6266872" y="3481374"/>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endParaRPr lang="en-US" dirty="0"/>
              </a:p>
            </p:txBody>
          </p:sp>
          <p:sp>
            <p:nvSpPr>
              <p:cNvPr id="145" name="Freeform: Shape 144">
                <a:extLst>
                  <a:ext uri="{FF2B5EF4-FFF2-40B4-BE49-F238E27FC236}">
                    <a16:creationId xmlns:a16="http://schemas.microsoft.com/office/drawing/2014/main" id="{07E43DD7-1AF2-ED89-3C55-B65B1D1DE9C3}"/>
                  </a:ext>
                </a:extLst>
              </p:cNvPr>
              <p:cNvSpPr/>
              <p:nvPr/>
            </p:nvSpPr>
            <p:spPr>
              <a:xfrm>
                <a:off x="6326022"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46" name="Freeform: Shape 145">
                <a:extLst>
                  <a:ext uri="{FF2B5EF4-FFF2-40B4-BE49-F238E27FC236}">
                    <a16:creationId xmlns:a16="http://schemas.microsoft.com/office/drawing/2014/main" id="{A36C33C5-A47F-9428-6FC1-BD4A8576A9F0}"/>
                  </a:ext>
                </a:extLst>
              </p:cNvPr>
              <p:cNvSpPr/>
              <p:nvPr/>
            </p:nvSpPr>
            <p:spPr>
              <a:xfrm>
                <a:off x="638526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endParaRPr lang="en-US" dirty="0"/>
              </a:p>
            </p:txBody>
          </p:sp>
          <p:sp>
            <p:nvSpPr>
              <p:cNvPr id="147" name="Freeform: Shape 146">
                <a:extLst>
                  <a:ext uri="{FF2B5EF4-FFF2-40B4-BE49-F238E27FC236}">
                    <a16:creationId xmlns:a16="http://schemas.microsoft.com/office/drawing/2014/main" id="{D9C999BA-3071-9819-0BDD-1814584B3D32}"/>
                  </a:ext>
                </a:extLst>
              </p:cNvPr>
              <p:cNvSpPr/>
              <p:nvPr/>
            </p:nvSpPr>
            <p:spPr>
              <a:xfrm>
                <a:off x="6444417" y="348137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48" name="Freeform: Shape 147">
                <a:extLst>
                  <a:ext uri="{FF2B5EF4-FFF2-40B4-BE49-F238E27FC236}">
                    <a16:creationId xmlns:a16="http://schemas.microsoft.com/office/drawing/2014/main" id="{CA2F7E86-62E3-AD42-5E85-F622A7DB4EB7}"/>
                  </a:ext>
                </a:extLst>
              </p:cNvPr>
              <p:cNvSpPr/>
              <p:nvPr/>
            </p:nvSpPr>
            <p:spPr>
              <a:xfrm>
                <a:off x="6148476" y="354062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49" name="Freeform: Shape 148">
                <a:extLst>
                  <a:ext uri="{FF2B5EF4-FFF2-40B4-BE49-F238E27FC236}">
                    <a16:creationId xmlns:a16="http://schemas.microsoft.com/office/drawing/2014/main" id="{68BABD6A-3C66-C446-117C-0A21FF1A0348}"/>
                  </a:ext>
                </a:extLst>
              </p:cNvPr>
              <p:cNvSpPr/>
              <p:nvPr/>
            </p:nvSpPr>
            <p:spPr>
              <a:xfrm>
                <a:off x="6207627" y="354062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0" name="Freeform: Shape 149">
                <a:extLst>
                  <a:ext uri="{FF2B5EF4-FFF2-40B4-BE49-F238E27FC236}">
                    <a16:creationId xmlns:a16="http://schemas.microsoft.com/office/drawing/2014/main" id="{2D0C8E05-E4DE-8F48-7D2A-C807FF0B9165}"/>
                  </a:ext>
                </a:extLst>
              </p:cNvPr>
              <p:cNvSpPr/>
              <p:nvPr/>
            </p:nvSpPr>
            <p:spPr>
              <a:xfrm>
                <a:off x="6266872" y="35406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51" name="Freeform: Shape 150">
                <a:extLst>
                  <a:ext uri="{FF2B5EF4-FFF2-40B4-BE49-F238E27FC236}">
                    <a16:creationId xmlns:a16="http://schemas.microsoft.com/office/drawing/2014/main" id="{F7B53D97-5AC2-47A9-503A-55EA8B85A925}"/>
                  </a:ext>
                </a:extLst>
              </p:cNvPr>
              <p:cNvSpPr/>
              <p:nvPr/>
            </p:nvSpPr>
            <p:spPr>
              <a:xfrm>
                <a:off x="6326022" y="354062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2" name="Freeform: Shape 151">
                <a:extLst>
                  <a:ext uri="{FF2B5EF4-FFF2-40B4-BE49-F238E27FC236}">
                    <a16:creationId xmlns:a16="http://schemas.microsoft.com/office/drawing/2014/main" id="{43D37135-E8C0-4057-42E0-03EAB1931401}"/>
                  </a:ext>
                </a:extLst>
              </p:cNvPr>
              <p:cNvSpPr/>
              <p:nvPr/>
            </p:nvSpPr>
            <p:spPr>
              <a:xfrm>
                <a:off x="6385268" y="35406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53" name="Freeform: Shape 152">
                <a:extLst>
                  <a:ext uri="{FF2B5EF4-FFF2-40B4-BE49-F238E27FC236}">
                    <a16:creationId xmlns:a16="http://schemas.microsoft.com/office/drawing/2014/main" id="{706B5025-13A4-BE65-37E7-A65D895BD1B1}"/>
                  </a:ext>
                </a:extLst>
              </p:cNvPr>
              <p:cNvSpPr/>
              <p:nvPr/>
            </p:nvSpPr>
            <p:spPr>
              <a:xfrm>
                <a:off x="6444417" y="3540631"/>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54" name="Freeform: Shape 153">
                <a:extLst>
                  <a:ext uri="{FF2B5EF4-FFF2-40B4-BE49-F238E27FC236}">
                    <a16:creationId xmlns:a16="http://schemas.microsoft.com/office/drawing/2014/main" id="{4D614ED0-B037-6A24-8D77-08EDAD32AB45}"/>
                  </a:ext>
                </a:extLst>
              </p:cNvPr>
              <p:cNvSpPr/>
              <p:nvPr/>
            </p:nvSpPr>
            <p:spPr>
              <a:xfrm>
                <a:off x="6148476" y="35997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5" name="Freeform: Shape 154">
                <a:extLst>
                  <a:ext uri="{FF2B5EF4-FFF2-40B4-BE49-F238E27FC236}">
                    <a16:creationId xmlns:a16="http://schemas.microsoft.com/office/drawing/2014/main" id="{BC9071DA-D46E-1E3D-958C-755B15D9E3C9}"/>
                  </a:ext>
                </a:extLst>
              </p:cNvPr>
              <p:cNvSpPr/>
              <p:nvPr/>
            </p:nvSpPr>
            <p:spPr>
              <a:xfrm>
                <a:off x="6207627"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6" name="Freeform: Shape 155">
                <a:extLst>
                  <a:ext uri="{FF2B5EF4-FFF2-40B4-BE49-F238E27FC236}">
                    <a16:creationId xmlns:a16="http://schemas.microsoft.com/office/drawing/2014/main" id="{133D176A-07B3-6BE1-76C8-8B88F592136C}"/>
                  </a:ext>
                </a:extLst>
              </p:cNvPr>
              <p:cNvSpPr/>
              <p:nvPr/>
            </p:nvSpPr>
            <p:spPr>
              <a:xfrm>
                <a:off x="6266872" y="35997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57" name="Freeform: Shape 156">
                <a:extLst>
                  <a:ext uri="{FF2B5EF4-FFF2-40B4-BE49-F238E27FC236}">
                    <a16:creationId xmlns:a16="http://schemas.microsoft.com/office/drawing/2014/main" id="{7C3CF0CE-04CE-1D60-7266-00E79D5CE692}"/>
                  </a:ext>
                </a:extLst>
              </p:cNvPr>
              <p:cNvSpPr/>
              <p:nvPr/>
            </p:nvSpPr>
            <p:spPr>
              <a:xfrm>
                <a:off x="6326022"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8" name="Freeform: Shape 157">
                <a:extLst>
                  <a:ext uri="{FF2B5EF4-FFF2-40B4-BE49-F238E27FC236}">
                    <a16:creationId xmlns:a16="http://schemas.microsoft.com/office/drawing/2014/main" id="{81B37F1B-6E65-2275-51AC-31B2DA062AFF}"/>
                  </a:ext>
                </a:extLst>
              </p:cNvPr>
              <p:cNvSpPr/>
              <p:nvPr/>
            </p:nvSpPr>
            <p:spPr>
              <a:xfrm>
                <a:off x="6385268" y="35997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59" name="Freeform: Shape 158">
                <a:extLst>
                  <a:ext uri="{FF2B5EF4-FFF2-40B4-BE49-F238E27FC236}">
                    <a16:creationId xmlns:a16="http://schemas.microsoft.com/office/drawing/2014/main" id="{4D643F71-17BE-9752-0AB1-A1822FAAF4C1}"/>
                  </a:ext>
                </a:extLst>
              </p:cNvPr>
              <p:cNvSpPr/>
              <p:nvPr/>
            </p:nvSpPr>
            <p:spPr>
              <a:xfrm>
                <a:off x="6444417" y="359978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0" name="Freeform: Shape 159">
                <a:extLst>
                  <a:ext uri="{FF2B5EF4-FFF2-40B4-BE49-F238E27FC236}">
                    <a16:creationId xmlns:a16="http://schemas.microsoft.com/office/drawing/2014/main" id="{43445C7E-6273-6967-6D33-3EB88E39AAE1}"/>
                  </a:ext>
                </a:extLst>
              </p:cNvPr>
              <p:cNvSpPr/>
              <p:nvPr/>
            </p:nvSpPr>
            <p:spPr>
              <a:xfrm>
                <a:off x="6148476" y="365902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1" name="Freeform: Shape 160">
                <a:extLst>
                  <a:ext uri="{FF2B5EF4-FFF2-40B4-BE49-F238E27FC236}">
                    <a16:creationId xmlns:a16="http://schemas.microsoft.com/office/drawing/2014/main" id="{AD4F7F65-DEFD-F0E9-D90B-86638888BA7F}"/>
                  </a:ext>
                </a:extLst>
              </p:cNvPr>
              <p:cNvSpPr/>
              <p:nvPr/>
            </p:nvSpPr>
            <p:spPr>
              <a:xfrm>
                <a:off x="620762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2" name="Freeform: Shape 161">
                <a:extLst>
                  <a:ext uri="{FF2B5EF4-FFF2-40B4-BE49-F238E27FC236}">
                    <a16:creationId xmlns:a16="http://schemas.microsoft.com/office/drawing/2014/main" id="{A5E5190D-0D19-3BB4-A8CD-BBAE83FC3598}"/>
                  </a:ext>
                </a:extLst>
              </p:cNvPr>
              <p:cNvSpPr/>
              <p:nvPr/>
            </p:nvSpPr>
            <p:spPr>
              <a:xfrm>
                <a:off x="6266872" y="36590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63" name="Freeform: Shape 162">
                <a:extLst>
                  <a:ext uri="{FF2B5EF4-FFF2-40B4-BE49-F238E27FC236}">
                    <a16:creationId xmlns:a16="http://schemas.microsoft.com/office/drawing/2014/main" id="{83672536-F323-7A9C-5DD2-BCBA9C0C7EF9}"/>
                  </a:ext>
                </a:extLst>
              </p:cNvPr>
              <p:cNvSpPr/>
              <p:nvPr/>
            </p:nvSpPr>
            <p:spPr>
              <a:xfrm>
                <a:off x="6326022"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4" name="Freeform: Shape 163">
                <a:extLst>
                  <a:ext uri="{FF2B5EF4-FFF2-40B4-BE49-F238E27FC236}">
                    <a16:creationId xmlns:a16="http://schemas.microsoft.com/office/drawing/2014/main" id="{24AC7AE4-F646-F0ED-BE9E-0FC16EDBAAA5}"/>
                  </a:ext>
                </a:extLst>
              </p:cNvPr>
              <p:cNvSpPr/>
              <p:nvPr/>
            </p:nvSpPr>
            <p:spPr>
              <a:xfrm>
                <a:off x="6385268"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65" name="Freeform: Shape 164">
                <a:extLst>
                  <a:ext uri="{FF2B5EF4-FFF2-40B4-BE49-F238E27FC236}">
                    <a16:creationId xmlns:a16="http://schemas.microsoft.com/office/drawing/2014/main" id="{0182DEC4-DE35-6DDC-74AB-4C2B012C10E1}"/>
                  </a:ext>
                </a:extLst>
              </p:cNvPr>
              <p:cNvSpPr/>
              <p:nvPr/>
            </p:nvSpPr>
            <p:spPr>
              <a:xfrm>
                <a:off x="644441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6" name="Freeform: Shape 165">
                <a:extLst>
                  <a:ext uri="{FF2B5EF4-FFF2-40B4-BE49-F238E27FC236}">
                    <a16:creationId xmlns:a16="http://schemas.microsoft.com/office/drawing/2014/main" id="{B4444B44-B713-1A00-2D2F-6987C54D4255}"/>
                  </a:ext>
                </a:extLst>
              </p:cNvPr>
              <p:cNvSpPr/>
              <p:nvPr/>
            </p:nvSpPr>
            <p:spPr>
              <a:xfrm>
                <a:off x="6148476" y="371817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7" name="Freeform: Shape 166">
                <a:extLst>
                  <a:ext uri="{FF2B5EF4-FFF2-40B4-BE49-F238E27FC236}">
                    <a16:creationId xmlns:a16="http://schemas.microsoft.com/office/drawing/2014/main" id="{B3331A0B-C65E-A3BA-19DB-FFCB770E6111}"/>
                  </a:ext>
                </a:extLst>
              </p:cNvPr>
              <p:cNvSpPr/>
              <p:nvPr/>
            </p:nvSpPr>
            <p:spPr>
              <a:xfrm>
                <a:off x="6207627"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8" name="Freeform: Shape 167">
                <a:extLst>
                  <a:ext uri="{FF2B5EF4-FFF2-40B4-BE49-F238E27FC236}">
                    <a16:creationId xmlns:a16="http://schemas.microsoft.com/office/drawing/2014/main" id="{DFB9C249-16C9-4E55-63E0-81108FB87B6E}"/>
                  </a:ext>
                </a:extLst>
              </p:cNvPr>
              <p:cNvSpPr/>
              <p:nvPr/>
            </p:nvSpPr>
            <p:spPr>
              <a:xfrm>
                <a:off x="6266872" y="371817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69" name="Freeform: Shape 168">
                <a:extLst>
                  <a:ext uri="{FF2B5EF4-FFF2-40B4-BE49-F238E27FC236}">
                    <a16:creationId xmlns:a16="http://schemas.microsoft.com/office/drawing/2014/main" id="{0946F023-678B-7A19-0E48-C1FBC723F362}"/>
                  </a:ext>
                </a:extLst>
              </p:cNvPr>
              <p:cNvSpPr/>
              <p:nvPr/>
            </p:nvSpPr>
            <p:spPr>
              <a:xfrm>
                <a:off x="6326022"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0" name="Freeform: Shape 169">
                <a:extLst>
                  <a:ext uri="{FF2B5EF4-FFF2-40B4-BE49-F238E27FC236}">
                    <a16:creationId xmlns:a16="http://schemas.microsoft.com/office/drawing/2014/main" id="{B1456009-BD4A-C003-1D00-B761C4A7CF44}"/>
                  </a:ext>
                </a:extLst>
              </p:cNvPr>
              <p:cNvSpPr/>
              <p:nvPr/>
            </p:nvSpPr>
            <p:spPr>
              <a:xfrm>
                <a:off x="6385268" y="371817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71" name="Freeform: Shape 170">
                <a:extLst>
                  <a:ext uri="{FF2B5EF4-FFF2-40B4-BE49-F238E27FC236}">
                    <a16:creationId xmlns:a16="http://schemas.microsoft.com/office/drawing/2014/main" id="{82C2B0D6-42B0-69A7-D945-7B26B88BACB2}"/>
                  </a:ext>
                </a:extLst>
              </p:cNvPr>
              <p:cNvSpPr/>
              <p:nvPr/>
            </p:nvSpPr>
            <p:spPr>
              <a:xfrm>
                <a:off x="6444417" y="371817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2" name="Freeform: Shape 171">
                <a:extLst>
                  <a:ext uri="{FF2B5EF4-FFF2-40B4-BE49-F238E27FC236}">
                    <a16:creationId xmlns:a16="http://schemas.microsoft.com/office/drawing/2014/main" id="{A1DE027A-8305-BECD-B908-3DD953D92A50}"/>
                  </a:ext>
                </a:extLst>
              </p:cNvPr>
              <p:cNvSpPr/>
              <p:nvPr/>
            </p:nvSpPr>
            <p:spPr>
              <a:xfrm>
                <a:off x="6148472" y="377741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73" name="Freeform: Shape 172">
                <a:extLst>
                  <a:ext uri="{FF2B5EF4-FFF2-40B4-BE49-F238E27FC236}">
                    <a16:creationId xmlns:a16="http://schemas.microsoft.com/office/drawing/2014/main" id="{E389C2A7-CBA5-4E2C-0C92-ED21AFEE2525}"/>
                  </a:ext>
                </a:extLst>
              </p:cNvPr>
              <p:cNvSpPr/>
              <p:nvPr/>
            </p:nvSpPr>
            <p:spPr>
              <a:xfrm>
                <a:off x="6207622" y="377741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74" name="Freeform: Shape 173">
                <a:extLst>
                  <a:ext uri="{FF2B5EF4-FFF2-40B4-BE49-F238E27FC236}">
                    <a16:creationId xmlns:a16="http://schemas.microsoft.com/office/drawing/2014/main" id="{F8291C74-3D18-2766-A78A-E19FB32C443C}"/>
                  </a:ext>
                </a:extLst>
              </p:cNvPr>
              <p:cNvSpPr/>
              <p:nvPr/>
            </p:nvSpPr>
            <p:spPr>
              <a:xfrm>
                <a:off x="6266868" y="3777419"/>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175" name="Freeform: Shape 174">
                <a:extLst>
                  <a:ext uri="{FF2B5EF4-FFF2-40B4-BE49-F238E27FC236}">
                    <a16:creationId xmlns:a16="http://schemas.microsoft.com/office/drawing/2014/main" id="{1A2E0AB9-A7B6-39C4-FFB9-EE3C2A1CAFCD}"/>
                  </a:ext>
                </a:extLst>
              </p:cNvPr>
              <p:cNvSpPr/>
              <p:nvPr/>
            </p:nvSpPr>
            <p:spPr>
              <a:xfrm>
                <a:off x="6326024" y="3777383"/>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76" name="Freeform: Shape 175">
                <a:extLst>
                  <a:ext uri="{FF2B5EF4-FFF2-40B4-BE49-F238E27FC236}">
                    <a16:creationId xmlns:a16="http://schemas.microsoft.com/office/drawing/2014/main" id="{966F558D-95B2-F48D-2204-BDBB45708E8D}"/>
                  </a:ext>
                </a:extLst>
              </p:cNvPr>
              <p:cNvSpPr/>
              <p:nvPr/>
            </p:nvSpPr>
            <p:spPr>
              <a:xfrm>
                <a:off x="6385287" y="37774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177" name="Freeform: Shape 176">
                <a:extLst>
                  <a:ext uri="{FF2B5EF4-FFF2-40B4-BE49-F238E27FC236}">
                    <a16:creationId xmlns:a16="http://schemas.microsoft.com/office/drawing/2014/main" id="{EBDD2315-99C1-0FC5-4920-6594CE77F7EA}"/>
                  </a:ext>
                </a:extLst>
              </p:cNvPr>
              <p:cNvSpPr/>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grpSp>
      </p:grpSp>
    </p:spTree>
    <p:extLst>
      <p:ext uri="{BB962C8B-B14F-4D97-AF65-F5344CB8AC3E}">
        <p14:creationId xmlns:p14="http://schemas.microsoft.com/office/powerpoint/2010/main" val="14180801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EBA72881-1F11-6780-A420-F7960628807B}"/>
              </a:ext>
            </a:extLst>
          </p:cNvPr>
          <p:cNvSpPr txBox="1"/>
          <p:nvPr/>
        </p:nvSpPr>
        <p:spPr>
          <a:xfrm>
            <a:off x="5830514" y="1375628"/>
            <a:ext cx="6133375" cy="4893647"/>
          </a:xfrm>
          <a:prstGeom prst="rect">
            <a:avLst/>
          </a:prstGeom>
          <a:noFill/>
        </p:spPr>
        <p:txBody>
          <a:bodyPr wrap="square">
            <a:spAutoFit/>
          </a:bodyPr>
          <a:lstStyle/>
          <a:p>
            <a:pPr>
              <a:buFont typeface="Arial" panose="020B0604020202020204" pitchFamily="34" charset="0"/>
              <a:buChar char="•"/>
            </a:pPr>
            <a:r>
              <a:rPr lang="en-US" sz="2400" dirty="0">
                <a:latin typeface="Algerian" panose="04020705040A02060702" pitchFamily="82" charset="0"/>
              </a:rPr>
              <a:t>Introduction</a:t>
            </a:r>
          </a:p>
          <a:p>
            <a:pPr>
              <a:buFont typeface="Arial" panose="020B0604020202020204" pitchFamily="34" charset="0"/>
              <a:buChar char="•"/>
            </a:pPr>
            <a:endParaRPr lang="en-US" sz="2400" dirty="0">
              <a:latin typeface="Algerian" panose="04020705040A02060702" pitchFamily="82" charset="0"/>
            </a:endParaRPr>
          </a:p>
          <a:p>
            <a:pPr>
              <a:buFont typeface="Arial" panose="020B0604020202020204" pitchFamily="34" charset="0"/>
              <a:buChar char="•"/>
            </a:pPr>
            <a:r>
              <a:rPr lang="en-US" sz="2400" dirty="0">
                <a:latin typeface="Algerian" panose="04020705040A02060702" pitchFamily="82" charset="0"/>
              </a:rPr>
              <a:t>Objectives with Problem Statement</a:t>
            </a:r>
          </a:p>
          <a:p>
            <a:pPr>
              <a:buFont typeface="Arial" panose="020B0604020202020204" pitchFamily="34" charset="0"/>
              <a:buChar char="•"/>
            </a:pPr>
            <a:endParaRPr lang="en-US" sz="2400" dirty="0">
              <a:latin typeface="Algerian" panose="04020705040A02060702" pitchFamily="82" charset="0"/>
            </a:endParaRPr>
          </a:p>
          <a:p>
            <a:pPr>
              <a:buFont typeface="Arial" panose="020B0604020202020204" pitchFamily="34" charset="0"/>
              <a:buChar char="•"/>
            </a:pPr>
            <a:r>
              <a:rPr lang="en-US" sz="2400" dirty="0">
                <a:latin typeface="Algerian" panose="04020705040A02060702" pitchFamily="82" charset="0"/>
              </a:rPr>
              <a:t>Data Overview</a:t>
            </a:r>
          </a:p>
          <a:p>
            <a:pPr>
              <a:buFont typeface="Arial" panose="020B0604020202020204" pitchFamily="34" charset="0"/>
              <a:buChar char="•"/>
            </a:pPr>
            <a:endParaRPr lang="en-US" sz="2400" dirty="0">
              <a:latin typeface="Algerian" panose="04020705040A02060702" pitchFamily="82" charset="0"/>
            </a:endParaRPr>
          </a:p>
          <a:p>
            <a:pPr>
              <a:buFont typeface="Arial" panose="020B0604020202020204" pitchFamily="34" charset="0"/>
              <a:buChar char="•"/>
            </a:pPr>
            <a:r>
              <a:rPr lang="en-US" sz="2400" dirty="0">
                <a:latin typeface="Algerian" panose="04020705040A02060702" pitchFamily="82" charset="0"/>
              </a:rPr>
              <a:t>Methodology</a:t>
            </a:r>
          </a:p>
          <a:p>
            <a:pPr>
              <a:buFont typeface="Arial" panose="020B0604020202020204" pitchFamily="34" charset="0"/>
              <a:buChar char="•"/>
            </a:pPr>
            <a:endParaRPr lang="en-US" sz="2400" dirty="0">
              <a:latin typeface="Algerian" panose="04020705040A02060702" pitchFamily="82" charset="0"/>
            </a:endParaRPr>
          </a:p>
          <a:p>
            <a:pPr>
              <a:buFont typeface="Arial" panose="020B0604020202020204" pitchFamily="34" charset="0"/>
              <a:buChar char="•"/>
            </a:pPr>
            <a:r>
              <a:rPr lang="en-US" sz="2400" dirty="0">
                <a:latin typeface="Algerian" panose="04020705040A02060702" pitchFamily="82" charset="0"/>
              </a:rPr>
              <a:t>Analysis &amp; Key finding</a:t>
            </a:r>
          </a:p>
          <a:p>
            <a:pPr>
              <a:buFont typeface="Arial" panose="020B0604020202020204" pitchFamily="34" charset="0"/>
              <a:buChar char="•"/>
            </a:pPr>
            <a:endParaRPr lang="en-US" sz="2400" dirty="0">
              <a:latin typeface="Algerian" panose="04020705040A02060702" pitchFamily="82" charset="0"/>
            </a:endParaRPr>
          </a:p>
          <a:p>
            <a:pPr>
              <a:buFont typeface="Arial" panose="020B0604020202020204" pitchFamily="34" charset="0"/>
              <a:buChar char="•"/>
            </a:pPr>
            <a:r>
              <a:rPr lang="en-US" sz="2400" dirty="0">
                <a:latin typeface="Algerian" panose="04020705040A02060702" pitchFamily="82" charset="0"/>
              </a:rPr>
              <a:t>Strategic Recommendations</a:t>
            </a:r>
          </a:p>
          <a:p>
            <a:pPr>
              <a:buFont typeface="Arial" panose="020B0604020202020204" pitchFamily="34" charset="0"/>
              <a:buChar char="•"/>
            </a:pPr>
            <a:endParaRPr lang="en-US" sz="2400" dirty="0">
              <a:latin typeface="Algerian" panose="04020705040A02060702" pitchFamily="82" charset="0"/>
            </a:endParaRPr>
          </a:p>
          <a:p>
            <a:pPr>
              <a:buFont typeface="Arial" panose="020B0604020202020204" pitchFamily="34" charset="0"/>
              <a:buChar char="•"/>
            </a:pPr>
            <a:r>
              <a:rPr lang="en-US" sz="2400" dirty="0">
                <a:latin typeface="Algerian" panose="04020705040A02060702" pitchFamily="82" charset="0"/>
              </a:rPr>
              <a:t>Conclusion</a:t>
            </a:r>
          </a:p>
        </p:txBody>
      </p:sp>
      <p:sp>
        <p:nvSpPr>
          <p:cNvPr id="7" name="TextBox 6">
            <a:extLst>
              <a:ext uri="{FF2B5EF4-FFF2-40B4-BE49-F238E27FC236}">
                <a16:creationId xmlns:a16="http://schemas.microsoft.com/office/drawing/2014/main" id="{77307F90-7331-B17A-88C2-413C4E95523F}"/>
              </a:ext>
            </a:extLst>
          </p:cNvPr>
          <p:cNvSpPr txBox="1"/>
          <p:nvPr/>
        </p:nvSpPr>
        <p:spPr>
          <a:xfrm>
            <a:off x="2326338" y="251926"/>
            <a:ext cx="6808236" cy="646331"/>
          </a:xfrm>
          <a:prstGeom prst="rect">
            <a:avLst/>
          </a:prstGeom>
          <a:noFill/>
          <a:ln>
            <a:noFill/>
          </a:ln>
        </p:spPr>
        <p:txBody>
          <a:bodyPr wrap="square">
            <a:spAutoFit/>
          </a:bodyPr>
          <a:lstStyle/>
          <a:p>
            <a:pPr algn="ctr"/>
            <a:r>
              <a:rPr lang="en-US" sz="3600" b="1" dirty="0">
                <a:latin typeface="Algerian" panose="04020705040A02060702" pitchFamily="82" charset="0"/>
              </a:rPr>
              <a:t>Content Overview</a:t>
            </a:r>
          </a:p>
        </p:txBody>
      </p:sp>
      <p:pic>
        <p:nvPicPr>
          <p:cNvPr id="9" name="Picture 8">
            <a:extLst>
              <a:ext uri="{FF2B5EF4-FFF2-40B4-BE49-F238E27FC236}">
                <a16:creationId xmlns:a16="http://schemas.microsoft.com/office/drawing/2014/main" id="{0A875B2A-7701-C330-4851-A14AACD1EB68}"/>
              </a:ext>
            </a:extLst>
          </p:cNvPr>
          <p:cNvPicPr>
            <a:picLocks noChangeAspect="1"/>
          </p:cNvPicPr>
          <p:nvPr/>
        </p:nvPicPr>
        <p:blipFill>
          <a:blip r:embed="rId2"/>
          <a:stretch>
            <a:fillRect/>
          </a:stretch>
        </p:blipFill>
        <p:spPr>
          <a:xfrm>
            <a:off x="10119129" y="0"/>
            <a:ext cx="2072871" cy="1163683"/>
          </a:xfrm>
          <a:prstGeom prst="rect">
            <a:avLst/>
          </a:prstGeom>
        </p:spPr>
      </p:pic>
      <p:pic>
        <p:nvPicPr>
          <p:cNvPr id="3" name="Picture 2">
            <a:extLst>
              <a:ext uri="{FF2B5EF4-FFF2-40B4-BE49-F238E27FC236}">
                <a16:creationId xmlns:a16="http://schemas.microsoft.com/office/drawing/2014/main" id="{4C997785-3585-7B7B-B34E-C3AF959D5FC5}"/>
              </a:ext>
            </a:extLst>
          </p:cNvPr>
          <p:cNvPicPr>
            <a:picLocks noChangeAspect="1"/>
          </p:cNvPicPr>
          <p:nvPr/>
        </p:nvPicPr>
        <p:blipFill>
          <a:blip r:embed="rId3"/>
          <a:stretch>
            <a:fillRect/>
          </a:stretch>
        </p:blipFill>
        <p:spPr>
          <a:xfrm>
            <a:off x="561290" y="1177123"/>
            <a:ext cx="5169166" cy="2644105"/>
          </a:xfrm>
          <a:prstGeom prst="roundRect">
            <a:avLst>
              <a:gd name="adj" fmla="val 8594"/>
            </a:avLst>
          </a:prstGeom>
          <a:solidFill>
            <a:srgbClr val="FFFFFF">
              <a:shade val="85000"/>
            </a:srgbClr>
          </a:solidFill>
          <a:ln>
            <a:noFill/>
          </a:ln>
          <a:effectLst>
            <a:glow rad="228600">
              <a:schemeClr val="accent3">
                <a:satMod val="175000"/>
                <a:alpha val="40000"/>
              </a:schemeClr>
            </a:glow>
            <a:reflection blurRad="12700" stA="38000" endPos="28000" dist="5000" dir="5400000" sy="-100000" algn="bl" rotWithShape="0"/>
          </a:effectLst>
        </p:spPr>
      </p:pic>
      <p:pic>
        <p:nvPicPr>
          <p:cNvPr id="5" name="Picture 4">
            <a:extLst>
              <a:ext uri="{FF2B5EF4-FFF2-40B4-BE49-F238E27FC236}">
                <a16:creationId xmlns:a16="http://schemas.microsoft.com/office/drawing/2014/main" id="{1E4F476F-1678-DAE0-EBE3-CCA38619E977}"/>
              </a:ext>
            </a:extLst>
          </p:cNvPr>
          <p:cNvPicPr>
            <a:picLocks noChangeAspect="1"/>
          </p:cNvPicPr>
          <p:nvPr/>
        </p:nvPicPr>
        <p:blipFill>
          <a:blip r:embed="rId4"/>
          <a:stretch>
            <a:fillRect/>
          </a:stretch>
        </p:blipFill>
        <p:spPr>
          <a:xfrm>
            <a:off x="598278" y="3821228"/>
            <a:ext cx="5095189" cy="2659991"/>
          </a:xfrm>
          <a:prstGeom prst="roundRect">
            <a:avLst>
              <a:gd name="adj" fmla="val 8594"/>
            </a:avLst>
          </a:prstGeom>
          <a:solidFill>
            <a:srgbClr val="FFFFFF">
              <a:shade val="85000"/>
            </a:srgbClr>
          </a:solidFill>
          <a:ln>
            <a:noFill/>
          </a:ln>
          <a:effectLst>
            <a:glow rad="228600">
              <a:schemeClr val="accent3">
                <a:satMod val="175000"/>
                <a:alpha val="40000"/>
              </a:schemeClr>
            </a:glow>
            <a:reflection blurRad="12700" stA="38000" endPos="28000" dist="5000" dir="5400000" sy="-100000" algn="bl" rotWithShape="0"/>
          </a:effectLst>
        </p:spPr>
      </p:pic>
      <p:grpSp>
        <p:nvGrpSpPr>
          <p:cNvPr id="2" name="Group 1">
            <a:extLst>
              <a:ext uri="{FF2B5EF4-FFF2-40B4-BE49-F238E27FC236}">
                <a16:creationId xmlns:a16="http://schemas.microsoft.com/office/drawing/2014/main" id="{24FEF08C-7A45-A065-C0EC-A7687625D99F}"/>
              </a:ext>
              <a:ext uri="{C183D7F6-B498-43B3-948B-1728B52AA6E4}">
                <adec:decorative xmlns:adec="http://schemas.microsoft.com/office/drawing/2017/decorative" val="1"/>
              </a:ext>
            </a:extLst>
          </p:cNvPr>
          <p:cNvGrpSpPr/>
          <p:nvPr/>
        </p:nvGrpSpPr>
        <p:grpSpPr>
          <a:xfrm>
            <a:off x="37285" y="33058"/>
            <a:ext cx="1443404" cy="1443418"/>
            <a:chOff x="10154386" y="4452483"/>
            <a:chExt cx="1443404" cy="1443418"/>
          </a:xfrm>
          <a:solidFill>
            <a:schemeClr val="tx1"/>
          </a:solidFill>
        </p:grpSpPr>
        <p:grpSp>
          <p:nvGrpSpPr>
            <p:cNvPr id="4" name="Graphic 4">
              <a:extLst>
                <a:ext uri="{FF2B5EF4-FFF2-40B4-BE49-F238E27FC236}">
                  <a16:creationId xmlns:a16="http://schemas.microsoft.com/office/drawing/2014/main" id="{0BAFFE1E-AC9E-81A9-2C1F-923F39622873}"/>
                </a:ext>
              </a:extLst>
            </p:cNvPr>
            <p:cNvGrpSpPr/>
            <p:nvPr/>
          </p:nvGrpSpPr>
          <p:grpSpPr>
            <a:xfrm>
              <a:off x="10154386" y="4452483"/>
              <a:ext cx="1443404" cy="1443418"/>
              <a:chOff x="5734037" y="3067039"/>
              <a:chExt cx="724483" cy="724489"/>
            </a:xfrm>
            <a:grpFill/>
          </p:grpSpPr>
          <p:sp>
            <p:nvSpPr>
              <p:cNvPr id="179" name="Freeform: Shape 178">
                <a:extLst>
                  <a:ext uri="{FF2B5EF4-FFF2-40B4-BE49-F238E27FC236}">
                    <a16:creationId xmlns:a16="http://schemas.microsoft.com/office/drawing/2014/main" id="{4983FFDE-E91B-9DAF-4603-B2F5A2394A84}"/>
                  </a:ext>
                </a:extLst>
              </p:cNvPr>
              <p:cNvSpPr/>
              <p:nvPr/>
            </p:nvSpPr>
            <p:spPr>
              <a:xfrm>
                <a:off x="5734038" y="3067039"/>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180" name="Freeform: Shape 179">
                <a:extLst>
                  <a:ext uri="{FF2B5EF4-FFF2-40B4-BE49-F238E27FC236}">
                    <a16:creationId xmlns:a16="http://schemas.microsoft.com/office/drawing/2014/main" id="{0713D1FE-7389-CFF5-3681-F24AF0614027}"/>
                  </a:ext>
                </a:extLst>
              </p:cNvPr>
              <p:cNvSpPr/>
              <p:nvPr/>
            </p:nvSpPr>
            <p:spPr>
              <a:xfrm>
                <a:off x="5793283"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81" name="Freeform: Shape 180">
                <a:extLst>
                  <a:ext uri="{FF2B5EF4-FFF2-40B4-BE49-F238E27FC236}">
                    <a16:creationId xmlns:a16="http://schemas.microsoft.com/office/drawing/2014/main" id="{D10CEF25-8433-BD6E-C5AB-14AA2C7685C5}"/>
                  </a:ext>
                </a:extLst>
              </p:cNvPr>
              <p:cNvSpPr/>
              <p:nvPr/>
            </p:nvSpPr>
            <p:spPr>
              <a:xfrm>
                <a:off x="5852433"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82" name="Freeform: Shape 181">
                <a:extLst>
                  <a:ext uri="{FF2B5EF4-FFF2-40B4-BE49-F238E27FC236}">
                    <a16:creationId xmlns:a16="http://schemas.microsoft.com/office/drawing/2014/main" id="{0BDA5F40-598E-BCE1-EEA6-D8DD708255CE}"/>
                  </a:ext>
                </a:extLst>
              </p:cNvPr>
              <p:cNvSpPr/>
              <p:nvPr/>
            </p:nvSpPr>
            <p:spPr>
              <a:xfrm>
                <a:off x="591167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83" name="Freeform: Shape 182">
                <a:extLst>
                  <a:ext uri="{FF2B5EF4-FFF2-40B4-BE49-F238E27FC236}">
                    <a16:creationId xmlns:a16="http://schemas.microsoft.com/office/drawing/2014/main" id="{54C9C538-717F-C731-FBCB-13A6471F64F1}"/>
                  </a:ext>
                </a:extLst>
              </p:cNvPr>
              <p:cNvSpPr/>
              <p:nvPr/>
            </p:nvSpPr>
            <p:spPr>
              <a:xfrm>
                <a:off x="597082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84" name="Freeform: Shape 183">
                <a:extLst>
                  <a:ext uri="{FF2B5EF4-FFF2-40B4-BE49-F238E27FC236}">
                    <a16:creationId xmlns:a16="http://schemas.microsoft.com/office/drawing/2014/main" id="{BD05AF53-B436-FF07-1E6B-9C06D1444DEE}"/>
                  </a:ext>
                </a:extLst>
              </p:cNvPr>
              <p:cNvSpPr/>
              <p:nvPr/>
            </p:nvSpPr>
            <p:spPr>
              <a:xfrm>
                <a:off x="6030074"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85" name="Freeform: Shape 184">
                <a:extLst>
                  <a:ext uri="{FF2B5EF4-FFF2-40B4-BE49-F238E27FC236}">
                    <a16:creationId xmlns:a16="http://schemas.microsoft.com/office/drawing/2014/main" id="{70ACD883-7D27-1C6C-2D2E-B15A9206C28F}"/>
                  </a:ext>
                </a:extLst>
              </p:cNvPr>
              <p:cNvSpPr/>
              <p:nvPr/>
            </p:nvSpPr>
            <p:spPr>
              <a:xfrm>
                <a:off x="608922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86" name="Freeform: Shape 185">
                <a:extLst>
                  <a:ext uri="{FF2B5EF4-FFF2-40B4-BE49-F238E27FC236}">
                    <a16:creationId xmlns:a16="http://schemas.microsoft.com/office/drawing/2014/main" id="{36AFCE41-8D37-60D2-DA77-FFF7AF510713}"/>
                  </a:ext>
                </a:extLst>
              </p:cNvPr>
              <p:cNvSpPr/>
              <p:nvPr/>
            </p:nvSpPr>
            <p:spPr>
              <a:xfrm>
                <a:off x="5734038" y="312628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187" name="Freeform: Shape 186">
                <a:extLst>
                  <a:ext uri="{FF2B5EF4-FFF2-40B4-BE49-F238E27FC236}">
                    <a16:creationId xmlns:a16="http://schemas.microsoft.com/office/drawing/2014/main" id="{0ABA937B-B9A6-5A31-5DDF-849E717D30EC}"/>
                  </a:ext>
                </a:extLst>
              </p:cNvPr>
              <p:cNvSpPr/>
              <p:nvPr/>
            </p:nvSpPr>
            <p:spPr>
              <a:xfrm>
                <a:off x="5793283" y="312628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88" name="Freeform: Shape 187">
                <a:extLst>
                  <a:ext uri="{FF2B5EF4-FFF2-40B4-BE49-F238E27FC236}">
                    <a16:creationId xmlns:a16="http://schemas.microsoft.com/office/drawing/2014/main" id="{AAE6E770-CA40-6805-9D51-C786C93CFB6E}"/>
                  </a:ext>
                </a:extLst>
              </p:cNvPr>
              <p:cNvSpPr/>
              <p:nvPr/>
            </p:nvSpPr>
            <p:spPr>
              <a:xfrm>
                <a:off x="5852433"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89" name="Freeform: Shape 188">
                <a:extLst>
                  <a:ext uri="{FF2B5EF4-FFF2-40B4-BE49-F238E27FC236}">
                    <a16:creationId xmlns:a16="http://schemas.microsoft.com/office/drawing/2014/main" id="{E6290078-D902-6762-C6EA-D5C609B34661}"/>
                  </a:ext>
                </a:extLst>
              </p:cNvPr>
              <p:cNvSpPr/>
              <p:nvPr/>
            </p:nvSpPr>
            <p:spPr>
              <a:xfrm>
                <a:off x="591167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90" name="Freeform: Shape 189">
                <a:extLst>
                  <a:ext uri="{FF2B5EF4-FFF2-40B4-BE49-F238E27FC236}">
                    <a16:creationId xmlns:a16="http://schemas.microsoft.com/office/drawing/2014/main" id="{17AD4D39-578F-4DAD-A238-9715D2F30432}"/>
                  </a:ext>
                </a:extLst>
              </p:cNvPr>
              <p:cNvSpPr/>
              <p:nvPr/>
            </p:nvSpPr>
            <p:spPr>
              <a:xfrm>
                <a:off x="597082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91" name="Freeform: Shape 190">
                <a:extLst>
                  <a:ext uri="{FF2B5EF4-FFF2-40B4-BE49-F238E27FC236}">
                    <a16:creationId xmlns:a16="http://schemas.microsoft.com/office/drawing/2014/main" id="{771F3A7E-21E0-6671-4085-10FB89B146FC}"/>
                  </a:ext>
                </a:extLst>
              </p:cNvPr>
              <p:cNvSpPr/>
              <p:nvPr/>
            </p:nvSpPr>
            <p:spPr>
              <a:xfrm>
                <a:off x="6030073" y="312628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92" name="Freeform: Shape 191">
                <a:extLst>
                  <a:ext uri="{FF2B5EF4-FFF2-40B4-BE49-F238E27FC236}">
                    <a16:creationId xmlns:a16="http://schemas.microsoft.com/office/drawing/2014/main" id="{F1B904B5-81BF-2DCB-744C-A23FD1C03D0C}"/>
                  </a:ext>
                </a:extLst>
              </p:cNvPr>
              <p:cNvSpPr/>
              <p:nvPr/>
            </p:nvSpPr>
            <p:spPr>
              <a:xfrm>
                <a:off x="6089224"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93" name="Freeform: Shape 192">
                <a:extLst>
                  <a:ext uri="{FF2B5EF4-FFF2-40B4-BE49-F238E27FC236}">
                    <a16:creationId xmlns:a16="http://schemas.microsoft.com/office/drawing/2014/main" id="{B68D395B-261C-A7A5-3BE2-8F8F2D56CF60}"/>
                  </a:ext>
                </a:extLst>
              </p:cNvPr>
              <p:cNvSpPr/>
              <p:nvPr/>
            </p:nvSpPr>
            <p:spPr>
              <a:xfrm>
                <a:off x="5734038" y="318543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94" name="Freeform: Shape 193">
                <a:extLst>
                  <a:ext uri="{FF2B5EF4-FFF2-40B4-BE49-F238E27FC236}">
                    <a16:creationId xmlns:a16="http://schemas.microsoft.com/office/drawing/2014/main" id="{F29D3961-524C-007B-FC43-E1A08D7AB8DA}"/>
                  </a:ext>
                </a:extLst>
              </p:cNvPr>
              <p:cNvSpPr/>
              <p:nvPr/>
            </p:nvSpPr>
            <p:spPr>
              <a:xfrm>
                <a:off x="5793283"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95" name="Freeform: Shape 194">
                <a:extLst>
                  <a:ext uri="{FF2B5EF4-FFF2-40B4-BE49-F238E27FC236}">
                    <a16:creationId xmlns:a16="http://schemas.microsoft.com/office/drawing/2014/main" id="{3723762A-5D9B-434E-2EDF-CAA9BC9B7DE7}"/>
                  </a:ext>
                </a:extLst>
              </p:cNvPr>
              <p:cNvSpPr/>
              <p:nvPr/>
            </p:nvSpPr>
            <p:spPr>
              <a:xfrm>
                <a:off x="5852433"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96" name="Freeform: Shape 195">
                <a:extLst>
                  <a:ext uri="{FF2B5EF4-FFF2-40B4-BE49-F238E27FC236}">
                    <a16:creationId xmlns:a16="http://schemas.microsoft.com/office/drawing/2014/main" id="{8E8AE3F2-BFAF-A53C-C0E4-3F7B7F7EA279}"/>
                  </a:ext>
                </a:extLst>
              </p:cNvPr>
              <p:cNvSpPr/>
              <p:nvPr/>
            </p:nvSpPr>
            <p:spPr>
              <a:xfrm>
                <a:off x="591167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97" name="Freeform: Shape 196">
                <a:extLst>
                  <a:ext uri="{FF2B5EF4-FFF2-40B4-BE49-F238E27FC236}">
                    <a16:creationId xmlns:a16="http://schemas.microsoft.com/office/drawing/2014/main" id="{EDC23774-2C46-C140-0D0C-0F84A1CA44CD}"/>
                  </a:ext>
                </a:extLst>
              </p:cNvPr>
              <p:cNvSpPr/>
              <p:nvPr/>
            </p:nvSpPr>
            <p:spPr>
              <a:xfrm>
                <a:off x="597082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98" name="Freeform: Shape 197">
                <a:extLst>
                  <a:ext uri="{FF2B5EF4-FFF2-40B4-BE49-F238E27FC236}">
                    <a16:creationId xmlns:a16="http://schemas.microsoft.com/office/drawing/2014/main" id="{9C392221-DD79-C1B4-57F7-7F837F267E8D}"/>
                  </a:ext>
                </a:extLst>
              </p:cNvPr>
              <p:cNvSpPr/>
              <p:nvPr/>
            </p:nvSpPr>
            <p:spPr>
              <a:xfrm>
                <a:off x="6030074"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99" name="Freeform: Shape 198">
                <a:extLst>
                  <a:ext uri="{FF2B5EF4-FFF2-40B4-BE49-F238E27FC236}">
                    <a16:creationId xmlns:a16="http://schemas.microsoft.com/office/drawing/2014/main" id="{37B5F6C0-A55A-EBFB-0508-784D9376DF26}"/>
                  </a:ext>
                </a:extLst>
              </p:cNvPr>
              <p:cNvSpPr/>
              <p:nvPr/>
            </p:nvSpPr>
            <p:spPr>
              <a:xfrm>
                <a:off x="6089224"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00" name="Freeform: Shape 199">
                <a:extLst>
                  <a:ext uri="{FF2B5EF4-FFF2-40B4-BE49-F238E27FC236}">
                    <a16:creationId xmlns:a16="http://schemas.microsoft.com/office/drawing/2014/main" id="{49D7877A-6254-2361-95F2-5BB2FFB6DC2D}"/>
                  </a:ext>
                </a:extLst>
              </p:cNvPr>
              <p:cNvSpPr/>
              <p:nvPr/>
            </p:nvSpPr>
            <p:spPr>
              <a:xfrm>
                <a:off x="5734038" y="324467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201" name="Freeform: Shape 200">
                <a:extLst>
                  <a:ext uri="{FF2B5EF4-FFF2-40B4-BE49-F238E27FC236}">
                    <a16:creationId xmlns:a16="http://schemas.microsoft.com/office/drawing/2014/main" id="{3C326938-993C-3CF9-DDC4-A46710A15B05}"/>
                  </a:ext>
                </a:extLst>
              </p:cNvPr>
              <p:cNvSpPr/>
              <p:nvPr/>
            </p:nvSpPr>
            <p:spPr>
              <a:xfrm>
                <a:off x="5793283" y="3244677"/>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02" name="Freeform: Shape 201">
                <a:extLst>
                  <a:ext uri="{FF2B5EF4-FFF2-40B4-BE49-F238E27FC236}">
                    <a16:creationId xmlns:a16="http://schemas.microsoft.com/office/drawing/2014/main" id="{B8444F00-0148-A649-77DB-492B54F18A91}"/>
                  </a:ext>
                </a:extLst>
              </p:cNvPr>
              <p:cNvSpPr/>
              <p:nvPr/>
            </p:nvSpPr>
            <p:spPr>
              <a:xfrm>
                <a:off x="5852433"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03" name="Freeform: Shape 202">
                <a:extLst>
                  <a:ext uri="{FF2B5EF4-FFF2-40B4-BE49-F238E27FC236}">
                    <a16:creationId xmlns:a16="http://schemas.microsoft.com/office/drawing/2014/main" id="{AB4A3DCC-52C1-6F89-4899-3D92C88B8903}"/>
                  </a:ext>
                </a:extLst>
              </p:cNvPr>
              <p:cNvSpPr/>
              <p:nvPr/>
            </p:nvSpPr>
            <p:spPr>
              <a:xfrm>
                <a:off x="591167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04" name="Freeform: Shape 203">
                <a:extLst>
                  <a:ext uri="{FF2B5EF4-FFF2-40B4-BE49-F238E27FC236}">
                    <a16:creationId xmlns:a16="http://schemas.microsoft.com/office/drawing/2014/main" id="{C5C0A05B-39B8-F5E4-38AD-FD15BA23181C}"/>
                  </a:ext>
                </a:extLst>
              </p:cNvPr>
              <p:cNvSpPr/>
              <p:nvPr/>
            </p:nvSpPr>
            <p:spPr>
              <a:xfrm>
                <a:off x="597082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05" name="Freeform: Shape 204">
                <a:extLst>
                  <a:ext uri="{FF2B5EF4-FFF2-40B4-BE49-F238E27FC236}">
                    <a16:creationId xmlns:a16="http://schemas.microsoft.com/office/drawing/2014/main" id="{1B0D314D-CC25-102C-9B32-5EE07B35695D}"/>
                  </a:ext>
                </a:extLst>
              </p:cNvPr>
              <p:cNvSpPr/>
              <p:nvPr/>
            </p:nvSpPr>
            <p:spPr>
              <a:xfrm>
                <a:off x="6030073" y="324467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06" name="Freeform: Shape 205">
                <a:extLst>
                  <a:ext uri="{FF2B5EF4-FFF2-40B4-BE49-F238E27FC236}">
                    <a16:creationId xmlns:a16="http://schemas.microsoft.com/office/drawing/2014/main" id="{F806D7F5-6A60-419D-1315-2A544E1A3B18}"/>
                  </a:ext>
                </a:extLst>
              </p:cNvPr>
              <p:cNvSpPr/>
              <p:nvPr/>
            </p:nvSpPr>
            <p:spPr>
              <a:xfrm>
                <a:off x="6089224"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07" name="Freeform: Shape 206">
                <a:extLst>
                  <a:ext uri="{FF2B5EF4-FFF2-40B4-BE49-F238E27FC236}">
                    <a16:creationId xmlns:a16="http://schemas.microsoft.com/office/drawing/2014/main" id="{B703E185-E522-126E-08BA-1FDB028F3D22}"/>
                  </a:ext>
                </a:extLst>
              </p:cNvPr>
              <p:cNvSpPr/>
              <p:nvPr/>
            </p:nvSpPr>
            <p:spPr>
              <a:xfrm>
                <a:off x="5734038" y="330382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208" name="Freeform: Shape 207">
                <a:extLst>
                  <a:ext uri="{FF2B5EF4-FFF2-40B4-BE49-F238E27FC236}">
                    <a16:creationId xmlns:a16="http://schemas.microsoft.com/office/drawing/2014/main" id="{221B5984-3931-AAAD-A0D6-CBAA84AB4457}"/>
                  </a:ext>
                </a:extLst>
              </p:cNvPr>
              <p:cNvSpPr/>
              <p:nvPr/>
            </p:nvSpPr>
            <p:spPr>
              <a:xfrm>
                <a:off x="5793283"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09" name="Freeform: Shape 208">
                <a:extLst>
                  <a:ext uri="{FF2B5EF4-FFF2-40B4-BE49-F238E27FC236}">
                    <a16:creationId xmlns:a16="http://schemas.microsoft.com/office/drawing/2014/main" id="{E3EEB5C8-F451-D48A-EDFC-9EFDDE8169EA}"/>
                  </a:ext>
                </a:extLst>
              </p:cNvPr>
              <p:cNvSpPr/>
              <p:nvPr/>
            </p:nvSpPr>
            <p:spPr>
              <a:xfrm>
                <a:off x="5852433"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10" name="Freeform: Shape 209">
                <a:extLst>
                  <a:ext uri="{FF2B5EF4-FFF2-40B4-BE49-F238E27FC236}">
                    <a16:creationId xmlns:a16="http://schemas.microsoft.com/office/drawing/2014/main" id="{CF521E02-3CFD-F3AA-B44A-5461CFFCFB03}"/>
                  </a:ext>
                </a:extLst>
              </p:cNvPr>
              <p:cNvSpPr/>
              <p:nvPr/>
            </p:nvSpPr>
            <p:spPr>
              <a:xfrm>
                <a:off x="591167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11" name="Freeform: Shape 210">
                <a:extLst>
                  <a:ext uri="{FF2B5EF4-FFF2-40B4-BE49-F238E27FC236}">
                    <a16:creationId xmlns:a16="http://schemas.microsoft.com/office/drawing/2014/main" id="{3A279BB2-F862-A431-0FD5-B30E3B0FCAB8}"/>
                  </a:ext>
                </a:extLst>
              </p:cNvPr>
              <p:cNvSpPr/>
              <p:nvPr/>
            </p:nvSpPr>
            <p:spPr>
              <a:xfrm>
                <a:off x="597082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12" name="Freeform: Shape 211">
                <a:extLst>
                  <a:ext uri="{FF2B5EF4-FFF2-40B4-BE49-F238E27FC236}">
                    <a16:creationId xmlns:a16="http://schemas.microsoft.com/office/drawing/2014/main" id="{F6824022-A0F7-630B-36C0-4517F4D32A73}"/>
                  </a:ext>
                </a:extLst>
              </p:cNvPr>
              <p:cNvSpPr/>
              <p:nvPr/>
            </p:nvSpPr>
            <p:spPr>
              <a:xfrm>
                <a:off x="6030073" y="330382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13" name="Freeform: Shape 212">
                <a:extLst>
                  <a:ext uri="{FF2B5EF4-FFF2-40B4-BE49-F238E27FC236}">
                    <a16:creationId xmlns:a16="http://schemas.microsoft.com/office/drawing/2014/main" id="{8E1736EB-910C-184E-C596-ADFE788FD972}"/>
                  </a:ext>
                </a:extLst>
              </p:cNvPr>
              <p:cNvSpPr/>
              <p:nvPr/>
            </p:nvSpPr>
            <p:spPr>
              <a:xfrm>
                <a:off x="608922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14" name="Freeform: Shape 213">
                <a:extLst>
                  <a:ext uri="{FF2B5EF4-FFF2-40B4-BE49-F238E27FC236}">
                    <a16:creationId xmlns:a16="http://schemas.microsoft.com/office/drawing/2014/main" id="{B8452E76-9B90-E5DC-73C7-2359FACC70C1}"/>
                  </a:ext>
                </a:extLst>
              </p:cNvPr>
              <p:cNvSpPr/>
              <p:nvPr/>
            </p:nvSpPr>
            <p:spPr>
              <a:xfrm>
                <a:off x="5734038" y="3363074"/>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215" name="Freeform: Shape 214">
                <a:extLst>
                  <a:ext uri="{FF2B5EF4-FFF2-40B4-BE49-F238E27FC236}">
                    <a16:creationId xmlns:a16="http://schemas.microsoft.com/office/drawing/2014/main" id="{AFB36BE5-83E3-AD6C-1A46-2145E9E5C3EB}"/>
                  </a:ext>
                </a:extLst>
              </p:cNvPr>
              <p:cNvSpPr/>
              <p:nvPr/>
            </p:nvSpPr>
            <p:spPr>
              <a:xfrm>
                <a:off x="5793283"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16" name="Freeform: Shape 215">
                <a:extLst>
                  <a:ext uri="{FF2B5EF4-FFF2-40B4-BE49-F238E27FC236}">
                    <a16:creationId xmlns:a16="http://schemas.microsoft.com/office/drawing/2014/main" id="{04D2353D-480C-E68C-540D-31FAC78C2CD1}"/>
                  </a:ext>
                </a:extLst>
              </p:cNvPr>
              <p:cNvSpPr/>
              <p:nvPr/>
            </p:nvSpPr>
            <p:spPr>
              <a:xfrm>
                <a:off x="5852433"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17" name="Freeform: Shape 216">
                <a:extLst>
                  <a:ext uri="{FF2B5EF4-FFF2-40B4-BE49-F238E27FC236}">
                    <a16:creationId xmlns:a16="http://schemas.microsoft.com/office/drawing/2014/main" id="{3C4D39A2-324C-CD59-0F78-37CE6524A9F4}"/>
                  </a:ext>
                </a:extLst>
              </p:cNvPr>
              <p:cNvSpPr/>
              <p:nvPr/>
            </p:nvSpPr>
            <p:spPr>
              <a:xfrm>
                <a:off x="591167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18" name="Freeform: Shape 217">
                <a:extLst>
                  <a:ext uri="{FF2B5EF4-FFF2-40B4-BE49-F238E27FC236}">
                    <a16:creationId xmlns:a16="http://schemas.microsoft.com/office/drawing/2014/main" id="{DFCAD9A7-75BC-D4B8-18E5-BECE685D7404}"/>
                  </a:ext>
                </a:extLst>
              </p:cNvPr>
              <p:cNvSpPr/>
              <p:nvPr/>
            </p:nvSpPr>
            <p:spPr>
              <a:xfrm>
                <a:off x="597082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19" name="Freeform: Shape 218">
                <a:extLst>
                  <a:ext uri="{FF2B5EF4-FFF2-40B4-BE49-F238E27FC236}">
                    <a16:creationId xmlns:a16="http://schemas.microsoft.com/office/drawing/2014/main" id="{96F58098-86FD-3D72-DCE4-5064A681318E}"/>
                  </a:ext>
                </a:extLst>
              </p:cNvPr>
              <p:cNvSpPr/>
              <p:nvPr/>
            </p:nvSpPr>
            <p:spPr>
              <a:xfrm>
                <a:off x="6030073" y="3363074"/>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20" name="Freeform: Shape 219">
                <a:extLst>
                  <a:ext uri="{FF2B5EF4-FFF2-40B4-BE49-F238E27FC236}">
                    <a16:creationId xmlns:a16="http://schemas.microsoft.com/office/drawing/2014/main" id="{9C3E6ED1-CC02-0673-52B2-78DF25F40219}"/>
                  </a:ext>
                </a:extLst>
              </p:cNvPr>
              <p:cNvSpPr/>
              <p:nvPr/>
            </p:nvSpPr>
            <p:spPr>
              <a:xfrm>
                <a:off x="608922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21" name="Freeform: Shape 220">
                <a:extLst>
                  <a:ext uri="{FF2B5EF4-FFF2-40B4-BE49-F238E27FC236}">
                    <a16:creationId xmlns:a16="http://schemas.microsoft.com/office/drawing/2014/main" id="{847431CD-D553-1916-AAE7-F41D69B6C4F6}"/>
                  </a:ext>
                </a:extLst>
              </p:cNvPr>
              <p:cNvSpPr/>
              <p:nvPr/>
            </p:nvSpPr>
            <p:spPr>
              <a:xfrm>
                <a:off x="5734038" y="34222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222" name="Freeform: Shape 221">
                <a:extLst>
                  <a:ext uri="{FF2B5EF4-FFF2-40B4-BE49-F238E27FC236}">
                    <a16:creationId xmlns:a16="http://schemas.microsoft.com/office/drawing/2014/main" id="{96FC27B9-C7A7-C92B-AB40-2D0FC0380C89}"/>
                  </a:ext>
                </a:extLst>
              </p:cNvPr>
              <p:cNvSpPr/>
              <p:nvPr/>
            </p:nvSpPr>
            <p:spPr>
              <a:xfrm>
                <a:off x="5793283"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23" name="Freeform: Shape 222">
                <a:extLst>
                  <a:ext uri="{FF2B5EF4-FFF2-40B4-BE49-F238E27FC236}">
                    <a16:creationId xmlns:a16="http://schemas.microsoft.com/office/drawing/2014/main" id="{BA72FEEE-9E95-A651-0047-37A9777A8840}"/>
                  </a:ext>
                </a:extLst>
              </p:cNvPr>
              <p:cNvSpPr/>
              <p:nvPr/>
            </p:nvSpPr>
            <p:spPr>
              <a:xfrm>
                <a:off x="5852433"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24" name="Freeform: Shape 223">
                <a:extLst>
                  <a:ext uri="{FF2B5EF4-FFF2-40B4-BE49-F238E27FC236}">
                    <a16:creationId xmlns:a16="http://schemas.microsoft.com/office/drawing/2014/main" id="{22AE7619-041B-4788-FFAD-693BA3B29BA2}"/>
                  </a:ext>
                </a:extLst>
              </p:cNvPr>
              <p:cNvSpPr/>
              <p:nvPr/>
            </p:nvSpPr>
            <p:spPr>
              <a:xfrm>
                <a:off x="591167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25" name="Freeform: Shape 224">
                <a:extLst>
                  <a:ext uri="{FF2B5EF4-FFF2-40B4-BE49-F238E27FC236}">
                    <a16:creationId xmlns:a16="http://schemas.microsoft.com/office/drawing/2014/main" id="{08DA7CD2-7AF7-51F5-7FA1-6F5E90705F80}"/>
                  </a:ext>
                </a:extLst>
              </p:cNvPr>
              <p:cNvSpPr/>
              <p:nvPr/>
            </p:nvSpPr>
            <p:spPr>
              <a:xfrm>
                <a:off x="597082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26" name="Freeform: Shape 225">
                <a:extLst>
                  <a:ext uri="{FF2B5EF4-FFF2-40B4-BE49-F238E27FC236}">
                    <a16:creationId xmlns:a16="http://schemas.microsoft.com/office/drawing/2014/main" id="{97ECA57C-76E0-DC49-3D4B-9B54E6D669C2}"/>
                  </a:ext>
                </a:extLst>
              </p:cNvPr>
              <p:cNvSpPr/>
              <p:nvPr/>
            </p:nvSpPr>
            <p:spPr>
              <a:xfrm>
                <a:off x="6030073" y="34222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27" name="Freeform: Shape 226">
                <a:extLst>
                  <a:ext uri="{FF2B5EF4-FFF2-40B4-BE49-F238E27FC236}">
                    <a16:creationId xmlns:a16="http://schemas.microsoft.com/office/drawing/2014/main" id="{03F34D27-6550-68E5-6933-4179A1D3C06D}"/>
                  </a:ext>
                </a:extLst>
              </p:cNvPr>
              <p:cNvSpPr/>
              <p:nvPr/>
            </p:nvSpPr>
            <p:spPr>
              <a:xfrm>
                <a:off x="608922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28" name="Freeform: Shape 227">
                <a:extLst>
                  <a:ext uri="{FF2B5EF4-FFF2-40B4-BE49-F238E27FC236}">
                    <a16:creationId xmlns:a16="http://schemas.microsoft.com/office/drawing/2014/main" id="{E201C65A-0D12-E1E9-8673-4365436375F5}"/>
                  </a:ext>
                </a:extLst>
              </p:cNvPr>
              <p:cNvSpPr/>
              <p:nvPr/>
            </p:nvSpPr>
            <p:spPr>
              <a:xfrm>
                <a:off x="6148469"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229" name="Freeform: Shape 228">
                <a:extLst>
                  <a:ext uri="{FF2B5EF4-FFF2-40B4-BE49-F238E27FC236}">
                    <a16:creationId xmlns:a16="http://schemas.microsoft.com/office/drawing/2014/main" id="{C93ACF36-564C-8F63-DF2D-96FB9E2D0829}"/>
                  </a:ext>
                </a:extLst>
              </p:cNvPr>
              <p:cNvSpPr/>
              <p:nvPr/>
            </p:nvSpPr>
            <p:spPr>
              <a:xfrm>
                <a:off x="620762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230" name="Freeform: Shape 229">
                <a:extLst>
                  <a:ext uri="{FF2B5EF4-FFF2-40B4-BE49-F238E27FC236}">
                    <a16:creationId xmlns:a16="http://schemas.microsoft.com/office/drawing/2014/main" id="{26C77FCD-2D8A-BB31-967C-40D242D0F58C}"/>
                  </a:ext>
                </a:extLst>
              </p:cNvPr>
              <p:cNvSpPr/>
              <p:nvPr/>
            </p:nvSpPr>
            <p:spPr>
              <a:xfrm>
                <a:off x="6266865" y="3067039"/>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endParaRPr lang="en-US" dirty="0"/>
              </a:p>
            </p:txBody>
          </p:sp>
          <p:sp>
            <p:nvSpPr>
              <p:cNvPr id="231" name="Freeform: Shape 230">
                <a:extLst>
                  <a:ext uri="{FF2B5EF4-FFF2-40B4-BE49-F238E27FC236}">
                    <a16:creationId xmlns:a16="http://schemas.microsoft.com/office/drawing/2014/main" id="{FAA111A5-1985-464C-EB48-1EF93E3323A8}"/>
                  </a:ext>
                </a:extLst>
              </p:cNvPr>
              <p:cNvSpPr/>
              <p:nvPr/>
            </p:nvSpPr>
            <p:spPr>
              <a:xfrm>
                <a:off x="632601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232" name="Freeform: Shape 231">
                <a:extLst>
                  <a:ext uri="{FF2B5EF4-FFF2-40B4-BE49-F238E27FC236}">
                    <a16:creationId xmlns:a16="http://schemas.microsoft.com/office/drawing/2014/main" id="{466EB82B-EC53-2685-DFCF-E619F4AE8E83}"/>
                  </a:ext>
                </a:extLst>
              </p:cNvPr>
              <p:cNvSpPr/>
              <p:nvPr/>
            </p:nvSpPr>
            <p:spPr>
              <a:xfrm>
                <a:off x="638526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endParaRPr lang="en-US" dirty="0"/>
              </a:p>
            </p:txBody>
          </p:sp>
          <p:sp>
            <p:nvSpPr>
              <p:cNvPr id="233" name="Freeform: Shape 232">
                <a:extLst>
                  <a:ext uri="{FF2B5EF4-FFF2-40B4-BE49-F238E27FC236}">
                    <a16:creationId xmlns:a16="http://schemas.microsoft.com/office/drawing/2014/main" id="{FA0B8C36-0DE6-AF75-3F2B-66B185695C5D}"/>
                  </a:ext>
                </a:extLst>
              </p:cNvPr>
              <p:cNvSpPr/>
              <p:nvPr/>
            </p:nvSpPr>
            <p:spPr>
              <a:xfrm>
                <a:off x="644441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234" name="Freeform: Shape 233">
                <a:extLst>
                  <a:ext uri="{FF2B5EF4-FFF2-40B4-BE49-F238E27FC236}">
                    <a16:creationId xmlns:a16="http://schemas.microsoft.com/office/drawing/2014/main" id="{D5EB9C47-81B4-4E6D-6703-CC2B0A5FE1C3}"/>
                  </a:ext>
                </a:extLst>
              </p:cNvPr>
              <p:cNvSpPr/>
              <p:nvPr/>
            </p:nvSpPr>
            <p:spPr>
              <a:xfrm>
                <a:off x="6148469" y="312628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35" name="Freeform: Shape 234">
                <a:extLst>
                  <a:ext uri="{FF2B5EF4-FFF2-40B4-BE49-F238E27FC236}">
                    <a16:creationId xmlns:a16="http://schemas.microsoft.com/office/drawing/2014/main" id="{446A63B1-944C-7159-AAB3-76960DE835FD}"/>
                  </a:ext>
                </a:extLst>
              </p:cNvPr>
              <p:cNvSpPr/>
              <p:nvPr/>
            </p:nvSpPr>
            <p:spPr>
              <a:xfrm>
                <a:off x="620762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36" name="Freeform: Shape 235">
                <a:extLst>
                  <a:ext uri="{FF2B5EF4-FFF2-40B4-BE49-F238E27FC236}">
                    <a16:creationId xmlns:a16="http://schemas.microsoft.com/office/drawing/2014/main" id="{9A86D1B9-1029-7389-28A7-BEE15888A058}"/>
                  </a:ext>
                </a:extLst>
              </p:cNvPr>
              <p:cNvSpPr/>
              <p:nvPr/>
            </p:nvSpPr>
            <p:spPr>
              <a:xfrm>
                <a:off x="6266865" y="312628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237" name="Freeform: Shape 236">
                <a:extLst>
                  <a:ext uri="{FF2B5EF4-FFF2-40B4-BE49-F238E27FC236}">
                    <a16:creationId xmlns:a16="http://schemas.microsoft.com/office/drawing/2014/main" id="{B1003D54-2D8E-9DC3-0177-929E0E1CF458}"/>
                  </a:ext>
                </a:extLst>
              </p:cNvPr>
              <p:cNvSpPr/>
              <p:nvPr/>
            </p:nvSpPr>
            <p:spPr>
              <a:xfrm>
                <a:off x="6326014"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38" name="Freeform: Shape 237">
                <a:extLst>
                  <a:ext uri="{FF2B5EF4-FFF2-40B4-BE49-F238E27FC236}">
                    <a16:creationId xmlns:a16="http://schemas.microsoft.com/office/drawing/2014/main" id="{4A92E982-A6D0-EF7E-7B7E-29A6771AF875}"/>
                  </a:ext>
                </a:extLst>
              </p:cNvPr>
              <p:cNvSpPr/>
              <p:nvPr/>
            </p:nvSpPr>
            <p:spPr>
              <a:xfrm>
                <a:off x="638526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239" name="Freeform: Shape 238">
                <a:extLst>
                  <a:ext uri="{FF2B5EF4-FFF2-40B4-BE49-F238E27FC236}">
                    <a16:creationId xmlns:a16="http://schemas.microsoft.com/office/drawing/2014/main" id="{EBE993AF-B611-54FC-0FA4-0E4867FAD968}"/>
                  </a:ext>
                </a:extLst>
              </p:cNvPr>
              <p:cNvSpPr/>
              <p:nvPr/>
            </p:nvSpPr>
            <p:spPr>
              <a:xfrm>
                <a:off x="6444410" y="312628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240" name="Freeform: Shape 239">
                <a:extLst>
                  <a:ext uri="{FF2B5EF4-FFF2-40B4-BE49-F238E27FC236}">
                    <a16:creationId xmlns:a16="http://schemas.microsoft.com/office/drawing/2014/main" id="{590DDA2D-BBA9-E193-C1A4-1A23CC6F0536}"/>
                  </a:ext>
                </a:extLst>
              </p:cNvPr>
              <p:cNvSpPr/>
              <p:nvPr/>
            </p:nvSpPr>
            <p:spPr>
              <a:xfrm>
                <a:off x="6148469" y="3185433"/>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41" name="Freeform: Shape 240">
                <a:extLst>
                  <a:ext uri="{FF2B5EF4-FFF2-40B4-BE49-F238E27FC236}">
                    <a16:creationId xmlns:a16="http://schemas.microsoft.com/office/drawing/2014/main" id="{818D70BC-EE82-090D-D64F-D6690661F9D5}"/>
                  </a:ext>
                </a:extLst>
              </p:cNvPr>
              <p:cNvSpPr/>
              <p:nvPr/>
            </p:nvSpPr>
            <p:spPr>
              <a:xfrm>
                <a:off x="620762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42" name="Freeform: Shape 241">
                <a:extLst>
                  <a:ext uri="{FF2B5EF4-FFF2-40B4-BE49-F238E27FC236}">
                    <a16:creationId xmlns:a16="http://schemas.microsoft.com/office/drawing/2014/main" id="{5DE0C82C-5523-9BFC-55DF-D9493A31AA9F}"/>
                  </a:ext>
                </a:extLst>
              </p:cNvPr>
              <p:cNvSpPr/>
              <p:nvPr/>
            </p:nvSpPr>
            <p:spPr>
              <a:xfrm>
                <a:off x="6266865" y="3185433"/>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243" name="Freeform: Shape 242">
                <a:extLst>
                  <a:ext uri="{FF2B5EF4-FFF2-40B4-BE49-F238E27FC236}">
                    <a16:creationId xmlns:a16="http://schemas.microsoft.com/office/drawing/2014/main" id="{CC6300B1-03B4-8176-4459-ADC4E7DFD992}"/>
                  </a:ext>
                </a:extLst>
              </p:cNvPr>
              <p:cNvSpPr/>
              <p:nvPr/>
            </p:nvSpPr>
            <p:spPr>
              <a:xfrm>
                <a:off x="6326014"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44" name="Freeform: Shape 243">
                <a:extLst>
                  <a:ext uri="{FF2B5EF4-FFF2-40B4-BE49-F238E27FC236}">
                    <a16:creationId xmlns:a16="http://schemas.microsoft.com/office/drawing/2014/main" id="{4081A01B-F2FA-9790-9202-DAF5D04C8F63}"/>
                  </a:ext>
                </a:extLst>
              </p:cNvPr>
              <p:cNvSpPr/>
              <p:nvPr/>
            </p:nvSpPr>
            <p:spPr>
              <a:xfrm>
                <a:off x="638526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245" name="Freeform: Shape 244">
                <a:extLst>
                  <a:ext uri="{FF2B5EF4-FFF2-40B4-BE49-F238E27FC236}">
                    <a16:creationId xmlns:a16="http://schemas.microsoft.com/office/drawing/2014/main" id="{FD79475E-9475-BE91-50E3-B98D1873882F}"/>
                  </a:ext>
                </a:extLst>
              </p:cNvPr>
              <p:cNvSpPr/>
              <p:nvPr/>
            </p:nvSpPr>
            <p:spPr>
              <a:xfrm>
                <a:off x="6444410" y="318543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246" name="Freeform: Shape 245">
                <a:extLst>
                  <a:ext uri="{FF2B5EF4-FFF2-40B4-BE49-F238E27FC236}">
                    <a16:creationId xmlns:a16="http://schemas.microsoft.com/office/drawing/2014/main" id="{34978CF9-CC16-658A-B5F4-17F7229375F9}"/>
                  </a:ext>
                </a:extLst>
              </p:cNvPr>
              <p:cNvSpPr/>
              <p:nvPr/>
            </p:nvSpPr>
            <p:spPr>
              <a:xfrm>
                <a:off x="6148469" y="3244676"/>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47" name="Freeform: Shape 246">
                <a:extLst>
                  <a:ext uri="{FF2B5EF4-FFF2-40B4-BE49-F238E27FC236}">
                    <a16:creationId xmlns:a16="http://schemas.microsoft.com/office/drawing/2014/main" id="{9D9CF0D7-F448-1D5B-A977-09B3E7FC2D12}"/>
                  </a:ext>
                </a:extLst>
              </p:cNvPr>
              <p:cNvSpPr/>
              <p:nvPr/>
            </p:nvSpPr>
            <p:spPr>
              <a:xfrm>
                <a:off x="620762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48" name="Freeform: Shape 247">
                <a:extLst>
                  <a:ext uri="{FF2B5EF4-FFF2-40B4-BE49-F238E27FC236}">
                    <a16:creationId xmlns:a16="http://schemas.microsoft.com/office/drawing/2014/main" id="{13B8A27D-0B0B-41B2-E8B3-A2BBB1480370}"/>
                  </a:ext>
                </a:extLst>
              </p:cNvPr>
              <p:cNvSpPr/>
              <p:nvPr/>
            </p:nvSpPr>
            <p:spPr>
              <a:xfrm>
                <a:off x="6266865" y="3244676"/>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249" name="Freeform: Shape 248">
                <a:extLst>
                  <a:ext uri="{FF2B5EF4-FFF2-40B4-BE49-F238E27FC236}">
                    <a16:creationId xmlns:a16="http://schemas.microsoft.com/office/drawing/2014/main" id="{549865DB-84E6-6100-CB0F-2002321B4AD9}"/>
                  </a:ext>
                </a:extLst>
              </p:cNvPr>
              <p:cNvSpPr/>
              <p:nvPr/>
            </p:nvSpPr>
            <p:spPr>
              <a:xfrm>
                <a:off x="6326014"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50" name="Freeform: Shape 249">
                <a:extLst>
                  <a:ext uri="{FF2B5EF4-FFF2-40B4-BE49-F238E27FC236}">
                    <a16:creationId xmlns:a16="http://schemas.microsoft.com/office/drawing/2014/main" id="{802E6A74-4972-44AB-1EE3-75F97622D43B}"/>
                  </a:ext>
                </a:extLst>
              </p:cNvPr>
              <p:cNvSpPr/>
              <p:nvPr/>
            </p:nvSpPr>
            <p:spPr>
              <a:xfrm>
                <a:off x="638526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251" name="Freeform: Shape 250">
                <a:extLst>
                  <a:ext uri="{FF2B5EF4-FFF2-40B4-BE49-F238E27FC236}">
                    <a16:creationId xmlns:a16="http://schemas.microsoft.com/office/drawing/2014/main" id="{40C165D3-0D68-1DF1-F631-B7C83E0EFA75}"/>
                  </a:ext>
                </a:extLst>
              </p:cNvPr>
              <p:cNvSpPr/>
              <p:nvPr/>
            </p:nvSpPr>
            <p:spPr>
              <a:xfrm>
                <a:off x="6444410" y="32446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52" name="Freeform: Shape 251">
                <a:extLst>
                  <a:ext uri="{FF2B5EF4-FFF2-40B4-BE49-F238E27FC236}">
                    <a16:creationId xmlns:a16="http://schemas.microsoft.com/office/drawing/2014/main" id="{A29C4DD6-C922-447D-E4B0-3FD5BD907282}"/>
                  </a:ext>
                </a:extLst>
              </p:cNvPr>
              <p:cNvSpPr/>
              <p:nvPr/>
            </p:nvSpPr>
            <p:spPr>
              <a:xfrm>
                <a:off x="6148469"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53" name="Freeform: Shape 252">
                <a:extLst>
                  <a:ext uri="{FF2B5EF4-FFF2-40B4-BE49-F238E27FC236}">
                    <a16:creationId xmlns:a16="http://schemas.microsoft.com/office/drawing/2014/main" id="{E09944D6-D500-7B5F-B270-2929C3E42394}"/>
                  </a:ext>
                </a:extLst>
              </p:cNvPr>
              <p:cNvSpPr/>
              <p:nvPr/>
            </p:nvSpPr>
            <p:spPr>
              <a:xfrm>
                <a:off x="620762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54" name="Freeform: Shape 253">
                <a:extLst>
                  <a:ext uri="{FF2B5EF4-FFF2-40B4-BE49-F238E27FC236}">
                    <a16:creationId xmlns:a16="http://schemas.microsoft.com/office/drawing/2014/main" id="{C9ADF100-DF5B-B1F8-AD95-323498E84B47}"/>
                  </a:ext>
                </a:extLst>
              </p:cNvPr>
              <p:cNvSpPr/>
              <p:nvPr/>
            </p:nvSpPr>
            <p:spPr>
              <a:xfrm>
                <a:off x="6266865" y="330382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255" name="Freeform: Shape 254">
                <a:extLst>
                  <a:ext uri="{FF2B5EF4-FFF2-40B4-BE49-F238E27FC236}">
                    <a16:creationId xmlns:a16="http://schemas.microsoft.com/office/drawing/2014/main" id="{796B8698-04A5-C138-218C-17200D509CE0}"/>
                  </a:ext>
                </a:extLst>
              </p:cNvPr>
              <p:cNvSpPr/>
              <p:nvPr/>
            </p:nvSpPr>
            <p:spPr>
              <a:xfrm>
                <a:off x="632601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56" name="Freeform: Shape 255">
                <a:extLst>
                  <a:ext uri="{FF2B5EF4-FFF2-40B4-BE49-F238E27FC236}">
                    <a16:creationId xmlns:a16="http://schemas.microsoft.com/office/drawing/2014/main" id="{8B652A1D-F2BD-3C53-019C-8524305DFB6D}"/>
                  </a:ext>
                </a:extLst>
              </p:cNvPr>
              <p:cNvSpPr/>
              <p:nvPr/>
            </p:nvSpPr>
            <p:spPr>
              <a:xfrm>
                <a:off x="638526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257" name="Freeform: Shape 256">
                <a:extLst>
                  <a:ext uri="{FF2B5EF4-FFF2-40B4-BE49-F238E27FC236}">
                    <a16:creationId xmlns:a16="http://schemas.microsoft.com/office/drawing/2014/main" id="{340B9E33-64DB-6F46-1BE6-D80CD1DFADFF}"/>
                  </a:ext>
                </a:extLst>
              </p:cNvPr>
              <p:cNvSpPr/>
              <p:nvPr/>
            </p:nvSpPr>
            <p:spPr>
              <a:xfrm>
                <a:off x="644441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58" name="Freeform: Shape 257">
                <a:extLst>
                  <a:ext uri="{FF2B5EF4-FFF2-40B4-BE49-F238E27FC236}">
                    <a16:creationId xmlns:a16="http://schemas.microsoft.com/office/drawing/2014/main" id="{FEC17534-7966-ABDC-203C-DF66079B9D33}"/>
                  </a:ext>
                </a:extLst>
              </p:cNvPr>
              <p:cNvSpPr/>
              <p:nvPr/>
            </p:nvSpPr>
            <p:spPr>
              <a:xfrm>
                <a:off x="6148469"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59" name="Freeform: Shape 258">
                <a:extLst>
                  <a:ext uri="{FF2B5EF4-FFF2-40B4-BE49-F238E27FC236}">
                    <a16:creationId xmlns:a16="http://schemas.microsoft.com/office/drawing/2014/main" id="{21AA81C2-1555-78FD-0E53-7067DE66ACA7}"/>
                  </a:ext>
                </a:extLst>
              </p:cNvPr>
              <p:cNvSpPr/>
              <p:nvPr/>
            </p:nvSpPr>
            <p:spPr>
              <a:xfrm>
                <a:off x="620762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60" name="Freeform: Shape 259">
                <a:extLst>
                  <a:ext uri="{FF2B5EF4-FFF2-40B4-BE49-F238E27FC236}">
                    <a16:creationId xmlns:a16="http://schemas.microsoft.com/office/drawing/2014/main" id="{B58DEEE2-6E2E-A440-6557-99A588139128}"/>
                  </a:ext>
                </a:extLst>
              </p:cNvPr>
              <p:cNvSpPr/>
              <p:nvPr/>
            </p:nvSpPr>
            <p:spPr>
              <a:xfrm>
                <a:off x="6266865" y="3363072"/>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261" name="Freeform: Shape 260">
                <a:extLst>
                  <a:ext uri="{FF2B5EF4-FFF2-40B4-BE49-F238E27FC236}">
                    <a16:creationId xmlns:a16="http://schemas.microsoft.com/office/drawing/2014/main" id="{5B0CB8A9-748C-4FE5-64B2-44D0B194BE9E}"/>
                  </a:ext>
                </a:extLst>
              </p:cNvPr>
              <p:cNvSpPr/>
              <p:nvPr/>
            </p:nvSpPr>
            <p:spPr>
              <a:xfrm>
                <a:off x="632601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62" name="Freeform: Shape 261">
                <a:extLst>
                  <a:ext uri="{FF2B5EF4-FFF2-40B4-BE49-F238E27FC236}">
                    <a16:creationId xmlns:a16="http://schemas.microsoft.com/office/drawing/2014/main" id="{91AD41E0-0F5E-026B-D2B8-C67A2585714E}"/>
                  </a:ext>
                </a:extLst>
              </p:cNvPr>
              <p:cNvSpPr/>
              <p:nvPr/>
            </p:nvSpPr>
            <p:spPr>
              <a:xfrm>
                <a:off x="638526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263" name="Freeform: Shape 262">
                <a:extLst>
                  <a:ext uri="{FF2B5EF4-FFF2-40B4-BE49-F238E27FC236}">
                    <a16:creationId xmlns:a16="http://schemas.microsoft.com/office/drawing/2014/main" id="{FD54CE0E-0E57-616F-8CEE-46A08E318BC3}"/>
                  </a:ext>
                </a:extLst>
              </p:cNvPr>
              <p:cNvSpPr/>
              <p:nvPr/>
            </p:nvSpPr>
            <p:spPr>
              <a:xfrm>
                <a:off x="6444410" y="3363074"/>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64" name="Freeform: Shape 263">
                <a:extLst>
                  <a:ext uri="{FF2B5EF4-FFF2-40B4-BE49-F238E27FC236}">
                    <a16:creationId xmlns:a16="http://schemas.microsoft.com/office/drawing/2014/main" id="{0200EDDF-6A1C-C216-0342-F3EAE70E268E}"/>
                  </a:ext>
                </a:extLst>
              </p:cNvPr>
              <p:cNvSpPr/>
              <p:nvPr/>
            </p:nvSpPr>
            <p:spPr>
              <a:xfrm>
                <a:off x="6148469"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65" name="Freeform: Shape 264">
                <a:extLst>
                  <a:ext uri="{FF2B5EF4-FFF2-40B4-BE49-F238E27FC236}">
                    <a16:creationId xmlns:a16="http://schemas.microsoft.com/office/drawing/2014/main" id="{3E6FC10B-2E6E-DACA-A90A-DA27A77437CA}"/>
                  </a:ext>
                </a:extLst>
              </p:cNvPr>
              <p:cNvSpPr/>
              <p:nvPr/>
            </p:nvSpPr>
            <p:spPr>
              <a:xfrm>
                <a:off x="620762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66" name="Freeform: Shape 265">
                <a:extLst>
                  <a:ext uri="{FF2B5EF4-FFF2-40B4-BE49-F238E27FC236}">
                    <a16:creationId xmlns:a16="http://schemas.microsoft.com/office/drawing/2014/main" id="{1585B709-301A-A5E9-3508-45BB3C34349C}"/>
                  </a:ext>
                </a:extLst>
              </p:cNvPr>
              <p:cNvSpPr/>
              <p:nvPr/>
            </p:nvSpPr>
            <p:spPr>
              <a:xfrm>
                <a:off x="6266865" y="3422225"/>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267" name="Freeform: Shape 266">
                <a:extLst>
                  <a:ext uri="{FF2B5EF4-FFF2-40B4-BE49-F238E27FC236}">
                    <a16:creationId xmlns:a16="http://schemas.microsoft.com/office/drawing/2014/main" id="{2FFECD28-ED89-8231-97D8-BC1D2485B8BB}"/>
                  </a:ext>
                </a:extLst>
              </p:cNvPr>
              <p:cNvSpPr/>
              <p:nvPr/>
            </p:nvSpPr>
            <p:spPr>
              <a:xfrm>
                <a:off x="632601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68" name="Freeform: Shape 267">
                <a:extLst>
                  <a:ext uri="{FF2B5EF4-FFF2-40B4-BE49-F238E27FC236}">
                    <a16:creationId xmlns:a16="http://schemas.microsoft.com/office/drawing/2014/main" id="{8B7384BE-4190-543A-5964-2F22E5D60051}"/>
                  </a:ext>
                </a:extLst>
              </p:cNvPr>
              <p:cNvSpPr/>
              <p:nvPr/>
            </p:nvSpPr>
            <p:spPr>
              <a:xfrm>
                <a:off x="638526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269" name="Freeform: Shape 268">
                <a:extLst>
                  <a:ext uri="{FF2B5EF4-FFF2-40B4-BE49-F238E27FC236}">
                    <a16:creationId xmlns:a16="http://schemas.microsoft.com/office/drawing/2014/main" id="{2AE80F2A-7D50-69F5-04A4-1CC3B8CD1104}"/>
                  </a:ext>
                </a:extLst>
              </p:cNvPr>
              <p:cNvSpPr/>
              <p:nvPr/>
            </p:nvSpPr>
            <p:spPr>
              <a:xfrm>
                <a:off x="6444410" y="34222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70" name="Freeform: Shape 269">
                <a:extLst>
                  <a:ext uri="{FF2B5EF4-FFF2-40B4-BE49-F238E27FC236}">
                    <a16:creationId xmlns:a16="http://schemas.microsoft.com/office/drawing/2014/main" id="{7CA4493A-849F-82D3-D676-4708974DBD96}"/>
                  </a:ext>
                </a:extLst>
              </p:cNvPr>
              <p:cNvSpPr/>
              <p:nvPr/>
            </p:nvSpPr>
            <p:spPr>
              <a:xfrm>
                <a:off x="5734038" y="3481374"/>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271" name="Freeform: Shape 270">
                <a:extLst>
                  <a:ext uri="{FF2B5EF4-FFF2-40B4-BE49-F238E27FC236}">
                    <a16:creationId xmlns:a16="http://schemas.microsoft.com/office/drawing/2014/main" id="{4870C600-1535-1B1D-FDBC-2366CDA978A9}"/>
                  </a:ext>
                </a:extLst>
              </p:cNvPr>
              <p:cNvSpPr/>
              <p:nvPr/>
            </p:nvSpPr>
            <p:spPr>
              <a:xfrm>
                <a:off x="5793283"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272" name="Freeform: Shape 271">
                <a:extLst>
                  <a:ext uri="{FF2B5EF4-FFF2-40B4-BE49-F238E27FC236}">
                    <a16:creationId xmlns:a16="http://schemas.microsoft.com/office/drawing/2014/main" id="{DACA2B62-E8E1-A187-1541-3C4376FCE8DB}"/>
                  </a:ext>
                </a:extLst>
              </p:cNvPr>
              <p:cNvSpPr/>
              <p:nvPr/>
            </p:nvSpPr>
            <p:spPr>
              <a:xfrm>
                <a:off x="5852433"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273" name="Freeform: Shape 272">
                <a:extLst>
                  <a:ext uri="{FF2B5EF4-FFF2-40B4-BE49-F238E27FC236}">
                    <a16:creationId xmlns:a16="http://schemas.microsoft.com/office/drawing/2014/main" id="{31541D77-3087-39C4-0D4F-75F2E82A0803}"/>
                  </a:ext>
                </a:extLst>
              </p:cNvPr>
              <p:cNvSpPr/>
              <p:nvPr/>
            </p:nvSpPr>
            <p:spPr>
              <a:xfrm>
                <a:off x="591167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274" name="Freeform: Shape 273">
                <a:extLst>
                  <a:ext uri="{FF2B5EF4-FFF2-40B4-BE49-F238E27FC236}">
                    <a16:creationId xmlns:a16="http://schemas.microsoft.com/office/drawing/2014/main" id="{D6574431-76EA-FC93-D1A7-5A31C8AC3406}"/>
                  </a:ext>
                </a:extLst>
              </p:cNvPr>
              <p:cNvSpPr/>
              <p:nvPr/>
            </p:nvSpPr>
            <p:spPr>
              <a:xfrm>
                <a:off x="597082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275" name="Freeform: Shape 274">
                <a:extLst>
                  <a:ext uri="{FF2B5EF4-FFF2-40B4-BE49-F238E27FC236}">
                    <a16:creationId xmlns:a16="http://schemas.microsoft.com/office/drawing/2014/main" id="{FBF5AF8F-F0D2-696A-0CC4-5F1BD9B70D18}"/>
                  </a:ext>
                </a:extLst>
              </p:cNvPr>
              <p:cNvSpPr/>
              <p:nvPr/>
            </p:nvSpPr>
            <p:spPr>
              <a:xfrm>
                <a:off x="6030074"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276" name="Freeform: Shape 275">
                <a:extLst>
                  <a:ext uri="{FF2B5EF4-FFF2-40B4-BE49-F238E27FC236}">
                    <a16:creationId xmlns:a16="http://schemas.microsoft.com/office/drawing/2014/main" id="{E389591F-45C4-BD27-0592-A14594336B29}"/>
                  </a:ext>
                </a:extLst>
              </p:cNvPr>
              <p:cNvSpPr/>
              <p:nvPr/>
            </p:nvSpPr>
            <p:spPr>
              <a:xfrm>
                <a:off x="6089224"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277" name="Freeform: Shape 276">
                <a:extLst>
                  <a:ext uri="{FF2B5EF4-FFF2-40B4-BE49-F238E27FC236}">
                    <a16:creationId xmlns:a16="http://schemas.microsoft.com/office/drawing/2014/main" id="{DA2CC552-16AC-AB7C-9305-27836305E16E}"/>
                  </a:ext>
                </a:extLst>
              </p:cNvPr>
              <p:cNvSpPr/>
              <p:nvPr/>
            </p:nvSpPr>
            <p:spPr>
              <a:xfrm>
                <a:off x="5734038" y="354062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278" name="Freeform: Shape 277">
                <a:extLst>
                  <a:ext uri="{FF2B5EF4-FFF2-40B4-BE49-F238E27FC236}">
                    <a16:creationId xmlns:a16="http://schemas.microsoft.com/office/drawing/2014/main" id="{18848457-EAD8-5AFD-0A82-ACF0A99F0F98}"/>
                  </a:ext>
                </a:extLst>
              </p:cNvPr>
              <p:cNvSpPr/>
              <p:nvPr/>
            </p:nvSpPr>
            <p:spPr>
              <a:xfrm>
                <a:off x="5793283"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279" name="Freeform: Shape 278">
                <a:extLst>
                  <a:ext uri="{FF2B5EF4-FFF2-40B4-BE49-F238E27FC236}">
                    <a16:creationId xmlns:a16="http://schemas.microsoft.com/office/drawing/2014/main" id="{C577982A-B3B4-2179-8D21-4D0B52C3B2CF}"/>
                  </a:ext>
                </a:extLst>
              </p:cNvPr>
              <p:cNvSpPr/>
              <p:nvPr/>
            </p:nvSpPr>
            <p:spPr>
              <a:xfrm>
                <a:off x="5852433"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80" name="Freeform: Shape 279">
                <a:extLst>
                  <a:ext uri="{FF2B5EF4-FFF2-40B4-BE49-F238E27FC236}">
                    <a16:creationId xmlns:a16="http://schemas.microsoft.com/office/drawing/2014/main" id="{AD1F409A-9ECA-86BF-BE0F-82B823595C01}"/>
                  </a:ext>
                </a:extLst>
              </p:cNvPr>
              <p:cNvSpPr/>
              <p:nvPr/>
            </p:nvSpPr>
            <p:spPr>
              <a:xfrm>
                <a:off x="591167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81" name="Freeform: Shape 280">
                <a:extLst>
                  <a:ext uri="{FF2B5EF4-FFF2-40B4-BE49-F238E27FC236}">
                    <a16:creationId xmlns:a16="http://schemas.microsoft.com/office/drawing/2014/main" id="{7AAE8EBF-BF9F-9C7F-F5C3-B2656B34BA98}"/>
                  </a:ext>
                </a:extLst>
              </p:cNvPr>
              <p:cNvSpPr/>
              <p:nvPr/>
            </p:nvSpPr>
            <p:spPr>
              <a:xfrm>
                <a:off x="597082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82" name="Freeform: Shape 281">
                <a:extLst>
                  <a:ext uri="{FF2B5EF4-FFF2-40B4-BE49-F238E27FC236}">
                    <a16:creationId xmlns:a16="http://schemas.microsoft.com/office/drawing/2014/main" id="{CD81BF29-4A1C-0AE9-BECF-FEED0CF494CA}"/>
                  </a:ext>
                </a:extLst>
              </p:cNvPr>
              <p:cNvSpPr/>
              <p:nvPr/>
            </p:nvSpPr>
            <p:spPr>
              <a:xfrm>
                <a:off x="6030074"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283" name="Freeform: Shape 282">
                <a:extLst>
                  <a:ext uri="{FF2B5EF4-FFF2-40B4-BE49-F238E27FC236}">
                    <a16:creationId xmlns:a16="http://schemas.microsoft.com/office/drawing/2014/main" id="{A3590799-7673-EC65-B1CF-0B732E2CB93D}"/>
                  </a:ext>
                </a:extLst>
              </p:cNvPr>
              <p:cNvSpPr/>
              <p:nvPr/>
            </p:nvSpPr>
            <p:spPr>
              <a:xfrm>
                <a:off x="6089224"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84" name="Freeform: Shape 283">
                <a:extLst>
                  <a:ext uri="{FF2B5EF4-FFF2-40B4-BE49-F238E27FC236}">
                    <a16:creationId xmlns:a16="http://schemas.microsoft.com/office/drawing/2014/main" id="{B3FBBCB2-09F8-9A6A-0A10-6ECAD60996C7}"/>
                  </a:ext>
                </a:extLst>
              </p:cNvPr>
              <p:cNvSpPr/>
              <p:nvPr/>
            </p:nvSpPr>
            <p:spPr>
              <a:xfrm>
                <a:off x="5734038" y="359977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285" name="Freeform: Shape 284">
                <a:extLst>
                  <a:ext uri="{FF2B5EF4-FFF2-40B4-BE49-F238E27FC236}">
                    <a16:creationId xmlns:a16="http://schemas.microsoft.com/office/drawing/2014/main" id="{6D31A8E5-7EA6-AEF9-8523-1BFABE3A8ED2}"/>
                  </a:ext>
                </a:extLst>
              </p:cNvPr>
              <p:cNvSpPr/>
              <p:nvPr/>
            </p:nvSpPr>
            <p:spPr>
              <a:xfrm>
                <a:off x="5793283" y="359977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86" name="Freeform: Shape 285">
                <a:extLst>
                  <a:ext uri="{FF2B5EF4-FFF2-40B4-BE49-F238E27FC236}">
                    <a16:creationId xmlns:a16="http://schemas.microsoft.com/office/drawing/2014/main" id="{D61295F5-8F8C-C4EF-495E-FF50815463F7}"/>
                  </a:ext>
                </a:extLst>
              </p:cNvPr>
              <p:cNvSpPr/>
              <p:nvPr/>
            </p:nvSpPr>
            <p:spPr>
              <a:xfrm>
                <a:off x="5852433"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87" name="Freeform: Shape 286">
                <a:extLst>
                  <a:ext uri="{FF2B5EF4-FFF2-40B4-BE49-F238E27FC236}">
                    <a16:creationId xmlns:a16="http://schemas.microsoft.com/office/drawing/2014/main" id="{378BC9B4-ADFE-401E-D0C6-2C7F43193648}"/>
                  </a:ext>
                </a:extLst>
              </p:cNvPr>
              <p:cNvSpPr/>
              <p:nvPr/>
            </p:nvSpPr>
            <p:spPr>
              <a:xfrm>
                <a:off x="591167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88" name="Freeform: Shape 287">
                <a:extLst>
                  <a:ext uri="{FF2B5EF4-FFF2-40B4-BE49-F238E27FC236}">
                    <a16:creationId xmlns:a16="http://schemas.microsoft.com/office/drawing/2014/main" id="{3D1EDCE1-ACC4-BB29-6CE7-8A2616D60077}"/>
                  </a:ext>
                </a:extLst>
              </p:cNvPr>
              <p:cNvSpPr/>
              <p:nvPr/>
            </p:nvSpPr>
            <p:spPr>
              <a:xfrm>
                <a:off x="597082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89" name="Freeform: Shape 288">
                <a:extLst>
                  <a:ext uri="{FF2B5EF4-FFF2-40B4-BE49-F238E27FC236}">
                    <a16:creationId xmlns:a16="http://schemas.microsoft.com/office/drawing/2014/main" id="{71AA6FB5-A230-A8BC-0C7E-FD1E13D79F43}"/>
                  </a:ext>
                </a:extLst>
              </p:cNvPr>
              <p:cNvSpPr/>
              <p:nvPr/>
            </p:nvSpPr>
            <p:spPr>
              <a:xfrm>
                <a:off x="6030073" y="3599770"/>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90" name="Freeform: Shape 289">
                <a:extLst>
                  <a:ext uri="{FF2B5EF4-FFF2-40B4-BE49-F238E27FC236}">
                    <a16:creationId xmlns:a16="http://schemas.microsoft.com/office/drawing/2014/main" id="{FA846F1D-DCD4-FB4C-BCE1-93EB86CC9C72}"/>
                  </a:ext>
                </a:extLst>
              </p:cNvPr>
              <p:cNvSpPr/>
              <p:nvPr/>
            </p:nvSpPr>
            <p:spPr>
              <a:xfrm>
                <a:off x="6089224"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91" name="Freeform: Shape 290">
                <a:extLst>
                  <a:ext uri="{FF2B5EF4-FFF2-40B4-BE49-F238E27FC236}">
                    <a16:creationId xmlns:a16="http://schemas.microsoft.com/office/drawing/2014/main" id="{C7093141-15D7-1225-86C8-C827C26AF286}"/>
                  </a:ext>
                </a:extLst>
              </p:cNvPr>
              <p:cNvSpPr/>
              <p:nvPr/>
            </p:nvSpPr>
            <p:spPr>
              <a:xfrm>
                <a:off x="5734037" y="365901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292" name="Freeform: Shape 291">
                <a:extLst>
                  <a:ext uri="{FF2B5EF4-FFF2-40B4-BE49-F238E27FC236}">
                    <a16:creationId xmlns:a16="http://schemas.microsoft.com/office/drawing/2014/main" id="{6C34A03A-C92F-D2BA-4422-CE0A38F189F7}"/>
                  </a:ext>
                </a:extLst>
              </p:cNvPr>
              <p:cNvSpPr/>
              <p:nvPr/>
            </p:nvSpPr>
            <p:spPr>
              <a:xfrm>
                <a:off x="5793282" y="3659014"/>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93" name="Freeform: Shape 292">
                <a:extLst>
                  <a:ext uri="{FF2B5EF4-FFF2-40B4-BE49-F238E27FC236}">
                    <a16:creationId xmlns:a16="http://schemas.microsoft.com/office/drawing/2014/main" id="{BCC15DE3-0399-0FF7-F68A-CBAEEC45FEEE}"/>
                  </a:ext>
                </a:extLst>
              </p:cNvPr>
              <p:cNvSpPr/>
              <p:nvPr/>
            </p:nvSpPr>
            <p:spPr>
              <a:xfrm>
                <a:off x="5852432"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94" name="Freeform: Shape 293">
                <a:extLst>
                  <a:ext uri="{FF2B5EF4-FFF2-40B4-BE49-F238E27FC236}">
                    <a16:creationId xmlns:a16="http://schemas.microsoft.com/office/drawing/2014/main" id="{532C28EF-8FEF-D10D-651C-E38271E340F2}"/>
                  </a:ext>
                </a:extLst>
              </p:cNvPr>
              <p:cNvSpPr/>
              <p:nvPr/>
            </p:nvSpPr>
            <p:spPr>
              <a:xfrm>
                <a:off x="591167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95" name="Freeform: Shape 294">
                <a:extLst>
                  <a:ext uri="{FF2B5EF4-FFF2-40B4-BE49-F238E27FC236}">
                    <a16:creationId xmlns:a16="http://schemas.microsoft.com/office/drawing/2014/main" id="{5AA4DF0C-CD87-289D-EAA0-84635AC29D6C}"/>
                  </a:ext>
                </a:extLst>
              </p:cNvPr>
              <p:cNvSpPr/>
              <p:nvPr/>
            </p:nvSpPr>
            <p:spPr>
              <a:xfrm>
                <a:off x="597082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96" name="Freeform: Shape 295">
                <a:extLst>
                  <a:ext uri="{FF2B5EF4-FFF2-40B4-BE49-F238E27FC236}">
                    <a16:creationId xmlns:a16="http://schemas.microsoft.com/office/drawing/2014/main" id="{4C7C0987-57FD-2FC9-E162-6B47492A0F19}"/>
                  </a:ext>
                </a:extLst>
              </p:cNvPr>
              <p:cNvSpPr/>
              <p:nvPr/>
            </p:nvSpPr>
            <p:spPr>
              <a:xfrm>
                <a:off x="6030073" y="3659014"/>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97" name="Freeform: Shape 296">
                <a:extLst>
                  <a:ext uri="{FF2B5EF4-FFF2-40B4-BE49-F238E27FC236}">
                    <a16:creationId xmlns:a16="http://schemas.microsoft.com/office/drawing/2014/main" id="{52290BDC-5E32-32B4-1974-D147ADE44AE7}"/>
                  </a:ext>
                </a:extLst>
              </p:cNvPr>
              <p:cNvSpPr/>
              <p:nvPr/>
            </p:nvSpPr>
            <p:spPr>
              <a:xfrm>
                <a:off x="6089224"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98" name="Freeform: Shape 297">
                <a:extLst>
                  <a:ext uri="{FF2B5EF4-FFF2-40B4-BE49-F238E27FC236}">
                    <a16:creationId xmlns:a16="http://schemas.microsoft.com/office/drawing/2014/main" id="{DB8EEE9D-5132-4E8D-0282-7A7D0495790F}"/>
                  </a:ext>
                </a:extLst>
              </p:cNvPr>
              <p:cNvSpPr/>
              <p:nvPr/>
            </p:nvSpPr>
            <p:spPr>
              <a:xfrm>
                <a:off x="5734039" y="371816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299" name="Freeform: Shape 298">
                <a:extLst>
                  <a:ext uri="{FF2B5EF4-FFF2-40B4-BE49-F238E27FC236}">
                    <a16:creationId xmlns:a16="http://schemas.microsoft.com/office/drawing/2014/main" id="{0F563C8B-A28C-3971-E625-48E46D871376}"/>
                  </a:ext>
                </a:extLst>
              </p:cNvPr>
              <p:cNvSpPr/>
              <p:nvPr/>
            </p:nvSpPr>
            <p:spPr>
              <a:xfrm>
                <a:off x="5793284" y="371816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00" name="Freeform: Shape 299">
                <a:extLst>
                  <a:ext uri="{FF2B5EF4-FFF2-40B4-BE49-F238E27FC236}">
                    <a16:creationId xmlns:a16="http://schemas.microsoft.com/office/drawing/2014/main" id="{4EB570F0-CCE2-4DCB-4561-98A807183741}"/>
                  </a:ext>
                </a:extLst>
              </p:cNvPr>
              <p:cNvSpPr/>
              <p:nvPr/>
            </p:nvSpPr>
            <p:spPr>
              <a:xfrm>
                <a:off x="5852434"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01" name="Freeform: Shape 300">
                <a:extLst>
                  <a:ext uri="{FF2B5EF4-FFF2-40B4-BE49-F238E27FC236}">
                    <a16:creationId xmlns:a16="http://schemas.microsoft.com/office/drawing/2014/main" id="{DB77AE5A-A487-1590-224A-86060D2CACD9}"/>
                  </a:ext>
                </a:extLst>
              </p:cNvPr>
              <p:cNvSpPr/>
              <p:nvPr/>
            </p:nvSpPr>
            <p:spPr>
              <a:xfrm>
                <a:off x="591167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02" name="Freeform: Shape 301">
                <a:extLst>
                  <a:ext uri="{FF2B5EF4-FFF2-40B4-BE49-F238E27FC236}">
                    <a16:creationId xmlns:a16="http://schemas.microsoft.com/office/drawing/2014/main" id="{08C4A233-E4BE-50A5-5A53-20BA981C1393}"/>
                  </a:ext>
                </a:extLst>
              </p:cNvPr>
              <p:cNvSpPr/>
              <p:nvPr/>
            </p:nvSpPr>
            <p:spPr>
              <a:xfrm>
                <a:off x="597082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03" name="Freeform: Shape 302">
                <a:extLst>
                  <a:ext uri="{FF2B5EF4-FFF2-40B4-BE49-F238E27FC236}">
                    <a16:creationId xmlns:a16="http://schemas.microsoft.com/office/drawing/2014/main" id="{0798DF10-3CFD-A580-C05A-F4CCCD6B9E48}"/>
                  </a:ext>
                </a:extLst>
              </p:cNvPr>
              <p:cNvSpPr/>
              <p:nvPr/>
            </p:nvSpPr>
            <p:spPr>
              <a:xfrm>
                <a:off x="6030074" y="371816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04" name="Freeform: Shape 303">
                <a:extLst>
                  <a:ext uri="{FF2B5EF4-FFF2-40B4-BE49-F238E27FC236}">
                    <a16:creationId xmlns:a16="http://schemas.microsoft.com/office/drawing/2014/main" id="{F5FD93E2-4126-8B3B-42B8-DB8941AE49F7}"/>
                  </a:ext>
                </a:extLst>
              </p:cNvPr>
              <p:cNvSpPr/>
              <p:nvPr/>
            </p:nvSpPr>
            <p:spPr>
              <a:xfrm>
                <a:off x="6089225"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05" name="Freeform: Shape 304">
                <a:extLst>
                  <a:ext uri="{FF2B5EF4-FFF2-40B4-BE49-F238E27FC236}">
                    <a16:creationId xmlns:a16="http://schemas.microsoft.com/office/drawing/2014/main" id="{3E724B67-F3B0-027D-959C-2C24E558CEB3}"/>
                  </a:ext>
                </a:extLst>
              </p:cNvPr>
              <p:cNvSpPr/>
              <p:nvPr/>
            </p:nvSpPr>
            <p:spPr>
              <a:xfrm>
                <a:off x="5734040" y="377741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306" name="Freeform: Shape 305">
                <a:extLst>
                  <a:ext uri="{FF2B5EF4-FFF2-40B4-BE49-F238E27FC236}">
                    <a16:creationId xmlns:a16="http://schemas.microsoft.com/office/drawing/2014/main" id="{F161565C-3DA2-DAE9-6333-913986E90CFD}"/>
                  </a:ext>
                </a:extLst>
              </p:cNvPr>
              <p:cNvSpPr/>
              <p:nvPr/>
            </p:nvSpPr>
            <p:spPr>
              <a:xfrm>
                <a:off x="5793285"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307" name="Freeform: Shape 306">
                <a:extLst>
                  <a:ext uri="{FF2B5EF4-FFF2-40B4-BE49-F238E27FC236}">
                    <a16:creationId xmlns:a16="http://schemas.microsoft.com/office/drawing/2014/main" id="{20BF3793-6BF5-FA13-B18C-CA259A23B5FB}"/>
                  </a:ext>
                </a:extLst>
              </p:cNvPr>
              <p:cNvSpPr/>
              <p:nvPr/>
            </p:nvSpPr>
            <p:spPr>
              <a:xfrm>
                <a:off x="5852436"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08" name="Freeform: Shape 307">
                <a:extLst>
                  <a:ext uri="{FF2B5EF4-FFF2-40B4-BE49-F238E27FC236}">
                    <a16:creationId xmlns:a16="http://schemas.microsoft.com/office/drawing/2014/main" id="{24E02C5E-C986-C27B-B8D3-AE802C2EEA0E}"/>
                  </a:ext>
                </a:extLst>
              </p:cNvPr>
              <p:cNvSpPr/>
              <p:nvPr/>
            </p:nvSpPr>
            <p:spPr>
              <a:xfrm>
                <a:off x="5911683"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09" name="Freeform: Shape 308">
                <a:extLst>
                  <a:ext uri="{FF2B5EF4-FFF2-40B4-BE49-F238E27FC236}">
                    <a16:creationId xmlns:a16="http://schemas.microsoft.com/office/drawing/2014/main" id="{FC08F5A8-33ED-2B59-4CE0-1C62FC5D718F}"/>
                  </a:ext>
                </a:extLst>
              </p:cNvPr>
              <p:cNvSpPr/>
              <p:nvPr/>
            </p:nvSpPr>
            <p:spPr>
              <a:xfrm>
                <a:off x="5970835"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10" name="Freeform: Shape 309">
                <a:extLst>
                  <a:ext uri="{FF2B5EF4-FFF2-40B4-BE49-F238E27FC236}">
                    <a16:creationId xmlns:a16="http://schemas.microsoft.com/office/drawing/2014/main" id="{A993F630-4194-BF44-88B2-C02D3B4F3D5B}"/>
                  </a:ext>
                </a:extLst>
              </p:cNvPr>
              <p:cNvSpPr/>
              <p:nvPr/>
            </p:nvSpPr>
            <p:spPr>
              <a:xfrm>
                <a:off x="6030082"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311" name="Freeform: Shape 310">
                <a:extLst>
                  <a:ext uri="{FF2B5EF4-FFF2-40B4-BE49-F238E27FC236}">
                    <a16:creationId xmlns:a16="http://schemas.microsoft.com/office/drawing/2014/main" id="{EB98C3D3-A0A5-965A-EE90-9DF0B1DAF51E}"/>
                  </a:ext>
                </a:extLst>
              </p:cNvPr>
              <p:cNvSpPr/>
              <p:nvPr/>
            </p:nvSpPr>
            <p:spPr>
              <a:xfrm>
                <a:off x="6089231"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12" name="Freeform: Shape 311">
                <a:extLst>
                  <a:ext uri="{FF2B5EF4-FFF2-40B4-BE49-F238E27FC236}">
                    <a16:creationId xmlns:a16="http://schemas.microsoft.com/office/drawing/2014/main" id="{175AA057-046D-6416-5185-CBA9CB22A419}"/>
                  </a:ext>
                </a:extLst>
              </p:cNvPr>
              <p:cNvSpPr/>
              <p:nvPr/>
            </p:nvSpPr>
            <p:spPr>
              <a:xfrm>
                <a:off x="6148476" y="3481374"/>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313" name="Freeform: Shape 312">
                <a:extLst>
                  <a:ext uri="{FF2B5EF4-FFF2-40B4-BE49-F238E27FC236}">
                    <a16:creationId xmlns:a16="http://schemas.microsoft.com/office/drawing/2014/main" id="{92A483D4-141B-3135-CB98-AB24B5F73EEF}"/>
                  </a:ext>
                </a:extLst>
              </p:cNvPr>
              <p:cNvSpPr/>
              <p:nvPr/>
            </p:nvSpPr>
            <p:spPr>
              <a:xfrm>
                <a:off x="6207627"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314" name="Freeform: Shape 313">
                <a:extLst>
                  <a:ext uri="{FF2B5EF4-FFF2-40B4-BE49-F238E27FC236}">
                    <a16:creationId xmlns:a16="http://schemas.microsoft.com/office/drawing/2014/main" id="{CBA47AEF-7237-26DD-66D7-0B332C1B350B}"/>
                  </a:ext>
                </a:extLst>
              </p:cNvPr>
              <p:cNvSpPr/>
              <p:nvPr/>
            </p:nvSpPr>
            <p:spPr>
              <a:xfrm>
                <a:off x="6266872" y="3481374"/>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endParaRPr lang="en-US" dirty="0"/>
              </a:p>
            </p:txBody>
          </p:sp>
          <p:sp>
            <p:nvSpPr>
              <p:cNvPr id="315" name="Freeform: Shape 314">
                <a:extLst>
                  <a:ext uri="{FF2B5EF4-FFF2-40B4-BE49-F238E27FC236}">
                    <a16:creationId xmlns:a16="http://schemas.microsoft.com/office/drawing/2014/main" id="{4EB76261-441E-35DE-024B-3710E73662F4}"/>
                  </a:ext>
                </a:extLst>
              </p:cNvPr>
              <p:cNvSpPr/>
              <p:nvPr/>
            </p:nvSpPr>
            <p:spPr>
              <a:xfrm>
                <a:off x="6326022"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316" name="Freeform: Shape 315">
                <a:extLst>
                  <a:ext uri="{FF2B5EF4-FFF2-40B4-BE49-F238E27FC236}">
                    <a16:creationId xmlns:a16="http://schemas.microsoft.com/office/drawing/2014/main" id="{5B032406-3152-5CA4-F2CC-D97AA2148533}"/>
                  </a:ext>
                </a:extLst>
              </p:cNvPr>
              <p:cNvSpPr/>
              <p:nvPr/>
            </p:nvSpPr>
            <p:spPr>
              <a:xfrm>
                <a:off x="638526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endParaRPr lang="en-US" dirty="0"/>
              </a:p>
            </p:txBody>
          </p:sp>
          <p:sp>
            <p:nvSpPr>
              <p:cNvPr id="317" name="Freeform: Shape 316">
                <a:extLst>
                  <a:ext uri="{FF2B5EF4-FFF2-40B4-BE49-F238E27FC236}">
                    <a16:creationId xmlns:a16="http://schemas.microsoft.com/office/drawing/2014/main" id="{E763F0F5-6407-77B1-0FC4-24EB944500B0}"/>
                  </a:ext>
                </a:extLst>
              </p:cNvPr>
              <p:cNvSpPr/>
              <p:nvPr/>
            </p:nvSpPr>
            <p:spPr>
              <a:xfrm>
                <a:off x="6444417" y="348137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318" name="Freeform: Shape 317">
                <a:extLst>
                  <a:ext uri="{FF2B5EF4-FFF2-40B4-BE49-F238E27FC236}">
                    <a16:creationId xmlns:a16="http://schemas.microsoft.com/office/drawing/2014/main" id="{751F40B7-30A6-DECA-097B-CDFA6FCD2226}"/>
                  </a:ext>
                </a:extLst>
              </p:cNvPr>
              <p:cNvSpPr/>
              <p:nvPr/>
            </p:nvSpPr>
            <p:spPr>
              <a:xfrm>
                <a:off x="6148476" y="354062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19" name="Freeform: Shape 318">
                <a:extLst>
                  <a:ext uri="{FF2B5EF4-FFF2-40B4-BE49-F238E27FC236}">
                    <a16:creationId xmlns:a16="http://schemas.microsoft.com/office/drawing/2014/main" id="{8AD9A833-EACC-121E-C7F6-D5147A8CF8FF}"/>
                  </a:ext>
                </a:extLst>
              </p:cNvPr>
              <p:cNvSpPr/>
              <p:nvPr/>
            </p:nvSpPr>
            <p:spPr>
              <a:xfrm>
                <a:off x="6207627" y="354062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20" name="Freeform: Shape 319">
                <a:extLst>
                  <a:ext uri="{FF2B5EF4-FFF2-40B4-BE49-F238E27FC236}">
                    <a16:creationId xmlns:a16="http://schemas.microsoft.com/office/drawing/2014/main" id="{F8AE7EFF-4AC2-9322-D8C2-D97AED3BB5C7}"/>
                  </a:ext>
                </a:extLst>
              </p:cNvPr>
              <p:cNvSpPr/>
              <p:nvPr/>
            </p:nvSpPr>
            <p:spPr>
              <a:xfrm>
                <a:off x="6266872" y="35406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321" name="Freeform: Shape 320">
                <a:extLst>
                  <a:ext uri="{FF2B5EF4-FFF2-40B4-BE49-F238E27FC236}">
                    <a16:creationId xmlns:a16="http://schemas.microsoft.com/office/drawing/2014/main" id="{E31AACC3-EC98-38A6-F358-8897EC21D5F2}"/>
                  </a:ext>
                </a:extLst>
              </p:cNvPr>
              <p:cNvSpPr/>
              <p:nvPr/>
            </p:nvSpPr>
            <p:spPr>
              <a:xfrm>
                <a:off x="6326022" y="354062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22" name="Freeform: Shape 321">
                <a:extLst>
                  <a:ext uri="{FF2B5EF4-FFF2-40B4-BE49-F238E27FC236}">
                    <a16:creationId xmlns:a16="http://schemas.microsoft.com/office/drawing/2014/main" id="{AA7DE4FB-D05B-4E40-8BD6-B61448F77B63}"/>
                  </a:ext>
                </a:extLst>
              </p:cNvPr>
              <p:cNvSpPr/>
              <p:nvPr/>
            </p:nvSpPr>
            <p:spPr>
              <a:xfrm>
                <a:off x="6385268" y="35406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323" name="Freeform: Shape 322">
                <a:extLst>
                  <a:ext uri="{FF2B5EF4-FFF2-40B4-BE49-F238E27FC236}">
                    <a16:creationId xmlns:a16="http://schemas.microsoft.com/office/drawing/2014/main" id="{DB2CBED6-F59B-E597-5FE2-25D8ACD6D446}"/>
                  </a:ext>
                </a:extLst>
              </p:cNvPr>
              <p:cNvSpPr/>
              <p:nvPr/>
            </p:nvSpPr>
            <p:spPr>
              <a:xfrm>
                <a:off x="6444417" y="3540631"/>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324" name="Freeform: Shape 323">
                <a:extLst>
                  <a:ext uri="{FF2B5EF4-FFF2-40B4-BE49-F238E27FC236}">
                    <a16:creationId xmlns:a16="http://schemas.microsoft.com/office/drawing/2014/main" id="{5A14CBBE-780C-39D2-F3FA-2769ED563117}"/>
                  </a:ext>
                </a:extLst>
              </p:cNvPr>
              <p:cNvSpPr/>
              <p:nvPr/>
            </p:nvSpPr>
            <p:spPr>
              <a:xfrm>
                <a:off x="6148476" y="35997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25" name="Freeform: Shape 324">
                <a:extLst>
                  <a:ext uri="{FF2B5EF4-FFF2-40B4-BE49-F238E27FC236}">
                    <a16:creationId xmlns:a16="http://schemas.microsoft.com/office/drawing/2014/main" id="{D49E64FB-FC50-71F7-76D2-AAD266B9E8D8}"/>
                  </a:ext>
                </a:extLst>
              </p:cNvPr>
              <p:cNvSpPr/>
              <p:nvPr/>
            </p:nvSpPr>
            <p:spPr>
              <a:xfrm>
                <a:off x="6207627"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26" name="Freeform: Shape 325">
                <a:extLst>
                  <a:ext uri="{FF2B5EF4-FFF2-40B4-BE49-F238E27FC236}">
                    <a16:creationId xmlns:a16="http://schemas.microsoft.com/office/drawing/2014/main" id="{D0F5CD7E-A951-D854-645B-021A13CBA55A}"/>
                  </a:ext>
                </a:extLst>
              </p:cNvPr>
              <p:cNvSpPr/>
              <p:nvPr/>
            </p:nvSpPr>
            <p:spPr>
              <a:xfrm>
                <a:off x="6266872" y="35997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327" name="Freeform: Shape 326">
                <a:extLst>
                  <a:ext uri="{FF2B5EF4-FFF2-40B4-BE49-F238E27FC236}">
                    <a16:creationId xmlns:a16="http://schemas.microsoft.com/office/drawing/2014/main" id="{AB033D0D-E85A-A4BA-9DB5-90F654F8B082}"/>
                  </a:ext>
                </a:extLst>
              </p:cNvPr>
              <p:cNvSpPr/>
              <p:nvPr/>
            </p:nvSpPr>
            <p:spPr>
              <a:xfrm>
                <a:off x="6326022"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28" name="Freeform: Shape 327">
                <a:extLst>
                  <a:ext uri="{FF2B5EF4-FFF2-40B4-BE49-F238E27FC236}">
                    <a16:creationId xmlns:a16="http://schemas.microsoft.com/office/drawing/2014/main" id="{4F765DAF-D964-4457-8FA9-69829C2DD9F1}"/>
                  </a:ext>
                </a:extLst>
              </p:cNvPr>
              <p:cNvSpPr/>
              <p:nvPr/>
            </p:nvSpPr>
            <p:spPr>
              <a:xfrm>
                <a:off x="6385268" y="35997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329" name="Freeform: Shape 328">
                <a:extLst>
                  <a:ext uri="{FF2B5EF4-FFF2-40B4-BE49-F238E27FC236}">
                    <a16:creationId xmlns:a16="http://schemas.microsoft.com/office/drawing/2014/main" id="{D9777024-B97A-6C0F-8B69-5B9B3A496AED}"/>
                  </a:ext>
                </a:extLst>
              </p:cNvPr>
              <p:cNvSpPr/>
              <p:nvPr/>
            </p:nvSpPr>
            <p:spPr>
              <a:xfrm>
                <a:off x="6444417" y="359978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30" name="Freeform: Shape 329">
                <a:extLst>
                  <a:ext uri="{FF2B5EF4-FFF2-40B4-BE49-F238E27FC236}">
                    <a16:creationId xmlns:a16="http://schemas.microsoft.com/office/drawing/2014/main" id="{CDF32FAF-7952-CA2C-0029-B00873718E1E}"/>
                  </a:ext>
                </a:extLst>
              </p:cNvPr>
              <p:cNvSpPr/>
              <p:nvPr/>
            </p:nvSpPr>
            <p:spPr>
              <a:xfrm>
                <a:off x="6148476" y="365902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31" name="Freeform: Shape 330">
                <a:extLst>
                  <a:ext uri="{FF2B5EF4-FFF2-40B4-BE49-F238E27FC236}">
                    <a16:creationId xmlns:a16="http://schemas.microsoft.com/office/drawing/2014/main" id="{061F6728-FD59-8D73-C4FE-FCDC3A590FFA}"/>
                  </a:ext>
                </a:extLst>
              </p:cNvPr>
              <p:cNvSpPr/>
              <p:nvPr/>
            </p:nvSpPr>
            <p:spPr>
              <a:xfrm>
                <a:off x="620762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32" name="Freeform: Shape 331">
                <a:extLst>
                  <a:ext uri="{FF2B5EF4-FFF2-40B4-BE49-F238E27FC236}">
                    <a16:creationId xmlns:a16="http://schemas.microsoft.com/office/drawing/2014/main" id="{B9602210-79AC-7CF9-C0D9-A36DA3AAE43F}"/>
                  </a:ext>
                </a:extLst>
              </p:cNvPr>
              <p:cNvSpPr/>
              <p:nvPr/>
            </p:nvSpPr>
            <p:spPr>
              <a:xfrm>
                <a:off x="6266872" y="36590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333" name="Freeform: Shape 332">
                <a:extLst>
                  <a:ext uri="{FF2B5EF4-FFF2-40B4-BE49-F238E27FC236}">
                    <a16:creationId xmlns:a16="http://schemas.microsoft.com/office/drawing/2014/main" id="{754A07DE-2A37-75B3-50CA-84B55665E483}"/>
                  </a:ext>
                </a:extLst>
              </p:cNvPr>
              <p:cNvSpPr/>
              <p:nvPr/>
            </p:nvSpPr>
            <p:spPr>
              <a:xfrm>
                <a:off x="6326022"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34" name="Freeform: Shape 333">
                <a:extLst>
                  <a:ext uri="{FF2B5EF4-FFF2-40B4-BE49-F238E27FC236}">
                    <a16:creationId xmlns:a16="http://schemas.microsoft.com/office/drawing/2014/main" id="{19CFB859-DE34-168B-3767-62C4271CF58A}"/>
                  </a:ext>
                </a:extLst>
              </p:cNvPr>
              <p:cNvSpPr/>
              <p:nvPr/>
            </p:nvSpPr>
            <p:spPr>
              <a:xfrm>
                <a:off x="6385268"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335" name="Freeform: Shape 334">
                <a:extLst>
                  <a:ext uri="{FF2B5EF4-FFF2-40B4-BE49-F238E27FC236}">
                    <a16:creationId xmlns:a16="http://schemas.microsoft.com/office/drawing/2014/main" id="{09BCE448-7A78-1356-B359-78472B9E16F3}"/>
                  </a:ext>
                </a:extLst>
              </p:cNvPr>
              <p:cNvSpPr/>
              <p:nvPr/>
            </p:nvSpPr>
            <p:spPr>
              <a:xfrm>
                <a:off x="644441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36" name="Freeform: Shape 335">
                <a:extLst>
                  <a:ext uri="{FF2B5EF4-FFF2-40B4-BE49-F238E27FC236}">
                    <a16:creationId xmlns:a16="http://schemas.microsoft.com/office/drawing/2014/main" id="{7C817043-4191-D60E-30F7-0DDD0D619BF3}"/>
                  </a:ext>
                </a:extLst>
              </p:cNvPr>
              <p:cNvSpPr/>
              <p:nvPr/>
            </p:nvSpPr>
            <p:spPr>
              <a:xfrm>
                <a:off x="6148476" y="371817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37" name="Freeform: Shape 336">
                <a:extLst>
                  <a:ext uri="{FF2B5EF4-FFF2-40B4-BE49-F238E27FC236}">
                    <a16:creationId xmlns:a16="http://schemas.microsoft.com/office/drawing/2014/main" id="{533CE983-B9EF-AEDA-420B-F7E757B664FC}"/>
                  </a:ext>
                </a:extLst>
              </p:cNvPr>
              <p:cNvSpPr/>
              <p:nvPr/>
            </p:nvSpPr>
            <p:spPr>
              <a:xfrm>
                <a:off x="6207627"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38" name="Freeform: Shape 337">
                <a:extLst>
                  <a:ext uri="{FF2B5EF4-FFF2-40B4-BE49-F238E27FC236}">
                    <a16:creationId xmlns:a16="http://schemas.microsoft.com/office/drawing/2014/main" id="{9D00A4BB-B3A0-D07E-C2FA-2C4A30EC6F8D}"/>
                  </a:ext>
                </a:extLst>
              </p:cNvPr>
              <p:cNvSpPr/>
              <p:nvPr/>
            </p:nvSpPr>
            <p:spPr>
              <a:xfrm>
                <a:off x="6266872" y="371817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339" name="Freeform: Shape 338">
                <a:extLst>
                  <a:ext uri="{FF2B5EF4-FFF2-40B4-BE49-F238E27FC236}">
                    <a16:creationId xmlns:a16="http://schemas.microsoft.com/office/drawing/2014/main" id="{EE65C5C3-8DD7-EB06-1E1D-6292C0DE25D7}"/>
                  </a:ext>
                </a:extLst>
              </p:cNvPr>
              <p:cNvSpPr/>
              <p:nvPr/>
            </p:nvSpPr>
            <p:spPr>
              <a:xfrm>
                <a:off x="6326022"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40" name="Freeform: Shape 339">
                <a:extLst>
                  <a:ext uri="{FF2B5EF4-FFF2-40B4-BE49-F238E27FC236}">
                    <a16:creationId xmlns:a16="http://schemas.microsoft.com/office/drawing/2014/main" id="{D280FA4D-E454-BE53-5EE6-A9751D43D5EF}"/>
                  </a:ext>
                </a:extLst>
              </p:cNvPr>
              <p:cNvSpPr/>
              <p:nvPr/>
            </p:nvSpPr>
            <p:spPr>
              <a:xfrm>
                <a:off x="6385268" y="371817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341" name="Freeform: Shape 340">
                <a:extLst>
                  <a:ext uri="{FF2B5EF4-FFF2-40B4-BE49-F238E27FC236}">
                    <a16:creationId xmlns:a16="http://schemas.microsoft.com/office/drawing/2014/main" id="{E84462F5-39A7-B043-5914-CBA89ED11469}"/>
                  </a:ext>
                </a:extLst>
              </p:cNvPr>
              <p:cNvSpPr/>
              <p:nvPr/>
            </p:nvSpPr>
            <p:spPr>
              <a:xfrm>
                <a:off x="6444417" y="371817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42" name="Freeform: Shape 341">
                <a:extLst>
                  <a:ext uri="{FF2B5EF4-FFF2-40B4-BE49-F238E27FC236}">
                    <a16:creationId xmlns:a16="http://schemas.microsoft.com/office/drawing/2014/main" id="{96A99931-900D-EB2F-6D48-84D777897991}"/>
                  </a:ext>
                </a:extLst>
              </p:cNvPr>
              <p:cNvSpPr/>
              <p:nvPr/>
            </p:nvSpPr>
            <p:spPr>
              <a:xfrm>
                <a:off x="6148472" y="377741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43" name="Freeform: Shape 342">
                <a:extLst>
                  <a:ext uri="{FF2B5EF4-FFF2-40B4-BE49-F238E27FC236}">
                    <a16:creationId xmlns:a16="http://schemas.microsoft.com/office/drawing/2014/main" id="{75B746DC-AA83-F642-5556-7D57908D3DF6}"/>
                  </a:ext>
                </a:extLst>
              </p:cNvPr>
              <p:cNvSpPr/>
              <p:nvPr/>
            </p:nvSpPr>
            <p:spPr>
              <a:xfrm>
                <a:off x="6207622" y="377741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44" name="Freeform: Shape 343">
                <a:extLst>
                  <a:ext uri="{FF2B5EF4-FFF2-40B4-BE49-F238E27FC236}">
                    <a16:creationId xmlns:a16="http://schemas.microsoft.com/office/drawing/2014/main" id="{10692D79-5D55-F22E-4094-A324B93B3449}"/>
                  </a:ext>
                </a:extLst>
              </p:cNvPr>
              <p:cNvSpPr/>
              <p:nvPr/>
            </p:nvSpPr>
            <p:spPr>
              <a:xfrm>
                <a:off x="6266868" y="3777419"/>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345" name="Freeform: Shape 344">
                <a:extLst>
                  <a:ext uri="{FF2B5EF4-FFF2-40B4-BE49-F238E27FC236}">
                    <a16:creationId xmlns:a16="http://schemas.microsoft.com/office/drawing/2014/main" id="{048DA9AB-B0AD-1A7F-AD05-80BCE2954F4F}"/>
                  </a:ext>
                </a:extLst>
              </p:cNvPr>
              <p:cNvSpPr/>
              <p:nvPr/>
            </p:nvSpPr>
            <p:spPr>
              <a:xfrm>
                <a:off x="6326024" y="3777383"/>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46" name="Freeform: Shape 345">
                <a:extLst>
                  <a:ext uri="{FF2B5EF4-FFF2-40B4-BE49-F238E27FC236}">
                    <a16:creationId xmlns:a16="http://schemas.microsoft.com/office/drawing/2014/main" id="{DD77F46A-8025-A65F-7797-775482E97342}"/>
                  </a:ext>
                </a:extLst>
              </p:cNvPr>
              <p:cNvSpPr/>
              <p:nvPr/>
            </p:nvSpPr>
            <p:spPr>
              <a:xfrm>
                <a:off x="6385287" y="37774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347" name="Freeform: Shape 346">
                <a:extLst>
                  <a:ext uri="{FF2B5EF4-FFF2-40B4-BE49-F238E27FC236}">
                    <a16:creationId xmlns:a16="http://schemas.microsoft.com/office/drawing/2014/main" id="{7116A0C6-E842-DF25-2968-8642BF92CB55}"/>
                  </a:ext>
                </a:extLst>
              </p:cNvPr>
              <p:cNvSpPr/>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grpSp>
        <p:grpSp>
          <p:nvGrpSpPr>
            <p:cNvPr id="8" name="Graphic 4">
              <a:extLst>
                <a:ext uri="{FF2B5EF4-FFF2-40B4-BE49-F238E27FC236}">
                  <a16:creationId xmlns:a16="http://schemas.microsoft.com/office/drawing/2014/main" id="{481003FD-458E-0322-0568-4A8577AD4702}"/>
                </a:ext>
              </a:extLst>
            </p:cNvPr>
            <p:cNvGrpSpPr/>
            <p:nvPr/>
          </p:nvGrpSpPr>
          <p:grpSpPr>
            <a:xfrm>
              <a:off x="10154386" y="4452483"/>
              <a:ext cx="1443404" cy="1443418"/>
              <a:chOff x="5734037" y="3067039"/>
              <a:chExt cx="724483" cy="724489"/>
            </a:xfrm>
            <a:grpFill/>
          </p:grpSpPr>
          <p:sp>
            <p:nvSpPr>
              <p:cNvPr id="10" name="Freeform: Shape 9">
                <a:extLst>
                  <a:ext uri="{FF2B5EF4-FFF2-40B4-BE49-F238E27FC236}">
                    <a16:creationId xmlns:a16="http://schemas.microsoft.com/office/drawing/2014/main" id="{1FAE3CAE-8B90-D0A6-7473-D18D2EEF6082}"/>
                  </a:ext>
                </a:extLst>
              </p:cNvPr>
              <p:cNvSpPr/>
              <p:nvPr/>
            </p:nvSpPr>
            <p:spPr>
              <a:xfrm>
                <a:off x="5734038" y="3067039"/>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11" name="Freeform: Shape 10">
                <a:extLst>
                  <a:ext uri="{FF2B5EF4-FFF2-40B4-BE49-F238E27FC236}">
                    <a16:creationId xmlns:a16="http://schemas.microsoft.com/office/drawing/2014/main" id="{C95FA5C0-6037-4C7F-F04B-4A9738D26CC9}"/>
                  </a:ext>
                </a:extLst>
              </p:cNvPr>
              <p:cNvSpPr/>
              <p:nvPr/>
            </p:nvSpPr>
            <p:spPr>
              <a:xfrm>
                <a:off x="5793283"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2" name="Freeform: Shape 11">
                <a:extLst>
                  <a:ext uri="{FF2B5EF4-FFF2-40B4-BE49-F238E27FC236}">
                    <a16:creationId xmlns:a16="http://schemas.microsoft.com/office/drawing/2014/main" id="{118CE4EC-9750-3311-225F-6FE421730D27}"/>
                  </a:ext>
                </a:extLst>
              </p:cNvPr>
              <p:cNvSpPr/>
              <p:nvPr/>
            </p:nvSpPr>
            <p:spPr>
              <a:xfrm>
                <a:off x="5852433"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3" name="Freeform: Shape 12">
                <a:extLst>
                  <a:ext uri="{FF2B5EF4-FFF2-40B4-BE49-F238E27FC236}">
                    <a16:creationId xmlns:a16="http://schemas.microsoft.com/office/drawing/2014/main" id="{31BC7BE6-F5D3-7647-E4C5-B126D7E0F994}"/>
                  </a:ext>
                </a:extLst>
              </p:cNvPr>
              <p:cNvSpPr/>
              <p:nvPr/>
            </p:nvSpPr>
            <p:spPr>
              <a:xfrm>
                <a:off x="591167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4" name="Freeform: Shape 13">
                <a:extLst>
                  <a:ext uri="{FF2B5EF4-FFF2-40B4-BE49-F238E27FC236}">
                    <a16:creationId xmlns:a16="http://schemas.microsoft.com/office/drawing/2014/main" id="{09F7803F-CA4C-E0AE-6E6C-E2A985DC8DA5}"/>
                  </a:ext>
                </a:extLst>
              </p:cNvPr>
              <p:cNvSpPr/>
              <p:nvPr/>
            </p:nvSpPr>
            <p:spPr>
              <a:xfrm>
                <a:off x="597082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5" name="Freeform: Shape 14">
                <a:extLst>
                  <a:ext uri="{FF2B5EF4-FFF2-40B4-BE49-F238E27FC236}">
                    <a16:creationId xmlns:a16="http://schemas.microsoft.com/office/drawing/2014/main" id="{B7D8D42E-5678-9A3C-665F-9D92F7C5649F}"/>
                  </a:ext>
                </a:extLst>
              </p:cNvPr>
              <p:cNvSpPr/>
              <p:nvPr/>
            </p:nvSpPr>
            <p:spPr>
              <a:xfrm>
                <a:off x="6030074"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6" name="Freeform: Shape 15">
                <a:extLst>
                  <a:ext uri="{FF2B5EF4-FFF2-40B4-BE49-F238E27FC236}">
                    <a16:creationId xmlns:a16="http://schemas.microsoft.com/office/drawing/2014/main" id="{B0D62F97-485F-6CD9-3E88-D19E18F7096A}"/>
                  </a:ext>
                </a:extLst>
              </p:cNvPr>
              <p:cNvSpPr/>
              <p:nvPr/>
            </p:nvSpPr>
            <p:spPr>
              <a:xfrm>
                <a:off x="608922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7" name="Freeform: Shape 16">
                <a:extLst>
                  <a:ext uri="{FF2B5EF4-FFF2-40B4-BE49-F238E27FC236}">
                    <a16:creationId xmlns:a16="http://schemas.microsoft.com/office/drawing/2014/main" id="{80B020FA-9115-0926-B884-8C2351BC48F1}"/>
                  </a:ext>
                </a:extLst>
              </p:cNvPr>
              <p:cNvSpPr/>
              <p:nvPr/>
            </p:nvSpPr>
            <p:spPr>
              <a:xfrm>
                <a:off x="5734038" y="312628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18" name="Freeform: Shape 17">
                <a:extLst>
                  <a:ext uri="{FF2B5EF4-FFF2-40B4-BE49-F238E27FC236}">
                    <a16:creationId xmlns:a16="http://schemas.microsoft.com/office/drawing/2014/main" id="{10B86512-3978-B416-48C9-290F24E2F5A4}"/>
                  </a:ext>
                </a:extLst>
              </p:cNvPr>
              <p:cNvSpPr/>
              <p:nvPr/>
            </p:nvSpPr>
            <p:spPr>
              <a:xfrm>
                <a:off x="5793283" y="312628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9" name="Freeform: Shape 18">
                <a:extLst>
                  <a:ext uri="{FF2B5EF4-FFF2-40B4-BE49-F238E27FC236}">
                    <a16:creationId xmlns:a16="http://schemas.microsoft.com/office/drawing/2014/main" id="{98C78EC9-772B-2F47-4564-75F323F8E3E6}"/>
                  </a:ext>
                </a:extLst>
              </p:cNvPr>
              <p:cNvSpPr/>
              <p:nvPr/>
            </p:nvSpPr>
            <p:spPr>
              <a:xfrm>
                <a:off x="5852433"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0" name="Freeform: Shape 19">
                <a:extLst>
                  <a:ext uri="{FF2B5EF4-FFF2-40B4-BE49-F238E27FC236}">
                    <a16:creationId xmlns:a16="http://schemas.microsoft.com/office/drawing/2014/main" id="{BC77AEC6-7B71-1ED9-28E0-D80A6271E69D}"/>
                  </a:ext>
                </a:extLst>
              </p:cNvPr>
              <p:cNvSpPr/>
              <p:nvPr/>
            </p:nvSpPr>
            <p:spPr>
              <a:xfrm>
                <a:off x="591167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1" name="Freeform: Shape 20">
                <a:extLst>
                  <a:ext uri="{FF2B5EF4-FFF2-40B4-BE49-F238E27FC236}">
                    <a16:creationId xmlns:a16="http://schemas.microsoft.com/office/drawing/2014/main" id="{8A2D4486-C3DB-B87A-EF24-02A2C21C1669}"/>
                  </a:ext>
                </a:extLst>
              </p:cNvPr>
              <p:cNvSpPr/>
              <p:nvPr/>
            </p:nvSpPr>
            <p:spPr>
              <a:xfrm>
                <a:off x="597082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2" name="Freeform: Shape 21">
                <a:extLst>
                  <a:ext uri="{FF2B5EF4-FFF2-40B4-BE49-F238E27FC236}">
                    <a16:creationId xmlns:a16="http://schemas.microsoft.com/office/drawing/2014/main" id="{E15EC540-78BC-F204-B3B8-9870C644DB53}"/>
                  </a:ext>
                </a:extLst>
              </p:cNvPr>
              <p:cNvSpPr/>
              <p:nvPr/>
            </p:nvSpPr>
            <p:spPr>
              <a:xfrm>
                <a:off x="6030073" y="312628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23" name="Freeform: Shape 22">
                <a:extLst>
                  <a:ext uri="{FF2B5EF4-FFF2-40B4-BE49-F238E27FC236}">
                    <a16:creationId xmlns:a16="http://schemas.microsoft.com/office/drawing/2014/main" id="{4B7DD722-E1FC-B066-9C3F-E971002304D2}"/>
                  </a:ext>
                </a:extLst>
              </p:cNvPr>
              <p:cNvSpPr/>
              <p:nvPr/>
            </p:nvSpPr>
            <p:spPr>
              <a:xfrm>
                <a:off x="6089224"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4" name="Freeform: Shape 23">
                <a:extLst>
                  <a:ext uri="{FF2B5EF4-FFF2-40B4-BE49-F238E27FC236}">
                    <a16:creationId xmlns:a16="http://schemas.microsoft.com/office/drawing/2014/main" id="{E01FD0DF-A367-DA32-E568-F664E5FA03F7}"/>
                  </a:ext>
                </a:extLst>
              </p:cNvPr>
              <p:cNvSpPr/>
              <p:nvPr/>
            </p:nvSpPr>
            <p:spPr>
              <a:xfrm>
                <a:off x="5734038" y="318543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25" name="Freeform: Shape 24">
                <a:extLst>
                  <a:ext uri="{FF2B5EF4-FFF2-40B4-BE49-F238E27FC236}">
                    <a16:creationId xmlns:a16="http://schemas.microsoft.com/office/drawing/2014/main" id="{97E14D31-0532-49B3-2E85-5605B0918768}"/>
                  </a:ext>
                </a:extLst>
              </p:cNvPr>
              <p:cNvSpPr/>
              <p:nvPr/>
            </p:nvSpPr>
            <p:spPr>
              <a:xfrm>
                <a:off x="5793283"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26" name="Freeform: Shape 25">
                <a:extLst>
                  <a:ext uri="{FF2B5EF4-FFF2-40B4-BE49-F238E27FC236}">
                    <a16:creationId xmlns:a16="http://schemas.microsoft.com/office/drawing/2014/main" id="{396B5B78-A572-202F-E220-AE903A5FBB8D}"/>
                  </a:ext>
                </a:extLst>
              </p:cNvPr>
              <p:cNvSpPr/>
              <p:nvPr/>
            </p:nvSpPr>
            <p:spPr>
              <a:xfrm>
                <a:off x="5852433"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7" name="Freeform: Shape 26">
                <a:extLst>
                  <a:ext uri="{FF2B5EF4-FFF2-40B4-BE49-F238E27FC236}">
                    <a16:creationId xmlns:a16="http://schemas.microsoft.com/office/drawing/2014/main" id="{44DE52D6-2132-8A2A-C61F-5B1D5DEA444E}"/>
                  </a:ext>
                </a:extLst>
              </p:cNvPr>
              <p:cNvSpPr/>
              <p:nvPr/>
            </p:nvSpPr>
            <p:spPr>
              <a:xfrm>
                <a:off x="591167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8" name="Freeform: Shape 27">
                <a:extLst>
                  <a:ext uri="{FF2B5EF4-FFF2-40B4-BE49-F238E27FC236}">
                    <a16:creationId xmlns:a16="http://schemas.microsoft.com/office/drawing/2014/main" id="{B5476F39-8A08-11F9-B354-738A36DE1664}"/>
                  </a:ext>
                </a:extLst>
              </p:cNvPr>
              <p:cNvSpPr/>
              <p:nvPr/>
            </p:nvSpPr>
            <p:spPr>
              <a:xfrm>
                <a:off x="597082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9" name="Freeform: Shape 28">
                <a:extLst>
                  <a:ext uri="{FF2B5EF4-FFF2-40B4-BE49-F238E27FC236}">
                    <a16:creationId xmlns:a16="http://schemas.microsoft.com/office/drawing/2014/main" id="{39DD29D5-6481-ADEF-B2D5-56610140A20D}"/>
                  </a:ext>
                </a:extLst>
              </p:cNvPr>
              <p:cNvSpPr/>
              <p:nvPr/>
            </p:nvSpPr>
            <p:spPr>
              <a:xfrm>
                <a:off x="6030074"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30" name="Freeform: Shape 29">
                <a:extLst>
                  <a:ext uri="{FF2B5EF4-FFF2-40B4-BE49-F238E27FC236}">
                    <a16:creationId xmlns:a16="http://schemas.microsoft.com/office/drawing/2014/main" id="{A32EEBD1-C262-13BE-F2E1-0A47EC4FF529}"/>
                  </a:ext>
                </a:extLst>
              </p:cNvPr>
              <p:cNvSpPr/>
              <p:nvPr/>
            </p:nvSpPr>
            <p:spPr>
              <a:xfrm>
                <a:off x="6089224"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7C459EA6-8DC8-1593-B832-5A3B7D2590E2}"/>
                  </a:ext>
                </a:extLst>
              </p:cNvPr>
              <p:cNvSpPr/>
              <p:nvPr/>
            </p:nvSpPr>
            <p:spPr>
              <a:xfrm>
                <a:off x="5734038" y="324467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AF5BB1B5-E30A-625B-6867-6F6A400FC6ED}"/>
                  </a:ext>
                </a:extLst>
              </p:cNvPr>
              <p:cNvSpPr/>
              <p:nvPr/>
            </p:nvSpPr>
            <p:spPr>
              <a:xfrm>
                <a:off x="5793283" y="3244677"/>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3" name="Freeform: Shape 32">
                <a:extLst>
                  <a:ext uri="{FF2B5EF4-FFF2-40B4-BE49-F238E27FC236}">
                    <a16:creationId xmlns:a16="http://schemas.microsoft.com/office/drawing/2014/main" id="{EBB4F8D0-449A-21A1-FCD6-8265D4A2D9F7}"/>
                  </a:ext>
                </a:extLst>
              </p:cNvPr>
              <p:cNvSpPr/>
              <p:nvPr/>
            </p:nvSpPr>
            <p:spPr>
              <a:xfrm>
                <a:off x="5852433"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C56228A7-3C11-FC5A-F413-BDC1E4205CC6}"/>
                  </a:ext>
                </a:extLst>
              </p:cNvPr>
              <p:cNvSpPr/>
              <p:nvPr/>
            </p:nvSpPr>
            <p:spPr>
              <a:xfrm>
                <a:off x="591167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76B7061F-4C96-738B-2BF7-7D0B88D08ED8}"/>
                  </a:ext>
                </a:extLst>
              </p:cNvPr>
              <p:cNvSpPr/>
              <p:nvPr/>
            </p:nvSpPr>
            <p:spPr>
              <a:xfrm>
                <a:off x="597082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6" name="Freeform: Shape 35">
                <a:extLst>
                  <a:ext uri="{FF2B5EF4-FFF2-40B4-BE49-F238E27FC236}">
                    <a16:creationId xmlns:a16="http://schemas.microsoft.com/office/drawing/2014/main" id="{2EC03746-9C3C-C786-96FE-B80EB58C8E5C}"/>
                  </a:ext>
                </a:extLst>
              </p:cNvPr>
              <p:cNvSpPr/>
              <p:nvPr/>
            </p:nvSpPr>
            <p:spPr>
              <a:xfrm>
                <a:off x="6030073" y="324467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7" name="Freeform: Shape 36">
                <a:extLst>
                  <a:ext uri="{FF2B5EF4-FFF2-40B4-BE49-F238E27FC236}">
                    <a16:creationId xmlns:a16="http://schemas.microsoft.com/office/drawing/2014/main" id="{A2478523-B343-2E91-640F-0BBE75C6FF08}"/>
                  </a:ext>
                </a:extLst>
              </p:cNvPr>
              <p:cNvSpPr/>
              <p:nvPr/>
            </p:nvSpPr>
            <p:spPr>
              <a:xfrm>
                <a:off x="6089224"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8" name="Freeform: Shape 37">
                <a:extLst>
                  <a:ext uri="{FF2B5EF4-FFF2-40B4-BE49-F238E27FC236}">
                    <a16:creationId xmlns:a16="http://schemas.microsoft.com/office/drawing/2014/main" id="{2F3D41FF-3CF0-F714-ABB7-30CC8373F870}"/>
                  </a:ext>
                </a:extLst>
              </p:cNvPr>
              <p:cNvSpPr/>
              <p:nvPr/>
            </p:nvSpPr>
            <p:spPr>
              <a:xfrm>
                <a:off x="5734038" y="330382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39" name="Freeform: Shape 38">
                <a:extLst>
                  <a:ext uri="{FF2B5EF4-FFF2-40B4-BE49-F238E27FC236}">
                    <a16:creationId xmlns:a16="http://schemas.microsoft.com/office/drawing/2014/main" id="{E94D193C-A466-22A1-2E52-45AC181117E2}"/>
                  </a:ext>
                </a:extLst>
              </p:cNvPr>
              <p:cNvSpPr/>
              <p:nvPr/>
            </p:nvSpPr>
            <p:spPr>
              <a:xfrm>
                <a:off x="5793283"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0" name="Freeform: Shape 39">
                <a:extLst>
                  <a:ext uri="{FF2B5EF4-FFF2-40B4-BE49-F238E27FC236}">
                    <a16:creationId xmlns:a16="http://schemas.microsoft.com/office/drawing/2014/main" id="{AB8A2426-AACF-381A-9800-B11248F3C7EE}"/>
                  </a:ext>
                </a:extLst>
              </p:cNvPr>
              <p:cNvSpPr/>
              <p:nvPr/>
            </p:nvSpPr>
            <p:spPr>
              <a:xfrm>
                <a:off x="5852433"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1" name="Freeform: Shape 40">
                <a:extLst>
                  <a:ext uri="{FF2B5EF4-FFF2-40B4-BE49-F238E27FC236}">
                    <a16:creationId xmlns:a16="http://schemas.microsoft.com/office/drawing/2014/main" id="{0AF0AFC6-54FE-CFFB-45DD-40F2F0192757}"/>
                  </a:ext>
                </a:extLst>
              </p:cNvPr>
              <p:cNvSpPr/>
              <p:nvPr/>
            </p:nvSpPr>
            <p:spPr>
              <a:xfrm>
                <a:off x="591167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2" name="Freeform: Shape 41">
                <a:extLst>
                  <a:ext uri="{FF2B5EF4-FFF2-40B4-BE49-F238E27FC236}">
                    <a16:creationId xmlns:a16="http://schemas.microsoft.com/office/drawing/2014/main" id="{AB8FB943-FBD5-0C21-2331-CC236587CF18}"/>
                  </a:ext>
                </a:extLst>
              </p:cNvPr>
              <p:cNvSpPr/>
              <p:nvPr/>
            </p:nvSpPr>
            <p:spPr>
              <a:xfrm>
                <a:off x="597082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3" name="Freeform: Shape 42">
                <a:extLst>
                  <a:ext uri="{FF2B5EF4-FFF2-40B4-BE49-F238E27FC236}">
                    <a16:creationId xmlns:a16="http://schemas.microsoft.com/office/drawing/2014/main" id="{4ECD284D-D734-AB8F-F70D-2728554E04F2}"/>
                  </a:ext>
                </a:extLst>
              </p:cNvPr>
              <p:cNvSpPr/>
              <p:nvPr/>
            </p:nvSpPr>
            <p:spPr>
              <a:xfrm>
                <a:off x="6030073" y="330382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4" name="Freeform: Shape 43">
                <a:extLst>
                  <a:ext uri="{FF2B5EF4-FFF2-40B4-BE49-F238E27FC236}">
                    <a16:creationId xmlns:a16="http://schemas.microsoft.com/office/drawing/2014/main" id="{54208592-141A-974F-64C4-36C692FF3F59}"/>
                  </a:ext>
                </a:extLst>
              </p:cNvPr>
              <p:cNvSpPr/>
              <p:nvPr/>
            </p:nvSpPr>
            <p:spPr>
              <a:xfrm>
                <a:off x="608922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5" name="Freeform: Shape 44">
                <a:extLst>
                  <a:ext uri="{FF2B5EF4-FFF2-40B4-BE49-F238E27FC236}">
                    <a16:creationId xmlns:a16="http://schemas.microsoft.com/office/drawing/2014/main" id="{B5AE6EE5-BA2B-6839-6964-A98A70246283}"/>
                  </a:ext>
                </a:extLst>
              </p:cNvPr>
              <p:cNvSpPr/>
              <p:nvPr/>
            </p:nvSpPr>
            <p:spPr>
              <a:xfrm>
                <a:off x="5734038" y="3363074"/>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46" name="Freeform: Shape 45">
                <a:extLst>
                  <a:ext uri="{FF2B5EF4-FFF2-40B4-BE49-F238E27FC236}">
                    <a16:creationId xmlns:a16="http://schemas.microsoft.com/office/drawing/2014/main" id="{53D38016-35AF-EE7D-3D26-6C63C3239B93}"/>
                  </a:ext>
                </a:extLst>
              </p:cNvPr>
              <p:cNvSpPr/>
              <p:nvPr/>
            </p:nvSpPr>
            <p:spPr>
              <a:xfrm>
                <a:off x="5793283"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7" name="Freeform: Shape 46">
                <a:extLst>
                  <a:ext uri="{FF2B5EF4-FFF2-40B4-BE49-F238E27FC236}">
                    <a16:creationId xmlns:a16="http://schemas.microsoft.com/office/drawing/2014/main" id="{12FC6376-B426-D470-03D6-A12F8A5B4CA5}"/>
                  </a:ext>
                </a:extLst>
              </p:cNvPr>
              <p:cNvSpPr/>
              <p:nvPr/>
            </p:nvSpPr>
            <p:spPr>
              <a:xfrm>
                <a:off x="5852433"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8" name="Freeform: Shape 47">
                <a:extLst>
                  <a:ext uri="{FF2B5EF4-FFF2-40B4-BE49-F238E27FC236}">
                    <a16:creationId xmlns:a16="http://schemas.microsoft.com/office/drawing/2014/main" id="{AF05C3C4-3DF1-6BFF-44BA-DDBC36FCBBA7}"/>
                  </a:ext>
                </a:extLst>
              </p:cNvPr>
              <p:cNvSpPr/>
              <p:nvPr/>
            </p:nvSpPr>
            <p:spPr>
              <a:xfrm>
                <a:off x="591167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9" name="Freeform: Shape 48">
                <a:extLst>
                  <a:ext uri="{FF2B5EF4-FFF2-40B4-BE49-F238E27FC236}">
                    <a16:creationId xmlns:a16="http://schemas.microsoft.com/office/drawing/2014/main" id="{5026E3CE-B783-B9CB-434D-BA6161463984}"/>
                  </a:ext>
                </a:extLst>
              </p:cNvPr>
              <p:cNvSpPr/>
              <p:nvPr/>
            </p:nvSpPr>
            <p:spPr>
              <a:xfrm>
                <a:off x="597082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48A918C7-DD56-C822-2942-F7499B32C173}"/>
                  </a:ext>
                </a:extLst>
              </p:cNvPr>
              <p:cNvSpPr/>
              <p:nvPr/>
            </p:nvSpPr>
            <p:spPr>
              <a:xfrm>
                <a:off x="6030073" y="3363074"/>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5793EF04-E5F5-4E1B-B7FF-FE2F8C786FF2}"/>
                  </a:ext>
                </a:extLst>
              </p:cNvPr>
              <p:cNvSpPr/>
              <p:nvPr/>
            </p:nvSpPr>
            <p:spPr>
              <a:xfrm>
                <a:off x="608922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8C64B814-4A31-E636-CC20-98C12B557FBA}"/>
                  </a:ext>
                </a:extLst>
              </p:cNvPr>
              <p:cNvSpPr/>
              <p:nvPr/>
            </p:nvSpPr>
            <p:spPr>
              <a:xfrm>
                <a:off x="5734038" y="34222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46CB2209-E7B7-9741-E72A-440F55DB2EBA}"/>
                  </a:ext>
                </a:extLst>
              </p:cNvPr>
              <p:cNvSpPr/>
              <p:nvPr/>
            </p:nvSpPr>
            <p:spPr>
              <a:xfrm>
                <a:off x="5793283"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722DBC58-440C-9CD9-EC61-16CAAC762274}"/>
                  </a:ext>
                </a:extLst>
              </p:cNvPr>
              <p:cNvSpPr/>
              <p:nvPr/>
            </p:nvSpPr>
            <p:spPr>
              <a:xfrm>
                <a:off x="5852433"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612F73BB-3190-411A-EC75-25F9ACCFE115}"/>
                  </a:ext>
                </a:extLst>
              </p:cNvPr>
              <p:cNvSpPr/>
              <p:nvPr/>
            </p:nvSpPr>
            <p:spPr>
              <a:xfrm>
                <a:off x="591167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6" name="Freeform: Shape 55">
                <a:extLst>
                  <a:ext uri="{FF2B5EF4-FFF2-40B4-BE49-F238E27FC236}">
                    <a16:creationId xmlns:a16="http://schemas.microsoft.com/office/drawing/2014/main" id="{B0D9D818-7EEA-9511-B3AF-C5A891641299}"/>
                  </a:ext>
                </a:extLst>
              </p:cNvPr>
              <p:cNvSpPr/>
              <p:nvPr/>
            </p:nvSpPr>
            <p:spPr>
              <a:xfrm>
                <a:off x="597082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7" name="Freeform: Shape 56">
                <a:extLst>
                  <a:ext uri="{FF2B5EF4-FFF2-40B4-BE49-F238E27FC236}">
                    <a16:creationId xmlns:a16="http://schemas.microsoft.com/office/drawing/2014/main" id="{0A5724E8-CDC3-4413-D9AE-D28D1EFDF419}"/>
                  </a:ext>
                </a:extLst>
              </p:cNvPr>
              <p:cNvSpPr/>
              <p:nvPr/>
            </p:nvSpPr>
            <p:spPr>
              <a:xfrm>
                <a:off x="6030073" y="34222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C4BC966E-BAF0-D3BC-1BC2-99360A54D18A}"/>
                  </a:ext>
                </a:extLst>
              </p:cNvPr>
              <p:cNvSpPr/>
              <p:nvPr/>
            </p:nvSpPr>
            <p:spPr>
              <a:xfrm>
                <a:off x="608922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9" name="Freeform: Shape 58">
                <a:extLst>
                  <a:ext uri="{FF2B5EF4-FFF2-40B4-BE49-F238E27FC236}">
                    <a16:creationId xmlns:a16="http://schemas.microsoft.com/office/drawing/2014/main" id="{6233F7F6-11E5-6E05-31FB-E9A825E96592}"/>
                  </a:ext>
                </a:extLst>
              </p:cNvPr>
              <p:cNvSpPr/>
              <p:nvPr/>
            </p:nvSpPr>
            <p:spPr>
              <a:xfrm>
                <a:off x="6148469"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60" name="Freeform: Shape 59">
                <a:extLst>
                  <a:ext uri="{FF2B5EF4-FFF2-40B4-BE49-F238E27FC236}">
                    <a16:creationId xmlns:a16="http://schemas.microsoft.com/office/drawing/2014/main" id="{BFCFFDAB-74BF-6DEF-D875-D6778A6CABC9}"/>
                  </a:ext>
                </a:extLst>
              </p:cNvPr>
              <p:cNvSpPr/>
              <p:nvPr/>
            </p:nvSpPr>
            <p:spPr>
              <a:xfrm>
                <a:off x="620762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13BC8258-AF42-AEEA-13E1-BAB205481DBB}"/>
                  </a:ext>
                </a:extLst>
              </p:cNvPr>
              <p:cNvSpPr/>
              <p:nvPr/>
            </p:nvSpPr>
            <p:spPr>
              <a:xfrm>
                <a:off x="6266865" y="3067039"/>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5F546D00-5194-211F-4E08-008BD9A00D23}"/>
                  </a:ext>
                </a:extLst>
              </p:cNvPr>
              <p:cNvSpPr/>
              <p:nvPr/>
            </p:nvSpPr>
            <p:spPr>
              <a:xfrm>
                <a:off x="632601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5BA497D9-56EF-EC52-5DF4-31FA7D238315}"/>
                  </a:ext>
                </a:extLst>
              </p:cNvPr>
              <p:cNvSpPr/>
              <p:nvPr/>
            </p:nvSpPr>
            <p:spPr>
              <a:xfrm>
                <a:off x="638526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2DB8A938-0E97-248A-48B4-CD22AC521C56}"/>
                  </a:ext>
                </a:extLst>
              </p:cNvPr>
              <p:cNvSpPr/>
              <p:nvPr/>
            </p:nvSpPr>
            <p:spPr>
              <a:xfrm>
                <a:off x="644441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F142B5AB-44B3-6609-66B7-13009A3039FF}"/>
                  </a:ext>
                </a:extLst>
              </p:cNvPr>
              <p:cNvSpPr/>
              <p:nvPr/>
            </p:nvSpPr>
            <p:spPr>
              <a:xfrm>
                <a:off x="6148469" y="312628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66" name="Freeform: Shape 65">
                <a:extLst>
                  <a:ext uri="{FF2B5EF4-FFF2-40B4-BE49-F238E27FC236}">
                    <a16:creationId xmlns:a16="http://schemas.microsoft.com/office/drawing/2014/main" id="{7C0934EE-0CF9-DEA9-D7F5-27228D504346}"/>
                  </a:ext>
                </a:extLst>
              </p:cNvPr>
              <p:cNvSpPr/>
              <p:nvPr/>
            </p:nvSpPr>
            <p:spPr>
              <a:xfrm>
                <a:off x="620762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67" name="Freeform: Shape 66">
                <a:extLst>
                  <a:ext uri="{FF2B5EF4-FFF2-40B4-BE49-F238E27FC236}">
                    <a16:creationId xmlns:a16="http://schemas.microsoft.com/office/drawing/2014/main" id="{4A592D48-127F-D79E-A2FF-89A3111D30BD}"/>
                  </a:ext>
                </a:extLst>
              </p:cNvPr>
              <p:cNvSpPr/>
              <p:nvPr/>
            </p:nvSpPr>
            <p:spPr>
              <a:xfrm>
                <a:off x="6266865" y="312628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68" name="Freeform: Shape 67">
                <a:extLst>
                  <a:ext uri="{FF2B5EF4-FFF2-40B4-BE49-F238E27FC236}">
                    <a16:creationId xmlns:a16="http://schemas.microsoft.com/office/drawing/2014/main" id="{E23EA331-C587-2860-3356-AE3078769A90}"/>
                  </a:ext>
                </a:extLst>
              </p:cNvPr>
              <p:cNvSpPr/>
              <p:nvPr/>
            </p:nvSpPr>
            <p:spPr>
              <a:xfrm>
                <a:off x="6326014"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69" name="Freeform: Shape 68">
                <a:extLst>
                  <a:ext uri="{FF2B5EF4-FFF2-40B4-BE49-F238E27FC236}">
                    <a16:creationId xmlns:a16="http://schemas.microsoft.com/office/drawing/2014/main" id="{1302EED7-C3A3-F4D3-9D06-2D8401E56D16}"/>
                  </a:ext>
                </a:extLst>
              </p:cNvPr>
              <p:cNvSpPr/>
              <p:nvPr/>
            </p:nvSpPr>
            <p:spPr>
              <a:xfrm>
                <a:off x="638526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70" name="Freeform: Shape 69">
                <a:extLst>
                  <a:ext uri="{FF2B5EF4-FFF2-40B4-BE49-F238E27FC236}">
                    <a16:creationId xmlns:a16="http://schemas.microsoft.com/office/drawing/2014/main" id="{4CED751A-BA57-B0C7-EDC5-652B2660C8D8}"/>
                  </a:ext>
                </a:extLst>
              </p:cNvPr>
              <p:cNvSpPr/>
              <p:nvPr/>
            </p:nvSpPr>
            <p:spPr>
              <a:xfrm>
                <a:off x="6444410" y="312628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71" name="Freeform: Shape 70">
                <a:extLst>
                  <a:ext uri="{FF2B5EF4-FFF2-40B4-BE49-F238E27FC236}">
                    <a16:creationId xmlns:a16="http://schemas.microsoft.com/office/drawing/2014/main" id="{DE6AB2C6-6D3F-55C5-BEF9-45030490C0C9}"/>
                  </a:ext>
                </a:extLst>
              </p:cNvPr>
              <p:cNvSpPr/>
              <p:nvPr/>
            </p:nvSpPr>
            <p:spPr>
              <a:xfrm>
                <a:off x="6148469" y="3185433"/>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72" name="Freeform: Shape 71">
                <a:extLst>
                  <a:ext uri="{FF2B5EF4-FFF2-40B4-BE49-F238E27FC236}">
                    <a16:creationId xmlns:a16="http://schemas.microsoft.com/office/drawing/2014/main" id="{EA7B59D8-6508-33D6-FC24-062A7EA4E913}"/>
                  </a:ext>
                </a:extLst>
              </p:cNvPr>
              <p:cNvSpPr/>
              <p:nvPr/>
            </p:nvSpPr>
            <p:spPr>
              <a:xfrm>
                <a:off x="620762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73" name="Freeform: Shape 72">
                <a:extLst>
                  <a:ext uri="{FF2B5EF4-FFF2-40B4-BE49-F238E27FC236}">
                    <a16:creationId xmlns:a16="http://schemas.microsoft.com/office/drawing/2014/main" id="{91CD14DE-41A4-20FA-076E-0946490349E4}"/>
                  </a:ext>
                </a:extLst>
              </p:cNvPr>
              <p:cNvSpPr/>
              <p:nvPr/>
            </p:nvSpPr>
            <p:spPr>
              <a:xfrm>
                <a:off x="6266865" y="3185433"/>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74" name="Freeform: Shape 73">
                <a:extLst>
                  <a:ext uri="{FF2B5EF4-FFF2-40B4-BE49-F238E27FC236}">
                    <a16:creationId xmlns:a16="http://schemas.microsoft.com/office/drawing/2014/main" id="{72AD3D06-2296-5D51-F62D-0A5365B997B9}"/>
                  </a:ext>
                </a:extLst>
              </p:cNvPr>
              <p:cNvSpPr/>
              <p:nvPr/>
            </p:nvSpPr>
            <p:spPr>
              <a:xfrm>
                <a:off x="6326014"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75" name="Freeform: Shape 74">
                <a:extLst>
                  <a:ext uri="{FF2B5EF4-FFF2-40B4-BE49-F238E27FC236}">
                    <a16:creationId xmlns:a16="http://schemas.microsoft.com/office/drawing/2014/main" id="{CC025F8E-00EC-2106-6C04-6EF791A92231}"/>
                  </a:ext>
                </a:extLst>
              </p:cNvPr>
              <p:cNvSpPr/>
              <p:nvPr/>
            </p:nvSpPr>
            <p:spPr>
              <a:xfrm>
                <a:off x="638526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76" name="Freeform: Shape 75">
                <a:extLst>
                  <a:ext uri="{FF2B5EF4-FFF2-40B4-BE49-F238E27FC236}">
                    <a16:creationId xmlns:a16="http://schemas.microsoft.com/office/drawing/2014/main" id="{D749DA36-B544-3ED7-CEC3-F30C6A8A1B68}"/>
                  </a:ext>
                </a:extLst>
              </p:cNvPr>
              <p:cNvSpPr/>
              <p:nvPr/>
            </p:nvSpPr>
            <p:spPr>
              <a:xfrm>
                <a:off x="6444410" y="318543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77" name="Freeform: Shape 76">
                <a:extLst>
                  <a:ext uri="{FF2B5EF4-FFF2-40B4-BE49-F238E27FC236}">
                    <a16:creationId xmlns:a16="http://schemas.microsoft.com/office/drawing/2014/main" id="{05A8AD83-6B4A-A720-C2FD-0AD436D4FE82}"/>
                  </a:ext>
                </a:extLst>
              </p:cNvPr>
              <p:cNvSpPr/>
              <p:nvPr/>
            </p:nvSpPr>
            <p:spPr>
              <a:xfrm>
                <a:off x="6148469" y="3244676"/>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78" name="Freeform: Shape 77">
                <a:extLst>
                  <a:ext uri="{FF2B5EF4-FFF2-40B4-BE49-F238E27FC236}">
                    <a16:creationId xmlns:a16="http://schemas.microsoft.com/office/drawing/2014/main" id="{E28BE475-19B4-0844-8152-FF8A3F843F5F}"/>
                  </a:ext>
                </a:extLst>
              </p:cNvPr>
              <p:cNvSpPr/>
              <p:nvPr/>
            </p:nvSpPr>
            <p:spPr>
              <a:xfrm>
                <a:off x="620762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79" name="Freeform: Shape 78">
                <a:extLst>
                  <a:ext uri="{FF2B5EF4-FFF2-40B4-BE49-F238E27FC236}">
                    <a16:creationId xmlns:a16="http://schemas.microsoft.com/office/drawing/2014/main" id="{8880648D-D070-CCD0-1D90-C81BABD924DC}"/>
                  </a:ext>
                </a:extLst>
              </p:cNvPr>
              <p:cNvSpPr/>
              <p:nvPr/>
            </p:nvSpPr>
            <p:spPr>
              <a:xfrm>
                <a:off x="6266865" y="3244676"/>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80" name="Freeform: Shape 79">
                <a:extLst>
                  <a:ext uri="{FF2B5EF4-FFF2-40B4-BE49-F238E27FC236}">
                    <a16:creationId xmlns:a16="http://schemas.microsoft.com/office/drawing/2014/main" id="{A4FB9416-BA25-A4DF-B3DF-BCF159B3AF93}"/>
                  </a:ext>
                </a:extLst>
              </p:cNvPr>
              <p:cNvSpPr/>
              <p:nvPr/>
            </p:nvSpPr>
            <p:spPr>
              <a:xfrm>
                <a:off x="6326014"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81" name="Freeform: Shape 80">
                <a:extLst>
                  <a:ext uri="{FF2B5EF4-FFF2-40B4-BE49-F238E27FC236}">
                    <a16:creationId xmlns:a16="http://schemas.microsoft.com/office/drawing/2014/main" id="{7FD06AE2-D060-227D-FB4B-656BFEA4DFAA}"/>
                  </a:ext>
                </a:extLst>
              </p:cNvPr>
              <p:cNvSpPr/>
              <p:nvPr/>
            </p:nvSpPr>
            <p:spPr>
              <a:xfrm>
                <a:off x="638526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82" name="Freeform: Shape 81">
                <a:extLst>
                  <a:ext uri="{FF2B5EF4-FFF2-40B4-BE49-F238E27FC236}">
                    <a16:creationId xmlns:a16="http://schemas.microsoft.com/office/drawing/2014/main" id="{A1868279-3E83-058F-9EF5-23ED0132A2FD}"/>
                  </a:ext>
                </a:extLst>
              </p:cNvPr>
              <p:cNvSpPr/>
              <p:nvPr/>
            </p:nvSpPr>
            <p:spPr>
              <a:xfrm>
                <a:off x="6444410" y="32446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83" name="Freeform: Shape 82">
                <a:extLst>
                  <a:ext uri="{FF2B5EF4-FFF2-40B4-BE49-F238E27FC236}">
                    <a16:creationId xmlns:a16="http://schemas.microsoft.com/office/drawing/2014/main" id="{67923501-988A-4EE4-9FC5-6D7CB3BAD91E}"/>
                  </a:ext>
                </a:extLst>
              </p:cNvPr>
              <p:cNvSpPr/>
              <p:nvPr/>
            </p:nvSpPr>
            <p:spPr>
              <a:xfrm>
                <a:off x="6148469"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84" name="Freeform: Shape 83">
                <a:extLst>
                  <a:ext uri="{FF2B5EF4-FFF2-40B4-BE49-F238E27FC236}">
                    <a16:creationId xmlns:a16="http://schemas.microsoft.com/office/drawing/2014/main" id="{73026999-2934-1E0C-2DCF-16565AFBE36F}"/>
                  </a:ext>
                </a:extLst>
              </p:cNvPr>
              <p:cNvSpPr/>
              <p:nvPr/>
            </p:nvSpPr>
            <p:spPr>
              <a:xfrm>
                <a:off x="620762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85" name="Freeform: Shape 84">
                <a:extLst>
                  <a:ext uri="{FF2B5EF4-FFF2-40B4-BE49-F238E27FC236}">
                    <a16:creationId xmlns:a16="http://schemas.microsoft.com/office/drawing/2014/main" id="{A520BB6D-C295-3914-6163-7A608B1EB984}"/>
                  </a:ext>
                </a:extLst>
              </p:cNvPr>
              <p:cNvSpPr/>
              <p:nvPr/>
            </p:nvSpPr>
            <p:spPr>
              <a:xfrm>
                <a:off x="6266865" y="330382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86" name="Freeform: Shape 85">
                <a:extLst>
                  <a:ext uri="{FF2B5EF4-FFF2-40B4-BE49-F238E27FC236}">
                    <a16:creationId xmlns:a16="http://schemas.microsoft.com/office/drawing/2014/main" id="{C553BDBB-5519-6DE7-FCBA-B4AD3C1D8B31}"/>
                  </a:ext>
                </a:extLst>
              </p:cNvPr>
              <p:cNvSpPr/>
              <p:nvPr/>
            </p:nvSpPr>
            <p:spPr>
              <a:xfrm>
                <a:off x="632601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87" name="Freeform: Shape 86">
                <a:extLst>
                  <a:ext uri="{FF2B5EF4-FFF2-40B4-BE49-F238E27FC236}">
                    <a16:creationId xmlns:a16="http://schemas.microsoft.com/office/drawing/2014/main" id="{107D9724-2E7B-F3AF-7D60-1F417F41F427}"/>
                  </a:ext>
                </a:extLst>
              </p:cNvPr>
              <p:cNvSpPr/>
              <p:nvPr/>
            </p:nvSpPr>
            <p:spPr>
              <a:xfrm>
                <a:off x="638526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88" name="Freeform: Shape 87">
                <a:extLst>
                  <a:ext uri="{FF2B5EF4-FFF2-40B4-BE49-F238E27FC236}">
                    <a16:creationId xmlns:a16="http://schemas.microsoft.com/office/drawing/2014/main" id="{806B6476-C1BC-911A-F561-15F28DCE5451}"/>
                  </a:ext>
                </a:extLst>
              </p:cNvPr>
              <p:cNvSpPr/>
              <p:nvPr/>
            </p:nvSpPr>
            <p:spPr>
              <a:xfrm>
                <a:off x="644441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89" name="Freeform: Shape 88">
                <a:extLst>
                  <a:ext uri="{FF2B5EF4-FFF2-40B4-BE49-F238E27FC236}">
                    <a16:creationId xmlns:a16="http://schemas.microsoft.com/office/drawing/2014/main" id="{CC2C5B88-A607-B7D1-A368-94C647BA2A58}"/>
                  </a:ext>
                </a:extLst>
              </p:cNvPr>
              <p:cNvSpPr/>
              <p:nvPr/>
            </p:nvSpPr>
            <p:spPr>
              <a:xfrm>
                <a:off x="6148469"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90" name="Freeform: Shape 89">
                <a:extLst>
                  <a:ext uri="{FF2B5EF4-FFF2-40B4-BE49-F238E27FC236}">
                    <a16:creationId xmlns:a16="http://schemas.microsoft.com/office/drawing/2014/main" id="{3C553A27-0D59-87A5-855C-937A55A20645}"/>
                  </a:ext>
                </a:extLst>
              </p:cNvPr>
              <p:cNvSpPr/>
              <p:nvPr/>
            </p:nvSpPr>
            <p:spPr>
              <a:xfrm>
                <a:off x="620762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91" name="Freeform: Shape 90">
                <a:extLst>
                  <a:ext uri="{FF2B5EF4-FFF2-40B4-BE49-F238E27FC236}">
                    <a16:creationId xmlns:a16="http://schemas.microsoft.com/office/drawing/2014/main" id="{164025BB-1123-51D7-EDEA-E32436D786FE}"/>
                  </a:ext>
                </a:extLst>
              </p:cNvPr>
              <p:cNvSpPr/>
              <p:nvPr/>
            </p:nvSpPr>
            <p:spPr>
              <a:xfrm>
                <a:off x="6266865" y="3363072"/>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92" name="Freeform: Shape 91">
                <a:extLst>
                  <a:ext uri="{FF2B5EF4-FFF2-40B4-BE49-F238E27FC236}">
                    <a16:creationId xmlns:a16="http://schemas.microsoft.com/office/drawing/2014/main" id="{5874A338-46C4-9D7E-CEE1-0DC74F3F78E5}"/>
                  </a:ext>
                </a:extLst>
              </p:cNvPr>
              <p:cNvSpPr/>
              <p:nvPr/>
            </p:nvSpPr>
            <p:spPr>
              <a:xfrm>
                <a:off x="632601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93" name="Freeform: Shape 92">
                <a:extLst>
                  <a:ext uri="{FF2B5EF4-FFF2-40B4-BE49-F238E27FC236}">
                    <a16:creationId xmlns:a16="http://schemas.microsoft.com/office/drawing/2014/main" id="{4CEDB9BA-5319-E14E-08D1-9394BAA96B3A}"/>
                  </a:ext>
                </a:extLst>
              </p:cNvPr>
              <p:cNvSpPr/>
              <p:nvPr/>
            </p:nvSpPr>
            <p:spPr>
              <a:xfrm>
                <a:off x="638526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94" name="Freeform: Shape 93">
                <a:extLst>
                  <a:ext uri="{FF2B5EF4-FFF2-40B4-BE49-F238E27FC236}">
                    <a16:creationId xmlns:a16="http://schemas.microsoft.com/office/drawing/2014/main" id="{6354ED47-531F-089A-65FC-32443367A0B5}"/>
                  </a:ext>
                </a:extLst>
              </p:cNvPr>
              <p:cNvSpPr/>
              <p:nvPr/>
            </p:nvSpPr>
            <p:spPr>
              <a:xfrm>
                <a:off x="6444410" y="3363074"/>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95" name="Freeform: Shape 94">
                <a:extLst>
                  <a:ext uri="{FF2B5EF4-FFF2-40B4-BE49-F238E27FC236}">
                    <a16:creationId xmlns:a16="http://schemas.microsoft.com/office/drawing/2014/main" id="{761C8781-1677-9790-C9A0-9B872FCC0731}"/>
                  </a:ext>
                </a:extLst>
              </p:cNvPr>
              <p:cNvSpPr/>
              <p:nvPr/>
            </p:nvSpPr>
            <p:spPr>
              <a:xfrm>
                <a:off x="6148469"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96" name="Freeform: Shape 95">
                <a:extLst>
                  <a:ext uri="{FF2B5EF4-FFF2-40B4-BE49-F238E27FC236}">
                    <a16:creationId xmlns:a16="http://schemas.microsoft.com/office/drawing/2014/main" id="{F2539DEF-6329-603A-968A-F3B9BB445ABF}"/>
                  </a:ext>
                </a:extLst>
              </p:cNvPr>
              <p:cNvSpPr/>
              <p:nvPr/>
            </p:nvSpPr>
            <p:spPr>
              <a:xfrm>
                <a:off x="620762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97" name="Freeform: Shape 96">
                <a:extLst>
                  <a:ext uri="{FF2B5EF4-FFF2-40B4-BE49-F238E27FC236}">
                    <a16:creationId xmlns:a16="http://schemas.microsoft.com/office/drawing/2014/main" id="{B6E42624-C9B9-7E8C-C799-1AF95A63DCAD}"/>
                  </a:ext>
                </a:extLst>
              </p:cNvPr>
              <p:cNvSpPr/>
              <p:nvPr/>
            </p:nvSpPr>
            <p:spPr>
              <a:xfrm>
                <a:off x="6266865" y="3422225"/>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98" name="Freeform: Shape 97">
                <a:extLst>
                  <a:ext uri="{FF2B5EF4-FFF2-40B4-BE49-F238E27FC236}">
                    <a16:creationId xmlns:a16="http://schemas.microsoft.com/office/drawing/2014/main" id="{114A070C-C886-700F-0A8B-6CA1B56614B2}"/>
                  </a:ext>
                </a:extLst>
              </p:cNvPr>
              <p:cNvSpPr/>
              <p:nvPr/>
            </p:nvSpPr>
            <p:spPr>
              <a:xfrm>
                <a:off x="632601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99" name="Freeform: Shape 98">
                <a:extLst>
                  <a:ext uri="{FF2B5EF4-FFF2-40B4-BE49-F238E27FC236}">
                    <a16:creationId xmlns:a16="http://schemas.microsoft.com/office/drawing/2014/main" id="{7B6906E4-AD5F-73C3-2B9F-EF1B5C90608E}"/>
                  </a:ext>
                </a:extLst>
              </p:cNvPr>
              <p:cNvSpPr/>
              <p:nvPr/>
            </p:nvSpPr>
            <p:spPr>
              <a:xfrm>
                <a:off x="638526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00" name="Freeform: Shape 99">
                <a:extLst>
                  <a:ext uri="{FF2B5EF4-FFF2-40B4-BE49-F238E27FC236}">
                    <a16:creationId xmlns:a16="http://schemas.microsoft.com/office/drawing/2014/main" id="{9F0D7454-BC70-AE4C-EAA1-A6F8816EA717}"/>
                  </a:ext>
                </a:extLst>
              </p:cNvPr>
              <p:cNvSpPr/>
              <p:nvPr/>
            </p:nvSpPr>
            <p:spPr>
              <a:xfrm>
                <a:off x="6444410" y="34222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01" name="Freeform: Shape 100">
                <a:extLst>
                  <a:ext uri="{FF2B5EF4-FFF2-40B4-BE49-F238E27FC236}">
                    <a16:creationId xmlns:a16="http://schemas.microsoft.com/office/drawing/2014/main" id="{0B7DCE14-6FA2-2861-9E5E-95731988F9EA}"/>
                  </a:ext>
                </a:extLst>
              </p:cNvPr>
              <p:cNvSpPr/>
              <p:nvPr/>
            </p:nvSpPr>
            <p:spPr>
              <a:xfrm>
                <a:off x="5734038" y="3481374"/>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102" name="Freeform: Shape 101">
                <a:extLst>
                  <a:ext uri="{FF2B5EF4-FFF2-40B4-BE49-F238E27FC236}">
                    <a16:creationId xmlns:a16="http://schemas.microsoft.com/office/drawing/2014/main" id="{C08439AB-2053-51BF-D389-54871E02E09A}"/>
                  </a:ext>
                </a:extLst>
              </p:cNvPr>
              <p:cNvSpPr/>
              <p:nvPr/>
            </p:nvSpPr>
            <p:spPr>
              <a:xfrm>
                <a:off x="5793283"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03" name="Freeform: Shape 102">
                <a:extLst>
                  <a:ext uri="{FF2B5EF4-FFF2-40B4-BE49-F238E27FC236}">
                    <a16:creationId xmlns:a16="http://schemas.microsoft.com/office/drawing/2014/main" id="{0735E95B-D3B9-5E9B-0AC4-80461B498FC6}"/>
                  </a:ext>
                </a:extLst>
              </p:cNvPr>
              <p:cNvSpPr/>
              <p:nvPr/>
            </p:nvSpPr>
            <p:spPr>
              <a:xfrm>
                <a:off x="5852433"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04" name="Freeform: Shape 103">
                <a:extLst>
                  <a:ext uri="{FF2B5EF4-FFF2-40B4-BE49-F238E27FC236}">
                    <a16:creationId xmlns:a16="http://schemas.microsoft.com/office/drawing/2014/main" id="{8ACAAEF9-0CC6-D8A0-03EF-08ED33684C18}"/>
                  </a:ext>
                </a:extLst>
              </p:cNvPr>
              <p:cNvSpPr/>
              <p:nvPr/>
            </p:nvSpPr>
            <p:spPr>
              <a:xfrm>
                <a:off x="591167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05" name="Freeform: Shape 104">
                <a:extLst>
                  <a:ext uri="{FF2B5EF4-FFF2-40B4-BE49-F238E27FC236}">
                    <a16:creationId xmlns:a16="http://schemas.microsoft.com/office/drawing/2014/main" id="{4B675709-B78C-6978-35CA-C6D4FF751072}"/>
                  </a:ext>
                </a:extLst>
              </p:cNvPr>
              <p:cNvSpPr/>
              <p:nvPr/>
            </p:nvSpPr>
            <p:spPr>
              <a:xfrm>
                <a:off x="597082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06" name="Freeform: Shape 105">
                <a:extLst>
                  <a:ext uri="{FF2B5EF4-FFF2-40B4-BE49-F238E27FC236}">
                    <a16:creationId xmlns:a16="http://schemas.microsoft.com/office/drawing/2014/main" id="{0C4D1857-346C-881A-D287-75855DDADA67}"/>
                  </a:ext>
                </a:extLst>
              </p:cNvPr>
              <p:cNvSpPr/>
              <p:nvPr/>
            </p:nvSpPr>
            <p:spPr>
              <a:xfrm>
                <a:off x="6030074"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07" name="Freeform: Shape 106">
                <a:extLst>
                  <a:ext uri="{FF2B5EF4-FFF2-40B4-BE49-F238E27FC236}">
                    <a16:creationId xmlns:a16="http://schemas.microsoft.com/office/drawing/2014/main" id="{4D90622E-B4DA-D7A3-A342-81CC9D66859D}"/>
                  </a:ext>
                </a:extLst>
              </p:cNvPr>
              <p:cNvSpPr/>
              <p:nvPr/>
            </p:nvSpPr>
            <p:spPr>
              <a:xfrm>
                <a:off x="6089224"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08" name="Freeform: Shape 107">
                <a:extLst>
                  <a:ext uri="{FF2B5EF4-FFF2-40B4-BE49-F238E27FC236}">
                    <a16:creationId xmlns:a16="http://schemas.microsoft.com/office/drawing/2014/main" id="{67C0AB1D-9E3E-4AE8-E7D8-17F6C4D8DF47}"/>
                  </a:ext>
                </a:extLst>
              </p:cNvPr>
              <p:cNvSpPr/>
              <p:nvPr/>
            </p:nvSpPr>
            <p:spPr>
              <a:xfrm>
                <a:off x="5734038" y="354062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09" name="Freeform: Shape 108">
                <a:extLst>
                  <a:ext uri="{FF2B5EF4-FFF2-40B4-BE49-F238E27FC236}">
                    <a16:creationId xmlns:a16="http://schemas.microsoft.com/office/drawing/2014/main" id="{071E1F79-AAEB-27AD-AA84-B8E62F59FE31}"/>
                  </a:ext>
                </a:extLst>
              </p:cNvPr>
              <p:cNvSpPr/>
              <p:nvPr/>
            </p:nvSpPr>
            <p:spPr>
              <a:xfrm>
                <a:off x="5793283"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10" name="Freeform: Shape 109">
                <a:extLst>
                  <a:ext uri="{FF2B5EF4-FFF2-40B4-BE49-F238E27FC236}">
                    <a16:creationId xmlns:a16="http://schemas.microsoft.com/office/drawing/2014/main" id="{622C7B5F-2B9B-CD9C-7856-55D3A04E6B8F}"/>
                  </a:ext>
                </a:extLst>
              </p:cNvPr>
              <p:cNvSpPr/>
              <p:nvPr/>
            </p:nvSpPr>
            <p:spPr>
              <a:xfrm>
                <a:off x="5852433"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11" name="Freeform: Shape 110">
                <a:extLst>
                  <a:ext uri="{FF2B5EF4-FFF2-40B4-BE49-F238E27FC236}">
                    <a16:creationId xmlns:a16="http://schemas.microsoft.com/office/drawing/2014/main" id="{CA3D84BA-B203-0D78-0A50-29FB32AA9865}"/>
                  </a:ext>
                </a:extLst>
              </p:cNvPr>
              <p:cNvSpPr/>
              <p:nvPr/>
            </p:nvSpPr>
            <p:spPr>
              <a:xfrm>
                <a:off x="591167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12" name="Freeform: Shape 111">
                <a:extLst>
                  <a:ext uri="{FF2B5EF4-FFF2-40B4-BE49-F238E27FC236}">
                    <a16:creationId xmlns:a16="http://schemas.microsoft.com/office/drawing/2014/main" id="{05714305-C0A7-781D-1E51-B6FE2201BE01}"/>
                  </a:ext>
                </a:extLst>
              </p:cNvPr>
              <p:cNvSpPr/>
              <p:nvPr/>
            </p:nvSpPr>
            <p:spPr>
              <a:xfrm>
                <a:off x="597082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13" name="Freeform: Shape 112">
                <a:extLst>
                  <a:ext uri="{FF2B5EF4-FFF2-40B4-BE49-F238E27FC236}">
                    <a16:creationId xmlns:a16="http://schemas.microsoft.com/office/drawing/2014/main" id="{2AA96371-FAD8-F61E-A915-15A00A54368D}"/>
                  </a:ext>
                </a:extLst>
              </p:cNvPr>
              <p:cNvSpPr/>
              <p:nvPr/>
            </p:nvSpPr>
            <p:spPr>
              <a:xfrm>
                <a:off x="6030074"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14" name="Freeform: Shape 113">
                <a:extLst>
                  <a:ext uri="{FF2B5EF4-FFF2-40B4-BE49-F238E27FC236}">
                    <a16:creationId xmlns:a16="http://schemas.microsoft.com/office/drawing/2014/main" id="{4A1E135E-F7FB-995A-4C8A-027CF47C1A66}"/>
                  </a:ext>
                </a:extLst>
              </p:cNvPr>
              <p:cNvSpPr/>
              <p:nvPr/>
            </p:nvSpPr>
            <p:spPr>
              <a:xfrm>
                <a:off x="6089224"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15" name="Freeform: Shape 114">
                <a:extLst>
                  <a:ext uri="{FF2B5EF4-FFF2-40B4-BE49-F238E27FC236}">
                    <a16:creationId xmlns:a16="http://schemas.microsoft.com/office/drawing/2014/main" id="{1FB1D1CA-AA85-9DE4-CF09-E9328ADC65C6}"/>
                  </a:ext>
                </a:extLst>
              </p:cNvPr>
              <p:cNvSpPr/>
              <p:nvPr/>
            </p:nvSpPr>
            <p:spPr>
              <a:xfrm>
                <a:off x="5734038" y="359977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16" name="Freeform: Shape 115">
                <a:extLst>
                  <a:ext uri="{FF2B5EF4-FFF2-40B4-BE49-F238E27FC236}">
                    <a16:creationId xmlns:a16="http://schemas.microsoft.com/office/drawing/2014/main" id="{60F5CED9-9AA7-9625-304D-F0FCCDFA67E1}"/>
                  </a:ext>
                </a:extLst>
              </p:cNvPr>
              <p:cNvSpPr/>
              <p:nvPr/>
            </p:nvSpPr>
            <p:spPr>
              <a:xfrm>
                <a:off x="5793283" y="359977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17" name="Freeform: Shape 116">
                <a:extLst>
                  <a:ext uri="{FF2B5EF4-FFF2-40B4-BE49-F238E27FC236}">
                    <a16:creationId xmlns:a16="http://schemas.microsoft.com/office/drawing/2014/main" id="{34097C8F-609B-764D-17B6-0ED3597530CF}"/>
                  </a:ext>
                </a:extLst>
              </p:cNvPr>
              <p:cNvSpPr/>
              <p:nvPr/>
            </p:nvSpPr>
            <p:spPr>
              <a:xfrm>
                <a:off x="5852433"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18" name="Freeform: Shape 117">
                <a:extLst>
                  <a:ext uri="{FF2B5EF4-FFF2-40B4-BE49-F238E27FC236}">
                    <a16:creationId xmlns:a16="http://schemas.microsoft.com/office/drawing/2014/main" id="{45066526-CB1A-F32A-2F0A-5553583DE6CD}"/>
                  </a:ext>
                </a:extLst>
              </p:cNvPr>
              <p:cNvSpPr/>
              <p:nvPr/>
            </p:nvSpPr>
            <p:spPr>
              <a:xfrm>
                <a:off x="591167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19" name="Freeform: Shape 118">
                <a:extLst>
                  <a:ext uri="{FF2B5EF4-FFF2-40B4-BE49-F238E27FC236}">
                    <a16:creationId xmlns:a16="http://schemas.microsoft.com/office/drawing/2014/main" id="{19CA0F51-7EBC-D923-47D2-8D85A49E7F23}"/>
                  </a:ext>
                </a:extLst>
              </p:cNvPr>
              <p:cNvSpPr/>
              <p:nvPr/>
            </p:nvSpPr>
            <p:spPr>
              <a:xfrm>
                <a:off x="597082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20" name="Freeform: Shape 119">
                <a:extLst>
                  <a:ext uri="{FF2B5EF4-FFF2-40B4-BE49-F238E27FC236}">
                    <a16:creationId xmlns:a16="http://schemas.microsoft.com/office/drawing/2014/main" id="{7604E291-CDF6-84B4-5FD9-063F81BBF455}"/>
                  </a:ext>
                </a:extLst>
              </p:cNvPr>
              <p:cNvSpPr/>
              <p:nvPr/>
            </p:nvSpPr>
            <p:spPr>
              <a:xfrm>
                <a:off x="6030073" y="3599770"/>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21" name="Freeform: Shape 120">
                <a:extLst>
                  <a:ext uri="{FF2B5EF4-FFF2-40B4-BE49-F238E27FC236}">
                    <a16:creationId xmlns:a16="http://schemas.microsoft.com/office/drawing/2014/main" id="{AA5FE9E9-8890-2029-5D76-F6E5EC955D62}"/>
                  </a:ext>
                </a:extLst>
              </p:cNvPr>
              <p:cNvSpPr/>
              <p:nvPr/>
            </p:nvSpPr>
            <p:spPr>
              <a:xfrm>
                <a:off x="6089224"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22" name="Freeform: Shape 121">
                <a:extLst>
                  <a:ext uri="{FF2B5EF4-FFF2-40B4-BE49-F238E27FC236}">
                    <a16:creationId xmlns:a16="http://schemas.microsoft.com/office/drawing/2014/main" id="{DB6FDCD2-D041-A296-E14D-935318BD5B1C}"/>
                  </a:ext>
                </a:extLst>
              </p:cNvPr>
              <p:cNvSpPr/>
              <p:nvPr/>
            </p:nvSpPr>
            <p:spPr>
              <a:xfrm>
                <a:off x="5734037" y="365901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23" name="Freeform: Shape 122">
                <a:extLst>
                  <a:ext uri="{FF2B5EF4-FFF2-40B4-BE49-F238E27FC236}">
                    <a16:creationId xmlns:a16="http://schemas.microsoft.com/office/drawing/2014/main" id="{45D76BA7-153A-0769-BE2E-D9ACCC3811D0}"/>
                  </a:ext>
                </a:extLst>
              </p:cNvPr>
              <p:cNvSpPr/>
              <p:nvPr/>
            </p:nvSpPr>
            <p:spPr>
              <a:xfrm>
                <a:off x="5793282" y="3659014"/>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24" name="Freeform: Shape 123">
                <a:extLst>
                  <a:ext uri="{FF2B5EF4-FFF2-40B4-BE49-F238E27FC236}">
                    <a16:creationId xmlns:a16="http://schemas.microsoft.com/office/drawing/2014/main" id="{FFB6598C-3E94-E6EA-E869-418A5227087C}"/>
                  </a:ext>
                </a:extLst>
              </p:cNvPr>
              <p:cNvSpPr/>
              <p:nvPr/>
            </p:nvSpPr>
            <p:spPr>
              <a:xfrm>
                <a:off x="5852432"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25" name="Freeform: Shape 124">
                <a:extLst>
                  <a:ext uri="{FF2B5EF4-FFF2-40B4-BE49-F238E27FC236}">
                    <a16:creationId xmlns:a16="http://schemas.microsoft.com/office/drawing/2014/main" id="{3AB31DBD-B8A6-E23D-AB8F-EA9733EF7335}"/>
                  </a:ext>
                </a:extLst>
              </p:cNvPr>
              <p:cNvSpPr/>
              <p:nvPr/>
            </p:nvSpPr>
            <p:spPr>
              <a:xfrm>
                <a:off x="591167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26" name="Freeform: Shape 125">
                <a:extLst>
                  <a:ext uri="{FF2B5EF4-FFF2-40B4-BE49-F238E27FC236}">
                    <a16:creationId xmlns:a16="http://schemas.microsoft.com/office/drawing/2014/main" id="{61113D07-526E-146A-6DAD-D36F2B7C5571}"/>
                  </a:ext>
                </a:extLst>
              </p:cNvPr>
              <p:cNvSpPr/>
              <p:nvPr/>
            </p:nvSpPr>
            <p:spPr>
              <a:xfrm>
                <a:off x="597082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27" name="Freeform: Shape 126">
                <a:extLst>
                  <a:ext uri="{FF2B5EF4-FFF2-40B4-BE49-F238E27FC236}">
                    <a16:creationId xmlns:a16="http://schemas.microsoft.com/office/drawing/2014/main" id="{D4F2C486-F9F3-A082-7D7C-A3C9111F72E4}"/>
                  </a:ext>
                </a:extLst>
              </p:cNvPr>
              <p:cNvSpPr/>
              <p:nvPr/>
            </p:nvSpPr>
            <p:spPr>
              <a:xfrm>
                <a:off x="6030073" y="3659014"/>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28" name="Freeform: Shape 127">
                <a:extLst>
                  <a:ext uri="{FF2B5EF4-FFF2-40B4-BE49-F238E27FC236}">
                    <a16:creationId xmlns:a16="http://schemas.microsoft.com/office/drawing/2014/main" id="{32C31032-1144-971F-DB82-01B85146D644}"/>
                  </a:ext>
                </a:extLst>
              </p:cNvPr>
              <p:cNvSpPr/>
              <p:nvPr/>
            </p:nvSpPr>
            <p:spPr>
              <a:xfrm>
                <a:off x="6089224"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29" name="Freeform: Shape 128">
                <a:extLst>
                  <a:ext uri="{FF2B5EF4-FFF2-40B4-BE49-F238E27FC236}">
                    <a16:creationId xmlns:a16="http://schemas.microsoft.com/office/drawing/2014/main" id="{CD37BFAE-D481-C3F6-5D28-949A765C3F0C}"/>
                  </a:ext>
                </a:extLst>
              </p:cNvPr>
              <p:cNvSpPr/>
              <p:nvPr/>
            </p:nvSpPr>
            <p:spPr>
              <a:xfrm>
                <a:off x="5734039" y="371816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30" name="Freeform: Shape 129">
                <a:extLst>
                  <a:ext uri="{FF2B5EF4-FFF2-40B4-BE49-F238E27FC236}">
                    <a16:creationId xmlns:a16="http://schemas.microsoft.com/office/drawing/2014/main" id="{C6096CFA-A002-D01F-9639-BAFFA8727EFA}"/>
                  </a:ext>
                </a:extLst>
              </p:cNvPr>
              <p:cNvSpPr/>
              <p:nvPr/>
            </p:nvSpPr>
            <p:spPr>
              <a:xfrm>
                <a:off x="5793284" y="371816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1" name="Freeform: Shape 130">
                <a:extLst>
                  <a:ext uri="{FF2B5EF4-FFF2-40B4-BE49-F238E27FC236}">
                    <a16:creationId xmlns:a16="http://schemas.microsoft.com/office/drawing/2014/main" id="{FCF25E96-C11A-13BF-E66E-7CB91C9A363B}"/>
                  </a:ext>
                </a:extLst>
              </p:cNvPr>
              <p:cNvSpPr/>
              <p:nvPr/>
            </p:nvSpPr>
            <p:spPr>
              <a:xfrm>
                <a:off x="5852434"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2" name="Freeform: Shape 131">
                <a:extLst>
                  <a:ext uri="{FF2B5EF4-FFF2-40B4-BE49-F238E27FC236}">
                    <a16:creationId xmlns:a16="http://schemas.microsoft.com/office/drawing/2014/main" id="{D2F53E74-E721-9964-F7E0-856F9239F55D}"/>
                  </a:ext>
                </a:extLst>
              </p:cNvPr>
              <p:cNvSpPr/>
              <p:nvPr/>
            </p:nvSpPr>
            <p:spPr>
              <a:xfrm>
                <a:off x="591167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3" name="Freeform: Shape 132">
                <a:extLst>
                  <a:ext uri="{FF2B5EF4-FFF2-40B4-BE49-F238E27FC236}">
                    <a16:creationId xmlns:a16="http://schemas.microsoft.com/office/drawing/2014/main" id="{588E551A-0FFB-386F-F13A-9AE25E680D70}"/>
                  </a:ext>
                </a:extLst>
              </p:cNvPr>
              <p:cNvSpPr/>
              <p:nvPr/>
            </p:nvSpPr>
            <p:spPr>
              <a:xfrm>
                <a:off x="597082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4" name="Freeform: Shape 133">
                <a:extLst>
                  <a:ext uri="{FF2B5EF4-FFF2-40B4-BE49-F238E27FC236}">
                    <a16:creationId xmlns:a16="http://schemas.microsoft.com/office/drawing/2014/main" id="{70563813-4F02-C202-82EF-1C9129035C18}"/>
                  </a:ext>
                </a:extLst>
              </p:cNvPr>
              <p:cNvSpPr/>
              <p:nvPr/>
            </p:nvSpPr>
            <p:spPr>
              <a:xfrm>
                <a:off x="6030074" y="371816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5" name="Freeform: Shape 134">
                <a:extLst>
                  <a:ext uri="{FF2B5EF4-FFF2-40B4-BE49-F238E27FC236}">
                    <a16:creationId xmlns:a16="http://schemas.microsoft.com/office/drawing/2014/main" id="{1D781BC1-933F-DC7E-A275-11A97159CB5B}"/>
                  </a:ext>
                </a:extLst>
              </p:cNvPr>
              <p:cNvSpPr/>
              <p:nvPr/>
            </p:nvSpPr>
            <p:spPr>
              <a:xfrm>
                <a:off x="6089225"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6" name="Freeform: Shape 135">
                <a:extLst>
                  <a:ext uri="{FF2B5EF4-FFF2-40B4-BE49-F238E27FC236}">
                    <a16:creationId xmlns:a16="http://schemas.microsoft.com/office/drawing/2014/main" id="{825B3329-E075-0CD4-9139-4178C0FBCA47}"/>
                  </a:ext>
                </a:extLst>
              </p:cNvPr>
              <p:cNvSpPr/>
              <p:nvPr/>
            </p:nvSpPr>
            <p:spPr>
              <a:xfrm>
                <a:off x="5734040" y="377741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37" name="Freeform: Shape 136">
                <a:extLst>
                  <a:ext uri="{FF2B5EF4-FFF2-40B4-BE49-F238E27FC236}">
                    <a16:creationId xmlns:a16="http://schemas.microsoft.com/office/drawing/2014/main" id="{0AFFD57F-BBFF-29E6-D919-4A20B18E8E64}"/>
                  </a:ext>
                </a:extLst>
              </p:cNvPr>
              <p:cNvSpPr/>
              <p:nvPr/>
            </p:nvSpPr>
            <p:spPr>
              <a:xfrm>
                <a:off x="5793285"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38" name="Freeform: Shape 137">
                <a:extLst>
                  <a:ext uri="{FF2B5EF4-FFF2-40B4-BE49-F238E27FC236}">
                    <a16:creationId xmlns:a16="http://schemas.microsoft.com/office/drawing/2014/main" id="{8D00BF66-1016-4605-24AC-38A7E5DC5285}"/>
                  </a:ext>
                </a:extLst>
              </p:cNvPr>
              <p:cNvSpPr/>
              <p:nvPr/>
            </p:nvSpPr>
            <p:spPr>
              <a:xfrm>
                <a:off x="5852436"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39" name="Freeform: Shape 138">
                <a:extLst>
                  <a:ext uri="{FF2B5EF4-FFF2-40B4-BE49-F238E27FC236}">
                    <a16:creationId xmlns:a16="http://schemas.microsoft.com/office/drawing/2014/main" id="{2F440538-B7EE-C66B-482C-712F9BC64259}"/>
                  </a:ext>
                </a:extLst>
              </p:cNvPr>
              <p:cNvSpPr/>
              <p:nvPr/>
            </p:nvSpPr>
            <p:spPr>
              <a:xfrm>
                <a:off x="5911683"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40" name="Freeform: Shape 139">
                <a:extLst>
                  <a:ext uri="{FF2B5EF4-FFF2-40B4-BE49-F238E27FC236}">
                    <a16:creationId xmlns:a16="http://schemas.microsoft.com/office/drawing/2014/main" id="{9CCC2241-9C8E-A218-B90C-EE7190815628}"/>
                  </a:ext>
                </a:extLst>
              </p:cNvPr>
              <p:cNvSpPr/>
              <p:nvPr/>
            </p:nvSpPr>
            <p:spPr>
              <a:xfrm>
                <a:off x="5970835"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41" name="Freeform: Shape 140">
                <a:extLst>
                  <a:ext uri="{FF2B5EF4-FFF2-40B4-BE49-F238E27FC236}">
                    <a16:creationId xmlns:a16="http://schemas.microsoft.com/office/drawing/2014/main" id="{609C2DEB-4650-43D7-DBC2-936656B438E6}"/>
                  </a:ext>
                </a:extLst>
              </p:cNvPr>
              <p:cNvSpPr/>
              <p:nvPr/>
            </p:nvSpPr>
            <p:spPr>
              <a:xfrm>
                <a:off x="6030082"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42" name="Freeform: Shape 141">
                <a:extLst>
                  <a:ext uri="{FF2B5EF4-FFF2-40B4-BE49-F238E27FC236}">
                    <a16:creationId xmlns:a16="http://schemas.microsoft.com/office/drawing/2014/main" id="{88DB568E-9BC9-6B59-AE0B-0D9658CA04E4}"/>
                  </a:ext>
                </a:extLst>
              </p:cNvPr>
              <p:cNvSpPr/>
              <p:nvPr/>
            </p:nvSpPr>
            <p:spPr>
              <a:xfrm>
                <a:off x="6089231"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43" name="Freeform: Shape 142">
                <a:extLst>
                  <a:ext uri="{FF2B5EF4-FFF2-40B4-BE49-F238E27FC236}">
                    <a16:creationId xmlns:a16="http://schemas.microsoft.com/office/drawing/2014/main" id="{8E29B67C-B638-1429-971A-3E5ACC1C5433}"/>
                  </a:ext>
                </a:extLst>
              </p:cNvPr>
              <p:cNvSpPr/>
              <p:nvPr/>
            </p:nvSpPr>
            <p:spPr>
              <a:xfrm>
                <a:off x="6148476" y="3481374"/>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44" name="Freeform: Shape 143">
                <a:extLst>
                  <a:ext uri="{FF2B5EF4-FFF2-40B4-BE49-F238E27FC236}">
                    <a16:creationId xmlns:a16="http://schemas.microsoft.com/office/drawing/2014/main" id="{95C6B639-FC4B-5E1D-E425-F60BCCB35A5E}"/>
                  </a:ext>
                </a:extLst>
              </p:cNvPr>
              <p:cNvSpPr/>
              <p:nvPr/>
            </p:nvSpPr>
            <p:spPr>
              <a:xfrm>
                <a:off x="6207627"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45" name="Freeform: Shape 144">
                <a:extLst>
                  <a:ext uri="{FF2B5EF4-FFF2-40B4-BE49-F238E27FC236}">
                    <a16:creationId xmlns:a16="http://schemas.microsoft.com/office/drawing/2014/main" id="{C279991E-7B7B-BB53-2792-A83FD243A9E5}"/>
                  </a:ext>
                </a:extLst>
              </p:cNvPr>
              <p:cNvSpPr/>
              <p:nvPr/>
            </p:nvSpPr>
            <p:spPr>
              <a:xfrm>
                <a:off x="6266872" y="3481374"/>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endParaRPr lang="en-US" dirty="0"/>
              </a:p>
            </p:txBody>
          </p:sp>
          <p:sp>
            <p:nvSpPr>
              <p:cNvPr id="146" name="Freeform: Shape 145">
                <a:extLst>
                  <a:ext uri="{FF2B5EF4-FFF2-40B4-BE49-F238E27FC236}">
                    <a16:creationId xmlns:a16="http://schemas.microsoft.com/office/drawing/2014/main" id="{6326614C-C0FA-D91A-174C-35C6DCE82C5D}"/>
                  </a:ext>
                </a:extLst>
              </p:cNvPr>
              <p:cNvSpPr/>
              <p:nvPr/>
            </p:nvSpPr>
            <p:spPr>
              <a:xfrm>
                <a:off x="6326022"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47" name="Freeform: Shape 146">
                <a:extLst>
                  <a:ext uri="{FF2B5EF4-FFF2-40B4-BE49-F238E27FC236}">
                    <a16:creationId xmlns:a16="http://schemas.microsoft.com/office/drawing/2014/main" id="{8D047337-CB94-E0F7-1F42-3C0D5FE57BAE}"/>
                  </a:ext>
                </a:extLst>
              </p:cNvPr>
              <p:cNvSpPr/>
              <p:nvPr/>
            </p:nvSpPr>
            <p:spPr>
              <a:xfrm>
                <a:off x="638526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endParaRPr lang="en-US" dirty="0"/>
              </a:p>
            </p:txBody>
          </p:sp>
          <p:sp>
            <p:nvSpPr>
              <p:cNvPr id="148" name="Freeform: Shape 147">
                <a:extLst>
                  <a:ext uri="{FF2B5EF4-FFF2-40B4-BE49-F238E27FC236}">
                    <a16:creationId xmlns:a16="http://schemas.microsoft.com/office/drawing/2014/main" id="{7FD5B2C7-C169-1980-1944-252F5B3D7C74}"/>
                  </a:ext>
                </a:extLst>
              </p:cNvPr>
              <p:cNvSpPr/>
              <p:nvPr/>
            </p:nvSpPr>
            <p:spPr>
              <a:xfrm>
                <a:off x="6444417" y="348137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49" name="Freeform: Shape 148">
                <a:extLst>
                  <a:ext uri="{FF2B5EF4-FFF2-40B4-BE49-F238E27FC236}">
                    <a16:creationId xmlns:a16="http://schemas.microsoft.com/office/drawing/2014/main" id="{766B0B65-7502-2171-8534-724D7E228355}"/>
                  </a:ext>
                </a:extLst>
              </p:cNvPr>
              <p:cNvSpPr/>
              <p:nvPr/>
            </p:nvSpPr>
            <p:spPr>
              <a:xfrm>
                <a:off x="6148476" y="354062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0" name="Freeform: Shape 149">
                <a:extLst>
                  <a:ext uri="{FF2B5EF4-FFF2-40B4-BE49-F238E27FC236}">
                    <a16:creationId xmlns:a16="http://schemas.microsoft.com/office/drawing/2014/main" id="{74BC0944-2CF3-5675-857A-895ADA4130D9}"/>
                  </a:ext>
                </a:extLst>
              </p:cNvPr>
              <p:cNvSpPr/>
              <p:nvPr/>
            </p:nvSpPr>
            <p:spPr>
              <a:xfrm>
                <a:off x="6207627" y="354062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1" name="Freeform: Shape 150">
                <a:extLst>
                  <a:ext uri="{FF2B5EF4-FFF2-40B4-BE49-F238E27FC236}">
                    <a16:creationId xmlns:a16="http://schemas.microsoft.com/office/drawing/2014/main" id="{FAE96576-444C-1332-8EF8-9842E6BE0341}"/>
                  </a:ext>
                </a:extLst>
              </p:cNvPr>
              <p:cNvSpPr/>
              <p:nvPr/>
            </p:nvSpPr>
            <p:spPr>
              <a:xfrm>
                <a:off x="6266872" y="35406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52" name="Freeform: Shape 151">
                <a:extLst>
                  <a:ext uri="{FF2B5EF4-FFF2-40B4-BE49-F238E27FC236}">
                    <a16:creationId xmlns:a16="http://schemas.microsoft.com/office/drawing/2014/main" id="{D7FF27DB-AB69-A21F-B285-1D16FA4626F7}"/>
                  </a:ext>
                </a:extLst>
              </p:cNvPr>
              <p:cNvSpPr/>
              <p:nvPr/>
            </p:nvSpPr>
            <p:spPr>
              <a:xfrm>
                <a:off x="6326022" y="354062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3" name="Freeform: Shape 152">
                <a:extLst>
                  <a:ext uri="{FF2B5EF4-FFF2-40B4-BE49-F238E27FC236}">
                    <a16:creationId xmlns:a16="http://schemas.microsoft.com/office/drawing/2014/main" id="{A60C95C0-FCFE-81C3-C953-477C4329BA87}"/>
                  </a:ext>
                </a:extLst>
              </p:cNvPr>
              <p:cNvSpPr/>
              <p:nvPr/>
            </p:nvSpPr>
            <p:spPr>
              <a:xfrm>
                <a:off x="6385268" y="35406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54" name="Freeform: Shape 153">
                <a:extLst>
                  <a:ext uri="{FF2B5EF4-FFF2-40B4-BE49-F238E27FC236}">
                    <a16:creationId xmlns:a16="http://schemas.microsoft.com/office/drawing/2014/main" id="{1BC9C00B-264B-76B1-6615-7B136B36DBE9}"/>
                  </a:ext>
                </a:extLst>
              </p:cNvPr>
              <p:cNvSpPr/>
              <p:nvPr/>
            </p:nvSpPr>
            <p:spPr>
              <a:xfrm>
                <a:off x="6444417" y="3540631"/>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55" name="Freeform: Shape 154">
                <a:extLst>
                  <a:ext uri="{FF2B5EF4-FFF2-40B4-BE49-F238E27FC236}">
                    <a16:creationId xmlns:a16="http://schemas.microsoft.com/office/drawing/2014/main" id="{82DFB7F9-BD43-5E10-913D-983A182BE33D}"/>
                  </a:ext>
                </a:extLst>
              </p:cNvPr>
              <p:cNvSpPr/>
              <p:nvPr/>
            </p:nvSpPr>
            <p:spPr>
              <a:xfrm>
                <a:off x="6148476" y="35997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6" name="Freeform: Shape 155">
                <a:extLst>
                  <a:ext uri="{FF2B5EF4-FFF2-40B4-BE49-F238E27FC236}">
                    <a16:creationId xmlns:a16="http://schemas.microsoft.com/office/drawing/2014/main" id="{2A69AC9B-2837-F617-7B2B-5EB23354C6DF}"/>
                  </a:ext>
                </a:extLst>
              </p:cNvPr>
              <p:cNvSpPr/>
              <p:nvPr/>
            </p:nvSpPr>
            <p:spPr>
              <a:xfrm>
                <a:off x="6207627"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7" name="Freeform: Shape 156">
                <a:extLst>
                  <a:ext uri="{FF2B5EF4-FFF2-40B4-BE49-F238E27FC236}">
                    <a16:creationId xmlns:a16="http://schemas.microsoft.com/office/drawing/2014/main" id="{BEDA9FF8-FE13-7BCF-3707-4BFB1C0C1A85}"/>
                  </a:ext>
                </a:extLst>
              </p:cNvPr>
              <p:cNvSpPr/>
              <p:nvPr/>
            </p:nvSpPr>
            <p:spPr>
              <a:xfrm>
                <a:off x="6266872" y="35997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58" name="Freeform: Shape 157">
                <a:extLst>
                  <a:ext uri="{FF2B5EF4-FFF2-40B4-BE49-F238E27FC236}">
                    <a16:creationId xmlns:a16="http://schemas.microsoft.com/office/drawing/2014/main" id="{4B35917B-B191-E284-4B17-12670FECC467}"/>
                  </a:ext>
                </a:extLst>
              </p:cNvPr>
              <p:cNvSpPr/>
              <p:nvPr/>
            </p:nvSpPr>
            <p:spPr>
              <a:xfrm>
                <a:off x="6326022"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9" name="Freeform: Shape 158">
                <a:extLst>
                  <a:ext uri="{FF2B5EF4-FFF2-40B4-BE49-F238E27FC236}">
                    <a16:creationId xmlns:a16="http://schemas.microsoft.com/office/drawing/2014/main" id="{2B7F8B71-5C0A-EBA5-D838-9C805FF0236F}"/>
                  </a:ext>
                </a:extLst>
              </p:cNvPr>
              <p:cNvSpPr/>
              <p:nvPr/>
            </p:nvSpPr>
            <p:spPr>
              <a:xfrm>
                <a:off x="6385268" y="35997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60" name="Freeform: Shape 159">
                <a:extLst>
                  <a:ext uri="{FF2B5EF4-FFF2-40B4-BE49-F238E27FC236}">
                    <a16:creationId xmlns:a16="http://schemas.microsoft.com/office/drawing/2014/main" id="{6102F889-A999-8A57-9605-AF2C3557CEB1}"/>
                  </a:ext>
                </a:extLst>
              </p:cNvPr>
              <p:cNvSpPr/>
              <p:nvPr/>
            </p:nvSpPr>
            <p:spPr>
              <a:xfrm>
                <a:off x="6444417" y="359978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1" name="Freeform: Shape 160">
                <a:extLst>
                  <a:ext uri="{FF2B5EF4-FFF2-40B4-BE49-F238E27FC236}">
                    <a16:creationId xmlns:a16="http://schemas.microsoft.com/office/drawing/2014/main" id="{68A4FD72-97A9-B131-E2F4-A47AED226AB3}"/>
                  </a:ext>
                </a:extLst>
              </p:cNvPr>
              <p:cNvSpPr/>
              <p:nvPr/>
            </p:nvSpPr>
            <p:spPr>
              <a:xfrm>
                <a:off x="6148476" y="365902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2" name="Freeform: Shape 161">
                <a:extLst>
                  <a:ext uri="{FF2B5EF4-FFF2-40B4-BE49-F238E27FC236}">
                    <a16:creationId xmlns:a16="http://schemas.microsoft.com/office/drawing/2014/main" id="{625EFFE1-B187-9C81-BE55-B2CCB242A222}"/>
                  </a:ext>
                </a:extLst>
              </p:cNvPr>
              <p:cNvSpPr/>
              <p:nvPr/>
            </p:nvSpPr>
            <p:spPr>
              <a:xfrm>
                <a:off x="620762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3" name="Freeform: Shape 162">
                <a:extLst>
                  <a:ext uri="{FF2B5EF4-FFF2-40B4-BE49-F238E27FC236}">
                    <a16:creationId xmlns:a16="http://schemas.microsoft.com/office/drawing/2014/main" id="{74E15F9E-B4A0-114E-928E-0255D77FD57C}"/>
                  </a:ext>
                </a:extLst>
              </p:cNvPr>
              <p:cNvSpPr/>
              <p:nvPr/>
            </p:nvSpPr>
            <p:spPr>
              <a:xfrm>
                <a:off x="6266872" y="36590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64" name="Freeform: Shape 163">
                <a:extLst>
                  <a:ext uri="{FF2B5EF4-FFF2-40B4-BE49-F238E27FC236}">
                    <a16:creationId xmlns:a16="http://schemas.microsoft.com/office/drawing/2014/main" id="{051DC9AF-61EE-946F-A40D-DF1AE37838C0}"/>
                  </a:ext>
                </a:extLst>
              </p:cNvPr>
              <p:cNvSpPr/>
              <p:nvPr/>
            </p:nvSpPr>
            <p:spPr>
              <a:xfrm>
                <a:off x="6326022"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5" name="Freeform: Shape 164">
                <a:extLst>
                  <a:ext uri="{FF2B5EF4-FFF2-40B4-BE49-F238E27FC236}">
                    <a16:creationId xmlns:a16="http://schemas.microsoft.com/office/drawing/2014/main" id="{54D2A170-AF92-2B3F-3193-BEF15A6A4C7E}"/>
                  </a:ext>
                </a:extLst>
              </p:cNvPr>
              <p:cNvSpPr/>
              <p:nvPr/>
            </p:nvSpPr>
            <p:spPr>
              <a:xfrm>
                <a:off x="6385268"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66" name="Freeform: Shape 165">
                <a:extLst>
                  <a:ext uri="{FF2B5EF4-FFF2-40B4-BE49-F238E27FC236}">
                    <a16:creationId xmlns:a16="http://schemas.microsoft.com/office/drawing/2014/main" id="{650C2EE8-6ED7-CF63-C8E2-46DA0E1C495D}"/>
                  </a:ext>
                </a:extLst>
              </p:cNvPr>
              <p:cNvSpPr/>
              <p:nvPr/>
            </p:nvSpPr>
            <p:spPr>
              <a:xfrm>
                <a:off x="644441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7" name="Freeform: Shape 166">
                <a:extLst>
                  <a:ext uri="{FF2B5EF4-FFF2-40B4-BE49-F238E27FC236}">
                    <a16:creationId xmlns:a16="http://schemas.microsoft.com/office/drawing/2014/main" id="{EE7B7C3E-0E65-7072-8D11-67A7739A6D58}"/>
                  </a:ext>
                </a:extLst>
              </p:cNvPr>
              <p:cNvSpPr/>
              <p:nvPr/>
            </p:nvSpPr>
            <p:spPr>
              <a:xfrm>
                <a:off x="6148476" y="371817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8" name="Freeform: Shape 167">
                <a:extLst>
                  <a:ext uri="{FF2B5EF4-FFF2-40B4-BE49-F238E27FC236}">
                    <a16:creationId xmlns:a16="http://schemas.microsoft.com/office/drawing/2014/main" id="{A4FC48A5-D1DA-3CF7-8981-D4E62DA14BA6}"/>
                  </a:ext>
                </a:extLst>
              </p:cNvPr>
              <p:cNvSpPr/>
              <p:nvPr/>
            </p:nvSpPr>
            <p:spPr>
              <a:xfrm>
                <a:off x="6207627"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9" name="Freeform: Shape 168">
                <a:extLst>
                  <a:ext uri="{FF2B5EF4-FFF2-40B4-BE49-F238E27FC236}">
                    <a16:creationId xmlns:a16="http://schemas.microsoft.com/office/drawing/2014/main" id="{297D77A8-2B3F-BFDA-6E33-56C0B252B47F}"/>
                  </a:ext>
                </a:extLst>
              </p:cNvPr>
              <p:cNvSpPr/>
              <p:nvPr/>
            </p:nvSpPr>
            <p:spPr>
              <a:xfrm>
                <a:off x="6266872" y="371817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70" name="Freeform: Shape 169">
                <a:extLst>
                  <a:ext uri="{FF2B5EF4-FFF2-40B4-BE49-F238E27FC236}">
                    <a16:creationId xmlns:a16="http://schemas.microsoft.com/office/drawing/2014/main" id="{69CB4063-1877-1347-3BA4-6C85422523DC}"/>
                  </a:ext>
                </a:extLst>
              </p:cNvPr>
              <p:cNvSpPr/>
              <p:nvPr/>
            </p:nvSpPr>
            <p:spPr>
              <a:xfrm>
                <a:off x="6326022"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1" name="Freeform: Shape 170">
                <a:extLst>
                  <a:ext uri="{FF2B5EF4-FFF2-40B4-BE49-F238E27FC236}">
                    <a16:creationId xmlns:a16="http://schemas.microsoft.com/office/drawing/2014/main" id="{C9D11EAD-A3D2-7E3C-A19A-D5E0E6531BCA}"/>
                  </a:ext>
                </a:extLst>
              </p:cNvPr>
              <p:cNvSpPr/>
              <p:nvPr/>
            </p:nvSpPr>
            <p:spPr>
              <a:xfrm>
                <a:off x="6385268" y="371817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72" name="Freeform: Shape 171">
                <a:extLst>
                  <a:ext uri="{FF2B5EF4-FFF2-40B4-BE49-F238E27FC236}">
                    <a16:creationId xmlns:a16="http://schemas.microsoft.com/office/drawing/2014/main" id="{6FC25D7F-32C2-CC0F-5E19-39DE0DDAF4CB}"/>
                  </a:ext>
                </a:extLst>
              </p:cNvPr>
              <p:cNvSpPr/>
              <p:nvPr/>
            </p:nvSpPr>
            <p:spPr>
              <a:xfrm>
                <a:off x="6444417" y="371817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3" name="Freeform: Shape 172">
                <a:extLst>
                  <a:ext uri="{FF2B5EF4-FFF2-40B4-BE49-F238E27FC236}">
                    <a16:creationId xmlns:a16="http://schemas.microsoft.com/office/drawing/2014/main" id="{51890D62-4560-10DF-8E9B-825F5EF744F5}"/>
                  </a:ext>
                </a:extLst>
              </p:cNvPr>
              <p:cNvSpPr/>
              <p:nvPr/>
            </p:nvSpPr>
            <p:spPr>
              <a:xfrm>
                <a:off x="6148472" y="377741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74" name="Freeform: Shape 173">
                <a:extLst>
                  <a:ext uri="{FF2B5EF4-FFF2-40B4-BE49-F238E27FC236}">
                    <a16:creationId xmlns:a16="http://schemas.microsoft.com/office/drawing/2014/main" id="{5D0BD013-80BF-9B83-6124-387B034FE885}"/>
                  </a:ext>
                </a:extLst>
              </p:cNvPr>
              <p:cNvSpPr/>
              <p:nvPr/>
            </p:nvSpPr>
            <p:spPr>
              <a:xfrm>
                <a:off x="6207622" y="377741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75" name="Freeform: Shape 174">
                <a:extLst>
                  <a:ext uri="{FF2B5EF4-FFF2-40B4-BE49-F238E27FC236}">
                    <a16:creationId xmlns:a16="http://schemas.microsoft.com/office/drawing/2014/main" id="{0E3A42E0-AD1B-23D5-9910-107CDDFDFD27}"/>
                  </a:ext>
                </a:extLst>
              </p:cNvPr>
              <p:cNvSpPr/>
              <p:nvPr/>
            </p:nvSpPr>
            <p:spPr>
              <a:xfrm>
                <a:off x="6266868" y="3777419"/>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176" name="Freeform: Shape 175">
                <a:extLst>
                  <a:ext uri="{FF2B5EF4-FFF2-40B4-BE49-F238E27FC236}">
                    <a16:creationId xmlns:a16="http://schemas.microsoft.com/office/drawing/2014/main" id="{3F9BFB2E-D058-11EB-6BBA-215BE9171DBE}"/>
                  </a:ext>
                </a:extLst>
              </p:cNvPr>
              <p:cNvSpPr/>
              <p:nvPr/>
            </p:nvSpPr>
            <p:spPr>
              <a:xfrm>
                <a:off x="6326024" y="3777383"/>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77" name="Freeform: Shape 176">
                <a:extLst>
                  <a:ext uri="{FF2B5EF4-FFF2-40B4-BE49-F238E27FC236}">
                    <a16:creationId xmlns:a16="http://schemas.microsoft.com/office/drawing/2014/main" id="{670ECFD0-51B0-30A2-9395-B39E0ED7698C}"/>
                  </a:ext>
                </a:extLst>
              </p:cNvPr>
              <p:cNvSpPr/>
              <p:nvPr/>
            </p:nvSpPr>
            <p:spPr>
              <a:xfrm>
                <a:off x="6385287" y="37774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178" name="Freeform: Shape 177">
                <a:extLst>
                  <a:ext uri="{FF2B5EF4-FFF2-40B4-BE49-F238E27FC236}">
                    <a16:creationId xmlns:a16="http://schemas.microsoft.com/office/drawing/2014/main" id="{560E638C-22C5-26BC-4FC7-EC48E7E4F29C}"/>
                  </a:ext>
                </a:extLst>
              </p:cNvPr>
              <p:cNvSpPr/>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grpSp>
      </p:grpSp>
    </p:spTree>
    <p:extLst>
      <p:ext uri="{BB962C8B-B14F-4D97-AF65-F5344CB8AC3E}">
        <p14:creationId xmlns:p14="http://schemas.microsoft.com/office/powerpoint/2010/main" val="14726205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11C4D09-78AF-E847-6553-E9AA07E6FDC0}"/>
              </a:ext>
            </a:extLst>
          </p:cNvPr>
          <p:cNvSpPr/>
          <p:nvPr/>
        </p:nvSpPr>
        <p:spPr>
          <a:xfrm>
            <a:off x="2472611" y="187518"/>
            <a:ext cx="7053943" cy="9144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3600" b="1" dirty="0">
                <a:solidFill>
                  <a:schemeClr val="tx1"/>
                </a:solidFill>
                <a:latin typeface="Algerian" panose="04020705040A02060702" pitchFamily="82" charset="0"/>
              </a:rPr>
              <a:t>Strategic Recommendations</a:t>
            </a:r>
          </a:p>
        </p:txBody>
      </p:sp>
      <p:pic>
        <p:nvPicPr>
          <p:cNvPr id="5" name="Picture 4">
            <a:extLst>
              <a:ext uri="{FF2B5EF4-FFF2-40B4-BE49-F238E27FC236}">
                <a16:creationId xmlns:a16="http://schemas.microsoft.com/office/drawing/2014/main" id="{90880756-1A63-6F4A-EDF1-2E8AE846E3B9}"/>
              </a:ext>
            </a:extLst>
          </p:cNvPr>
          <p:cNvPicPr>
            <a:picLocks noChangeAspect="1"/>
          </p:cNvPicPr>
          <p:nvPr/>
        </p:nvPicPr>
        <p:blipFill>
          <a:blip r:embed="rId2"/>
          <a:stretch>
            <a:fillRect/>
          </a:stretch>
        </p:blipFill>
        <p:spPr>
          <a:xfrm>
            <a:off x="10119129" y="0"/>
            <a:ext cx="2072871" cy="1163683"/>
          </a:xfrm>
          <a:prstGeom prst="rect">
            <a:avLst/>
          </a:prstGeom>
        </p:spPr>
      </p:pic>
      <p:sp>
        <p:nvSpPr>
          <p:cNvPr id="3" name="TextBox 2">
            <a:extLst>
              <a:ext uri="{FF2B5EF4-FFF2-40B4-BE49-F238E27FC236}">
                <a16:creationId xmlns:a16="http://schemas.microsoft.com/office/drawing/2014/main" id="{63077140-A6AD-A906-99C9-33A93E3663CB}"/>
              </a:ext>
            </a:extLst>
          </p:cNvPr>
          <p:cNvSpPr txBox="1"/>
          <p:nvPr/>
        </p:nvSpPr>
        <p:spPr>
          <a:xfrm>
            <a:off x="737937" y="1369680"/>
            <a:ext cx="5933947" cy="4708981"/>
          </a:xfrm>
          <a:prstGeom prst="rect">
            <a:avLst/>
          </a:prstGeom>
          <a:noFill/>
        </p:spPr>
        <p:txBody>
          <a:bodyPr wrap="square">
            <a:spAutoFit/>
          </a:bodyPr>
          <a:lstStyle/>
          <a:p>
            <a:pPr marL="457200" indent="-457200">
              <a:buFont typeface="+mj-lt"/>
              <a:buAutoNum type="arabicPeriod" startAt="3"/>
            </a:pPr>
            <a:r>
              <a:rPr lang="en-US" sz="2000" b="1" dirty="0"/>
              <a:t>Prioritize Best economy Bowler</a:t>
            </a:r>
          </a:p>
          <a:p>
            <a:endParaRPr lang="en-US" sz="2000" b="1" dirty="0"/>
          </a:p>
          <a:p>
            <a:r>
              <a:rPr lang="en-US" sz="2000" b="1" dirty="0"/>
              <a:t>Insight:</a:t>
            </a:r>
            <a:r>
              <a:rPr lang="en-US" sz="2000" dirty="0"/>
              <a:t> </a:t>
            </a:r>
          </a:p>
          <a:p>
            <a:pPr marL="285750" indent="-285750">
              <a:buFont typeface="Arial" panose="020B0604020202020204" pitchFamily="34" charset="0"/>
              <a:buChar char="•"/>
            </a:pPr>
            <a:r>
              <a:rPr lang="en-US" sz="2000" dirty="0"/>
              <a:t>Players who contribute with ball have a significant impact to control the team score of opponent , particularly in the T20 format. </a:t>
            </a:r>
          </a:p>
          <a:p>
            <a:r>
              <a:rPr lang="en-US" sz="2000" b="1" dirty="0"/>
              <a:t>Recommendation:</a:t>
            </a:r>
            <a:endParaRPr lang="en-US" sz="2000" dirty="0"/>
          </a:p>
          <a:p>
            <a:pPr marL="285750" indent="-285750">
              <a:buFont typeface="Arial" panose="020B0604020202020204" pitchFamily="34" charset="0"/>
              <a:buChar char="•"/>
            </a:pPr>
            <a:r>
              <a:rPr lang="en-US" sz="2000" dirty="0"/>
              <a:t>Focus on acquiring or retaining versatile all-rounders or good Economy bowler like Narine, Bravo, Pathan, Jadeja, Pollard, Kumble </a:t>
            </a:r>
            <a:r>
              <a:rPr lang="en-US" sz="2000" dirty="0" err="1"/>
              <a:t>etc</a:t>
            </a:r>
            <a:r>
              <a:rPr lang="en-US" sz="2000" dirty="0"/>
              <a:t> who can adapt to both offensive and defensive roles.</a:t>
            </a:r>
          </a:p>
          <a:p>
            <a:pPr marL="285750" indent="-285750">
              <a:buFont typeface="Arial" panose="020B0604020202020204" pitchFamily="34" charset="0"/>
              <a:buChar char="•"/>
            </a:pPr>
            <a:r>
              <a:rPr lang="en-US" sz="2000" dirty="0"/>
              <a:t>Use versatile players strategically during critical overs to either consolidate batting or break partnerships with bowling.</a:t>
            </a:r>
          </a:p>
        </p:txBody>
      </p:sp>
      <p:pic>
        <p:nvPicPr>
          <p:cNvPr id="8" name="Picture 7">
            <a:extLst>
              <a:ext uri="{FF2B5EF4-FFF2-40B4-BE49-F238E27FC236}">
                <a16:creationId xmlns:a16="http://schemas.microsoft.com/office/drawing/2014/main" id="{30FAE2C3-DB2C-C936-2BE4-8CA6EF72EA2B}"/>
              </a:ext>
            </a:extLst>
          </p:cNvPr>
          <p:cNvPicPr>
            <a:picLocks noChangeAspect="1"/>
          </p:cNvPicPr>
          <p:nvPr/>
        </p:nvPicPr>
        <p:blipFill>
          <a:blip r:embed="rId3"/>
          <a:stretch>
            <a:fillRect/>
          </a:stretch>
        </p:blipFill>
        <p:spPr>
          <a:xfrm>
            <a:off x="7061200" y="1523567"/>
            <a:ext cx="4321743" cy="4401205"/>
          </a:xfrm>
          <a:prstGeom prst="roundRect">
            <a:avLst>
              <a:gd name="adj" fmla="val 8594"/>
            </a:avLst>
          </a:prstGeom>
          <a:solidFill>
            <a:srgbClr val="FFFFFF">
              <a:shade val="85000"/>
            </a:srgbClr>
          </a:solidFill>
          <a:ln>
            <a:noFill/>
          </a:ln>
          <a:effectLst>
            <a:glow rad="228600">
              <a:schemeClr val="accent3">
                <a:satMod val="175000"/>
                <a:alpha val="40000"/>
              </a:schemeClr>
            </a:glow>
            <a:reflection blurRad="12700" stA="38000" endPos="28000" dist="5000" dir="5400000" sy="-100000" algn="bl" rotWithShape="0"/>
          </a:effectLst>
        </p:spPr>
      </p:pic>
      <p:grpSp>
        <p:nvGrpSpPr>
          <p:cNvPr id="2" name="Group 1">
            <a:extLst>
              <a:ext uri="{FF2B5EF4-FFF2-40B4-BE49-F238E27FC236}">
                <a16:creationId xmlns:a16="http://schemas.microsoft.com/office/drawing/2014/main" id="{06463C90-0765-D19C-3AEB-1F490E362F68}"/>
              </a:ext>
              <a:ext uri="{C183D7F6-B498-43B3-948B-1728B52AA6E4}">
                <adec:decorative xmlns:adec="http://schemas.microsoft.com/office/drawing/2017/decorative" val="1"/>
              </a:ext>
            </a:extLst>
          </p:cNvPr>
          <p:cNvGrpSpPr/>
          <p:nvPr/>
        </p:nvGrpSpPr>
        <p:grpSpPr>
          <a:xfrm>
            <a:off x="37285" y="33058"/>
            <a:ext cx="1443404" cy="1443418"/>
            <a:chOff x="10154386" y="4452483"/>
            <a:chExt cx="1443404" cy="1443418"/>
          </a:xfrm>
          <a:solidFill>
            <a:schemeClr val="tx1"/>
          </a:solidFill>
        </p:grpSpPr>
        <p:grpSp>
          <p:nvGrpSpPr>
            <p:cNvPr id="6" name="Graphic 4">
              <a:extLst>
                <a:ext uri="{FF2B5EF4-FFF2-40B4-BE49-F238E27FC236}">
                  <a16:creationId xmlns:a16="http://schemas.microsoft.com/office/drawing/2014/main" id="{EE04639F-932C-D488-E76A-03EE4F6F53DD}"/>
                </a:ext>
              </a:extLst>
            </p:cNvPr>
            <p:cNvGrpSpPr/>
            <p:nvPr/>
          </p:nvGrpSpPr>
          <p:grpSpPr>
            <a:xfrm>
              <a:off x="10154386" y="4452483"/>
              <a:ext cx="1443404" cy="1443418"/>
              <a:chOff x="5734037" y="3067039"/>
              <a:chExt cx="724483" cy="724489"/>
            </a:xfrm>
            <a:grpFill/>
          </p:grpSpPr>
          <p:sp>
            <p:nvSpPr>
              <p:cNvPr id="178" name="Freeform: Shape 177">
                <a:extLst>
                  <a:ext uri="{FF2B5EF4-FFF2-40B4-BE49-F238E27FC236}">
                    <a16:creationId xmlns:a16="http://schemas.microsoft.com/office/drawing/2014/main" id="{22CC3854-CD21-575B-5894-583A8742783A}"/>
                  </a:ext>
                </a:extLst>
              </p:cNvPr>
              <p:cNvSpPr/>
              <p:nvPr/>
            </p:nvSpPr>
            <p:spPr>
              <a:xfrm>
                <a:off x="5734038" y="3067039"/>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179" name="Freeform: Shape 178">
                <a:extLst>
                  <a:ext uri="{FF2B5EF4-FFF2-40B4-BE49-F238E27FC236}">
                    <a16:creationId xmlns:a16="http://schemas.microsoft.com/office/drawing/2014/main" id="{DEDF2E2B-239F-4ADC-DED4-936F405E4DD9}"/>
                  </a:ext>
                </a:extLst>
              </p:cNvPr>
              <p:cNvSpPr/>
              <p:nvPr/>
            </p:nvSpPr>
            <p:spPr>
              <a:xfrm>
                <a:off x="5793283"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80" name="Freeform: Shape 179">
                <a:extLst>
                  <a:ext uri="{FF2B5EF4-FFF2-40B4-BE49-F238E27FC236}">
                    <a16:creationId xmlns:a16="http://schemas.microsoft.com/office/drawing/2014/main" id="{CD4CE4AB-B570-8B16-292E-F33BBAE9FC30}"/>
                  </a:ext>
                </a:extLst>
              </p:cNvPr>
              <p:cNvSpPr/>
              <p:nvPr/>
            </p:nvSpPr>
            <p:spPr>
              <a:xfrm>
                <a:off x="5852433"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81" name="Freeform: Shape 180">
                <a:extLst>
                  <a:ext uri="{FF2B5EF4-FFF2-40B4-BE49-F238E27FC236}">
                    <a16:creationId xmlns:a16="http://schemas.microsoft.com/office/drawing/2014/main" id="{2EEE9267-D604-4E49-3880-DA9769192A43}"/>
                  </a:ext>
                </a:extLst>
              </p:cNvPr>
              <p:cNvSpPr/>
              <p:nvPr/>
            </p:nvSpPr>
            <p:spPr>
              <a:xfrm>
                <a:off x="591167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82" name="Freeform: Shape 181">
                <a:extLst>
                  <a:ext uri="{FF2B5EF4-FFF2-40B4-BE49-F238E27FC236}">
                    <a16:creationId xmlns:a16="http://schemas.microsoft.com/office/drawing/2014/main" id="{3613D85B-C355-F5A5-CEEC-A417B7DC97DE}"/>
                  </a:ext>
                </a:extLst>
              </p:cNvPr>
              <p:cNvSpPr/>
              <p:nvPr/>
            </p:nvSpPr>
            <p:spPr>
              <a:xfrm>
                <a:off x="597082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83" name="Freeform: Shape 182">
                <a:extLst>
                  <a:ext uri="{FF2B5EF4-FFF2-40B4-BE49-F238E27FC236}">
                    <a16:creationId xmlns:a16="http://schemas.microsoft.com/office/drawing/2014/main" id="{A86829F2-25AC-D611-51F9-CFCB43442BFF}"/>
                  </a:ext>
                </a:extLst>
              </p:cNvPr>
              <p:cNvSpPr/>
              <p:nvPr/>
            </p:nvSpPr>
            <p:spPr>
              <a:xfrm>
                <a:off x="6030074"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84" name="Freeform: Shape 183">
                <a:extLst>
                  <a:ext uri="{FF2B5EF4-FFF2-40B4-BE49-F238E27FC236}">
                    <a16:creationId xmlns:a16="http://schemas.microsoft.com/office/drawing/2014/main" id="{F1978BEB-D0CF-042C-B687-D11E0CEBE28B}"/>
                  </a:ext>
                </a:extLst>
              </p:cNvPr>
              <p:cNvSpPr/>
              <p:nvPr/>
            </p:nvSpPr>
            <p:spPr>
              <a:xfrm>
                <a:off x="608922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85" name="Freeform: Shape 184">
                <a:extLst>
                  <a:ext uri="{FF2B5EF4-FFF2-40B4-BE49-F238E27FC236}">
                    <a16:creationId xmlns:a16="http://schemas.microsoft.com/office/drawing/2014/main" id="{70EC170D-FCBD-FEF9-2274-E06B18119364}"/>
                  </a:ext>
                </a:extLst>
              </p:cNvPr>
              <p:cNvSpPr/>
              <p:nvPr/>
            </p:nvSpPr>
            <p:spPr>
              <a:xfrm>
                <a:off x="5734038" y="312628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186" name="Freeform: Shape 185">
                <a:extLst>
                  <a:ext uri="{FF2B5EF4-FFF2-40B4-BE49-F238E27FC236}">
                    <a16:creationId xmlns:a16="http://schemas.microsoft.com/office/drawing/2014/main" id="{9CB97054-FDD0-AFF2-2D32-81AAD280FE9F}"/>
                  </a:ext>
                </a:extLst>
              </p:cNvPr>
              <p:cNvSpPr/>
              <p:nvPr/>
            </p:nvSpPr>
            <p:spPr>
              <a:xfrm>
                <a:off x="5793283" y="312628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87" name="Freeform: Shape 186">
                <a:extLst>
                  <a:ext uri="{FF2B5EF4-FFF2-40B4-BE49-F238E27FC236}">
                    <a16:creationId xmlns:a16="http://schemas.microsoft.com/office/drawing/2014/main" id="{53BAC104-DC52-AD2B-2917-64A23F5B74F5}"/>
                  </a:ext>
                </a:extLst>
              </p:cNvPr>
              <p:cNvSpPr/>
              <p:nvPr/>
            </p:nvSpPr>
            <p:spPr>
              <a:xfrm>
                <a:off x="5852433"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88" name="Freeform: Shape 187">
                <a:extLst>
                  <a:ext uri="{FF2B5EF4-FFF2-40B4-BE49-F238E27FC236}">
                    <a16:creationId xmlns:a16="http://schemas.microsoft.com/office/drawing/2014/main" id="{8F1B138C-39E5-41A5-631C-735701AABB40}"/>
                  </a:ext>
                </a:extLst>
              </p:cNvPr>
              <p:cNvSpPr/>
              <p:nvPr/>
            </p:nvSpPr>
            <p:spPr>
              <a:xfrm>
                <a:off x="591167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89" name="Freeform: Shape 188">
                <a:extLst>
                  <a:ext uri="{FF2B5EF4-FFF2-40B4-BE49-F238E27FC236}">
                    <a16:creationId xmlns:a16="http://schemas.microsoft.com/office/drawing/2014/main" id="{495E662C-B7D6-1E9D-F3E8-F192C7E0124A}"/>
                  </a:ext>
                </a:extLst>
              </p:cNvPr>
              <p:cNvSpPr/>
              <p:nvPr/>
            </p:nvSpPr>
            <p:spPr>
              <a:xfrm>
                <a:off x="597082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90" name="Freeform: Shape 189">
                <a:extLst>
                  <a:ext uri="{FF2B5EF4-FFF2-40B4-BE49-F238E27FC236}">
                    <a16:creationId xmlns:a16="http://schemas.microsoft.com/office/drawing/2014/main" id="{26172293-8251-462F-9CE8-CD73B5091B26}"/>
                  </a:ext>
                </a:extLst>
              </p:cNvPr>
              <p:cNvSpPr/>
              <p:nvPr/>
            </p:nvSpPr>
            <p:spPr>
              <a:xfrm>
                <a:off x="6030073" y="312628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91" name="Freeform: Shape 190">
                <a:extLst>
                  <a:ext uri="{FF2B5EF4-FFF2-40B4-BE49-F238E27FC236}">
                    <a16:creationId xmlns:a16="http://schemas.microsoft.com/office/drawing/2014/main" id="{FD36BCFE-66C3-48D8-36A9-1FB6200940C3}"/>
                  </a:ext>
                </a:extLst>
              </p:cNvPr>
              <p:cNvSpPr/>
              <p:nvPr/>
            </p:nvSpPr>
            <p:spPr>
              <a:xfrm>
                <a:off x="6089224"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92" name="Freeform: Shape 191">
                <a:extLst>
                  <a:ext uri="{FF2B5EF4-FFF2-40B4-BE49-F238E27FC236}">
                    <a16:creationId xmlns:a16="http://schemas.microsoft.com/office/drawing/2014/main" id="{1E59621C-CF5F-DBF3-96CA-DBC357280101}"/>
                  </a:ext>
                </a:extLst>
              </p:cNvPr>
              <p:cNvSpPr/>
              <p:nvPr/>
            </p:nvSpPr>
            <p:spPr>
              <a:xfrm>
                <a:off x="5734038" y="318543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93" name="Freeform: Shape 192">
                <a:extLst>
                  <a:ext uri="{FF2B5EF4-FFF2-40B4-BE49-F238E27FC236}">
                    <a16:creationId xmlns:a16="http://schemas.microsoft.com/office/drawing/2014/main" id="{4D71AB51-92BC-EAF6-3B28-D76D74E25AEA}"/>
                  </a:ext>
                </a:extLst>
              </p:cNvPr>
              <p:cNvSpPr/>
              <p:nvPr/>
            </p:nvSpPr>
            <p:spPr>
              <a:xfrm>
                <a:off x="5793283"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94" name="Freeform: Shape 193">
                <a:extLst>
                  <a:ext uri="{FF2B5EF4-FFF2-40B4-BE49-F238E27FC236}">
                    <a16:creationId xmlns:a16="http://schemas.microsoft.com/office/drawing/2014/main" id="{B67B7469-D550-A1AF-D834-EC204F0D06C5}"/>
                  </a:ext>
                </a:extLst>
              </p:cNvPr>
              <p:cNvSpPr/>
              <p:nvPr/>
            </p:nvSpPr>
            <p:spPr>
              <a:xfrm>
                <a:off x="5852433"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95" name="Freeform: Shape 194">
                <a:extLst>
                  <a:ext uri="{FF2B5EF4-FFF2-40B4-BE49-F238E27FC236}">
                    <a16:creationId xmlns:a16="http://schemas.microsoft.com/office/drawing/2014/main" id="{09C4848A-2A0D-EA15-D919-3C0905CB6705}"/>
                  </a:ext>
                </a:extLst>
              </p:cNvPr>
              <p:cNvSpPr/>
              <p:nvPr/>
            </p:nvSpPr>
            <p:spPr>
              <a:xfrm>
                <a:off x="591167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96" name="Freeform: Shape 195">
                <a:extLst>
                  <a:ext uri="{FF2B5EF4-FFF2-40B4-BE49-F238E27FC236}">
                    <a16:creationId xmlns:a16="http://schemas.microsoft.com/office/drawing/2014/main" id="{8EF4CBC1-7CBF-CA2B-669E-BC87CC35E407}"/>
                  </a:ext>
                </a:extLst>
              </p:cNvPr>
              <p:cNvSpPr/>
              <p:nvPr/>
            </p:nvSpPr>
            <p:spPr>
              <a:xfrm>
                <a:off x="597082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97" name="Freeform: Shape 196">
                <a:extLst>
                  <a:ext uri="{FF2B5EF4-FFF2-40B4-BE49-F238E27FC236}">
                    <a16:creationId xmlns:a16="http://schemas.microsoft.com/office/drawing/2014/main" id="{5D17DBEA-9796-5AFF-4E76-379006E27545}"/>
                  </a:ext>
                </a:extLst>
              </p:cNvPr>
              <p:cNvSpPr/>
              <p:nvPr/>
            </p:nvSpPr>
            <p:spPr>
              <a:xfrm>
                <a:off x="6030074"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98" name="Freeform: Shape 197">
                <a:extLst>
                  <a:ext uri="{FF2B5EF4-FFF2-40B4-BE49-F238E27FC236}">
                    <a16:creationId xmlns:a16="http://schemas.microsoft.com/office/drawing/2014/main" id="{5FF8DA9A-B1FD-7A8F-EACA-AB141766E4E1}"/>
                  </a:ext>
                </a:extLst>
              </p:cNvPr>
              <p:cNvSpPr/>
              <p:nvPr/>
            </p:nvSpPr>
            <p:spPr>
              <a:xfrm>
                <a:off x="6089224"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99" name="Freeform: Shape 198">
                <a:extLst>
                  <a:ext uri="{FF2B5EF4-FFF2-40B4-BE49-F238E27FC236}">
                    <a16:creationId xmlns:a16="http://schemas.microsoft.com/office/drawing/2014/main" id="{8979EFF5-FC45-8862-1AD7-70959E548C29}"/>
                  </a:ext>
                </a:extLst>
              </p:cNvPr>
              <p:cNvSpPr/>
              <p:nvPr/>
            </p:nvSpPr>
            <p:spPr>
              <a:xfrm>
                <a:off x="5734038" y="324467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200" name="Freeform: Shape 199">
                <a:extLst>
                  <a:ext uri="{FF2B5EF4-FFF2-40B4-BE49-F238E27FC236}">
                    <a16:creationId xmlns:a16="http://schemas.microsoft.com/office/drawing/2014/main" id="{B8DD1B92-D66C-E370-2EB1-A068CA90BCB7}"/>
                  </a:ext>
                </a:extLst>
              </p:cNvPr>
              <p:cNvSpPr/>
              <p:nvPr/>
            </p:nvSpPr>
            <p:spPr>
              <a:xfrm>
                <a:off x="5793283" y="3244677"/>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01" name="Freeform: Shape 200">
                <a:extLst>
                  <a:ext uri="{FF2B5EF4-FFF2-40B4-BE49-F238E27FC236}">
                    <a16:creationId xmlns:a16="http://schemas.microsoft.com/office/drawing/2014/main" id="{EAF76598-5EE6-D6FD-8DF5-136CE2125339}"/>
                  </a:ext>
                </a:extLst>
              </p:cNvPr>
              <p:cNvSpPr/>
              <p:nvPr/>
            </p:nvSpPr>
            <p:spPr>
              <a:xfrm>
                <a:off x="5852433"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02" name="Freeform: Shape 201">
                <a:extLst>
                  <a:ext uri="{FF2B5EF4-FFF2-40B4-BE49-F238E27FC236}">
                    <a16:creationId xmlns:a16="http://schemas.microsoft.com/office/drawing/2014/main" id="{DC9DDB16-9C61-3461-EB7E-57DD958F6F84}"/>
                  </a:ext>
                </a:extLst>
              </p:cNvPr>
              <p:cNvSpPr/>
              <p:nvPr/>
            </p:nvSpPr>
            <p:spPr>
              <a:xfrm>
                <a:off x="591167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03" name="Freeform: Shape 202">
                <a:extLst>
                  <a:ext uri="{FF2B5EF4-FFF2-40B4-BE49-F238E27FC236}">
                    <a16:creationId xmlns:a16="http://schemas.microsoft.com/office/drawing/2014/main" id="{0D24F80F-D76C-A019-6DC4-9F61C2EA0436}"/>
                  </a:ext>
                </a:extLst>
              </p:cNvPr>
              <p:cNvSpPr/>
              <p:nvPr/>
            </p:nvSpPr>
            <p:spPr>
              <a:xfrm>
                <a:off x="597082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04" name="Freeform: Shape 203">
                <a:extLst>
                  <a:ext uri="{FF2B5EF4-FFF2-40B4-BE49-F238E27FC236}">
                    <a16:creationId xmlns:a16="http://schemas.microsoft.com/office/drawing/2014/main" id="{3549EDD7-26C9-E604-F197-CEC688410704}"/>
                  </a:ext>
                </a:extLst>
              </p:cNvPr>
              <p:cNvSpPr/>
              <p:nvPr/>
            </p:nvSpPr>
            <p:spPr>
              <a:xfrm>
                <a:off x="6030073" y="324467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05" name="Freeform: Shape 204">
                <a:extLst>
                  <a:ext uri="{FF2B5EF4-FFF2-40B4-BE49-F238E27FC236}">
                    <a16:creationId xmlns:a16="http://schemas.microsoft.com/office/drawing/2014/main" id="{8912F242-B3FD-FDBB-3FA7-C494C7EA66C6}"/>
                  </a:ext>
                </a:extLst>
              </p:cNvPr>
              <p:cNvSpPr/>
              <p:nvPr/>
            </p:nvSpPr>
            <p:spPr>
              <a:xfrm>
                <a:off x="6089224"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06" name="Freeform: Shape 205">
                <a:extLst>
                  <a:ext uri="{FF2B5EF4-FFF2-40B4-BE49-F238E27FC236}">
                    <a16:creationId xmlns:a16="http://schemas.microsoft.com/office/drawing/2014/main" id="{A755FF68-9F5F-2C29-B564-28A1C2D49189}"/>
                  </a:ext>
                </a:extLst>
              </p:cNvPr>
              <p:cNvSpPr/>
              <p:nvPr/>
            </p:nvSpPr>
            <p:spPr>
              <a:xfrm>
                <a:off x="5734038" y="330382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207" name="Freeform: Shape 206">
                <a:extLst>
                  <a:ext uri="{FF2B5EF4-FFF2-40B4-BE49-F238E27FC236}">
                    <a16:creationId xmlns:a16="http://schemas.microsoft.com/office/drawing/2014/main" id="{67611D64-539F-D249-E772-2D77A62EE46F}"/>
                  </a:ext>
                </a:extLst>
              </p:cNvPr>
              <p:cNvSpPr/>
              <p:nvPr/>
            </p:nvSpPr>
            <p:spPr>
              <a:xfrm>
                <a:off x="5793283"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08" name="Freeform: Shape 207">
                <a:extLst>
                  <a:ext uri="{FF2B5EF4-FFF2-40B4-BE49-F238E27FC236}">
                    <a16:creationId xmlns:a16="http://schemas.microsoft.com/office/drawing/2014/main" id="{1583E927-FAF9-787E-D567-5C33D1F8F571}"/>
                  </a:ext>
                </a:extLst>
              </p:cNvPr>
              <p:cNvSpPr/>
              <p:nvPr/>
            </p:nvSpPr>
            <p:spPr>
              <a:xfrm>
                <a:off x="5852433"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09" name="Freeform: Shape 208">
                <a:extLst>
                  <a:ext uri="{FF2B5EF4-FFF2-40B4-BE49-F238E27FC236}">
                    <a16:creationId xmlns:a16="http://schemas.microsoft.com/office/drawing/2014/main" id="{834FFDFF-4EBB-18C1-2FC1-4EF3861F7E8D}"/>
                  </a:ext>
                </a:extLst>
              </p:cNvPr>
              <p:cNvSpPr/>
              <p:nvPr/>
            </p:nvSpPr>
            <p:spPr>
              <a:xfrm>
                <a:off x="591167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10" name="Freeform: Shape 209">
                <a:extLst>
                  <a:ext uri="{FF2B5EF4-FFF2-40B4-BE49-F238E27FC236}">
                    <a16:creationId xmlns:a16="http://schemas.microsoft.com/office/drawing/2014/main" id="{CF3EAD8F-B4E2-0F2B-E882-57255DB78BEB}"/>
                  </a:ext>
                </a:extLst>
              </p:cNvPr>
              <p:cNvSpPr/>
              <p:nvPr/>
            </p:nvSpPr>
            <p:spPr>
              <a:xfrm>
                <a:off x="597082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11" name="Freeform: Shape 210">
                <a:extLst>
                  <a:ext uri="{FF2B5EF4-FFF2-40B4-BE49-F238E27FC236}">
                    <a16:creationId xmlns:a16="http://schemas.microsoft.com/office/drawing/2014/main" id="{B0AB75B4-5F8A-0BC6-71B3-4CB6955FAE34}"/>
                  </a:ext>
                </a:extLst>
              </p:cNvPr>
              <p:cNvSpPr/>
              <p:nvPr/>
            </p:nvSpPr>
            <p:spPr>
              <a:xfrm>
                <a:off x="6030073" y="330382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12" name="Freeform: Shape 211">
                <a:extLst>
                  <a:ext uri="{FF2B5EF4-FFF2-40B4-BE49-F238E27FC236}">
                    <a16:creationId xmlns:a16="http://schemas.microsoft.com/office/drawing/2014/main" id="{2E3B3716-8671-4114-5A62-66CB73684054}"/>
                  </a:ext>
                </a:extLst>
              </p:cNvPr>
              <p:cNvSpPr/>
              <p:nvPr/>
            </p:nvSpPr>
            <p:spPr>
              <a:xfrm>
                <a:off x="608922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13" name="Freeform: Shape 212">
                <a:extLst>
                  <a:ext uri="{FF2B5EF4-FFF2-40B4-BE49-F238E27FC236}">
                    <a16:creationId xmlns:a16="http://schemas.microsoft.com/office/drawing/2014/main" id="{69B871BC-1473-3212-DC99-117C1A6F0989}"/>
                  </a:ext>
                </a:extLst>
              </p:cNvPr>
              <p:cNvSpPr/>
              <p:nvPr/>
            </p:nvSpPr>
            <p:spPr>
              <a:xfrm>
                <a:off x="5734038" y="3363074"/>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214" name="Freeform: Shape 213">
                <a:extLst>
                  <a:ext uri="{FF2B5EF4-FFF2-40B4-BE49-F238E27FC236}">
                    <a16:creationId xmlns:a16="http://schemas.microsoft.com/office/drawing/2014/main" id="{C290245A-6A9D-660C-03EE-D00D68BF5C68}"/>
                  </a:ext>
                </a:extLst>
              </p:cNvPr>
              <p:cNvSpPr/>
              <p:nvPr/>
            </p:nvSpPr>
            <p:spPr>
              <a:xfrm>
                <a:off x="5793283"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15" name="Freeform: Shape 214">
                <a:extLst>
                  <a:ext uri="{FF2B5EF4-FFF2-40B4-BE49-F238E27FC236}">
                    <a16:creationId xmlns:a16="http://schemas.microsoft.com/office/drawing/2014/main" id="{BD519A05-5F75-85FB-8515-8B290CEEFDE1}"/>
                  </a:ext>
                </a:extLst>
              </p:cNvPr>
              <p:cNvSpPr/>
              <p:nvPr/>
            </p:nvSpPr>
            <p:spPr>
              <a:xfrm>
                <a:off x="5852433"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16" name="Freeform: Shape 215">
                <a:extLst>
                  <a:ext uri="{FF2B5EF4-FFF2-40B4-BE49-F238E27FC236}">
                    <a16:creationId xmlns:a16="http://schemas.microsoft.com/office/drawing/2014/main" id="{409AF741-29A3-1565-283B-9CBC830894CD}"/>
                  </a:ext>
                </a:extLst>
              </p:cNvPr>
              <p:cNvSpPr/>
              <p:nvPr/>
            </p:nvSpPr>
            <p:spPr>
              <a:xfrm>
                <a:off x="591167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17" name="Freeform: Shape 216">
                <a:extLst>
                  <a:ext uri="{FF2B5EF4-FFF2-40B4-BE49-F238E27FC236}">
                    <a16:creationId xmlns:a16="http://schemas.microsoft.com/office/drawing/2014/main" id="{0BDAEBD5-5E51-E03D-5EB9-F5EDBF0DA231}"/>
                  </a:ext>
                </a:extLst>
              </p:cNvPr>
              <p:cNvSpPr/>
              <p:nvPr/>
            </p:nvSpPr>
            <p:spPr>
              <a:xfrm>
                <a:off x="597082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18" name="Freeform: Shape 217">
                <a:extLst>
                  <a:ext uri="{FF2B5EF4-FFF2-40B4-BE49-F238E27FC236}">
                    <a16:creationId xmlns:a16="http://schemas.microsoft.com/office/drawing/2014/main" id="{5CA55248-C44E-8ACD-4A25-AF46521CD45A}"/>
                  </a:ext>
                </a:extLst>
              </p:cNvPr>
              <p:cNvSpPr/>
              <p:nvPr/>
            </p:nvSpPr>
            <p:spPr>
              <a:xfrm>
                <a:off x="6030073" y="3363074"/>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19" name="Freeform: Shape 218">
                <a:extLst>
                  <a:ext uri="{FF2B5EF4-FFF2-40B4-BE49-F238E27FC236}">
                    <a16:creationId xmlns:a16="http://schemas.microsoft.com/office/drawing/2014/main" id="{668D15F4-4A53-DEF3-CC8C-E5AAC239D205}"/>
                  </a:ext>
                </a:extLst>
              </p:cNvPr>
              <p:cNvSpPr/>
              <p:nvPr/>
            </p:nvSpPr>
            <p:spPr>
              <a:xfrm>
                <a:off x="608922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20" name="Freeform: Shape 219">
                <a:extLst>
                  <a:ext uri="{FF2B5EF4-FFF2-40B4-BE49-F238E27FC236}">
                    <a16:creationId xmlns:a16="http://schemas.microsoft.com/office/drawing/2014/main" id="{BF3D6B17-44A7-E129-B865-8F51330FC730}"/>
                  </a:ext>
                </a:extLst>
              </p:cNvPr>
              <p:cNvSpPr/>
              <p:nvPr/>
            </p:nvSpPr>
            <p:spPr>
              <a:xfrm>
                <a:off x="5734038" y="34222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221" name="Freeform: Shape 220">
                <a:extLst>
                  <a:ext uri="{FF2B5EF4-FFF2-40B4-BE49-F238E27FC236}">
                    <a16:creationId xmlns:a16="http://schemas.microsoft.com/office/drawing/2014/main" id="{0176A9FA-945F-0AAD-8482-47D867BEE941}"/>
                  </a:ext>
                </a:extLst>
              </p:cNvPr>
              <p:cNvSpPr/>
              <p:nvPr/>
            </p:nvSpPr>
            <p:spPr>
              <a:xfrm>
                <a:off x="5793283"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22" name="Freeform: Shape 221">
                <a:extLst>
                  <a:ext uri="{FF2B5EF4-FFF2-40B4-BE49-F238E27FC236}">
                    <a16:creationId xmlns:a16="http://schemas.microsoft.com/office/drawing/2014/main" id="{24F8E300-FD2C-1C68-1BC6-1E17BEF0093D}"/>
                  </a:ext>
                </a:extLst>
              </p:cNvPr>
              <p:cNvSpPr/>
              <p:nvPr/>
            </p:nvSpPr>
            <p:spPr>
              <a:xfrm>
                <a:off x="5852433"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23" name="Freeform: Shape 222">
                <a:extLst>
                  <a:ext uri="{FF2B5EF4-FFF2-40B4-BE49-F238E27FC236}">
                    <a16:creationId xmlns:a16="http://schemas.microsoft.com/office/drawing/2014/main" id="{74DD0E67-D281-82D4-287D-CFF31A58E865}"/>
                  </a:ext>
                </a:extLst>
              </p:cNvPr>
              <p:cNvSpPr/>
              <p:nvPr/>
            </p:nvSpPr>
            <p:spPr>
              <a:xfrm>
                <a:off x="591167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24" name="Freeform: Shape 223">
                <a:extLst>
                  <a:ext uri="{FF2B5EF4-FFF2-40B4-BE49-F238E27FC236}">
                    <a16:creationId xmlns:a16="http://schemas.microsoft.com/office/drawing/2014/main" id="{09FEE1AB-1B58-A8EB-49EE-D3AFDE652FB3}"/>
                  </a:ext>
                </a:extLst>
              </p:cNvPr>
              <p:cNvSpPr/>
              <p:nvPr/>
            </p:nvSpPr>
            <p:spPr>
              <a:xfrm>
                <a:off x="597082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25" name="Freeform: Shape 224">
                <a:extLst>
                  <a:ext uri="{FF2B5EF4-FFF2-40B4-BE49-F238E27FC236}">
                    <a16:creationId xmlns:a16="http://schemas.microsoft.com/office/drawing/2014/main" id="{947CE14C-311D-E117-5B78-86DFE0B85D51}"/>
                  </a:ext>
                </a:extLst>
              </p:cNvPr>
              <p:cNvSpPr/>
              <p:nvPr/>
            </p:nvSpPr>
            <p:spPr>
              <a:xfrm>
                <a:off x="6030073" y="34222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26" name="Freeform: Shape 225">
                <a:extLst>
                  <a:ext uri="{FF2B5EF4-FFF2-40B4-BE49-F238E27FC236}">
                    <a16:creationId xmlns:a16="http://schemas.microsoft.com/office/drawing/2014/main" id="{3FE4C171-F78B-508B-37A5-6126F92E6CB3}"/>
                  </a:ext>
                </a:extLst>
              </p:cNvPr>
              <p:cNvSpPr/>
              <p:nvPr/>
            </p:nvSpPr>
            <p:spPr>
              <a:xfrm>
                <a:off x="608922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27" name="Freeform: Shape 226">
                <a:extLst>
                  <a:ext uri="{FF2B5EF4-FFF2-40B4-BE49-F238E27FC236}">
                    <a16:creationId xmlns:a16="http://schemas.microsoft.com/office/drawing/2014/main" id="{C696CA07-672F-895E-4CB5-99DD0F5553B9}"/>
                  </a:ext>
                </a:extLst>
              </p:cNvPr>
              <p:cNvSpPr/>
              <p:nvPr/>
            </p:nvSpPr>
            <p:spPr>
              <a:xfrm>
                <a:off x="6148469"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228" name="Freeform: Shape 227">
                <a:extLst>
                  <a:ext uri="{FF2B5EF4-FFF2-40B4-BE49-F238E27FC236}">
                    <a16:creationId xmlns:a16="http://schemas.microsoft.com/office/drawing/2014/main" id="{BD198E97-5B69-7B8D-19C6-2A61909598F4}"/>
                  </a:ext>
                </a:extLst>
              </p:cNvPr>
              <p:cNvSpPr/>
              <p:nvPr/>
            </p:nvSpPr>
            <p:spPr>
              <a:xfrm>
                <a:off x="620762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229" name="Freeform: Shape 228">
                <a:extLst>
                  <a:ext uri="{FF2B5EF4-FFF2-40B4-BE49-F238E27FC236}">
                    <a16:creationId xmlns:a16="http://schemas.microsoft.com/office/drawing/2014/main" id="{75FABFD6-E4AB-432F-6E26-97F33EE56D8C}"/>
                  </a:ext>
                </a:extLst>
              </p:cNvPr>
              <p:cNvSpPr/>
              <p:nvPr/>
            </p:nvSpPr>
            <p:spPr>
              <a:xfrm>
                <a:off x="6266865" y="3067039"/>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endParaRPr lang="en-US" dirty="0"/>
              </a:p>
            </p:txBody>
          </p:sp>
          <p:sp>
            <p:nvSpPr>
              <p:cNvPr id="230" name="Freeform: Shape 229">
                <a:extLst>
                  <a:ext uri="{FF2B5EF4-FFF2-40B4-BE49-F238E27FC236}">
                    <a16:creationId xmlns:a16="http://schemas.microsoft.com/office/drawing/2014/main" id="{E2F0643F-904B-F284-DEEC-5CF30788EE5E}"/>
                  </a:ext>
                </a:extLst>
              </p:cNvPr>
              <p:cNvSpPr/>
              <p:nvPr/>
            </p:nvSpPr>
            <p:spPr>
              <a:xfrm>
                <a:off x="632601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231" name="Freeform: Shape 230">
                <a:extLst>
                  <a:ext uri="{FF2B5EF4-FFF2-40B4-BE49-F238E27FC236}">
                    <a16:creationId xmlns:a16="http://schemas.microsoft.com/office/drawing/2014/main" id="{6A529E8E-B064-48F4-1456-933858A96454}"/>
                  </a:ext>
                </a:extLst>
              </p:cNvPr>
              <p:cNvSpPr/>
              <p:nvPr/>
            </p:nvSpPr>
            <p:spPr>
              <a:xfrm>
                <a:off x="638526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endParaRPr lang="en-US" dirty="0"/>
              </a:p>
            </p:txBody>
          </p:sp>
          <p:sp>
            <p:nvSpPr>
              <p:cNvPr id="232" name="Freeform: Shape 231">
                <a:extLst>
                  <a:ext uri="{FF2B5EF4-FFF2-40B4-BE49-F238E27FC236}">
                    <a16:creationId xmlns:a16="http://schemas.microsoft.com/office/drawing/2014/main" id="{6F825D7D-3E77-BEAF-C34F-C30A1566C57B}"/>
                  </a:ext>
                </a:extLst>
              </p:cNvPr>
              <p:cNvSpPr/>
              <p:nvPr/>
            </p:nvSpPr>
            <p:spPr>
              <a:xfrm>
                <a:off x="644441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233" name="Freeform: Shape 232">
                <a:extLst>
                  <a:ext uri="{FF2B5EF4-FFF2-40B4-BE49-F238E27FC236}">
                    <a16:creationId xmlns:a16="http://schemas.microsoft.com/office/drawing/2014/main" id="{BD5DC97E-5EA4-9FC6-7B9C-90C7C630BD1C}"/>
                  </a:ext>
                </a:extLst>
              </p:cNvPr>
              <p:cNvSpPr/>
              <p:nvPr/>
            </p:nvSpPr>
            <p:spPr>
              <a:xfrm>
                <a:off x="6148469" y="312628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34" name="Freeform: Shape 233">
                <a:extLst>
                  <a:ext uri="{FF2B5EF4-FFF2-40B4-BE49-F238E27FC236}">
                    <a16:creationId xmlns:a16="http://schemas.microsoft.com/office/drawing/2014/main" id="{D5070967-C28D-9259-F3DC-E168725A282F}"/>
                  </a:ext>
                </a:extLst>
              </p:cNvPr>
              <p:cNvSpPr/>
              <p:nvPr/>
            </p:nvSpPr>
            <p:spPr>
              <a:xfrm>
                <a:off x="620762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35" name="Freeform: Shape 234">
                <a:extLst>
                  <a:ext uri="{FF2B5EF4-FFF2-40B4-BE49-F238E27FC236}">
                    <a16:creationId xmlns:a16="http://schemas.microsoft.com/office/drawing/2014/main" id="{D507CE52-3410-4E11-9AE4-F79351DD16E7}"/>
                  </a:ext>
                </a:extLst>
              </p:cNvPr>
              <p:cNvSpPr/>
              <p:nvPr/>
            </p:nvSpPr>
            <p:spPr>
              <a:xfrm>
                <a:off x="6266865" y="312628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236" name="Freeform: Shape 235">
                <a:extLst>
                  <a:ext uri="{FF2B5EF4-FFF2-40B4-BE49-F238E27FC236}">
                    <a16:creationId xmlns:a16="http://schemas.microsoft.com/office/drawing/2014/main" id="{076AC091-2631-0A60-6F48-8C7665479CF0}"/>
                  </a:ext>
                </a:extLst>
              </p:cNvPr>
              <p:cNvSpPr/>
              <p:nvPr/>
            </p:nvSpPr>
            <p:spPr>
              <a:xfrm>
                <a:off x="6326014"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37" name="Freeform: Shape 236">
                <a:extLst>
                  <a:ext uri="{FF2B5EF4-FFF2-40B4-BE49-F238E27FC236}">
                    <a16:creationId xmlns:a16="http://schemas.microsoft.com/office/drawing/2014/main" id="{F960176F-C23B-F81E-B2F2-58233ECDC212}"/>
                  </a:ext>
                </a:extLst>
              </p:cNvPr>
              <p:cNvSpPr/>
              <p:nvPr/>
            </p:nvSpPr>
            <p:spPr>
              <a:xfrm>
                <a:off x="638526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238" name="Freeform: Shape 237">
                <a:extLst>
                  <a:ext uri="{FF2B5EF4-FFF2-40B4-BE49-F238E27FC236}">
                    <a16:creationId xmlns:a16="http://schemas.microsoft.com/office/drawing/2014/main" id="{D47E862F-C823-38AB-88D1-11DAFCC180F1}"/>
                  </a:ext>
                </a:extLst>
              </p:cNvPr>
              <p:cNvSpPr/>
              <p:nvPr/>
            </p:nvSpPr>
            <p:spPr>
              <a:xfrm>
                <a:off x="6444410" y="312628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239" name="Freeform: Shape 238">
                <a:extLst>
                  <a:ext uri="{FF2B5EF4-FFF2-40B4-BE49-F238E27FC236}">
                    <a16:creationId xmlns:a16="http://schemas.microsoft.com/office/drawing/2014/main" id="{BDD53700-92A2-2E63-8F74-CF3E19E93004}"/>
                  </a:ext>
                </a:extLst>
              </p:cNvPr>
              <p:cNvSpPr/>
              <p:nvPr/>
            </p:nvSpPr>
            <p:spPr>
              <a:xfrm>
                <a:off x="6148469" y="3185433"/>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40" name="Freeform: Shape 239">
                <a:extLst>
                  <a:ext uri="{FF2B5EF4-FFF2-40B4-BE49-F238E27FC236}">
                    <a16:creationId xmlns:a16="http://schemas.microsoft.com/office/drawing/2014/main" id="{CB157E64-3B80-ED3D-A6F2-90CB67DFFC88}"/>
                  </a:ext>
                </a:extLst>
              </p:cNvPr>
              <p:cNvSpPr/>
              <p:nvPr/>
            </p:nvSpPr>
            <p:spPr>
              <a:xfrm>
                <a:off x="620762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41" name="Freeform: Shape 240">
                <a:extLst>
                  <a:ext uri="{FF2B5EF4-FFF2-40B4-BE49-F238E27FC236}">
                    <a16:creationId xmlns:a16="http://schemas.microsoft.com/office/drawing/2014/main" id="{6CB62BE9-50B8-2D9A-9F2B-388C1AF3B2CA}"/>
                  </a:ext>
                </a:extLst>
              </p:cNvPr>
              <p:cNvSpPr/>
              <p:nvPr/>
            </p:nvSpPr>
            <p:spPr>
              <a:xfrm>
                <a:off x="6266865" y="3185433"/>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242" name="Freeform: Shape 241">
                <a:extLst>
                  <a:ext uri="{FF2B5EF4-FFF2-40B4-BE49-F238E27FC236}">
                    <a16:creationId xmlns:a16="http://schemas.microsoft.com/office/drawing/2014/main" id="{AF88ACD3-6993-62B6-915A-77FFD773B436}"/>
                  </a:ext>
                </a:extLst>
              </p:cNvPr>
              <p:cNvSpPr/>
              <p:nvPr/>
            </p:nvSpPr>
            <p:spPr>
              <a:xfrm>
                <a:off x="6326014"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43" name="Freeform: Shape 242">
                <a:extLst>
                  <a:ext uri="{FF2B5EF4-FFF2-40B4-BE49-F238E27FC236}">
                    <a16:creationId xmlns:a16="http://schemas.microsoft.com/office/drawing/2014/main" id="{63BCF504-F047-07AB-D5B1-D94A39B121FA}"/>
                  </a:ext>
                </a:extLst>
              </p:cNvPr>
              <p:cNvSpPr/>
              <p:nvPr/>
            </p:nvSpPr>
            <p:spPr>
              <a:xfrm>
                <a:off x="638526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244" name="Freeform: Shape 243">
                <a:extLst>
                  <a:ext uri="{FF2B5EF4-FFF2-40B4-BE49-F238E27FC236}">
                    <a16:creationId xmlns:a16="http://schemas.microsoft.com/office/drawing/2014/main" id="{11A8AE76-DA0A-63C7-19BE-65236C957890}"/>
                  </a:ext>
                </a:extLst>
              </p:cNvPr>
              <p:cNvSpPr/>
              <p:nvPr/>
            </p:nvSpPr>
            <p:spPr>
              <a:xfrm>
                <a:off x="6444410" y="318543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245" name="Freeform: Shape 244">
                <a:extLst>
                  <a:ext uri="{FF2B5EF4-FFF2-40B4-BE49-F238E27FC236}">
                    <a16:creationId xmlns:a16="http://schemas.microsoft.com/office/drawing/2014/main" id="{F9E60548-FF8E-0955-98E0-4CE1DA302D49}"/>
                  </a:ext>
                </a:extLst>
              </p:cNvPr>
              <p:cNvSpPr/>
              <p:nvPr/>
            </p:nvSpPr>
            <p:spPr>
              <a:xfrm>
                <a:off x="6148469" y="3244676"/>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46" name="Freeform: Shape 245">
                <a:extLst>
                  <a:ext uri="{FF2B5EF4-FFF2-40B4-BE49-F238E27FC236}">
                    <a16:creationId xmlns:a16="http://schemas.microsoft.com/office/drawing/2014/main" id="{0A8F62F5-5C31-7782-689D-3D58F7A50ADF}"/>
                  </a:ext>
                </a:extLst>
              </p:cNvPr>
              <p:cNvSpPr/>
              <p:nvPr/>
            </p:nvSpPr>
            <p:spPr>
              <a:xfrm>
                <a:off x="620762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47" name="Freeform: Shape 246">
                <a:extLst>
                  <a:ext uri="{FF2B5EF4-FFF2-40B4-BE49-F238E27FC236}">
                    <a16:creationId xmlns:a16="http://schemas.microsoft.com/office/drawing/2014/main" id="{9887EC8B-4650-381D-04D7-7D43F79F0DB7}"/>
                  </a:ext>
                </a:extLst>
              </p:cNvPr>
              <p:cNvSpPr/>
              <p:nvPr/>
            </p:nvSpPr>
            <p:spPr>
              <a:xfrm>
                <a:off x="6266865" y="3244676"/>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248" name="Freeform: Shape 247">
                <a:extLst>
                  <a:ext uri="{FF2B5EF4-FFF2-40B4-BE49-F238E27FC236}">
                    <a16:creationId xmlns:a16="http://schemas.microsoft.com/office/drawing/2014/main" id="{5E8BBCFF-B3BA-3F3B-5371-36908D0B45DE}"/>
                  </a:ext>
                </a:extLst>
              </p:cNvPr>
              <p:cNvSpPr/>
              <p:nvPr/>
            </p:nvSpPr>
            <p:spPr>
              <a:xfrm>
                <a:off x="6326014"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49" name="Freeform: Shape 248">
                <a:extLst>
                  <a:ext uri="{FF2B5EF4-FFF2-40B4-BE49-F238E27FC236}">
                    <a16:creationId xmlns:a16="http://schemas.microsoft.com/office/drawing/2014/main" id="{3B02E009-71EC-092C-1521-A9AD2F4303BB}"/>
                  </a:ext>
                </a:extLst>
              </p:cNvPr>
              <p:cNvSpPr/>
              <p:nvPr/>
            </p:nvSpPr>
            <p:spPr>
              <a:xfrm>
                <a:off x="638526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250" name="Freeform: Shape 249">
                <a:extLst>
                  <a:ext uri="{FF2B5EF4-FFF2-40B4-BE49-F238E27FC236}">
                    <a16:creationId xmlns:a16="http://schemas.microsoft.com/office/drawing/2014/main" id="{82F84ED6-3381-749B-6C3B-BE38B17A6301}"/>
                  </a:ext>
                </a:extLst>
              </p:cNvPr>
              <p:cNvSpPr/>
              <p:nvPr/>
            </p:nvSpPr>
            <p:spPr>
              <a:xfrm>
                <a:off x="6444410" y="32446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51" name="Freeform: Shape 250">
                <a:extLst>
                  <a:ext uri="{FF2B5EF4-FFF2-40B4-BE49-F238E27FC236}">
                    <a16:creationId xmlns:a16="http://schemas.microsoft.com/office/drawing/2014/main" id="{397DE86B-A778-1D70-31CA-F506C30F14CD}"/>
                  </a:ext>
                </a:extLst>
              </p:cNvPr>
              <p:cNvSpPr/>
              <p:nvPr/>
            </p:nvSpPr>
            <p:spPr>
              <a:xfrm>
                <a:off x="6148469"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52" name="Freeform: Shape 251">
                <a:extLst>
                  <a:ext uri="{FF2B5EF4-FFF2-40B4-BE49-F238E27FC236}">
                    <a16:creationId xmlns:a16="http://schemas.microsoft.com/office/drawing/2014/main" id="{06410A86-F9D6-01B1-C494-FF3E483EB840}"/>
                  </a:ext>
                </a:extLst>
              </p:cNvPr>
              <p:cNvSpPr/>
              <p:nvPr/>
            </p:nvSpPr>
            <p:spPr>
              <a:xfrm>
                <a:off x="620762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53" name="Freeform: Shape 252">
                <a:extLst>
                  <a:ext uri="{FF2B5EF4-FFF2-40B4-BE49-F238E27FC236}">
                    <a16:creationId xmlns:a16="http://schemas.microsoft.com/office/drawing/2014/main" id="{BEE849A1-2D2D-B9B9-F04D-CC32FCFC5003}"/>
                  </a:ext>
                </a:extLst>
              </p:cNvPr>
              <p:cNvSpPr/>
              <p:nvPr/>
            </p:nvSpPr>
            <p:spPr>
              <a:xfrm>
                <a:off x="6266865" y="330382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254" name="Freeform: Shape 253">
                <a:extLst>
                  <a:ext uri="{FF2B5EF4-FFF2-40B4-BE49-F238E27FC236}">
                    <a16:creationId xmlns:a16="http://schemas.microsoft.com/office/drawing/2014/main" id="{26018701-52EF-81E9-3DA6-D583A41B3AAD}"/>
                  </a:ext>
                </a:extLst>
              </p:cNvPr>
              <p:cNvSpPr/>
              <p:nvPr/>
            </p:nvSpPr>
            <p:spPr>
              <a:xfrm>
                <a:off x="632601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55" name="Freeform: Shape 254">
                <a:extLst>
                  <a:ext uri="{FF2B5EF4-FFF2-40B4-BE49-F238E27FC236}">
                    <a16:creationId xmlns:a16="http://schemas.microsoft.com/office/drawing/2014/main" id="{C85BF6F6-5AAC-1722-10A0-1546232055BD}"/>
                  </a:ext>
                </a:extLst>
              </p:cNvPr>
              <p:cNvSpPr/>
              <p:nvPr/>
            </p:nvSpPr>
            <p:spPr>
              <a:xfrm>
                <a:off x="638526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256" name="Freeform: Shape 255">
                <a:extLst>
                  <a:ext uri="{FF2B5EF4-FFF2-40B4-BE49-F238E27FC236}">
                    <a16:creationId xmlns:a16="http://schemas.microsoft.com/office/drawing/2014/main" id="{393C5BD8-A3A5-870F-9586-DD22A6ECC824}"/>
                  </a:ext>
                </a:extLst>
              </p:cNvPr>
              <p:cNvSpPr/>
              <p:nvPr/>
            </p:nvSpPr>
            <p:spPr>
              <a:xfrm>
                <a:off x="644441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57" name="Freeform: Shape 256">
                <a:extLst>
                  <a:ext uri="{FF2B5EF4-FFF2-40B4-BE49-F238E27FC236}">
                    <a16:creationId xmlns:a16="http://schemas.microsoft.com/office/drawing/2014/main" id="{BF429565-1EF1-7B31-304C-83C872ED305C}"/>
                  </a:ext>
                </a:extLst>
              </p:cNvPr>
              <p:cNvSpPr/>
              <p:nvPr/>
            </p:nvSpPr>
            <p:spPr>
              <a:xfrm>
                <a:off x="6148469"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58" name="Freeform: Shape 257">
                <a:extLst>
                  <a:ext uri="{FF2B5EF4-FFF2-40B4-BE49-F238E27FC236}">
                    <a16:creationId xmlns:a16="http://schemas.microsoft.com/office/drawing/2014/main" id="{2D30E9AD-AA35-62E6-683F-D1B2FE2BA33D}"/>
                  </a:ext>
                </a:extLst>
              </p:cNvPr>
              <p:cNvSpPr/>
              <p:nvPr/>
            </p:nvSpPr>
            <p:spPr>
              <a:xfrm>
                <a:off x="620762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59" name="Freeform: Shape 258">
                <a:extLst>
                  <a:ext uri="{FF2B5EF4-FFF2-40B4-BE49-F238E27FC236}">
                    <a16:creationId xmlns:a16="http://schemas.microsoft.com/office/drawing/2014/main" id="{DF4CC487-620D-4F7C-8BB9-E12FAC00B1A4}"/>
                  </a:ext>
                </a:extLst>
              </p:cNvPr>
              <p:cNvSpPr/>
              <p:nvPr/>
            </p:nvSpPr>
            <p:spPr>
              <a:xfrm>
                <a:off x="6266865" y="3363072"/>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260" name="Freeform: Shape 259">
                <a:extLst>
                  <a:ext uri="{FF2B5EF4-FFF2-40B4-BE49-F238E27FC236}">
                    <a16:creationId xmlns:a16="http://schemas.microsoft.com/office/drawing/2014/main" id="{29DBC0D2-D67F-84EC-FF7A-F4768073D0C5}"/>
                  </a:ext>
                </a:extLst>
              </p:cNvPr>
              <p:cNvSpPr/>
              <p:nvPr/>
            </p:nvSpPr>
            <p:spPr>
              <a:xfrm>
                <a:off x="632601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61" name="Freeform: Shape 260">
                <a:extLst>
                  <a:ext uri="{FF2B5EF4-FFF2-40B4-BE49-F238E27FC236}">
                    <a16:creationId xmlns:a16="http://schemas.microsoft.com/office/drawing/2014/main" id="{35A48F47-F226-25D7-6B8A-7E94B8831D3C}"/>
                  </a:ext>
                </a:extLst>
              </p:cNvPr>
              <p:cNvSpPr/>
              <p:nvPr/>
            </p:nvSpPr>
            <p:spPr>
              <a:xfrm>
                <a:off x="638526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262" name="Freeform: Shape 261">
                <a:extLst>
                  <a:ext uri="{FF2B5EF4-FFF2-40B4-BE49-F238E27FC236}">
                    <a16:creationId xmlns:a16="http://schemas.microsoft.com/office/drawing/2014/main" id="{1079C13B-C755-4898-078A-76507BCE70C3}"/>
                  </a:ext>
                </a:extLst>
              </p:cNvPr>
              <p:cNvSpPr/>
              <p:nvPr/>
            </p:nvSpPr>
            <p:spPr>
              <a:xfrm>
                <a:off x="6444410" y="3363074"/>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63" name="Freeform: Shape 262">
                <a:extLst>
                  <a:ext uri="{FF2B5EF4-FFF2-40B4-BE49-F238E27FC236}">
                    <a16:creationId xmlns:a16="http://schemas.microsoft.com/office/drawing/2014/main" id="{7B40A14F-7CB1-DB06-7AB0-42AE12E2CDF3}"/>
                  </a:ext>
                </a:extLst>
              </p:cNvPr>
              <p:cNvSpPr/>
              <p:nvPr/>
            </p:nvSpPr>
            <p:spPr>
              <a:xfrm>
                <a:off x="6148469"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64" name="Freeform: Shape 263">
                <a:extLst>
                  <a:ext uri="{FF2B5EF4-FFF2-40B4-BE49-F238E27FC236}">
                    <a16:creationId xmlns:a16="http://schemas.microsoft.com/office/drawing/2014/main" id="{4B33CF9C-DB32-83BF-166D-7F0A0D4764BF}"/>
                  </a:ext>
                </a:extLst>
              </p:cNvPr>
              <p:cNvSpPr/>
              <p:nvPr/>
            </p:nvSpPr>
            <p:spPr>
              <a:xfrm>
                <a:off x="620762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65" name="Freeform: Shape 264">
                <a:extLst>
                  <a:ext uri="{FF2B5EF4-FFF2-40B4-BE49-F238E27FC236}">
                    <a16:creationId xmlns:a16="http://schemas.microsoft.com/office/drawing/2014/main" id="{CC3E220C-1B9D-4B38-A390-9464FED9F64B}"/>
                  </a:ext>
                </a:extLst>
              </p:cNvPr>
              <p:cNvSpPr/>
              <p:nvPr/>
            </p:nvSpPr>
            <p:spPr>
              <a:xfrm>
                <a:off x="6266865" y="3422225"/>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266" name="Freeform: Shape 265">
                <a:extLst>
                  <a:ext uri="{FF2B5EF4-FFF2-40B4-BE49-F238E27FC236}">
                    <a16:creationId xmlns:a16="http://schemas.microsoft.com/office/drawing/2014/main" id="{A9320317-54DA-2B9E-F328-BC9AD2EA1307}"/>
                  </a:ext>
                </a:extLst>
              </p:cNvPr>
              <p:cNvSpPr/>
              <p:nvPr/>
            </p:nvSpPr>
            <p:spPr>
              <a:xfrm>
                <a:off x="632601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67" name="Freeform: Shape 266">
                <a:extLst>
                  <a:ext uri="{FF2B5EF4-FFF2-40B4-BE49-F238E27FC236}">
                    <a16:creationId xmlns:a16="http://schemas.microsoft.com/office/drawing/2014/main" id="{2689CFB4-DE23-21BD-4EE5-5F4B96ABB469}"/>
                  </a:ext>
                </a:extLst>
              </p:cNvPr>
              <p:cNvSpPr/>
              <p:nvPr/>
            </p:nvSpPr>
            <p:spPr>
              <a:xfrm>
                <a:off x="638526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268" name="Freeform: Shape 267">
                <a:extLst>
                  <a:ext uri="{FF2B5EF4-FFF2-40B4-BE49-F238E27FC236}">
                    <a16:creationId xmlns:a16="http://schemas.microsoft.com/office/drawing/2014/main" id="{B4B12A0F-934C-D279-0576-893FA7771EAE}"/>
                  </a:ext>
                </a:extLst>
              </p:cNvPr>
              <p:cNvSpPr/>
              <p:nvPr/>
            </p:nvSpPr>
            <p:spPr>
              <a:xfrm>
                <a:off x="6444410" y="34222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69" name="Freeform: Shape 268">
                <a:extLst>
                  <a:ext uri="{FF2B5EF4-FFF2-40B4-BE49-F238E27FC236}">
                    <a16:creationId xmlns:a16="http://schemas.microsoft.com/office/drawing/2014/main" id="{887066BB-B284-5659-96B3-3F84B5ECDECC}"/>
                  </a:ext>
                </a:extLst>
              </p:cNvPr>
              <p:cNvSpPr/>
              <p:nvPr/>
            </p:nvSpPr>
            <p:spPr>
              <a:xfrm>
                <a:off x="5734038" y="3481374"/>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270" name="Freeform: Shape 269">
                <a:extLst>
                  <a:ext uri="{FF2B5EF4-FFF2-40B4-BE49-F238E27FC236}">
                    <a16:creationId xmlns:a16="http://schemas.microsoft.com/office/drawing/2014/main" id="{5A0EFD64-4D23-A47B-990E-23F6CADE1E63}"/>
                  </a:ext>
                </a:extLst>
              </p:cNvPr>
              <p:cNvSpPr/>
              <p:nvPr/>
            </p:nvSpPr>
            <p:spPr>
              <a:xfrm>
                <a:off x="5793283"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271" name="Freeform: Shape 270">
                <a:extLst>
                  <a:ext uri="{FF2B5EF4-FFF2-40B4-BE49-F238E27FC236}">
                    <a16:creationId xmlns:a16="http://schemas.microsoft.com/office/drawing/2014/main" id="{0350B860-5BA2-40D2-C443-C17E91869172}"/>
                  </a:ext>
                </a:extLst>
              </p:cNvPr>
              <p:cNvSpPr/>
              <p:nvPr/>
            </p:nvSpPr>
            <p:spPr>
              <a:xfrm>
                <a:off x="5852433"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272" name="Freeform: Shape 271">
                <a:extLst>
                  <a:ext uri="{FF2B5EF4-FFF2-40B4-BE49-F238E27FC236}">
                    <a16:creationId xmlns:a16="http://schemas.microsoft.com/office/drawing/2014/main" id="{A235D0C0-62A2-DEA8-7F52-35A58DBB6D84}"/>
                  </a:ext>
                </a:extLst>
              </p:cNvPr>
              <p:cNvSpPr/>
              <p:nvPr/>
            </p:nvSpPr>
            <p:spPr>
              <a:xfrm>
                <a:off x="591167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273" name="Freeform: Shape 272">
                <a:extLst>
                  <a:ext uri="{FF2B5EF4-FFF2-40B4-BE49-F238E27FC236}">
                    <a16:creationId xmlns:a16="http://schemas.microsoft.com/office/drawing/2014/main" id="{3578D45B-D240-B5EC-E893-59371E8CB74E}"/>
                  </a:ext>
                </a:extLst>
              </p:cNvPr>
              <p:cNvSpPr/>
              <p:nvPr/>
            </p:nvSpPr>
            <p:spPr>
              <a:xfrm>
                <a:off x="597082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274" name="Freeform: Shape 273">
                <a:extLst>
                  <a:ext uri="{FF2B5EF4-FFF2-40B4-BE49-F238E27FC236}">
                    <a16:creationId xmlns:a16="http://schemas.microsoft.com/office/drawing/2014/main" id="{7FF8E31E-EF30-F71A-E463-32059E4199D4}"/>
                  </a:ext>
                </a:extLst>
              </p:cNvPr>
              <p:cNvSpPr/>
              <p:nvPr/>
            </p:nvSpPr>
            <p:spPr>
              <a:xfrm>
                <a:off x="6030074"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275" name="Freeform: Shape 274">
                <a:extLst>
                  <a:ext uri="{FF2B5EF4-FFF2-40B4-BE49-F238E27FC236}">
                    <a16:creationId xmlns:a16="http://schemas.microsoft.com/office/drawing/2014/main" id="{112C0F27-E51E-098B-F3B6-442E1A9404DE}"/>
                  </a:ext>
                </a:extLst>
              </p:cNvPr>
              <p:cNvSpPr/>
              <p:nvPr/>
            </p:nvSpPr>
            <p:spPr>
              <a:xfrm>
                <a:off x="6089224"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276" name="Freeform: Shape 275">
                <a:extLst>
                  <a:ext uri="{FF2B5EF4-FFF2-40B4-BE49-F238E27FC236}">
                    <a16:creationId xmlns:a16="http://schemas.microsoft.com/office/drawing/2014/main" id="{F98A79AA-C253-A2E3-D843-FEE416288F52}"/>
                  </a:ext>
                </a:extLst>
              </p:cNvPr>
              <p:cNvSpPr/>
              <p:nvPr/>
            </p:nvSpPr>
            <p:spPr>
              <a:xfrm>
                <a:off x="5734038" y="354062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277" name="Freeform: Shape 276">
                <a:extLst>
                  <a:ext uri="{FF2B5EF4-FFF2-40B4-BE49-F238E27FC236}">
                    <a16:creationId xmlns:a16="http://schemas.microsoft.com/office/drawing/2014/main" id="{0FBD7BAD-7F5D-DBE4-B235-DAB839AE0020}"/>
                  </a:ext>
                </a:extLst>
              </p:cNvPr>
              <p:cNvSpPr/>
              <p:nvPr/>
            </p:nvSpPr>
            <p:spPr>
              <a:xfrm>
                <a:off x="5793283"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278" name="Freeform: Shape 277">
                <a:extLst>
                  <a:ext uri="{FF2B5EF4-FFF2-40B4-BE49-F238E27FC236}">
                    <a16:creationId xmlns:a16="http://schemas.microsoft.com/office/drawing/2014/main" id="{6C56F925-881C-CDFB-DEA7-791B1E33494B}"/>
                  </a:ext>
                </a:extLst>
              </p:cNvPr>
              <p:cNvSpPr/>
              <p:nvPr/>
            </p:nvSpPr>
            <p:spPr>
              <a:xfrm>
                <a:off x="5852433"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79" name="Freeform: Shape 278">
                <a:extLst>
                  <a:ext uri="{FF2B5EF4-FFF2-40B4-BE49-F238E27FC236}">
                    <a16:creationId xmlns:a16="http://schemas.microsoft.com/office/drawing/2014/main" id="{9EE29624-85A1-AD10-5411-A1DC0D6FB7C2}"/>
                  </a:ext>
                </a:extLst>
              </p:cNvPr>
              <p:cNvSpPr/>
              <p:nvPr/>
            </p:nvSpPr>
            <p:spPr>
              <a:xfrm>
                <a:off x="591167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80" name="Freeform: Shape 279">
                <a:extLst>
                  <a:ext uri="{FF2B5EF4-FFF2-40B4-BE49-F238E27FC236}">
                    <a16:creationId xmlns:a16="http://schemas.microsoft.com/office/drawing/2014/main" id="{7487A240-E64A-E10F-40F2-F04F73D5CA67}"/>
                  </a:ext>
                </a:extLst>
              </p:cNvPr>
              <p:cNvSpPr/>
              <p:nvPr/>
            </p:nvSpPr>
            <p:spPr>
              <a:xfrm>
                <a:off x="597082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81" name="Freeform: Shape 280">
                <a:extLst>
                  <a:ext uri="{FF2B5EF4-FFF2-40B4-BE49-F238E27FC236}">
                    <a16:creationId xmlns:a16="http://schemas.microsoft.com/office/drawing/2014/main" id="{47341A8C-91DE-E060-9776-7F3F3A13F89D}"/>
                  </a:ext>
                </a:extLst>
              </p:cNvPr>
              <p:cNvSpPr/>
              <p:nvPr/>
            </p:nvSpPr>
            <p:spPr>
              <a:xfrm>
                <a:off x="6030074"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282" name="Freeform: Shape 281">
                <a:extLst>
                  <a:ext uri="{FF2B5EF4-FFF2-40B4-BE49-F238E27FC236}">
                    <a16:creationId xmlns:a16="http://schemas.microsoft.com/office/drawing/2014/main" id="{0CFF6192-ED1F-C738-6F00-EED4BA0938AC}"/>
                  </a:ext>
                </a:extLst>
              </p:cNvPr>
              <p:cNvSpPr/>
              <p:nvPr/>
            </p:nvSpPr>
            <p:spPr>
              <a:xfrm>
                <a:off x="6089224"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83" name="Freeform: Shape 282">
                <a:extLst>
                  <a:ext uri="{FF2B5EF4-FFF2-40B4-BE49-F238E27FC236}">
                    <a16:creationId xmlns:a16="http://schemas.microsoft.com/office/drawing/2014/main" id="{7E6D3E1B-AB50-EE3A-8944-88EF64E799ED}"/>
                  </a:ext>
                </a:extLst>
              </p:cNvPr>
              <p:cNvSpPr/>
              <p:nvPr/>
            </p:nvSpPr>
            <p:spPr>
              <a:xfrm>
                <a:off x="5734038" y="359977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284" name="Freeform: Shape 283">
                <a:extLst>
                  <a:ext uri="{FF2B5EF4-FFF2-40B4-BE49-F238E27FC236}">
                    <a16:creationId xmlns:a16="http://schemas.microsoft.com/office/drawing/2014/main" id="{98859120-DA67-B783-163A-8C865A4D0016}"/>
                  </a:ext>
                </a:extLst>
              </p:cNvPr>
              <p:cNvSpPr/>
              <p:nvPr/>
            </p:nvSpPr>
            <p:spPr>
              <a:xfrm>
                <a:off x="5793283" y="359977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85" name="Freeform: Shape 284">
                <a:extLst>
                  <a:ext uri="{FF2B5EF4-FFF2-40B4-BE49-F238E27FC236}">
                    <a16:creationId xmlns:a16="http://schemas.microsoft.com/office/drawing/2014/main" id="{4EB0C90F-47C3-DE5C-00C7-74B9E4C48684}"/>
                  </a:ext>
                </a:extLst>
              </p:cNvPr>
              <p:cNvSpPr/>
              <p:nvPr/>
            </p:nvSpPr>
            <p:spPr>
              <a:xfrm>
                <a:off x="5852433"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86" name="Freeform: Shape 285">
                <a:extLst>
                  <a:ext uri="{FF2B5EF4-FFF2-40B4-BE49-F238E27FC236}">
                    <a16:creationId xmlns:a16="http://schemas.microsoft.com/office/drawing/2014/main" id="{18F24E30-FCDB-DD3B-1C3C-4885ECE1A548}"/>
                  </a:ext>
                </a:extLst>
              </p:cNvPr>
              <p:cNvSpPr/>
              <p:nvPr/>
            </p:nvSpPr>
            <p:spPr>
              <a:xfrm>
                <a:off x="591167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87" name="Freeform: Shape 286">
                <a:extLst>
                  <a:ext uri="{FF2B5EF4-FFF2-40B4-BE49-F238E27FC236}">
                    <a16:creationId xmlns:a16="http://schemas.microsoft.com/office/drawing/2014/main" id="{1E5984AF-F712-972A-D987-D91700F4F172}"/>
                  </a:ext>
                </a:extLst>
              </p:cNvPr>
              <p:cNvSpPr/>
              <p:nvPr/>
            </p:nvSpPr>
            <p:spPr>
              <a:xfrm>
                <a:off x="597082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88" name="Freeform: Shape 287">
                <a:extLst>
                  <a:ext uri="{FF2B5EF4-FFF2-40B4-BE49-F238E27FC236}">
                    <a16:creationId xmlns:a16="http://schemas.microsoft.com/office/drawing/2014/main" id="{6ED5BF3F-F84B-C564-E2BD-8F7F8A9C77DA}"/>
                  </a:ext>
                </a:extLst>
              </p:cNvPr>
              <p:cNvSpPr/>
              <p:nvPr/>
            </p:nvSpPr>
            <p:spPr>
              <a:xfrm>
                <a:off x="6030073" y="3599770"/>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89" name="Freeform: Shape 288">
                <a:extLst>
                  <a:ext uri="{FF2B5EF4-FFF2-40B4-BE49-F238E27FC236}">
                    <a16:creationId xmlns:a16="http://schemas.microsoft.com/office/drawing/2014/main" id="{D11EC6F2-CC32-59F7-CC63-C51A5BD9CD2F}"/>
                  </a:ext>
                </a:extLst>
              </p:cNvPr>
              <p:cNvSpPr/>
              <p:nvPr/>
            </p:nvSpPr>
            <p:spPr>
              <a:xfrm>
                <a:off x="6089224"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90" name="Freeform: Shape 289">
                <a:extLst>
                  <a:ext uri="{FF2B5EF4-FFF2-40B4-BE49-F238E27FC236}">
                    <a16:creationId xmlns:a16="http://schemas.microsoft.com/office/drawing/2014/main" id="{1C507317-4FAF-EAE4-3701-C9D155E9B430}"/>
                  </a:ext>
                </a:extLst>
              </p:cNvPr>
              <p:cNvSpPr/>
              <p:nvPr/>
            </p:nvSpPr>
            <p:spPr>
              <a:xfrm>
                <a:off x="5734037" y="365901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291" name="Freeform: Shape 290">
                <a:extLst>
                  <a:ext uri="{FF2B5EF4-FFF2-40B4-BE49-F238E27FC236}">
                    <a16:creationId xmlns:a16="http://schemas.microsoft.com/office/drawing/2014/main" id="{512BCE64-2D54-0F50-5E5C-15F3F67E6F37}"/>
                  </a:ext>
                </a:extLst>
              </p:cNvPr>
              <p:cNvSpPr/>
              <p:nvPr/>
            </p:nvSpPr>
            <p:spPr>
              <a:xfrm>
                <a:off x="5793282" y="3659014"/>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92" name="Freeform: Shape 291">
                <a:extLst>
                  <a:ext uri="{FF2B5EF4-FFF2-40B4-BE49-F238E27FC236}">
                    <a16:creationId xmlns:a16="http://schemas.microsoft.com/office/drawing/2014/main" id="{1E259E00-08D4-3218-A138-13E96BA7790E}"/>
                  </a:ext>
                </a:extLst>
              </p:cNvPr>
              <p:cNvSpPr/>
              <p:nvPr/>
            </p:nvSpPr>
            <p:spPr>
              <a:xfrm>
                <a:off x="5852432"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93" name="Freeform: Shape 292">
                <a:extLst>
                  <a:ext uri="{FF2B5EF4-FFF2-40B4-BE49-F238E27FC236}">
                    <a16:creationId xmlns:a16="http://schemas.microsoft.com/office/drawing/2014/main" id="{2D327573-8077-14CB-D6CC-F0A6109B3FCE}"/>
                  </a:ext>
                </a:extLst>
              </p:cNvPr>
              <p:cNvSpPr/>
              <p:nvPr/>
            </p:nvSpPr>
            <p:spPr>
              <a:xfrm>
                <a:off x="591167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94" name="Freeform: Shape 293">
                <a:extLst>
                  <a:ext uri="{FF2B5EF4-FFF2-40B4-BE49-F238E27FC236}">
                    <a16:creationId xmlns:a16="http://schemas.microsoft.com/office/drawing/2014/main" id="{163E7A34-65EE-E9E3-CCEA-BB2165C4207E}"/>
                  </a:ext>
                </a:extLst>
              </p:cNvPr>
              <p:cNvSpPr/>
              <p:nvPr/>
            </p:nvSpPr>
            <p:spPr>
              <a:xfrm>
                <a:off x="597082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95" name="Freeform: Shape 294">
                <a:extLst>
                  <a:ext uri="{FF2B5EF4-FFF2-40B4-BE49-F238E27FC236}">
                    <a16:creationId xmlns:a16="http://schemas.microsoft.com/office/drawing/2014/main" id="{F7EA7B44-3E70-78FE-E4D4-D967B2A8DBEB}"/>
                  </a:ext>
                </a:extLst>
              </p:cNvPr>
              <p:cNvSpPr/>
              <p:nvPr/>
            </p:nvSpPr>
            <p:spPr>
              <a:xfrm>
                <a:off x="6030073" y="3659014"/>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96" name="Freeform: Shape 295">
                <a:extLst>
                  <a:ext uri="{FF2B5EF4-FFF2-40B4-BE49-F238E27FC236}">
                    <a16:creationId xmlns:a16="http://schemas.microsoft.com/office/drawing/2014/main" id="{D6699AE5-E1C7-7BAA-50A5-0197AA83739B}"/>
                  </a:ext>
                </a:extLst>
              </p:cNvPr>
              <p:cNvSpPr/>
              <p:nvPr/>
            </p:nvSpPr>
            <p:spPr>
              <a:xfrm>
                <a:off x="6089224"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97" name="Freeform: Shape 296">
                <a:extLst>
                  <a:ext uri="{FF2B5EF4-FFF2-40B4-BE49-F238E27FC236}">
                    <a16:creationId xmlns:a16="http://schemas.microsoft.com/office/drawing/2014/main" id="{B131944B-E434-4B8F-C6B3-C29C2985FFDE}"/>
                  </a:ext>
                </a:extLst>
              </p:cNvPr>
              <p:cNvSpPr/>
              <p:nvPr/>
            </p:nvSpPr>
            <p:spPr>
              <a:xfrm>
                <a:off x="5734039" y="371816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298" name="Freeform: Shape 297">
                <a:extLst>
                  <a:ext uri="{FF2B5EF4-FFF2-40B4-BE49-F238E27FC236}">
                    <a16:creationId xmlns:a16="http://schemas.microsoft.com/office/drawing/2014/main" id="{DA39D87E-CE51-B7D3-AECD-DCABDBF78625}"/>
                  </a:ext>
                </a:extLst>
              </p:cNvPr>
              <p:cNvSpPr/>
              <p:nvPr/>
            </p:nvSpPr>
            <p:spPr>
              <a:xfrm>
                <a:off x="5793284" y="371816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99" name="Freeform: Shape 298">
                <a:extLst>
                  <a:ext uri="{FF2B5EF4-FFF2-40B4-BE49-F238E27FC236}">
                    <a16:creationId xmlns:a16="http://schemas.microsoft.com/office/drawing/2014/main" id="{D0C93ECD-C43E-F47F-68D0-19D44A00B3FA}"/>
                  </a:ext>
                </a:extLst>
              </p:cNvPr>
              <p:cNvSpPr/>
              <p:nvPr/>
            </p:nvSpPr>
            <p:spPr>
              <a:xfrm>
                <a:off x="5852434"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00" name="Freeform: Shape 299">
                <a:extLst>
                  <a:ext uri="{FF2B5EF4-FFF2-40B4-BE49-F238E27FC236}">
                    <a16:creationId xmlns:a16="http://schemas.microsoft.com/office/drawing/2014/main" id="{FA011D0D-BAD0-0006-4613-A9E2E74AC466}"/>
                  </a:ext>
                </a:extLst>
              </p:cNvPr>
              <p:cNvSpPr/>
              <p:nvPr/>
            </p:nvSpPr>
            <p:spPr>
              <a:xfrm>
                <a:off x="591167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01" name="Freeform: Shape 300">
                <a:extLst>
                  <a:ext uri="{FF2B5EF4-FFF2-40B4-BE49-F238E27FC236}">
                    <a16:creationId xmlns:a16="http://schemas.microsoft.com/office/drawing/2014/main" id="{30D047E8-79EA-D231-0EE1-9B901DE87E5F}"/>
                  </a:ext>
                </a:extLst>
              </p:cNvPr>
              <p:cNvSpPr/>
              <p:nvPr/>
            </p:nvSpPr>
            <p:spPr>
              <a:xfrm>
                <a:off x="597082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02" name="Freeform: Shape 301">
                <a:extLst>
                  <a:ext uri="{FF2B5EF4-FFF2-40B4-BE49-F238E27FC236}">
                    <a16:creationId xmlns:a16="http://schemas.microsoft.com/office/drawing/2014/main" id="{978E7C54-2015-EE99-04DE-27599B03FB56}"/>
                  </a:ext>
                </a:extLst>
              </p:cNvPr>
              <p:cNvSpPr/>
              <p:nvPr/>
            </p:nvSpPr>
            <p:spPr>
              <a:xfrm>
                <a:off x="6030074" y="371816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03" name="Freeform: Shape 302">
                <a:extLst>
                  <a:ext uri="{FF2B5EF4-FFF2-40B4-BE49-F238E27FC236}">
                    <a16:creationId xmlns:a16="http://schemas.microsoft.com/office/drawing/2014/main" id="{A37931BA-ADEB-B7EC-C689-DAA4FC376D61}"/>
                  </a:ext>
                </a:extLst>
              </p:cNvPr>
              <p:cNvSpPr/>
              <p:nvPr/>
            </p:nvSpPr>
            <p:spPr>
              <a:xfrm>
                <a:off x="6089225"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04" name="Freeform: Shape 303">
                <a:extLst>
                  <a:ext uri="{FF2B5EF4-FFF2-40B4-BE49-F238E27FC236}">
                    <a16:creationId xmlns:a16="http://schemas.microsoft.com/office/drawing/2014/main" id="{E2E4B281-2B04-D3E4-AE8A-6363E23A0EA8}"/>
                  </a:ext>
                </a:extLst>
              </p:cNvPr>
              <p:cNvSpPr/>
              <p:nvPr/>
            </p:nvSpPr>
            <p:spPr>
              <a:xfrm>
                <a:off x="5734040" y="377741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305" name="Freeform: Shape 304">
                <a:extLst>
                  <a:ext uri="{FF2B5EF4-FFF2-40B4-BE49-F238E27FC236}">
                    <a16:creationId xmlns:a16="http://schemas.microsoft.com/office/drawing/2014/main" id="{CD4F0323-E520-1A10-5220-56369249E0DE}"/>
                  </a:ext>
                </a:extLst>
              </p:cNvPr>
              <p:cNvSpPr/>
              <p:nvPr/>
            </p:nvSpPr>
            <p:spPr>
              <a:xfrm>
                <a:off x="5793285"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306" name="Freeform: Shape 305">
                <a:extLst>
                  <a:ext uri="{FF2B5EF4-FFF2-40B4-BE49-F238E27FC236}">
                    <a16:creationId xmlns:a16="http://schemas.microsoft.com/office/drawing/2014/main" id="{7D85A8FB-3DCC-CAF5-4367-6DCCDD77758C}"/>
                  </a:ext>
                </a:extLst>
              </p:cNvPr>
              <p:cNvSpPr/>
              <p:nvPr/>
            </p:nvSpPr>
            <p:spPr>
              <a:xfrm>
                <a:off x="5852436"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07" name="Freeform: Shape 306">
                <a:extLst>
                  <a:ext uri="{FF2B5EF4-FFF2-40B4-BE49-F238E27FC236}">
                    <a16:creationId xmlns:a16="http://schemas.microsoft.com/office/drawing/2014/main" id="{5EEC79B3-A0F8-281C-7824-85567C21DC61}"/>
                  </a:ext>
                </a:extLst>
              </p:cNvPr>
              <p:cNvSpPr/>
              <p:nvPr/>
            </p:nvSpPr>
            <p:spPr>
              <a:xfrm>
                <a:off x="5911683"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08" name="Freeform: Shape 307">
                <a:extLst>
                  <a:ext uri="{FF2B5EF4-FFF2-40B4-BE49-F238E27FC236}">
                    <a16:creationId xmlns:a16="http://schemas.microsoft.com/office/drawing/2014/main" id="{767E8823-EEE5-B696-331F-D2CC089C4CD3}"/>
                  </a:ext>
                </a:extLst>
              </p:cNvPr>
              <p:cNvSpPr/>
              <p:nvPr/>
            </p:nvSpPr>
            <p:spPr>
              <a:xfrm>
                <a:off x="5970835"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09" name="Freeform: Shape 308">
                <a:extLst>
                  <a:ext uri="{FF2B5EF4-FFF2-40B4-BE49-F238E27FC236}">
                    <a16:creationId xmlns:a16="http://schemas.microsoft.com/office/drawing/2014/main" id="{7FB9136A-F0B7-C361-DF87-82B2318EB597}"/>
                  </a:ext>
                </a:extLst>
              </p:cNvPr>
              <p:cNvSpPr/>
              <p:nvPr/>
            </p:nvSpPr>
            <p:spPr>
              <a:xfrm>
                <a:off x="6030082"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310" name="Freeform: Shape 309">
                <a:extLst>
                  <a:ext uri="{FF2B5EF4-FFF2-40B4-BE49-F238E27FC236}">
                    <a16:creationId xmlns:a16="http://schemas.microsoft.com/office/drawing/2014/main" id="{AAB9ACBC-6474-3B25-A284-6DA618F000DC}"/>
                  </a:ext>
                </a:extLst>
              </p:cNvPr>
              <p:cNvSpPr/>
              <p:nvPr/>
            </p:nvSpPr>
            <p:spPr>
              <a:xfrm>
                <a:off x="6089231"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11" name="Freeform: Shape 310">
                <a:extLst>
                  <a:ext uri="{FF2B5EF4-FFF2-40B4-BE49-F238E27FC236}">
                    <a16:creationId xmlns:a16="http://schemas.microsoft.com/office/drawing/2014/main" id="{71B7D4A3-4B61-976C-F7FE-FBDA540B0A13}"/>
                  </a:ext>
                </a:extLst>
              </p:cNvPr>
              <p:cNvSpPr/>
              <p:nvPr/>
            </p:nvSpPr>
            <p:spPr>
              <a:xfrm>
                <a:off x="6148476" y="3481374"/>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312" name="Freeform: Shape 311">
                <a:extLst>
                  <a:ext uri="{FF2B5EF4-FFF2-40B4-BE49-F238E27FC236}">
                    <a16:creationId xmlns:a16="http://schemas.microsoft.com/office/drawing/2014/main" id="{EFC5561B-9231-27B5-D990-1F3F4E132E59}"/>
                  </a:ext>
                </a:extLst>
              </p:cNvPr>
              <p:cNvSpPr/>
              <p:nvPr/>
            </p:nvSpPr>
            <p:spPr>
              <a:xfrm>
                <a:off x="6207627"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313" name="Freeform: Shape 312">
                <a:extLst>
                  <a:ext uri="{FF2B5EF4-FFF2-40B4-BE49-F238E27FC236}">
                    <a16:creationId xmlns:a16="http://schemas.microsoft.com/office/drawing/2014/main" id="{2CF74BAB-0447-7920-AB57-096718C090BE}"/>
                  </a:ext>
                </a:extLst>
              </p:cNvPr>
              <p:cNvSpPr/>
              <p:nvPr/>
            </p:nvSpPr>
            <p:spPr>
              <a:xfrm>
                <a:off x="6266872" y="3481374"/>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endParaRPr lang="en-US" dirty="0"/>
              </a:p>
            </p:txBody>
          </p:sp>
          <p:sp>
            <p:nvSpPr>
              <p:cNvPr id="314" name="Freeform: Shape 313">
                <a:extLst>
                  <a:ext uri="{FF2B5EF4-FFF2-40B4-BE49-F238E27FC236}">
                    <a16:creationId xmlns:a16="http://schemas.microsoft.com/office/drawing/2014/main" id="{4930F409-7A49-F84E-5A8A-FF26E6C09DA5}"/>
                  </a:ext>
                </a:extLst>
              </p:cNvPr>
              <p:cNvSpPr/>
              <p:nvPr/>
            </p:nvSpPr>
            <p:spPr>
              <a:xfrm>
                <a:off x="6326022"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315" name="Freeform: Shape 314">
                <a:extLst>
                  <a:ext uri="{FF2B5EF4-FFF2-40B4-BE49-F238E27FC236}">
                    <a16:creationId xmlns:a16="http://schemas.microsoft.com/office/drawing/2014/main" id="{B03A1F48-1F4E-62B4-3C12-29255E4E2048}"/>
                  </a:ext>
                </a:extLst>
              </p:cNvPr>
              <p:cNvSpPr/>
              <p:nvPr/>
            </p:nvSpPr>
            <p:spPr>
              <a:xfrm>
                <a:off x="638526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endParaRPr lang="en-US" dirty="0"/>
              </a:p>
            </p:txBody>
          </p:sp>
          <p:sp>
            <p:nvSpPr>
              <p:cNvPr id="316" name="Freeform: Shape 315">
                <a:extLst>
                  <a:ext uri="{FF2B5EF4-FFF2-40B4-BE49-F238E27FC236}">
                    <a16:creationId xmlns:a16="http://schemas.microsoft.com/office/drawing/2014/main" id="{4DE05D98-2D22-D951-5C24-ADB86884C5DA}"/>
                  </a:ext>
                </a:extLst>
              </p:cNvPr>
              <p:cNvSpPr/>
              <p:nvPr/>
            </p:nvSpPr>
            <p:spPr>
              <a:xfrm>
                <a:off x="6444417" y="348137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317" name="Freeform: Shape 316">
                <a:extLst>
                  <a:ext uri="{FF2B5EF4-FFF2-40B4-BE49-F238E27FC236}">
                    <a16:creationId xmlns:a16="http://schemas.microsoft.com/office/drawing/2014/main" id="{BD675815-8D99-70C4-E549-E33FC4F9E9A0}"/>
                  </a:ext>
                </a:extLst>
              </p:cNvPr>
              <p:cNvSpPr/>
              <p:nvPr/>
            </p:nvSpPr>
            <p:spPr>
              <a:xfrm>
                <a:off x="6148476" y="354062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18" name="Freeform: Shape 317">
                <a:extLst>
                  <a:ext uri="{FF2B5EF4-FFF2-40B4-BE49-F238E27FC236}">
                    <a16:creationId xmlns:a16="http://schemas.microsoft.com/office/drawing/2014/main" id="{94A0AFDD-59B6-F007-7ADE-DFAB698684B7}"/>
                  </a:ext>
                </a:extLst>
              </p:cNvPr>
              <p:cNvSpPr/>
              <p:nvPr/>
            </p:nvSpPr>
            <p:spPr>
              <a:xfrm>
                <a:off x="6207627" y="354062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19" name="Freeform: Shape 318">
                <a:extLst>
                  <a:ext uri="{FF2B5EF4-FFF2-40B4-BE49-F238E27FC236}">
                    <a16:creationId xmlns:a16="http://schemas.microsoft.com/office/drawing/2014/main" id="{69A3447B-801A-73AF-6BAC-124FE63DD8FE}"/>
                  </a:ext>
                </a:extLst>
              </p:cNvPr>
              <p:cNvSpPr/>
              <p:nvPr/>
            </p:nvSpPr>
            <p:spPr>
              <a:xfrm>
                <a:off x="6266872" y="35406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320" name="Freeform: Shape 319">
                <a:extLst>
                  <a:ext uri="{FF2B5EF4-FFF2-40B4-BE49-F238E27FC236}">
                    <a16:creationId xmlns:a16="http://schemas.microsoft.com/office/drawing/2014/main" id="{C805E0FF-ABC3-55DD-E3A5-E3091C2EF031}"/>
                  </a:ext>
                </a:extLst>
              </p:cNvPr>
              <p:cNvSpPr/>
              <p:nvPr/>
            </p:nvSpPr>
            <p:spPr>
              <a:xfrm>
                <a:off x="6326022" y="354062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21" name="Freeform: Shape 320">
                <a:extLst>
                  <a:ext uri="{FF2B5EF4-FFF2-40B4-BE49-F238E27FC236}">
                    <a16:creationId xmlns:a16="http://schemas.microsoft.com/office/drawing/2014/main" id="{A746A8F9-BE6A-CD27-7209-24B1AA01DDDF}"/>
                  </a:ext>
                </a:extLst>
              </p:cNvPr>
              <p:cNvSpPr/>
              <p:nvPr/>
            </p:nvSpPr>
            <p:spPr>
              <a:xfrm>
                <a:off x="6385268" y="35406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322" name="Freeform: Shape 321">
                <a:extLst>
                  <a:ext uri="{FF2B5EF4-FFF2-40B4-BE49-F238E27FC236}">
                    <a16:creationId xmlns:a16="http://schemas.microsoft.com/office/drawing/2014/main" id="{25B110B3-AAB4-79C1-5578-57528E048577}"/>
                  </a:ext>
                </a:extLst>
              </p:cNvPr>
              <p:cNvSpPr/>
              <p:nvPr/>
            </p:nvSpPr>
            <p:spPr>
              <a:xfrm>
                <a:off x="6444417" y="3540631"/>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323" name="Freeform: Shape 322">
                <a:extLst>
                  <a:ext uri="{FF2B5EF4-FFF2-40B4-BE49-F238E27FC236}">
                    <a16:creationId xmlns:a16="http://schemas.microsoft.com/office/drawing/2014/main" id="{3CD1D561-0DA6-32BE-681C-B253783CFAA3}"/>
                  </a:ext>
                </a:extLst>
              </p:cNvPr>
              <p:cNvSpPr/>
              <p:nvPr/>
            </p:nvSpPr>
            <p:spPr>
              <a:xfrm>
                <a:off x="6148476" y="35997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24" name="Freeform: Shape 323">
                <a:extLst>
                  <a:ext uri="{FF2B5EF4-FFF2-40B4-BE49-F238E27FC236}">
                    <a16:creationId xmlns:a16="http://schemas.microsoft.com/office/drawing/2014/main" id="{43A76C52-CD51-1D9E-DA47-8DEEFA4F34AE}"/>
                  </a:ext>
                </a:extLst>
              </p:cNvPr>
              <p:cNvSpPr/>
              <p:nvPr/>
            </p:nvSpPr>
            <p:spPr>
              <a:xfrm>
                <a:off x="6207627"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25" name="Freeform: Shape 324">
                <a:extLst>
                  <a:ext uri="{FF2B5EF4-FFF2-40B4-BE49-F238E27FC236}">
                    <a16:creationId xmlns:a16="http://schemas.microsoft.com/office/drawing/2014/main" id="{620E0D04-F736-DFC6-901B-D3315CA86B39}"/>
                  </a:ext>
                </a:extLst>
              </p:cNvPr>
              <p:cNvSpPr/>
              <p:nvPr/>
            </p:nvSpPr>
            <p:spPr>
              <a:xfrm>
                <a:off x="6266872" y="35997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326" name="Freeform: Shape 325">
                <a:extLst>
                  <a:ext uri="{FF2B5EF4-FFF2-40B4-BE49-F238E27FC236}">
                    <a16:creationId xmlns:a16="http://schemas.microsoft.com/office/drawing/2014/main" id="{75E8937F-9CDD-5D5D-DE62-A75B405594EE}"/>
                  </a:ext>
                </a:extLst>
              </p:cNvPr>
              <p:cNvSpPr/>
              <p:nvPr/>
            </p:nvSpPr>
            <p:spPr>
              <a:xfrm>
                <a:off x="6326022"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27" name="Freeform: Shape 326">
                <a:extLst>
                  <a:ext uri="{FF2B5EF4-FFF2-40B4-BE49-F238E27FC236}">
                    <a16:creationId xmlns:a16="http://schemas.microsoft.com/office/drawing/2014/main" id="{EDBB6869-B287-E3D6-F997-2AFA2AC9322F}"/>
                  </a:ext>
                </a:extLst>
              </p:cNvPr>
              <p:cNvSpPr/>
              <p:nvPr/>
            </p:nvSpPr>
            <p:spPr>
              <a:xfrm>
                <a:off x="6385268" y="35997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328" name="Freeform: Shape 327">
                <a:extLst>
                  <a:ext uri="{FF2B5EF4-FFF2-40B4-BE49-F238E27FC236}">
                    <a16:creationId xmlns:a16="http://schemas.microsoft.com/office/drawing/2014/main" id="{B196F7BB-9BCF-3B13-A27E-438497CEE7F2}"/>
                  </a:ext>
                </a:extLst>
              </p:cNvPr>
              <p:cNvSpPr/>
              <p:nvPr/>
            </p:nvSpPr>
            <p:spPr>
              <a:xfrm>
                <a:off x="6444417" y="359978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29" name="Freeform: Shape 328">
                <a:extLst>
                  <a:ext uri="{FF2B5EF4-FFF2-40B4-BE49-F238E27FC236}">
                    <a16:creationId xmlns:a16="http://schemas.microsoft.com/office/drawing/2014/main" id="{2268B2D9-A56D-8641-9393-12D0C62D0D67}"/>
                  </a:ext>
                </a:extLst>
              </p:cNvPr>
              <p:cNvSpPr/>
              <p:nvPr/>
            </p:nvSpPr>
            <p:spPr>
              <a:xfrm>
                <a:off x="6148476" y="365902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30" name="Freeform: Shape 329">
                <a:extLst>
                  <a:ext uri="{FF2B5EF4-FFF2-40B4-BE49-F238E27FC236}">
                    <a16:creationId xmlns:a16="http://schemas.microsoft.com/office/drawing/2014/main" id="{F2F8CB64-0B4D-E95E-6500-21F7F91B1412}"/>
                  </a:ext>
                </a:extLst>
              </p:cNvPr>
              <p:cNvSpPr/>
              <p:nvPr/>
            </p:nvSpPr>
            <p:spPr>
              <a:xfrm>
                <a:off x="620762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31" name="Freeform: Shape 330">
                <a:extLst>
                  <a:ext uri="{FF2B5EF4-FFF2-40B4-BE49-F238E27FC236}">
                    <a16:creationId xmlns:a16="http://schemas.microsoft.com/office/drawing/2014/main" id="{87D6FA14-36E8-7C91-3FA2-39A2A6995F5F}"/>
                  </a:ext>
                </a:extLst>
              </p:cNvPr>
              <p:cNvSpPr/>
              <p:nvPr/>
            </p:nvSpPr>
            <p:spPr>
              <a:xfrm>
                <a:off x="6266872" y="36590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332" name="Freeform: Shape 331">
                <a:extLst>
                  <a:ext uri="{FF2B5EF4-FFF2-40B4-BE49-F238E27FC236}">
                    <a16:creationId xmlns:a16="http://schemas.microsoft.com/office/drawing/2014/main" id="{8013DC73-6F69-B2E4-8C7E-D66F4C8756F9}"/>
                  </a:ext>
                </a:extLst>
              </p:cNvPr>
              <p:cNvSpPr/>
              <p:nvPr/>
            </p:nvSpPr>
            <p:spPr>
              <a:xfrm>
                <a:off x="6326022"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33" name="Freeform: Shape 332">
                <a:extLst>
                  <a:ext uri="{FF2B5EF4-FFF2-40B4-BE49-F238E27FC236}">
                    <a16:creationId xmlns:a16="http://schemas.microsoft.com/office/drawing/2014/main" id="{FE642D5E-3F9A-C290-16CB-527FFDC4BC75}"/>
                  </a:ext>
                </a:extLst>
              </p:cNvPr>
              <p:cNvSpPr/>
              <p:nvPr/>
            </p:nvSpPr>
            <p:spPr>
              <a:xfrm>
                <a:off x="6385268"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334" name="Freeform: Shape 333">
                <a:extLst>
                  <a:ext uri="{FF2B5EF4-FFF2-40B4-BE49-F238E27FC236}">
                    <a16:creationId xmlns:a16="http://schemas.microsoft.com/office/drawing/2014/main" id="{53F83FF2-74C2-CA5F-8013-5541CAF4567C}"/>
                  </a:ext>
                </a:extLst>
              </p:cNvPr>
              <p:cNvSpPr/>
              <p:nvPr/>
            </p:nvSpPr>
            <p:spPr>
              <a:xfrm>
                <a:off x="644441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35" name="Freeform: Shape 334">
                <a:extLst>
                  <a:ext uri="{FF2B5EF4-FFF2-40B4-BE49-F238E27FC236}">
                    <a16:creationId xmlns:a16="http://schemas.microsoft.com/office/drawing/2014/main" id="{9CDB608B-50F8-A37D-6979-4DCB5041DAAD}"/>
                  </a:ext>
                </a:extLst>
              </p:cNvPr>
              <p:cNvSpPr/>
              <p:nvPr/>
            </p:nvSpPr>
            <p:spPr>
              <a:xfrm>
                <a:off x="6148476" y="371817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36" name="Freeform: Shape 335">
                <a:extLst>
                  <a:ext uri="{FF2B5EF4-FFF2-40B4-BE49-F238E27FC236}">
                    <a16:creationId xmlns:a16="http://schemas.microsoft.com/office/drawing/2014/main" id="{3AEC8B8C-C540-95E6-2998-8D726F3055AE}"/>
                  </a:ext>
                </a:extLst>
              </p:cNvPr>
              <p:cNvSpPr/>
              <p:nvPr/>
            </p:nvSpPr>
            <p:spPr>
              <a:xfrm>
                <a:off x="6207627"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37" name="Freeform: Shape 336">
                <a:extLst>
                  <a:ext uri="{FF2B5EF4-FFF2-40B4-BE49-F238E27FC236}">
                    <a16:creationId xmlns:a16="http://schemas.microsoft.com/office/drawing/2014/main" id="{069620D3-0366-D98B-C006-A6FFC8989225}"/>
                  </a:ext>
                </a:extLst>
              </p:cNvPr>
              <p:cNvSpPr/>
              <p:nvPr/>
            </p:nvSpPr>
            <p:spPr>
              <a:xfrm>
                <a:off x="6266872" y="371817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338" name="Freeform: Shape 337">
                <a:extLst>
                  <a:ext uri="{FF2B5EF4-FFF2-40B4-BE49-F238E27FC236}">
                    <a16:creationId xmlns:a16="http://schemas.microsoft.com/office/drawing/2014/main" id="{80326F5F-2134-1AB1-10BF-B096FE3B9FBD}"/>
                  </a:ext>
                </a:extLst>
              </p:cNvPr>
              <p:cNvSpPr/>
              <p:nvPr/>
            </p:nvSpPr>
            <p:spPr>
              <a:xfrm>
                <a:off x="6326022"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39" name="Freeform: Shape 338">
                <a:extLst>
                  <a:ext uri="{FF2B5EF4-FFF2-40B4-BE49-F238E27FC236}">
                    <a16:creationId xmlns:a16="http://schemas.microsoft.com/office/drawing/2014/main" id="{4E370314-97ED-3136-7866-36446D31E6CE}"/>
                  </a:ext>
                </a:extLst>
              </p:cNvPr>
              <p:cNvSpPr/>
              <p:nvPr/>
            </p:nvSpPr>
            <p:spPr>
              <a:xfrm>
                <a:off x="6385268" y="371817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340" name="Freeform: Shape 339">
                <a:extLst>
                  <a:ext uri="{FF2B5EF4-FFF2-40B4-BE49-F238E27FC236}">
                    <a16:creationId xmlns:a16="http://schemas.microsoft.com/office/drawing/2014/main" id="{5E470E73-3DDD-2542-C788-0B059C0A7770}"/>
                  </a:ext>
                </a:extLst>
              </p:cNvPr>
              <p:cNvSpPr/>
              <p:nvPr/>
            </p:nvSpPr>
            <p:spPr>
              <a:xfrm>
                <a:off x="6444417" y="371817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41" name="Freeform: Shape 340">
                <a:extLst>
                  <a:ext uri="{FF2B5EF4-FFF2-40B4-BE49-F238E27FC236}">
                    <a16:creationId xmlns:a16="http://schemas.microsoft.com/office/drawing/2014/main" id="{4B5D9940-648D-3C9B-D03C-F580BC26D1A4}"/>
                  </a:ext>
                </a:extLst>
              </p:cNvPr>
              <p:cNvSpPr/>
              <p:nvPr/>
            </p:nvSpPr>
            <p:spPr>
              <a:xfrm>
                <a:off x="6148472" y="377741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42" name="Freeform: Shape 341">
                <a:extLst>
                  <a:ext uri="{FF2B5EF4-FFF2-40B4-BE49-F238E27FC236}">
                    <a16:creationId xmlns:a16="http://schemas.microsoft.com/office/drawing/2014/main" id="{FF13F8DD-952A-1F1B-EBAC-BD432B13C460}"/>
                  </a:ext>
                </a:extLst>
              </p:cNvPr>
              <p:cNvSpPr/>
              <p:nvPr/>
            </p:nvSpPr>
            <p:spPr>
              <a:xfrm>
                <a:off x="6207622" y="377741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43" name="Freeform: Shape 342">
                <a:extLst>
                  <a:ext uri="{FF2B5EF4-FFF2-40B4-BE49-F238E27FC236}">
                    <a16:creationId xmlns:a16="http://schemas.microsoft.com/office/drawing/2014/main" id="{3A47EE15-CEE7-2994-69EE-E5E2A7526527}"/>
                  </a:ext>
                </a:extLst>
              </p:cNvPr>
              <p:cNvSpPr/>
              <p:nvPr/>
            </p:nvSpPr>
            <p:spPr>
              <a:xfrm>
                <a:off x="6266868" y="3777419"/>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344" name="Freeform: Shape 343">
                <a:extLst>
                  <a:ext uri="{FF2B5EF4-FFF2-40B4-BE49-F238E27FC236}">
                    <a16:creationId xmlns:a16="http://schemas.microsoft.com/office/drawing/2014/main" id="{8F2E3385-7B6D-E4C2-EF5F-7A45A3FF2E4D}"/>
                  </a:ext>
                </a:extLst>
              </p:cNvPr>
              <p:cNvSpPr/>
              <p:nvPr/>
            </p:nvSpPr>
            <p:spPr>
              <a:xfrm>
                <a:off x="6326024" y="3777383"/>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45" name="Freeform: Shape 344">
                <a:extLst>
                  <a:ext uri="{FF2B5EF4-FFF2-40B4-BE49-F238E27FC236}">
                    <a16:creationId xmlns:a16="http://schemas.microsoft.com/office/drawing/2014/main" id="{E67BA283-F180-FB88-9D15-0BEFFD01D9CA}"/>
                  </a:ext>
                </a:extLst>
              </p:cNvPr>
              <p:cNvSpPr/>
              <p:nvPr/>
            </p:nvSpPr>
            <p:spPr>
              <a:xfrm>
                <a:off x="6385287" y="37774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346" name="Freeform: Shape 345">
                <a:extLst>
                  <a:ext uri="{FF2B5EF4-FFF2-40B4-BE49-F238E27FC236}">
                    <a16:creationId xmlns:a16="http://schemas.microsoft.com/office/drawing/2014/main" id="{74E1DDEA-E432-A3AA-9102-456746953C45}"/>
                  </a:ext>
                </a:extLst>
              </p:cNvPr>
              <p:cNvSpPr/>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grpSp>
        <p:grpSp>
          <p:nvGrpSpPr>
            <p:cNvPr id="7" name="Graphic 4">
              <a:extLst>
                <a:ext uri="{FF2B5EF4-FFF2-40B4-BE49-F238E27FC236}">
                  <a16:creationId xmlns:a16="http://schemas.microsoft.com/office/drawing/2014/main" id="{078093BF-B1C6-7581-5EA5-9CAE4A54737A}"/>
                </a:ext>
              </a:extLst>
            </p:cNvPr>
            <p:cNvGrpSpPr/>
            <p:nvPr/>
          </p:nvGrpSpPr>
          <p:grpSpPr>
            <a:xfrm>
              <a:off x="10154386" y="4452483"/>
              <a:ext cx="1443404" cy="1443418"/>
              <a:chOff x="5734037" y="3067039"/>
              <a:chExt cx="724483" cy="724489"/>
            </a:xfrm>
            <a:grpFill/>
          </p:grpSpPr>
          <p:sp>
            <p:nvSpPr>
              <p:cNvPr id="9" name="Freeform: Shape 8">
                <a:extLst>
                  <a:ext uri="{FF2B5EF4-FFF2-40B4-BE49-F238E27FC236}">
                    <a16:creationId xmlns:a16="http://schemas.microsoft.com/office/drawing/2014/main" id="{3027D9C4-70C8-84AC-B1A0-85829EC70FA4}"/>
                  </a:ext>
                </a:extLst>
              </p:cNvPr>
              <p:cNvSpPr/>
              <p:nvPr/>
            </p:nvSpPr>
            <p:spPr>
              <a:xfrm>
                <a:off x="5734038" y="3067039"/>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10" name="Freeform: Shape 9">
                <a:extLst>
                  <a:ext uri="{FF2B5EF4-FFF2-40B4-BE49-F238E27FC236}">
                    <a16:creationId xmlns:a16="http://schemas.microsoft.com/office/drawing/2014/main" id="{6FE19007-E8A7-5AEE-606C-8D61566EC80E}"/>
                  </a:ext>
                </a:extLst>
              </p:cNvPr>
              <p:cNvSpPr/>
              <p:nvPr/>
            </p:nvSpPr>
            <p:spPr>
              <a:xfrm>
                <a:off x="5793283"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1" name="Freeform: Shape 10">
                <a:extLst>
                  <a:ext uri="{FF2B5EF4-FFF2-40B4-BE49-F238E27FC236}">
                    <a16:creationId xmlns:a16="http://schemas.microsoft.com/office/drawing/2014/main" id="{F5072BCA-5279-8FD0-05E3-41DA42284B6F}"/>
                  </a:ext>
                </a:extLst>
              </p:cNvPr>
              <p:cNvSpPr/>
              <p:nvPr/>
            </p:nvSpPr>
            <p:spPr>
              <a:xfrm>
                <a:off x="5852433"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2" name="Freeform: Shape 11">
                <a:extLst>
                  <a:ext uri="{FF2B5EF4-FFF2-40B4-BE49-F238E27FC236}">
                    <a16:creationId xmlns:a16="http://schemas.microsoft.com/office/drawing/2014/main" id="{3F867A99-084B-C971-9271-8B6970D9C919}"/>
                  </a:ext>
                </a:extLst>
              </p:cNvPr>
              <p:cNvSpPr/>
              <p:nvPr/>
            </p:nvSpPr>
            <p:spPr>
              <a:xfrm>
                <a:off x="591167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3" name="Freeform: Shape 12">
                <a:extLst>
                  <a:ext uri="{FF2B5EF4-FFF2-40B4-BE49-F238E27FC236}">
                    <a16:creationId xmlns:a16="http://schemas.microsoft.com/office/drawing/2014/main" id="{2F2AA2F3-C93A-A7D3-D595-282E2A68C0F7}"/>
                  </a:ext>
                </a:extLst>
              </p:cNvPr>
              <p:cNvSpPr/>
              <p:nvPr/>
            </p:nvSpPr>
            <p:spPr>
              <a:xfrm>
                <a:off x="597082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4" name="Freeform: Shape 13">
                <a:extLst>
                  <a:ext uri="{FF2B5EF4-FFF2-40B4-BE49-F238E27FC236}">
                    <a16:creationId xmlns:a16="http://schemas.microsoft.com/office/drawing/2014/main" id="{4B416444-86D0-77DC-79B7-F9DCF4D60E97}"/>
                  </a:ext>
                </a:extLst>
              </p:cNvPr>
              <p:cNvSpPr/>
              <p:nvPr/>
            </p:nvSpPr>
            <p:spPr>
              <a:xfrm>
                <a:off x="6030074"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5" name="Freeform: Shape 14">
                <a:extLst>
                  <a:ext uri="{FF2B5EF4-FFF2-40B4-BE49-F238E27FC236}">
                    <a16:creationId xmlns:a16="http://schemas.microsoft.com/office/drawing/2014/main" id="{A6F388AB-D972-C610-6BA3-D26CCF689A75}"/>
                  </a:ext>
                </a:extLst>
              </p:cNvPr>
              <p:cNvSpPr/>
              <p:nvPr/>
            </p:nvSpPr>
            <p:spPr>
              <a:xfrm>
                <a:off x="608922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6" name="Freeform: Shape 15">
                <a:extLst>
                  <a:ext uri="{FF2B5EF4-FFF2-40B4-BE49-F238E27FC236}">
                    <a16:creationId xmlns:a16="http://schemas.microsoft.com/office/drawing/2014/main" id="{818AD937-FAD7-EA22-4F92-AD5C39524FEE}"/>
                  </a:ext>
                </a:extLst>
              </p:cNvPr>
              <p:cNvSpPr/>
              <p:nvPr/>
            </p:nvSpPr>
            <p:spPr>
              <a:xfrm>
                <a:off x="5734038" y="312628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17" name="Freeform: Shape 16">
                <a:extLst>
                  <a:ext uri="{FF2B5EF4-FFF2-40B4-BE49-F238E27FC236}">
                    <a16:creationId xmlns:a16="http://schemas.microsoft.com/office/drawing/2014/main" id="{9224BD47-8DA9-0619-79E9-3D26BA6E4F65}"/>
                  </a:ext>
                </a:extLst>
              </p:cNvPr>
              <p:cNvSpPr/>
              <p:nvPr/>
            </p:nvSpPr>
            <p:spPr>
              <a:xfrm>
                <a:off x="5793283" y="312628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8" name="Freeform: Shape 17">
                <a:extLst>
                  <a:ext uri="{FF2B5EF4-FFF2-40B4-BE49-F238E27FC236}">
                    <a16:creationId xmlns:a16="http://schemas.microsoft.com/office/drawing/2014/main" id="{0BF41A3A-2D12-82A6-7EA4-6B74A22C3527}"/>
                  </a:ext>
                </a:extLst>
              </p:cNvPr>
              <p:cNvSpPr/>
              <p:nvPr/>
            </p:nvSpPr>
            <p:spPr>
              <a:xfrm>
                <a:off x="5852433"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9" name="Freeform: Shape 18">
                <a:extLst>
                  <a:ext uri="{FF2B5EF4-FFF2-40B4-BE49-F238E27FC236}">
                    <a16:creationId xmlns:a16="http://schemas.microsoft.com/office/drawing/2014/main" id="{05217853-6B3F-6870-B8CC-1D44834DA433}"/>
                  </a:ext>
                </a:extLst>
              </p:cNvPr>
              <p:cNvSpPr/>
              <p:nvPr/>
            </p:nvSpPr>
            <p:spPr>
              <a:xfrm>
                <a:off x="591167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0" name="Freeform: Shape 19">
                <a:extLst>
                  <a:ext uri="{FF2B5EF4-FFF2-40B4-BE49-F238E27FC236}">
                    <a16:creationId xmlns:a16="http://schemas.microsoft.com/office/drawing/2014/main" id="{EC8EFF45-4792-EF62-E9D2-EDDDD301A247}"/>
                  </a:ext>
                </a:extLst>
              </p:cNvPr>
              <p:cNvSpPr/>
              <p:nvPr/>
            </p:nvSpPr>
            <p:spPr>
              <a:xfrm>
                <a:off x="597082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1" name="Freeform: Shape 20">
                <a:extLst>
                  <a:ext uri="{FF2B5EF4-FFF2-40B4-BE49-F238E27FC236}">
                    <a16:creationId xmlns:a16="http://schemas.microsoft.com/office/drawing/2014/main" id="{F4C13932-5377-7651-9041-6BFBFF76319E}"/>
                  </a:ext>
                </a:extLst>
              </p:cNvPr>
              <p:cNvSpPr/>
              <p:nvPr/>
            </p:nvSpPr>
            <p:spPr>
              <a:xfrm>
                <a:off x="6030073" y="312628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22" name="Freeform: Shape 21">
                <a:extLst>
                  <a:ext uri="{FF2B5EF4-FFF2-40B4-BE49-F238E27FC236}">
                    <a16:creationId xmlns:a16="http://schemas.microsoft.com/office/drawing/2014/main" id="{EDA08636-0F83-08B0-88C9-555CD630C435}"/>
                  </a:ext>
                </a:extLst>
              </p:cNvPr>
              <p:cNvSpPr/>
              <p:nvPr/>
            </p:nvSpPr>
            <p:spPr>
              <a:xfrm>
                <a:off x="6089224"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3" name="Freeform: Shape 22">
                <a:extLst>
                  <a:ext uri="{FF2B5EF4-FFF2-40B4-BE49-F238E27FC236}">
                    <a16:creationId xmlns:a16="http://schemas.microsoft.com/office/drawing/2014/main" id="{585B10CC-121A-8975-8286-C04E9E5B9C0E}"/>
                  </a:ext>
                </a:extLst>
              </p:cNvPr>
              <p:cNvSpPr/>
              <p:nvPr/>
            </p:nvSpPr>
            <p:spPr>
              <a:xfrm>
                <a:off x="5734038" y="318543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24" name="Freeform: Shape 23">
                <a:extLst>
                  <a:ext uri="{FF2B5EF4-FFF2-40B4-BE49-F238E27FC236}">
                    <a16:creationId xmlns:a16="http://schemas.microsoft.com/office/drawing/2014/main" id="{3FBDCF44-C1E8-C878-5B8B-A63F435D57B7}"/>
                  </a:ext>
                </a:extLst>
              </p:cNvPr>
              <p:cNvSpPr/>
              <p:nvPr/>
            </p:nvSpPr>
            <p:spPr>
              <a:xfrm>
                <a:off x="5793283"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25" name="Freeform: Shape 24">
                <a:extLst>
                  <a:ext uri="{FF2B5EF4-FFF2-40B4-BE49-F238E27FC236}">
                    <a16:creationId xmlns:a16="http://schemas.microsoft.com/office/drawing/2014/main" id="{C0472CD8-FCFE-2DB2-B699-0239C66326BC}"/>
                  </a:ext>
                </a:extLst>
              </p:cNvPr>
              <p:cNvSpPr/>
              <p:nvPr/>
            </p:nvSpPr>
            <p:spPr>
              <a:xfrm>
                <a:off x="5852433"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6" name="Freeform: Shape 25">
                <a:extLst>
                  <a:ext uri="{FF2B5EF4-FFF2-40B4-BE49-F238E27FC236}">
                    <a16:creationId xmlns:a16="http://schemas.microsoft.com/office/drawing/2014/main" id="{6DEF3CBD-D3BE-863C-7D6E-D9ECA42F9AEE}"/>
                  </a:ext>
                </a:extLst>
              </p:cNvPr>
              <p:cNvSpPr/>
              <p:nvPr/>
            </p:nvSpPr>
            <p:spPr>
              <a:xfrm>
                <a:off x="591167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7" name="Freeform: Shape 26">
                <a:extLst>
                  <a:ext uri="{FF2B5EF4-FFF2-40B4-BE49-F238E27FC236}">
                    <a16:creationId xmlns:a16="http://schemas.microsoft.com/office/drawing/2014/main" id="{8B31BA4B-964F-2912-BD6D-C7A960ECA289}"/>
                  </a:ext>
                </a:extLst>
              </p:cNvPr>
              <p:cNvSpPr/>
              <p:nvPr/>
            </p:nvSpPr>
            <p:spPr>
              <a:xfrm>
                <a:off x="597082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8" name="Freeform: Shape 27">
                <a:extLst>
                  <a:ext uri="{FF2B5EF4-FFF2-40B4-BE49-F238E27FC236}">
                    <a16:creationId xmlns:a16="http://schemas.microsoft.com/office/drawing/2014/main" id="{B31E0460-42F7-6233-F6A3-478D632D5B03}"/>
                  </a:ext>
                </a:extLst>
              </p:cNvPr>
              <p:cNvSpPr/>
              <p:nvPr/>
            </p:nvSpPr>
            <p:spPr>
              <a:xfrm>
                <a:off x="6030074"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29" name="Freeform: Shape 28">
                <a:extLst>
                  <a:ext uri="{FF2B5EF4-FFF2-40B4-BE49-F238E27FC236}">
                    <a16:creationId xmlns:a16="http://schemas.microsoft.com/office/drawing/2014/main" id="{849B3586-77A4-0625-E734-CA58E3FD6774}"/>
                  </a:ext>
                </a:extLst>
              </p:cNvPr>
              <p:cNvSpPr/>
              <p:nvPr/>
            </p:nvSpPr>
            <p:spPr>
              <a:xfrm>
                <a:off x="6089224"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0" name="Freeform: Shape 29">
                <a:extLst>
                  <a:ext uri="{FF2B5EF4-FFF2-40B4-BE49-F238E27FC236}">
                    <a16:creationId xmlns:a16="http://schemas.microsoft.com/office/drawing/2014/main" id="{A32F5336-2506-1F0E-4AE7-50D46A61F24F}"/>
                  </a:ext>
                </a:extLst>
              </p:cNvPr>
              <p:cNvSpPr/>
              <p:nvPr/>
            </p:nvSpPr>
            <p:spPr>
              <a:xfrm>
                <a:off x="5734038" y="324467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108C269B-D440-050C-1F29-1AB111EA7508}"/>
                  </a:ext>
                </a:extLst>
              </p:cNvPr>
              <p:cNvSpPr/>
              <p:nvPr/>
            </p:nvSpPr>
            <p:spPr>
              <a:xfrm>
                <a:off x="5793283" y="3244677"/>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6CAD80AB-81B7-039E-46E5-9D346E12D402}"/>
                  </a:ext>
                </a:extLst>
              </p:cNvPr>
              <p:cNvSpPr/>
              <p:nvPr/>
            </p:nvSpPr>
            <p:spPr>
              <a:xfrm>
                <a:off x="5852433"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3" name="Freeform: Shape 32">
                <a:extLst>
                  <a:ext uri="{FF2B5EF4-FFF2-40B4-BE49-F238E27FC236}">
                    <a16:creationId xmlns:a16="http://schemas.microsoft.com/office/drawing/2014/main" id="{916D25FD-9223-48C9-E4F4-644B59519942}"/>
                  </a:ext>
                </a:extLst>
              </p:cNvPr>
              <p:cNvSpPr/>
              <p:nvPr/>
            </p:nvSpPr>
            <p:spPr>
              <a:xfrm>
                <a:off x="591167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79941F58-9BD4-EB20-B88B-3CCEAF06697A}"/>
                  </a:ext>
                </a:extLst>
              </p:cNvPr>
              <p:cNvSpPr/>
              <p:nvPr/>
            </p:nvSpPr>
            <p:spPr>
              <a:xfrm>
                <a:off x="597082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248AD218-9091-BC2F-CCF4-4A3CE98BBF58}"/>
                  </a:ext>
                </a:extLst>
              </p:cNvPr>
              <p:cNvSpPr/>
              <p:nvPr/>
            </p:nvSpPr>
            <p:spPr>
              <a:xfrm>
                <a:off x="6030073" y="324467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6" name="Freeform: Shape 35">
                <a:extLst>
                  <a:ext uri="{FF2B5EF4-FFF2-40B4-BE49-F238E27FC236}">
                    <a16:creationId xmlns:a16="http://schemas.microsoft.com/office/drawing/2014/main" id="{B89CF291-B22E-ABAE-FDD5-DDB2485C1D1B}"/>
                  </a:ext>
                </a:extLst>
              </p:cNvPr>
              <p:cNvSpPr/>
              <p:nvPr/>
            </p:nvSpPr>
            <p:spPr>
              <a:xfrm>
                <a:off x="6089224"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7" name="Freeform: Shape 36">
                <a:extLst>
                  <a:ext uri="{FF2B5EF4-FFF2-40B4-BE49-F238E27FC236}">
                    <a16:creationId xmlns:a16="http://schemas.microsoft.com/office/drawing/2014/main" id="{E11BDC30-BB0E-9F40-2DE4-32015614CF13}"/>
                  </a:ext>
                </a:extLst>
              </p:cNvPr>
              <p:cNvSpPr/>
              <p:nvPr/>
            </p:nvSpPr>
            <p:spPr>
              <a:xfrm>
                <a:off x="5734038" y="330382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38" name="Freeform: Shape 37">
                <a:extLst>
                  <a:ext uri="{FF2B5EF4-FFF2-40B4-BE49-F238E27FC236}">
                    <a16:creationId xmlns:a16="http://schemas.microsoft.com/office/drawing/2014/main" id="{F3EAFF1C-AB6E-7E61-0864-6EDC3748C562}"/>
                  </a:ext>
                </a:extLst>
              </p:cNvPr>
              <p:cNvSpPr/>
              <p:nvPr/>
            </p:nvSpPr>
            <p:spPr>
              <a:xfrm>
                <a:off x="5793283"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9" name="Freeform: Shape 38">
                <a:extLst>
                  <a:ext uri="{FF2B5EF4-FFF2-40B4-BE49-F238E27FC236}">
                    <a16:creationId xmlns:a16="http://schemas.microsoft.com/office/drawing/2014/main" id="{460AD5D6-5ADC-1A99-02FD-844BCD89F93D}"/>
                  </a:ext>
                </a:extLst>
              </p:cNvPr>
              <p:cNvSpPr/>
              <p:nvPr/>
            </p:nvSpPr>
            <p:spPr>
              <a:xfrm>
                <a:off x="5852433"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0" name="Freeform: Shape 39">
                <a:extLst>
                  <a:ext uri="{FF2B5EF4-FFF2-40B4-BE49-F238E27FC236}">
                    <a16:creationId xmlns:a16="http://schemas.microsoft.com/office/drawing/2014/main" id="{FD5E39A2-9F59-7103-B93B-48713E41F7D3}"/>
                  </a:ext>
                </a:extLst>
              </p:cNvPr>
              <p:cNvSpPr/>
              <p:nvPr/>
            </p:nvSpPr>
            <p:spPr>
              <a:xfrm>
                <a:off x="591167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1" name="Freeform: Shape 40">
                <a:extLst>
                  <a:ext uri="{FF2B5EF4-FFF2-40B4-BE49-F238E27FC236}">
                    <a16:creationId xmlns:a16="http://schemas.microsoft.com/office/drawing/2014/main" id="{2448D6A7-AC31-DFD5-8095-E32D3AFFC490}"/>
                  </a:ext>
                </a:extLst>
              </p:cNvPr>
              <p:cNvSpPr/>
              <p:nvPr/>
            </p:nvSpPr>
            <p:spPr>
              <a:xfrm>
                <a:off x="597082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2" name="Freeform: Shape 41">
                <a:extLst>
                  <a:ext uri="{FF2B5EF4-FFF2-40B4-BE49-F238E27FC236}">
                    <a16:creationId xmlns:a16="http://schemas.microsoft.com/office/drawing/2014/main" id="{EE2D794C-E36B-CED3-4537-E6CD29F54B00}"/>
                  </a:ext>
                </a:extLst>
              </p:cNvPr>
              <p:cNvSpPr/>
              <p:nvPr/>
            </p:nvSpPr>
            <p:spPr>
              <a:xfrm>
                <a:off x="6030073" y="330382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3" name="Freeform: Shape 42">
                <a:extLst>
                  <a:ext uri="{FF2B5EF4-FFF2-40B4-BE49-F238E27FC236}">
                    <a16:creationId xmlns:a16="http://schemas.microsoft.com/office/drawing/2014/main" id="{83A6A2B4-669E-D5B3-65B1-B0A28E468781}"/>
                  </a:ext>
                </a:extLst>
              </p:cNvPr>
              <p:cNvSpPr/>
              <p:nvPr/>
            </p:nvSpPr>
            <p:spPr>
              <a:xfrm>
                <a:off x="608922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4" name="Freeform: Shape 43">
                <a:extLst>
                  <a:ext uri="{FF2B5EF4-FFF2-40B4-BE49-F238E27FC236}">
                    <a16:creationId xmlns:a16="http://schemas.microsoft.com/office/drawing/2014/main" id="{C7C85931-30BA-D3D4-0E65-5BE8C83701E5}"/>
                  </a:ext>
                </a:extLst>
              </p:cNvPr>
              <p:cNvSpPr/>
              <p:nvPr/>
            </p:nvSpPr>
            <p:spPr>
              <a:xfrm>
                <a:off x="5734038" y="3363074"/>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45" name="Freeform: Shape 44">
                <a:extLst>
                  <a:ext uri="{FF2B5EF4-FFF2-40B4-BE49-F238E27FC236}">
                    <a16:creationId xmlns:a16="http://schemas.microsoft.com/office/drawing/2014/main" id="{E59F893F-702B-E42E-B68B-C18601036F8C}"/>
                  </a:ext>
                </a:extLst>
              </p:cNvPr>
              <p:cNvSpPr/>
              <p:nvPr/>
            </p:nvSpPr>
            <p:spPr>
              <a:xfrm>
                <a:off x="5793283"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6" name="Freeform: Shape 45">
                <a:extLst>
                  <a:ext uri="{FF2B5EF4-FFF2-40B4-BE49-F238E27FC236}">
                    <a16:creationId xmlns:a16="http://schemas.microsoft.com/office/drawing/2014/main" id="{DD7439C4-96BC-346A-31E3-583A9E3175B3}"/>
                  </a:ext>
                </a:extLst>
              </p:cNvPr>
              <p:cNvSpPr/>
              <p:nvPr/>
            </p:nvSpPr>
            <p:spPr>
              <a:xfrm>
                <a:off x="5852433"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7" name="Freeform: Shape 46">
                <a:extLst>
                  <a:ext uri="{FF2B5EF4-FFF2-40B4-BE49-F238E27FC236}">
                    <a16:creationId xmlns:a16="http://schemas.microsoft.com/office/drawing/2014/main" id="{ED26AD5A-7716-F05B-954B-8E71FA9550D9}"/>
                  </a:ext>
                </a:extLst>
              </p:cNvPr>
              <p:cNvSpPr/>
              <p:nvPr/>
            </p:nvSpPr>
            <p:spPr>
              <a:xfrm>
                <a:off x="591167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8" name="Freeform: Shape 47">
                <a:extLst>
                  <a:ext uri="{FF2B5EF4-FFF2-40B4-BE49-F238E27FC236}">
                    <a16:creationId xmlns:a16="http://schemas.microsoft.com/office/drawing/2014/main" id="{ED07C822-EFC6-5778-C25E-2ADA0A68FFAB}"/>
                  </a:ext>
                </a:extLst>
              </p:cNvPr>
              <p:cNvSpPr/>
              <p:nvPr/>
            </p:nvSpPr>
            <p:spPr>
              <a:xfrm>
                <a:off x="597082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9" name="Freeform: Shape 48">
                <a:extLst>
                  <a:ext uri="{FF2B5EF4-FFF2-40B4-BE49-F238E27FC236}">
                    <a16:creationId xmlns:a16="http://schemas.microsoft.com/office/drawing/2014/main" id="{8D8098CB-54C9-DFDF-EF64-30BA10605061}"/>
                  </a:ext>
                </a:extLst>
              </p:cNvPr>
              <p:cNvSpPr/>
              <p:nvPr/>
            </p:nvSpPr>
            <p:spPr>
              <a:xfrm>
                <a:off x="6030073" y="3363074"/>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160062A5-3264-5C0C-DDB2-94F3A4F58F3E}"/>
                  </a:ext>
                </a:extLst>
              </p:cNvPr>
              <p:cNvSpPr/>
              <p:nvPr/>
            </p:nvSpPr>
            <p:spPr>
              <a:xfrm>
                <a:off x="608922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E049B0D1-BF34-16F8-C054-2CB014A45266}"/>
                  </a:ext>
                </a:extLst>
              </p:cNvPr>
              <p:cNvSpPr/>
              <p:nvPr/>
            </p:nvSpPr>
            <p:spPr>
              <a:xfrm>
                <a:off x="5734038" y="34222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39AFB5DE-C23F-C2D5-565F-7D8D867FC850}"/>
                  </a:ext>
                </a:extLst>
              </p:cNvPr>
              <p:cNvSpPr/>
              <p:nvPr/>
            </p:nvSpPr>
            <p:spPr>
              <a:xfrm>
                <a:off x="5793283"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77B1D82B-E29E-C2B9-E704-467440561E31}"/>
                  </a:ext>
                </a:extLst>
              </p:cNvPr>
              <p:cNvSpPr/>
              <p:nvPr/>
            </p:nvSpPr>
            <p:spPr>
              <a:xfrm>
                <a:off x="5852433"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F75E3053-B517-DC57-028E-9F842AC63A22}"/>
                  </a:ext>
                </a:extLst>
              </p:cNvPr>
              <p:cNvSpPr/>
              <p:nvPr/>
            </p:nvSpPr>
            <p:spPr>
              <a:xfrm>
                <a:off x="591167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620A242C-8AD0-33BD-81A9-D915EF625F08}"/>
                  </a:ext>
                </a:extLst>
              </p:cNvPr>
              <p:cNvSpPr/>
              <p:nvPr/>
            </p:nvSpPr>
            <p:spPr>
              <a:xfrm>
                <a:off x="597082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6" name="Freeform: Shape 55">
                <a:extLst>
                  <a:ext uri="{FF2B5EF4-FFF2-40B4-BE49-F238E27FC236}">
                    <a16:creationId xmlns:a16="http://schemas.microsoft.com/office/drawing/2014/main" id="{62FF8F77-6A13-7CB9-8358-307D85FE0D67}"/>
                  </a:ext>
                </a:extLst>
              </p:cNvPr>
              <p:cNvSpPr/>
              <p:nvPr/>
            </p:nvSpPr>
            <p:spPr>
              <a:xfrm>
                <a:off x="6030073" y="34222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7" name="Freeform: Shape 56">
                <a:extLst>
                  <a:ext uri="{FF2B5EF4-FFF2-40B4-BE49-F238E27FC236}">
                    <a16:creationId xmlns:a16="http://schemas.microsoft.com/office/drawing/2014/main" id="{EF40B582-48D4-AF13-E58B-95CAFB1508AA}"/>
                  </a:ext>
                </a:extLst>
              </p:cNvPr>
              <p:cNvSpPr/>
              <p:nvPr/>
            </p:nvSpPr>
            <p:spPr>
              <a:xfrm>
                <a:off x="608922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CE280C4C-74EA-0611-6AA6-687463372B76}"/>
                  </a:ext>
                </a:extLst>
              </p:cNvPr>
              <p:cNvSpPr/>
              <p:nvPr/>
            </p:nvSpPr>
            <p:spPr>
              <a:xfrm>
                <a:off x="6148469"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59" name="Freeform: Shape 58">
                <a:extLst>
                  <a:ext uri="{FF2B5EF4-FFF2-40B4-BE49-F238E27FC236}">
                    <a16:creationId xmlns:a16="http://schemas.microsoft.com/office/drawing/2014/main" id="{A603EB78-E0C4-E6FC-C6AF-11E0C66395E9}"/>
                  </a:ext>
                </a:extLst>
              </p:cNvPr>
              <p:cNvSpPr/>
              <p:nvPr/>
            </p:nvSpPr>
            <p:spPr>
              <a:xfrm>
                <a:off x="620762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60" name="Freeform: Shape 59">
                <a:extLst>
                  <a:ext uri="{FF2B5EF4-FFF2-40B4-BE49-F238E27FC236}">
                    <a16:creationId xmlns:a16="http://schemas.microsoft.com/office/drawing/2014/main" id="{63868FD3-BB80-20AD-940C-FFB3FF343BB5}"/>
                  </a:ext>
                </a:extLst>
              </p:cNvPr>
              <p:cNvSpPr/>
              <p:nvPr/>
            </p:nvSpPr>
            <p:spPr>
              <a:xfrm>
                <a:off x="6266865" y="3067039"/>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73A5C845-8144-C307-444F-71421DD1E225}"/>
                  </a:ext>
                </a:extLst>
              </p:cNvPr>
              <p:cNvSpPr/>
              <p:nvPr/>
            </p:nvSpPr>
            <p:spPr>
              <a:xfrm>
                <a:off x="632601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6C1A1BDF-EB48-DAF0-346E-F240CD2AD6BF}"/>
                  </a:ext>
                </a:extLst>
              </p:cNvPr>
              <p:cNvSpPr/>
              <p:nvPr/>
            </p:nvSpPr>
            <p:spPr>
              <a:xfrm>
                <a:off x="638526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672F0FB9-9515-5EC6-8F7C-635E2224DBBA}"/>
                  </a:ext>
                </a:extLst>
              </p:cNvPr>
              <p:cNvSpPr/>
              <p:nvPr/>
            </p:nvSpPr>
            <p:spPr>
              <a:xfrm>
                <a:off x="644441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DB07EEBF-27B0-BEB9-FFDC-DEB536FDEF53}"/>
                  </a:ext>
                </a:extLst>
              </p:cNvPr>
              <p:cNvSpPr/>
              <p:nvPr/>
            </p:nvSpPr>
            <p:spPr>
              <a:xfrm>
                <a:off x="6148469" y="312628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A9DB72BA-BFDB-2DD4-EECD-995D40473231}"/>
                  </a:ext>
                </a:extLst>
              </p:cNvPr>
              <p:cNvSpPr/>
              <p:nvPr/>
            </p:nvSpPr>
            <p:spPr>
              <a:xfrm>
                <a:off x="620762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66" name="Freeform: Shape 65">
                <a:extLst>
                  <a:ext uri="{FF2B5EF4-FFF2-40B4-BE49-F238E27FC236}">
                    <a16:creationId xmlns:a16="http://schemas.microsoft.com/office/drawing/2014/main" id="{44EF4082-2977-4AA7-DE35-43DB59266968}"/>
                  </a:ext>
                </a:extLst>
              </p:cNvPr>
              <p:cNvSpPr/>
              <p:nvPr/>
            </p:nvSpPr>
            <p:spPr>
              <a:xfrm>
                <a:off x="6266865" y="312628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67" name="Freeform: Shape 66">
                <a:extLst>
                  <a:ext uri="{FF2B5EF4-FFF2-40B4-BE49-F238E27FC236}">
                    <a16:creationId xmlns:a16="http://schemas.microsoft.com/office/drawing/2014/main" id="{F04D8284-03F2-A4EB-9A42-8D235EFED1AE}"/>
                  </a:ext>
                </a:extLst>
              </p:cNvPr>
              <p:cNvSpPr/>
              <p:nvPr/>
            </p:nvSpPr>
            <p:spPr>
              <a:xfrm>
                <a:off x="6326014"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68" name="Freeform: Shape 67">
                <a:extLst>
                  <a:ext uri="{FF2B5EF4-FFF2-40B4-BE49-F238E27FC236}">
                    <a16:creationId xmlns:a16="http://schemas.microsoft.com/office/drawing/2014/main" id="{B3EF490B-4C93-B4F1-248B-567193E0DFE0}"/>
                  </a:ext>
                </a:extLst>
              </p:cNvPr>
              <p:cNvSpPr/>
              <p:nvPr/>
            </p:nvSpPr>
            <p:spPr>
              <a:xfrm>
                <a:off x="638526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69" name="Freeform: Shape 68">
                <a:extLst>
                  <a:ext uri="{FF2B5EF4-FFF2-40B4-BE49-F238E27FC236}">
                    <a16:creationId xmlns:a16="http://schemas.microsoft.com/office/drawing/2014/main" id="{AFCCD821-1098-1896-4883-2E24BDA2E33E}"/>
                  </a:ext>
                </a:extLst>
              </p:cNvPr>
              <p:cNvSpPr/>
              <p:nvPr/>
            </p:nvSpPr>
            <p:spPr>
              <a:xfrm>
                <a:off x="6444410" y="312628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70" name="Freeform: Shape 69">
                <a:extLst>
                  <a:ext uri="{FF2B5EF4-FFF2-40B4-BE49-F238E27FC236}">
                    <a16:creationId xmlns:a16="http://schemas.microsoft.com/office/drawing/2014/main" id="{FBC3511C-F53B-371C-9AE8-76C788E64A9B}"/>
                  </a:ext>
                </a:extLst>
              </p:cNvPr>
              <p:cNvSpPr/>
              <p:nvPr/>
            </p:nvSpPr>
            <p:spPr>
              <a:xfrm>
                <a:off x="6148469" y="3185433"/>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71" name="Freeform: Shape 70">
                <a:extLst>
                  <a:ext uri="{FF2B5EF4-FFF2-40B4-BE49-F238E27FC236}">
                    <a16:creationId xmlns:a16="http://schemas.microsoft.com/office/drawing/2014/main" id="{4D2BD002-F7CC-12EF-BFAC-E2269BB4E4B6}"/>
                  </a:ext>
                </a:extLst>
              </p:cNvPr>
              <p:cNvSpPr/>
              <p:nvPr/>
            </p:nvSpPr>
            <p:spPr>
              <a:xfrm>
                <a:off x="620762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72" name="Freeform: Shape 71">
                <a:extLst>
                  <a:ext uri="{FF2B5EF4-FFF2-40B4-BE49-F238E27FC236}">
                    <a16:creationId xmlns:a16="http://schemas.microsoft.com/office/drawing/2014/main" id="{0685A93D-111A-F58E-3A18-916970B4C981}"/>
                  </a:ext>
                </a:extLst>
              </p:cNvPr>
              <p:cNvSpPr/>
              <p:nvPr/>
            </p:nvSpPr>
            <p:spPr>
              <a:xfrm>
                <a:off x="6266865" y="3185433"/>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73" name="Freeform: Shape 72">
                <a:extLst>
                  <a:ext uri="{FF2B5EF4-FFF2-40B4-BE49-F238E27FC236}">
                    <a16:creationId xmlns:a16="http://schemas.microsoft.com/office/drawing/2014/main" id="{2517E59B-503E-4AFA-8A23-E040BEFDF4DC}"/>
                  </a:ext>
                </a:extLst>
              </p:cNvPr>
              <p:cNvSpPr/>
              <p:nvPr/>
            </p:nvSpPr>
            <p:spPr>
              <a:xfrm>
                <a:off x="6326014"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74" name="Freeform: Shape 73">
                <a:extLst>
                  <a:ext uri="{FF2B5EF4-FFF2-40B4-BE49-F238E27FC236}">
                    <a16:creationId xmlns:a16="http://schemas.microsoft.com/office/drawing/2014/main" id="{4644D789-E2E7-728F-C23A-E232FB178265}"/>
                  </a:ext>
                </a:extLst>
              </p:cNvPr>
              <p:cNvSpPr/>
              <p:nvPr/>
            </p:nvSpPr>
            <p:spPr>
              <a:xfrm>
                <a:off x="638526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75" name="Freeform: Shape 74">
                <a:extLst>
                  <a:ext uri="{FF2B5EF4-FFF2-40B4-BE49-F238E27FC236}">
                    <a16:creationId xmlns:a16="http://schemas.microsoft.com/office/drawing/2014/main" id="{B2CA8137-65D6-C6E5-2B51-F072CCC76EBE}"/>
                  </a:ext>
                </a:extLst>
              </p:cNvPr>
              <p:cNvSpPr/>
              <p:nvPr/>
            </p:nvSpPr>
            <p:spPr>
              <a:xfrm>
                <a:off x="6444410" y="318543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76" name="Freeform: Shape 75">
                <a:extLst>
                  <a:ext uri="{FF2B5EF4-FFF2-40B4-BE49-F238E27FC236}">
                    <a16:creationId xmlns:a16="http://schemas.microsoft.com/office/drawing/2014/main" id="{4530291D-8C68-853A-CA33-A0DFEBA2C801}"/>
                  </a:ext>
                </a:extLst>
              </p:cNvPr>
              <p:cNvSpPr/>
              <p:nvPr/>
            </p:nvSpPr>
            <p:spPr>
              <a:xfrm>
                <a:off x="6148469" y="3244676"/>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77" name="Freeform: Shape 76">
                <a:extLst>
                  <a:ext uri="{FF2B5EF4-FFF2-40B4-BE49-F238E27FC236}">
                    <a16:creationId xmlns:a16="http://schemas.microsoft.com/office/drawing/2014/main" id="{03D76D9D-4FAC-DBED-70CF-0577AE74D1A5}"/>
                  </a:ext>
                </a:extLst>
              </p:cNvPr>
              <p:cNvSpPr/>
              <p:nvPr/>
            </p:nvSpPr>
            <p:spPr>
              <a:xfrm>
                <a:off x="620762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78" name="Freeform: Shape 77">
                <a:extLst>
                  <a:ext uri="{FF2B5EF4-FFF2-40B4-BE49-F238E27FC236}">
                    <a16:creationId xmlns:a16="http://schemas.microsoft.com/office/drawing/2014/main" id="{D4DE7041-5D26-2C26-7A8A-9D3EE52964B2}"/>
                  </a:ext>
                </a:extLst>
              </p:cNvPr>
              <p:cNvSpPr/>
              <p:nvPr/>
            </p:nvSpPr>
            <p:spPr>
              <a:xfrm>
                <a:off x="6266865" y="3244676"/>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79" name="Freeform: Shape 78">
                <a:extLst>
                  <a:ext uri="{FF2B5EF4-FFF2-40B4-BE49-F238E27FC236}">
                    <a16:creationId xmlns:a16="http://schemas.microsoft.com/office/drawing/2014/main" id="{A87DC0AF-F2F6-D0FB-A95F-4D48A9A4B2F1}"/>
                  </a:ext>
                </a:extLst>
              </p:cNvPr>
              <p:cNvSpPr/>
              <p:nvPr/>
            </p:nvSpPr>
            <p:spPr>
              <a:xfrm>
                <a:off x="6326014"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80" name="Freeform: Shape 79">
                <a:extLst>
                  <a:ext uri="{FF2B5EF4-FFF2-40B4-BE49-F238E27FC236}">
                    <a16:creationId xmlns:a16="http://schemas.microsoft.com/office/drawing/2014/main" id="{E96EDE48-6B54-BDD1-52C0-B052122F8415}"/>
                  </a:ext>
                </a:extLst>
              </p:cNvPr>
              <p:cNvSpPr/>
              <p:nvPr/>
            </p:nvSpPr>
            <p:spPr>
              <a:xfrm>
                <a:off x="638526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81" name="Freeform: Shape 80">
                <a:extLst>
                  <a:ext uri="{FF2B5EF4-FFF2-40B4-BE49-F238E27FC236}">
                    <a16:creationId xmlns:a16="http://schemas.microsoft.com/office/drawing/2014/main" id="{705B6A92-E850-F9D9-9FE3-A6A5583D77A9}"/>
                  </a:ext>
                </a:extLst>
              </p:cNvPr>
              <p:cNvSpPr/>
              <p:nvPr/>
            </p:nvSpPr>
            <p:spPr>
              <a:xfrm>
                <a:off x="6444410" y="32446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82" name="Freeform: Shape 81">
                <a:extLst>
                  <a:ext uri="{FF2B5EF4-FFF2-40B4-BE49-F238E27FC236}">
                    <a16:creationId xmlns:a16="http://schemas.microsoft.com/office/drawing/2014/main" id="{972BAABF-5925-C87D-888F-E6AC0F608306}"/>
                  </a:ext>
                </a:extLst>
              </p:cNvPr>
              <p:cNvSpPr/>
              <p:nvPr/>
            </p:nvSpPr>
            <p:spPr>
              <a:xfrm>
                <a:off x="6148469"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83" name="Freeform: Shape 82">
                <a:extLst>
                  <a:ext uri="{FF2B5EF4-FFF2-40B4-BE49-F238E27FC236}">
                    <a16:creationId xmlns:a16="http://schemas.microsoft.com/office/drawing/2014/main" id="{87196260-F168-E19D-EA65-73AE91C30E36}"/>
                  </a:ext>
                </a:extLst>
              </p:cNvPr>
              <p:cNvSpPr/>
              <p:nvPr/>
            </p:nvSpPr>
            <p:spPr>
              <a:xfrm>
                <a:off x="620762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84" name="Freeform: Shape 83">
                <a:extLst>
                  <a:ext uri="{FF2B5EF4-FFF2-40B4-BE49-F238E27FC236}">
                    <a16:creationId xmlns:a16="http://schemas.microsoft.com/office/drawing/2014/main" id="{3EFEA7DA-19AF-76F9-205B-8A13B1959CD8}"/>
                  </a:ext>
                </a:extLst>
              </p:cNvPr>
              <p:cNvSpPr/>
              <p:nvPr/>
            </p:nvSpPr>
            <p:spPr>
              <a:xfrm>
                <a:off x="6266865" y="330382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85" name="Freeform: Shape 84">
                <a:extLst>
                  <a:ext uri="{FF2B5EF4-FFF2-40B4-BE49-F238E27FC236}">
                    <a16:creationId xmlns:a16="http://schemas.microsoft.com/office/drawing/2014/main" id="{FFB9A77A-FFDD-0DB8-5209-1A29DED2CD41}"/>
                  </a:ext>
                </a:extLst>
              </p:cNvPr>
              <p:cNvSpPr/>
              <p:nvPr/>
            </p:nvSpPr>
            <p:spPr>
              <a:xfrm>
                <a:off x="632601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86" name="Freeform: Shape 85">
                <a:extLst>
                  <a:ext uri="{FF2B5EF4-FFF2-40B4-BE49-F238E27FC236}">
                    <a16:creationId xmlns:a16="http://schemas.microsoft.com/office/drawing/2014/main" id="{E4FE4C09-82B2-EF82-FA5C-31694140B602}"/>
                  </a:ext>
                </a:extLst>
              </p:cNvPr>
              <p:cNvSpPr/>
              <p:nvPr/>
            </p:nvSpPr>
            <p:spPr>
              <a:xfrm>
                <a:off x="638526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87" name="Freeform: Shape 86">
                <a:extLst>
                  <a:ext uri="{FF2B5EF4-FFF2-40B4-BE49-F238E27FC236}">
                    <a16:creationId xmlns:a16="http://schemas.microsoft.com/office/drawing/2014/main" id="{AA1EF3BB-FDB0-F45B-C9C3-5A032DB4F4B0}"/>
                  </a:ext>
                </a:extLst>
              </p:cNvPr>
              <p:cNvSpPr/>
              <p:nvPr/>
            </p:nvSpPr>
            <p:spPr>
              <a:xfrm>
                <a:off x="644441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88" name="Freeform: Shape 87">
                <a:extLst>
                  <a:ext uri="{FF2B5EF4-FFF2-40B4-BE49-F238E27FC236}">
                    <a16:creationId xmlns:a16="http://schemas.microsoft.com/office/drawing/2014/main" id="{56475510-AC8B-1060-FF13-81E77A76956F}"/>
                  </a:ext>
                </a:extLst>
              </p:cNvPr>
              <p:cNvSpPr/>
              <p:nvPr/>
            </p:nvSpPr>
            <p:spPr>
              <a:xfrm>
                <a:off x="6148469"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89" name="Freeform: Shape 88">
                <a:extLst>
                  <a:ext uri="{FF2B5EF4-FFF2-40B4-BE49-F238E27FC236}">
                    <a16:creationId xmlns:a16="http://schemas.microsoft.com/office/drawing/2014/main" id="{9D56FB38-0247-84E3-2C69-C78F6E3400BB}"/>
                  </a:ext>
                </a:extLst>
              </p:cNvPr>
              <p:cNvSpPr/>
              <p:nvPr/>
            </p:nvSpPr>
            <p:spPr>
              <a:xfrm>
                <a:off x="620762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90" name="Freeform: Shape 89">
                <a:extLst>
                  <a:ext uri="{FF2B5EF4-FFF2-40B4-BE49-F238E27FC236}">
                    <a16:creationId xmlns:a16="http://schemas.microsoft.com/office/drawing/2014/main" id="{F1EFBFF3-10FC-7872-D204-F6C7599B54F4}"/>
                  </a:ext>
                </a:extLst>
              </p:cNvPr>
              <p:cNvSpPr/>
              <p:nvPr/>
            </p:nvSpPr>
            <p:spPr>
              <a:xfrm>
                <a:off x="6266865" y="3363072"/>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91" name="Freeform: Shape 90">
                <a:extLst>
                  <a:ext uri="{FF2B5EF4-FFF2-40B4-BE49-F238E27FC236}">
                    <a16:creationId xmlns:a16="http://schemas.microsoft.com/office/drawing/2014/main" id="{B30167AA-5FB2-CB0B-2A5B-5DC5CF1AF7B6}"/>
                  </a:ext>
                </a:extLst>
              </p:cNvPr>
              <p:cNvSpPr/>
              <p:nvPr/>
            </p:nvSpPr>
            <p:spPr>
              <a:xfrm>
                <a:off x="632601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92" name="Freeform: Shape 91">
                <a:extLst>
                  <a:ext uri="{FF2B5EF4-FFF2-40B4-BE49-F238E27FC236}">
                    <a16:creationId xmlns:a16="http://schemas.microsoft.com/office/drawing/2014/main" id="{8D869016-F9B3-95BC-8762-8F96AA27C6EB}"/>
                  </a:ext>
                </a:extLst>
              </p:cNvPr>
              <p:cNvSpPr/>
              <p:nvPr/>
            </p:nvSpPr>
            <p:spPr>
              <a:xfrm>
                <a:off x="638526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93" name="Freeform: Shape 92">
                <a:extLst>
                  <a:ext uri="{FF2B5EF4-FFF2-40B4-BE49-F238E27FC236}">
                    <a16:creationId xmlns:a16="http://schemas.microsoft.com/office/drawing/2014/main" id="{81CA4CCD-B180-86B5-D3C4-C7FD34816196}"/>
                  </a:ext>
                </a:extLst>
              </p:cNvPr>
              <p:cNvSpPr/>
              <p:nvPr/>
            </p:nvSpPr>
            <p:spPr>
              <a:xfrm>
                <a:off x="6444410" y="3363074"/>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94" name="Freeform: Shape 93">
                <a:extLst>
                  <a:ext uri="{FF2B5EF4-FFF2-40B4-BE49-F238E27FC236}">
                    <a16:creationId xmlns:a16="http://schemas.microsoft.com/office/drawing/2014/main" id="{258664C8-2161-3BEE-43CF-286E95105E40}"/>
                  </a:ext>
                </a:extLst>
              </p:cNvPr>
              <p:cNvSpPr/>
              <p:nvPr/>
            </p:nvSpPr>
            <p:spPr>
              <a:xfrm>
                <a:off x="6148469"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95" name="Freeform: Shape 94">
                <a:extLst>
                  <a:ext uri="{FF2B5EF4-FFF2-40B4-BE49-F238E27FC236}">
                    <a16:creationId xmlns:a16="http://schemas.microsoft.com/office/drawing/2014/main" id="{E0535393-A61A-D91D-6C3E-8B282982702F}"/>
                  </a:ext>
                </a:extLst>
              </p:cNvPr>
              <p:cNvSpPr/>
              <p:nvPr/>
            </p:nvSpPr>
            <p:spPr>
              <a:xfrm>
                <a:off x="620762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96" name="Freeform: Shape 95">
                <a:extLst>
                  <a:ext uri="{FF2B5EF4-FFF2-40B4-BE49-F238E27FC236}">
                    <a16:creationId xmlns:a16="http://schemas.microsoft.com/office/drawing/2014/main" id="{4BDDC035-BC5E-8F81-1169-0874A2AA42F7}"/>
                  </a:ext>
                </a:extLst>
              </p:cNvPr>
              <p:cNvSpPr/>
              <p:nvPr/>
            </p:nvSpPr>
            <p:spPr>
              <a:xfrm>
                <a:off x="6266865" y="3422225"/>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97" name="Freeform: Shape 96">
                <a:extLst>
                  <a:ext uri="{FF2B5EF4-FFF2-40B4-BE49-F238E27FC236}">
                    <a16:creationId xmlns:a16="http://schemas.microsoft.com/office/drawing/2014/main" id="{426970D1-E95F-644C-1ACE-C779B8BCF1A9}"/>
                  </a:ext>
                </a:extLst>
              </p:cNvPr>
              <p:cNvSpPr/>
              <p:nvPr/>
            </p:nvSpPr>
            <p:spPr>
              <a:xfrm>
                <a:off x="632601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98" name="Freeform: Shape 97">
                <a:extLst>
                  <a:ext uri="{FF2B5EF4-FFF2-40B4-BE49-F238E27FC236}">
                    <a16:creationId xmlns:a16="http://schemas.microsoft.com/office/drawing/2014/main" id="{15718BD9-E4FC-31C9-9006-5553135426CB}"/>
                  </a:ext>
                </a:extLst>
              </p:cNvPr>
              <p:cNvSpPr/>
              <p:nvPr/>
            </p:nvSpPr>
            <p:spPr>
              <a:xfrm>
                <a:off x="638526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99" name="Freeform: Shape 98">
                <a:extLst>
                  <a:ext uri="{FF2B5EF4-FFF2-40B4-BE49-F238E27FC236}">
                    <a16:creationId xmlns:a16="http://schemas.microsoft.com/office/drawing/2014/main" id="{2E8126F5-E493-0304-96DA-7FB63E0CC5A1}"/>
                  </a:ext>
                </a:extLst>
              </p:cNvPr>
              <p:cNvSpPr/>
              <p:nvPr/>
            </p:nvSpPr>
            <p:spPr>
              <a:xfrm>
                <a:off x="6444410" y="34222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00" name="Freeform: Shape 99">
                <a:extLst>
                  <a:ext uri="{FF2B5EF4-FFF2-40B4-BE49-F238E27FC236}">
                    <a16:creationId xmlns:a16="http://schemas.microsoft.com/office/drawing/2014/main" id="{AD671002-C426-5B91-AF4E-8AA5968D0DC6}"/>
                  </a:ext>
                </a:extLst>
              </p:cNvPr>
              <p:cNvSpPr/>
              <p:nvPr/>
            </p:nvSpPr>
            <p:spPr>
              <a:xfrm>
                <a:off x="5734038" y="3481374"/>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101" name="Freeform: Shape 100">
                <a:extLst>
                  <a:ext uri="{FF2B5EF4-FFF2-40B4-BE49-F238E27FC236}">
                    <a16:creationId xmlns:a16="http://schemas.microsoft.com/office/drawing/2014/main" id="{20BD0E18-B5C6-015F-451A-DF4253474CC3}"/>
                  </a:ext>
                </a:extLst>
              </p:cNvPr>
              <p:cNvSpPr/>
              <p:nvPr/>
            </p:nvSpPr>
            <p:spPr>
              <a:xfrm>
                <a:off x="5793283"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02" name="Freeform: Shape 101">
                <a:extLst>
                  <a:ext uri="{FF2B5EF4-FFF2-40B4-BE49-F238E27FC236}">
                    <a16:creationId xmlns:a16="http://schemas.microsoft.com/office/drawing/2014/main" id="{C81D7930-B934-60DE-653C-B00B4DA10344}"/>
                  </a:ext>
                </a:extLst>
              </p:cNvPr>
              <p:cNvSpPr/>
              <p:nvPr/>
            </p:nvSpPr>
            <p:spPr>
              <a:xfrm>
                <a:off x="5852433"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03" name="Freeform: Shape 102">
                <a:extLst>
                  <a:ext uri="{FF2B5EF4-FFF2-40B4-BE49-F238E27FC236}">
                    <a16:creationId xmlns:a16="http://schemas.microsoft.com/office/drawing/2014/main" id="{69121DA6-717D-BB29-924D-CA1EECC04BD9}"/>
                  </a:ext>
                </a:extLst>
              </p:cNvPr>
              <p:cNvSpPr/>
              <p:nvPr/>
            </p:nvSpPr>
            <p:spPr>
              <a:xfrm>
                <a:off x="591167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04" name="Freeform: Shape 103">
                <a:extLst>
                  <a:ext uri="{FF2B5EF4-FFF2-40B4-BE49-F238E27FC236}">
                    <a16:creationId xmlns:a16="http://schemas.microsoft.com/office/drawing/2014/main" id="{FBEC38FB-52B4-6A56-36BA-9F5EC1916EC8}"/>
                  </a:ext>
                </a:extLst>
              </p:cNvPr>
              <p:cNvSpPr/>
              <p:nvPr/>
            </p:nvSpPr>
            <p:spPr>
              <a:xfrm>
                <a:off x="597082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05" name="Freeform: Shape 104">
                <a:extLst>
                  <a:ext uri="{FF2B5EF4-FFF2-40B4-BE49-F238E27FC236}">
                    <a16:creationId xmlns:a16="http://schemas.microsoft.com/office/drawing/2014/main" id="{83DE635C-BF09-2EDF-5480-F162AF69B340}"/>
                  </a:ext>
                </a:extLst>
              </p:cNvPr>
              <p:cNvSpPr/>
              <p:nvPr/>
            </p:nvSpPr>
            <p:spPr>
              <a:xfrm>
                <a:off x="6030074"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06" name="Freeform: Shape 105">
                <a:extLst>
                  <a:ext uri="{FF2B5EF4-FFF2-40B4-BE49-F238E27FC236}">
                    <a16:creationId xmlns:a16="http://schemas.microsoft.com/office/drawing/2014/main" id="{03F0FD35-4948-3C5C-9429-945157114C2C}"/>
                  </a:ext>
                </a:extLst>
              </p:cNvPr>
              <p:cNvSpPr/>
              <p:nvPr/>
            </p:nvSpPr>
            <p:spPr>
              <a:xfrm>
                <a:off x="6089224"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07" name="Freeform: Shape 106">
                <a:extLst>
                  <a:ext uri="{FF2B5EF4-FFF2-40B4-BE49-F238E27FC236}">
                    <a16:creationId xmlns:a16="http://schemas.microsoft.com/office/drawing/2014/main" id="{1B481C23-2DCC-8000-8B01-9337DB5F656C}"/>
                  </a:ext>
                </a:extLst>
              </p:cNvPr>
              <p:cNvSpPr/>
              <p:nvPr/>
            </p:nvSpPr>
            <p:spPr>
              <a:xfrm>
                <a:off x="5734038" y="354062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08" name="Freeform: Shape 107">
                <a:extLst>
                  <a:ext uri="{FF2B5EF4-FFF2-40B4-BE49-F238E27FC236}">
                    <a16:creationId xmlns:a16="http://schemas.microsoft.com/office/drawing/2014/main" id="{1BC1E429-86E5-AA2D-7AFB-FD09AF3806B4}"/>
                  </a:ext>
                </a:extLst>
              </p:cNvPr>
              <p:cNvSpPr/>
              <p:nvPr/>
            </p:nvSpPr>
            <p:spPr>
              <a:xfrm>
                <a:off x="5793283"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09" name="Freeform: Shape 108">
                <a:extLst>
                  <a:ext uri="{FF2B5EF4-FFF2-40B4-BE49-F238E27FC236}">
                    <a16:creationId xmlns:a16="http://schemas.microsoft.com/office/drawing/2014/main" id="{3FE3F8F7-A0A2-AC07-3C26-3EBB115BBE7A}"/>
                  </a:ext>
                </a:extLst>
              </p:cNvPr>
              <p:cNvSpPr/>
              <p:nvPr/>
            </p:nvSpPr>
            <p:spPr>
              <a:xfrm>
                <a:off x="5852433"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10" name="Freeform: Shape 109">
                <a:extLst>
                  <a:ext uri="{FF2B5EF4-FFF2-40B4-BE49-F238E27FC236}">
                    <a16:creationId xmlns:a16="http://schemas.microsoft.com/office/drawing/2014/main" id="{A75806E4-BB9A-0AB3-D150-C72DCC9EF48B}"/>
                  </a:ext>
                </a:extLst>
              </p:cNvPr>
              <p:cNvSpPr/>
              <p:nvPr/>
            </p:nvSpPr>
            <p:spPr>
              <a:xfrm>
                <a:off x="591167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11" name="Freeform: Shape 110">
                <a:extLst>
                  <a:ext uri="{FF2B5EF4-FFF2-40B4-BE49-F238E27FC236}">
                    <a16:creationId xmlns:a16="http://schemas.microsoft.com/office/drawing/2014/main" id="{18BCC5F4-92B5-B0A4-616F-2B8B79E78C7F}"/>
                  </a:ext>
                </a:extLst>
              </p:cNvPr>
              <p:cNvSpPr/>
              <p:nvPr/>
            </p:nvSpPr>
            <p:spPr>
              <a:xfrm>
                <a:off x="597082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12" name="Freeform: Shape 111">
                <a:extLst>
                  <a:ext uri="{FF2B5EF4-FFF2-40B4-BE49-F238E27FC236}">
                    <a16:creationId xmlns:a16="http://schemas.microsoft.com/office/drawing/2014/main" id="{432C8278-EA96-75B0-775D-2CEFC24C6A71}"/>
                  </a:ext>
                </a:extLst>
              </p:cNvPr>
              <p:cNvSpPr/>
              <p:nvPr/>
            </p:nvSpPr>
            <p:spPr>
              <a:xfrm>
                <a:off x="6030074"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13" name="Freeform: Shape 112">
                <a:extLst>
                  <a:ext uri="{FF2B5EF4-FFF2-40B4-BE49-F238E27FC236}">
                    <a16:creationId xmlns:a16="http://schemas.microsoft.com/office/drawing/2014/main" id="{2A5CE522-74C7-23A0-C088-633E0612436F}"/>
                  </a:ext>
                </a:extLst>
              </p:cNvPr>
              <p:cNvSpPr/>
              <p:nvPr/>
            </p:nvSpPr>
            <p:spPr>
              <a:xfrm>
                <a:off x="6089224"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14" name="Freeform: Shape 113">
                <a:extLst>
                  <a:ext uri="{FF2B5EF4-FFF2-40B4-BE49-F238E27FC236}">
                    <a16:creationId xmlns:a16="http://schemas.microsoft.com/office/drawing/2014/main" id="{F502D213-97AF-9C2D-E4CF-4566D19D15F0}"/>
                  </a:ext>
                </a:extLst>
              </p:cNvPr>
              <p:cNvSpPr/>
              <p:nvPr/>
            </p:nvSpPr>
            <p:spPr>
              <a:xfrm>
                <a:off x="5734038" y="359977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15" name="Freeform: Shape 114">
                <a:extLst>
                  <a:ext uri="{FF2B5EF4-FFF2-40B4-BE49-F238E27FC236}">
                    <a16:creationId xmlns:a16="http://schemas.microsoft.com/office/drawing/2014/main" id="{A1FE7760-ABC3-91E0-1466-A7C9B1CD810E}"/>
                  </a:ext>
                </a:extLst>
              </p:cNvPr>
              <p:cNvSpPr/>
              <p:nvPr/>
            </p:nvSpPr>
            <p:spPr>
              <a:xfrm>
                <a:off x="5793283" y="359977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16" name="Freeform: Shape 115">
                <a:extLst>
                  <a:ext uri="{FF2B5EF4-FFF2-40B4-BE49-F238E27FC236}">
                    <a16:creationId xmlns:a16="http://schemas.microsoft.com/office/drawing/2014/main" id="{6C71F681-10F2-F080-AF15-528E3D4C632D}"/>
                  </a:ext>
                </a:extLst>
              </p:cNvPr>
              <p:cNvSpPr/>
              <p:nvPr/>
            </p:nvSpPr>
            <p:spPr>
              <a:xfrm>
                <a:off x="5852433"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17" name="Freeform: Shape 116">
                <a:extLst>
                  <a:ext uri="{FF2B5EF4-FFF2-40B4-BE49-F238E27FC236}">
                    <a16:creationId xmlns:a16="http://schemas.microsoft.com/office/drawing/2014/main" id="{77959FA3-A5BF-4315-35DB-F9A3A298FE77}"/>
                  </a:ext>
                </a:extLst>
              </p:cNvPr>
              <p:cNvSpPr/>
              <p:nvPr/>
            </p:nvSpPr>
            <p:spPr>
              <a:xfrm>
                <a:off x="591167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18" name="Freeform: Shape 117">
                <a:extLst>
                  <a:ext uri="{FF2B5EF4-FFF2-40B4-BE49-F238E27FC236}">
                    <a16:creationId xmlns:a16="http://schemas.microsoft.com/office/drawing/2014/main" id="{69CE1E55-0ED6-6B68-BD36-78B092673BCA}"/>
                  </a:ext>
                </a:extLst>
              </p:cNvPr>
              <p:cNvSpPr/>
              <p:nvPr/>
            </p:nvSpPr>
            <p:spPr>
              <a:xfrm>
                <a:off x="597082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19" name="Freeform: Shape 118">
                <a:extLst>
                  <a:ext uri="{FF2B5EF4-FFF2-40B4-BE49-F238E27FC236}">
                    <a16:creationId xmlns:a16="http://schemas.microsoft.com/office/drawing/2014/main" id="{396180B1-A31B-2B3D-B6B1-FD6FC06C5F66}"/>
                  </a:ext>
                </a:extLst>
              </p:cNvPr>
              <p:cNvSpPr/>
              <p:nvPr/>
            </p:nvSpPr>
            <p:spPr>
              <a:xfrm>
                <a:off x="6030073" y="3599770"/>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20" name="Freeform: Shape 119">
                <a:extLst>
                  <a:ext uri="{FF2B5EF4-FFF2-40B4-BE49-F238E27FC236}">
                    <a16:creationId xmlns:a16="http://schemas.microsoft.com/office/drawing/2014/main" id="{2EA73435-0A46-122D-B881-3414EF3638D9}"/>
                  </a:ext>
                </a:extLst>
              </p:cNvPr>
              <p:cNvSpPr/>
              <p:nvPr/>
            </p:nvSpPr>
            <p:spPr>
              <a:xfrm>
                <a:off x="6089224"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21" name="Freeform: Shape 120">
                <a:extLst>
                  <a:ext uri="{FF2B5EF4-FFF2-40B4-BE49-F238E27FC236}">
                    <a16:creationId xmlns:a16="http://schemas.microsoft.com/office/drawing/2014/main" id="{1ADC2EF2-E928-3D31-1B6E-6C093C6BDDDA}"/>
                  </a:ext>
                </a:extLst>
              </p:cNvPr>
              <p:cNvSpPr/>
              <p:nvPr/>
            </p:nvSpPr>
            <p:spPr>
              <a:xfrm>
                <a:off x="5734037" y="365901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22" name="Freeform: Shape 121">
                <a:extLst>
                  <a:ext uri="{FF2B5EF4-FFF2-40B4-BE49-F238E27FC236}">
                    <a16:creationId xmlns:a16="http://schemas.microsoft.com/office/drawing/2014/main" id="{95E506E2-C428-C8AD-B523-5635C3F38CE4}"/>
                  </a:ext>
                </a:extLst>
              </p:cNvPr>
              <p:cNvSpPr/>
              <p:nvPr/>
            </p:nvSpPr>
            <p:spPr>
              <a:xfrm>
                <a:off x="5793282" y="3659014"/>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23" name="Freeform: Shape 122">
                <a:extLst>
                  <a:ext uri="{FF2B5EF4-FFF2-40B4-BE49-F238E27FC236}">
                    <a16:creationId xmlns:a16="http://schemas.microsoft.com/office/drawing/2014/main" id="{37BB49DE-CF98-41FE-2773-4A6584ED3C7A}"/>
                  </a:ext>
                </a:extLst>
              </p:cNvPr>
              <p:cNvSpPr/>
              <p:nvPr/>
            </p:nvSpPr>
            <p:spPr>
              <a:xfrm>
                <a:off x="5852432"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24" name="Freeform: Shape 123">
                <a:extLst>
                  <a:ext uri="{FF2B5EF4-FFF2-40B4-BE49-F238E27FC236}">
                    <a16:creationId xmlns:a16="http://schemas.microsoft.com/office/drawing/2014/main" id="{3EA76B1A-EB53-C875-0D2C-D8D855CDB404}"/>
                  </a:ext>
                </a:extLst>
              </p:cNvPr>
              <p:cNvSpPr/>
              <p:nvPr/>
            </p:nvSpPr>
            <p:spPr>
              <a:xfrm>
                <a:off x="591167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25" name="Freeform: Shape 124">
                <a:extLst>
                  <a:ext uri="{FF2B5EF4-FFF2-40B4-BE49-F238E27FC236}">
                    <a16:creationId xmlns:a16="http://schemas.microsoft.com/office/drawing/2014/main" id="{8B79CFF9-987D-2025-2A20-E0DCCDCC5BEC}"/>
                  </a:ext>
                </a:extLst>
              </p:cNvPr>
              <p:cNvSpPr/>
              <p:nvPr/>
            </p:nvSpPr>
            <p:spPr>
              <a:xfrm>
                <a:off x="597082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26" name="Freeform: Shape 125">
                <a:extLst>
                  <a:ext uri="{FF2B5EF4-FFF2-40B4-BE49-F238E27FC236}">
                    <a16:creationId xmlns:a16="http://schemas.microsoft.com/office/drawing/2014/main" id="{5A56D77F-3255-0BC6-EDD0-192755E99464}"/>
                  </a:ext>
                </a:extLst>
              </p:cNvPr>
              <p:cNvSpPr/>
              <p:nvPr/>
            </p:nvSpPr>
            <p:spPr>
              <a:xfrm>
                <a:off x="6030073" y="3659014"/>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27" name="Freeform: Shape 126">
                <a:extLst>
                  <a:ext uri="{FF2B5EF4-FFF2-40B4-BE49-F238E27FC236}">
                    <a16:creationId xmlns:a16="http://schemas.microsoft.com/office/drawing/2014/main" id="{B384C995-1789-6B4C-D766-CF074803BCD2}"/>
                  </a:ext>
                </a:extLst>
              </p:cNvPr>
              <p:cNvSpPr/>
              <p:nvPr/>
            </p:nvSpPr>
            <p:spPr>
              <a:xfrm>
                <a:off x="6089224"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28" name="Freeform: Shape 127">
                <a:extLst>
                  <a:ext uri="{FF2B5EF4-FFF2-40B4-BE49-F238E27FC236}">
                    <a16:creationId xmlns:a16="http://schemas.microsoft.com/office/drawing/2014/main" id="{0DE610BB-87AD-BAE0-891F-20AE7914A395}"/>
                  </a:ext>
                </a:extLst>
              </p:cNvPr>
              <p:cNvSpPr/>
              <p:nvPr/>
            </p:nvSpPr>
            <p:spPr>
              <a:xfrm>
                <a:off x="5734039" y="371816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29" name="Freeform: Shape 128">
                <a:extLst>
                  <a:ext uri="{FF2B5EF4-FFF2-40B4-BE49-F238E27FC236}">
                    <a16:creationId xmlns:a16="http://schemas.microsoft.com/office/drawing/2014/main" id="{23631BE0-DDE1-B928-3A33-1C5C6FA845CF}"/>
                  </a:ext>
                </a:extLst>
              </p:cNvPr>
              <p:cNvSpPr/>
              <p:nvPr/>
            </p:nvSpPr>
            <p:spPr>
              <a:xfrm>
                <a:off x="5793284" y="371816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0" name="Freeform: Shape 129">
                <a:extLst>
                  <a:ext uri="{FF2B5EF4-FFF2-40B4-BE49-F238E27FC236}">
                    <a16:creationId xmlns:a16="http://schemas.microsoft.com/office/drawing/2014/main" id="{6B67B13B-E64F-93DE-05B3-EF6B3443E883}"/>
                  </a:ext>
                </a:extLst>
              </p:cNvPr>
              <p:cNvSpPr/>
              <p:nvPr/>
            </p:nvSpPr>
            <p:spPr>
              <a:xfrm>
                <a:off x="5852434"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1" name="Freeform: Shape 130">
                <a:extLst>
                  <a:ext uri="{FF2B5EF4-FFF2-40B4-BE49-F238E27FC236}">
                    <a16:creationId xmlns:a16="http://schemas.microsoft.com/office/drawing/2014/main" id="{17C16B17-C640-7CF0-FDCE-D2655BC6EF87}"/>
                  </a:ext>
                </a:extLst>
              </p:cNvPr>
              <p:cNvSpPr/>
              <p:nvPr/>
            </p:nvSpPr>
            <p:spPr>
              <a:xfrm>
                <a:off x="591167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2" name="Freeform: Shape 131">
                <a:extLst>
                  <a:ext uri="{FF2B5EF4-FFF2-40B4-BE49-F238E27FC236}">
                    <a16:creationId xmlns:a16="http://schemas.microsoft.com/office/drawing/2014/main" id="{DE0FF836-7940-FFF7-2B7D-36CBBD34E477}"/>
                  </a:ext>
                </a:extLst>
              </p:cNvPr>
              <p:cNvSpPr/>
              <p:nvPr/>
            </p:nvSpPr>
            <p:spPr>
              <a:xfrm>
                <a:off x="597082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3" name="Freeform: Shape 132">
                <a:extLst>
                  <a:ext uri="{FF2B5EF4-FFF2-40B4-BE49-F238E27FC236}">
                    <a16:creationId xmlns:a16="http://schemas.microsoft.com/office/drawing/2014/main" id="{2DE683C7-63EC-C075-CD51-BE1DBDE031F9}"/>
                  </a:ext>
                </a:extLst>
              </p:cNvPr>
              <p:cNvSpPr/>
              <p:nvPr/>
            </p:nvSpPr>
            <p:spPr>
              <a:xfrm>
                <a:off x="6030074" y="371816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4" name="Freeform: Shape 133">
                <a:extLst>
                  <a:ext uri="{FF2B5EF4-FFF2-40B4-BE49-F238E27FC236}">
                    <a16:creationId xmlns:a16="http://schemas.microsoft.com/office/drawing/2014/main" id="{59F1E479-FBB1-9DD3-7A9C-0849FFA5B96E}"/>
                  </a:ext>
                </a:extLst>
              </p:cNvPr>
              <p:cNvSpPr/>
              <p:nvPr/>
            </p:nvSpPr>
            <p:spPr>
              <a:xfrm>
                <a:off x="6089225"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5" name="Freeform: Shape 134">
                <a:extLst>
                  <a:ext uri="{FF2B5EF4-FFF2-40B4-BE49-F238E27FC236}">
                    <a16:creationId xmlns:a16="http://schemas.microsoft.com/office/drawing/2014/main" id="{19B6C513-4784-AF17-23CC-C739BD2D4EF4}"/>
                  </a:ext>
                </a:extLst>
              </p:cNvPr>
              <p:cNvSpPr/>
              <p:nvPr/>
            </p:nvSpPr>
            <p:spPr>
              <a:xfrm>
                <a:off x="5734040" y="377741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36" name="Freeform: Shape 135">
                <a:extLst>
                  <a:ext uri="{FF2B5EF4-FFF2-40B4-BE49-F238E27FC236}">
                    <a16:creationId xmlns:a16="http://schemas.microsoft.com/office/drawing/2014/main" id="{B205AD9E-B3B3-86AA-09B4-4A27C77889CB}"/>
                  </a:ext>
                </a:extLst>
              </p:cNvPr>
              <p:cNvSpPr/>
              <p:nvPr/>
            </p:nvSpPr>
            <p:spPr>
              <a:xfrm>
                <a:off x="5793285"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37" name="Freeform: Shape 136">
                <a:extLst>
                  <a:ext uri="{FF2B5EF4-FFF2-40B4-BE49-F238E27FC236}">
                    <a16:creationId xmlns:a16="http://schemas.microsoft.com/office/drawing/2014/main" id="{F2835843-FD65-97CB-5D5D-A7D919881C8F}"/>
                  </a:ext>
                </a:extLst>
              </p:cNvPr>
              <p:cNvSpPr/>
              <p:nvPr/>
            </p:nvSpPr>
            <p:spPr>
              <a:xfrm>
                <a:off x="5852436"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38" name="Freeform: Shape 137">
                <a:extLst>
                  <a:ext uri="{FF2B5EF4-FFF2-40B4-BE49-F238E27FC236}">
                    <a16:creationId xmlns:a16="http://schemas.microsoft.com/office/drawing/2014/main" id="{F00F91C2-1A42-7A90-233F-4A3F1F695B89}"/>
                  </a:ext>
                </a:extLst>
              </p:cNvPr>
              <p:cNvSpPr/>
              <p:nvPr/>
            </p:nvSpPr>
            <p:spPr>
              <a:xfrm>
                <a:off x="5911683"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39" name="Freeform: Shape 138">
                <a:extLst>
                  <a:ext uri="{FF2B5EF4-FFF2-40B4-BE49-F238E27FC236}">
                    <a16:creationId xmlns:a16="http://schemas.microsoft.com/office/drawing/2014/main" id="{EE5C2145-B498-DB9C-62A5-BBDDC458A8CF}"/>
                  </a:ext>
                </a:extLst>
              </p:cNvPr>
              <p:cNvSpPr/>
              <p:nvPr/>
            </p:nvSpPr>
            <p:spPr>
              <a:xfrm>
                <a:off x="5970835"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40" name="Freeform: Shape 139">
                <a:extLst>
                  <a:ext uri="{FF2B5EF4-FFF2-40B4-BE49-F238E27FC236}">
                    <a16:creationId xmlns:a16="http://schemas.microsoft.com/office/drawing/2014/main" id="{6C97D767-31C8-A4D6-5CC2-F6B04653810E}"/>
                  </a:ext>
                </a:extLst>
              </p:cNvPr>
              <p:cNvSpPr/>
              <p:nvPr/>
            </p:nvSpPr>
            <p:spPr>
              <a:xfrm>
                <a:off x="6030082"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41" name="Freeform: Shape 140">
                <a:extLst>
                  <a:ext uri="{FF2B5EF4-FFF2-40B4-BE49-F238E27FC236}">
                    <a16:creationId xmlns:a16="http://schemas.microsoft.com/office/drawing/2014/main" id="{16BD4B46-E2A4-D411-004C-3598F9ED1584}"/>
                  </a:ext>
                </a:extLst>
              </p:cNvPr>
              <p:cNvSpPr/>
              <p:nvPr/>
            </p:nvSpPr>
            <p:spPr>
              <a:xfrm>
                <a:off x="6089231"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42" name="Freeform: Shape 141">
                <a:extLst>
                  <a:ext uri="{FF2B5EF4-FFF2-40B4-BE49-F238E27FC236}">
                    <a16:creationId xmlns:a16="http://schemas.microsoft.com/office/drawing/2014/main" id="{13DFDD67-0BAF-DF4A-0525-20245265D8D6}"/>
                  </a:ext>
                </a:extLst>
              </p:cNvPr>
              <p:cNvSpPr/>
              <p:nvPr/>
            </p:nvSpPr>
            <p:spPr>
              <a:xfrm>
                <a:off x="6148476" y="3481374"/>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43" name="Freeform: Shape 142">
                <a:extLst>
                  <a:ext uri="{FF2B5EF4-FFF2-40B4-BE49-F238E27FC236}">
                    <a16:creationId xmlns:a16="http://schemas.microsoft.com/office/drawing/2014/main" id="{ECB483DD-8853-3410-8E17-06D6B0C2CE4A}"/>
                  </a:ext>
                </a:extLst>
              </p:cNvPr>
              <p:cNvSpPr/>
              <p:nvPr/>
            </p:nvSpPr>
            <p:spPr>
              <a:xfrm>
                <a:off x="6207627"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44" name="Freeform: Shape 143">
                <a:extLst>
                  <a:ext uri="{FF2B5EF4-FFF2-40B4-BE49-F238E27FC236}">
                    <a16:creationId xmlns:a16="http://schemas.microsoft.com/office/drawing/2014/main" id="{4804521D-BEC2-9F54-E96F-64378F93EC1C}"/>
                  </a:ext>
                </a:extLst>
              </p:cNvPr>
              <p:cNvSpPr/>
              <p:nvPr/>
            </p:nvSpPr>
            <p:spPr>
              <a:xfrm>
                <a:off x="6266872" y="3481374"/>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endParaRPr lang="en-US" dirty="0"/>
              </a:p>
            </p:txBody>
          </p:sp>
          <p:sp>
            <p:nvSpPr>
              <p:cNvPr id="145" name="Freeform: Shape 144">
                <a:extLst>
                  <a:ext uri="{FF2B5EF4-FFF2-40B4-BE49-F238E27FC236}">
                    <a16:creationId xmlns:a16="http://schemas.microsoft.com/office/drawing/2014/main" id="{AF33AD1D-02A0-6640-D517-82DBAAAC2A79}"/>
                  </a:ext>
                </a:extLst>
              </p:cNvPr>
              <p:cNvSpPr/>
              <p:nvPr/>
            </p:nvSpPr>
            <p:spPr>
              <a:xfrm>
                <a:off x="6326022"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46" name="Freeform: Shape 145">
                <a:extLst>
                  <a:ext uri="{FF2B5EF4-FFF2-40B4-BE49-F238E27FC236}">
                    <a16:creationId xmlns:a16="http://schemas.microsoft.com/office/drawing/2014/main" id="{01326F6E-DAAE-93EE-D41F-5A764F0EB725}"/>
                  </a:ext>
                </a:extLst>
              </p:cNvPr>
              <p:cNvSpPr/>
              <p:nvPr/>
            </p:nvSpPr>
            <p:spPr>
              <a:xfrm>
                <a:off x="638526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endParaRPr lang="en-US" dirty="0"/>
              </a:p>
            </p:txBody>
          </p:sp>
          <p:sp>
            <p:nvSpPr>
              <p:cNvPr id="147" name="Freeform: Shape 146">
                <a:extLst>
                  <a:ext uri="{FF2B5EF4-FFF2-40B4-BE49-F238E27FC236}">
                    <a16:creationId xmlns:a16="http://schemas.microsoft.com/office/drawing/2014/main" id="{2021BE50-3026-BCF2-04AA-E840838AE9F8}"/>
                  </a:ext>
                </a:extLst>
              </p:cNvPr>
              <p:cNvSpPr/>
              <p:nvPr/>
            </p:nvSpPr>
            <p:spPr>
              <a:xfrm>
                <a:off x="6444417" y="348137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48" name="Freeform: Shape 147">
                <a:extLst>
                  <a:ext uri="{FF2B5EF4-FFF2-40B4-BE49-F238E27FC236}">
                    <a16:creationId xmlns:a16="http://schemas.microsoft.com/office/drawing/2014/main" id="{07A3CAB5-3DFD-9470-6F4C-26E699F61433}"/>
                  </a:ext>
                </a:extLst>
              </p:cNvPr>
              <p:cNvSpPr/>
              <p:nvPr/>
            </p:nvSpPr>
            <p:spPr>
              <a:xfrm>
                <a:off x="6148476" y="354062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49" name="Freeform: Shape 148">
                <a:extLst>
                  <a:ext uri="{FF2B5EF4-FFF2-40B4-BE49-F238E27FC236}">
                    <a16:creationId xmlns:a16="http://schemas.microsoft.com/office/drawing/2014/main" id="{BECD8C9A-8D44-5452-FB70-BB8BE966F3BE}"/>
                  </a:ext>
                </a:extLst>
              </p:cNvPr>
              <p:cNvSpPr/>
              <p:nvPr/>
            </p:nvSpPr>
            <p:spPr>
              <a:xfrm>
                <a:off x="6207627" y="354062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0" name="Freeform: Shape 149">
                <a:extLst>
                  <a:ext uri="{FF2B5EF4-FFF2-40B4-BE49-F238E27FC236}">
                    <a16:creationId xmlns:a16="http://schemas.microsoft.com/office/drawing/2014/main" id="{C83C3495-0121-380E-58BF-29445B319465}"/>
                  </a:ext>
                </a:extLst>
              </p:cNvPr>
              <p:cNvSpPr/>
              <p:nvPr/>
            </p:nvSpPr>
            <p:spPr>
              <a:xfrm>
                <a:off x="6266872" y="35406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51" name="Freeform: Shape 150">
                <a:extLst>
                  <a:ext uri="{FF2B5EF4-FFF2-40B4-BE49-F238E27FC236}">
                    <a16:creationId xmlns:a16="http://schemas.microsoft.com/office/drawing/2014/main" id="{F7C4A626-C0EB-FF11-88E4-1C304BDE87DB}"/>
                  </a:ext>
                </a:extLst>
              </p:cNvPr>
              <p:cNvSpPr/>
              <p:nvPr/>
            </p:nvSpPr>
            <p:spPr>
              <a:xfrm>
                <a:off x="6326022" y="354062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2" name="Freeform: Shape 151">
                <a:extLst>
                  <a:ext uri="{FF2B5EF4-FFF2-40B4-BE49-F238E27FC236}">
                    <a16:creationId xmlns:a16="http://schemas.microsoft.com/office/drawing/2014/main" id="{FCF9EEE8-B92F-2001-A9D1-B702D211C5C4}"/>
                  </a:ext>
                </a:extLst>
              </p:cNvPr>
              <p:cNvSpPr/>
              <p:nvPr/>
            </p:nvSpPr>
            <p:spPr>
              <a:xfrm>
                <a:off x="6385268" y="35406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53" name="Freeform: Shape 152">
                <a:extLst>
                  <a:ext uri="{FF2B5EF4-FFF2-40B4-BE49-F238E27FC236}">
                    <a16:creationId xmlns:a16="http://schemas.microsoft.com/office/drawing/2014/main" id="{F8FC67DF-4373-D362-2D3C-46606A5161E7}"/>
                  </a:ext>
                </a:extLst>
              </p:cNvPr>
              <p:cNvSpPr/>
              <p:nvPr/>
            </p:nvSpPr>
            <p:spPr>
              <a:xfrm>
                <a:off x="6444417" y="3540631"/>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54" name="Freeform: Shape 153">
                <a:extLst>
                  <a:ext uri="{FF2B5EF4-FFF2-40B4-BE49-F238E27FC236}">
                    <a16:creationId xmlns:a16="http://schemas.microsoft.com/office/drawing/2014/main" id="{00AFE453-049F-F7D4-1321-3DD02C251F06}"/>
                  </a:ext>
                </a:extLst>
              </p:cNvPr>
              <p:cNvSpPr/>
              <p:nvPr/>
            </p:nvSpPr>
            <p:spPr>
              <a:xfrm>
                <a:off x="6148476" y="35997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5" name="Freeform: Shape 154">
                <a:extLst>
                  <a:ext uri="{FF2B5EF4-FFF2-40B4-BE49-F238E27FC236}">
                    <a16:creationId xmlns:a16="http://schemas.microsoft.com/office/drawing/2014/main" id="{3C203D15-3EAA-88D2-C5A2-DF2E0B98126A}"/>
                  </a:ext>
                </a:extLst>
              </p:cNvPr>
              <p:cNvSpPr/>
              <p:nvPr/>
            </p:nvSpPr>
            <p:spPr>
              <a:xfrm>
                <a:off x="6207627"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6" name="Freeform: Shape 155">
                <a:extLst>
                  <a:ext uri="{FF2B5EF4-FFF2-40B4-BE49-F238E27FC236}">
                    <a16:creationId xmlns:a16="http://schemas.microsoft.com/office/drawing/2014/main" id="{93F65B37-ED11-192F-D939-600B0CD5FCBB}"/>
                  </a:ext>
                </a:extLst>
              </p:cNvPr>
              <p:cNvSpPr/>
              <p:nvPr/>
            </p:nvSpPr>
            <p:spPr>
              <a:xfrm>
                <a:off x="6266872" y="35997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57" name="Freeform: Shape 156">
                <a:extLst>
                  <a:ext uri="{FF2B5EF4-FFF2-40B4-BE49-F238E27FC236}">
                    <a16:creationId xmlns:a16="http://schemas.microsoft.com/office/drawing/2014/main" id="{12E02F57-9EB6-4CC1-98E4-2C7265601DCE}"/>
                  </a:ext>
                </a:extLst>
              </p:cNvPr>
              <p:cNvSpPr/>
              <p:nvPr/>
            </p:nvSpPr>
            <p:spPr>
              <a:xfrm>
                <a:off x="6326022"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8" name="Freeform: Shape 157">
                <a:extLst>
                  <a:ext uri="{FF2B5EF4-FFF2-40B4-BE49-F238E27FC236}">
                    <a16:creationId xmlns:a16="http://schemas.microsoft.com/office/drawing/2014/main" id="{6DEAE16A-A9AF-5332-B4DA-EA864F21E365}"/>
                  </a:ext>
                </a:extLst>
              </p:cNvPr>
              <p:cNvSpPr/>
              <p:nvPr/>
            </p:nvSpPr>
            <p:spPr>
              <a:xfrm>
                <a:off x="6385268" y="35997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59" name="Freeform: Shape 158">
                <a:extLst>
                  <a:ext uri="{FF2B5EF4-FFF2-40B4-BE49-F238E27FC236}">
                    <a16:creationId xmlns:a16="http://schemas.microsoft.com/office/drawing/2014/main" id="{1AE354F3-04BB-7F29-5436-3C34B80E6C17}"/>
                  </a:ext>
                </a:extLst>
              </p:cNvPr>
              <p:cNvSpPr/>
              <p:nvPr/>
            </p:nvSpPr>
            <p:spPr>
              <a:xfrm>
                <a:off x="6444417" y="359978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0" name="Freeform: Shape 159">
                <a:extLst>
                  <a:ext uri="{FF2B5EF4-FFF2-40B4-BE49-F238E27FC236}">
                    <a16:creationId xmlns:a16="http://schemas.microsoft.com/office/drawing/2014/main" id="{9D855624-CF45-D4C0-EA99-685F7D769C2E}"/>
                  </a:ext>
                </a:extLst>
              </p:cNvPr>
              <p:cNvSpPr/>
              <p:nvPr/>
            </p:nvSpPr>
            <p:spPr>
              <a:xfrm>
                <a:off x="6148476" y="365902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1" name="Freeform: Shape 160">
                <a:extLst>
                  <a:ext uri="{FF2B5EF4-FFF2-40B4-BE49-F238E27FC236}">
                    <a16:creationId xmlns:a16="http://schemas.microsoft.com/office/drawing/2014/main" id="{D00865DB-FDC3-6A18-9679-A0DF949AC07F}"/>
                  </a:ext>
                </a:extLst>
              </p:cNvPr>
              <p:cNvSpPr/>
              <p:nvPr/>
            </p:nvSpPr>
            <p:spPr>
              <a:xfrm>
                <a:off x="620762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2" name="Freeform: Shape 161">
                <a:extLst>
                  <a:ext uri="{FF2B5EF4-FFF2-40B4-BE49-F238E27FC236}">
                    <a16:creationId xmlns:a16="http://schemas.microsoft.com/office/drawing/2014/main" id="{9A40FBF0-0EAD-AE3F-F639-E1A75D5B2B55}"/>
                  </a:ext>
                </a:extLst>
              </p:cNvPr>
              <p:cNvSpPr/>
              <p:nvPr/>
            </p:nvSpPr>
            <p:spPr>
              <a:xfrm>
                <a:off x="6266872" y="36590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63" name="Freeform: Shape 162">
                <a:extLst>
                  <a:ext uri="{FF2B5EF4-FFF2-40B4-BE49-F238E27FC236}">
                    <a16:creationId xmlns:a16="http://schemas.microsoft.com/office/drawing/2014/main" id="{C8CDFE6D-080C-5F51-C4E3-D0E83A0B081A}"/>
                  </a:ext>
                </a:extLst>
              </p:cNvPr>
              <p:cNvSpPr/>
              <p:nvPr/>
            </p:nvSpPr>
            <p:spPr>
              <a:xfrm>
                <a:off x="6326022"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4" name="Freeform: Shape 163">
                <a:extLst>
                  <a:ext uri="{FF2B5EF4-FFF2-40B4-BE49-F238E27FC236}">
                    <a16:creationId xmlns:a16="http://schemas.microsoft.com/office/drawing/2014/main" id="{0EE05D5C-61CC-1651-D1D2-F7A2FDF0C0EA}"/>
                  </a:ext>
                </a:extLst>
              </p:cNvPr>
              <p:cNvSpPr/>
              <p:nvPr/>
            </p:nvSpPr>
            <p:spPr>
              <a:xfrm>
                <a:off x="6385268"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65" name="Freeform: Shape 164">
                <a:extLst>
                  <a:ext uri="{FF2B5EF4-FFF2-40B4-BE49-F238E27FC236}">
                    <a16:creationId xmlns:a16="http://schemas.microsoft.com/office/drawing/2014/main" id="{1A717B85-0FDF-5719-715F-1900765F86AA}"/>
                  </a:ext>
                </a:extLst>
              </p:cNvPr>
              <p:cNvSpPr/>
              <p:nvPr/>
            </p:nvSpPr>
            <p:spPr>
              <a:xfrm>
                <a:off x="644441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6" name="Freeform: Shape 165">
                <a:extLst>
                  <a:ext uri="{FF2B5EF4-FFF2-40B4-BE49-F238E27FC236}">
                    <a16:creationId xmlns:a16="http://schemas.microsoft.com/office/drawing/2014/main" id="{140DBDC5-CC0D-8E81-C2A5-DBAE03FE9FDD}"/>
                  </a:ext>
                </a:extLst>
              </p:cNvPr>
              <p:cNvSpPr/>
              <p:nvPr/>
            </p:nvSpPr>
            <p:spPr>
              <a:xfrm>
                <a:off x="6148476" y="371817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7" name="Freeform: Shape 166">
                <a:extLst>
                  <a:ext uri="{FF2B5EF4-FFF2-40B4-BE49-F238E27FC236}">
                    <a16:creationId xmlns:a16="http://schemas.microsoft.com/office/drawing/2014/main" id="{334BA5AF-D9D7-76F0-D7AC-6A1CFAC2F1DE}"/>
                  </a:ext>
                </a:extLst>
              </p:cNvPr>
              <p:cNvSpPr/>
              <p:nvPr/>
            </p:nvSpPr>
            <p:spPr>
              <a:xfrm>
                <a:off x="6207627"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8" name="Freeform: Shape 167">
                <a:extLst>
                  <a:ext uri="{FF2B5EF4-FFF2-40B4-BE49-F238E27FC236}">
                    <a16:creationId xmlns:a16="http://schemas.microsoft.com/office/drawing/2014/main" id="{3DCC0323-0406-0269-34A2-548B7930CEF1}"/>
                  </a:ext>
                </a:extLst>
              </p:cNvPr>
              <p:cNvSpPr/>
              <p:nvPr/>
            </p:nvSpPr>
            <p:spPr>
              <a:xfrm>
                <a:off x="6266872" y="371817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69" name="Freeform: Shape 168">
                <a:extLst>
                  <a:ext uri="{FF2B5EF4-FFF2-40B4-BE49-F238E27FC236}">
                    <a16:creationId xmlns:a16="http://schemas.microsoft.com/office/drawing/2014/main" id="{BA16851C-5D0A-F4F7-68C7-DC27EAADAACE}"/>
                  </a:ext>
                </a:extLst>
              </p:cNvPr>
              <p:cNvSpPr/>
              <p:nvPr/>
            </p:nvSpPr>
            <p:spPr>
              <a:xfrm>
                <a:off x="6326022"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0" name="Freeform: Shape 169">
                <a:extLst>
                  <a:ext uri="{FF2B5EF4-FFF2-40B4-BE49-F238E27FC236}">
                    <a16:creationId xmlns:a16="http://schemas.microsoft.com/office/drawing/2014/main" id="{4F0C253E-49BE-794A-CE21-54B203A3F4BF}"/>
                  </a:ext>
                </a:extLst>
              </p:cNvPr>
              <p:cNvSpPr/>
              <p:nvPr/>
            </p:nvSpPr>
            <p:spPr>
              <a:xfrm>
                <a:off x="6385268" y="371817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71" name="Freeform: Shape 170">
                <a:extLst>
                  <a:ext uri="{FF2B5EF4-FFF2-40B4-BE49-F238E27FC236}">
                    <a16:creationId xmlns:a16="http://schemas.microsoft.com/office/drawing/2014/main" id="{A45F18F5-F44A-EF48-4A96-BB1902AF4857}"/>
                  </a:ext>
                </a:extLst>
              </p:cNvPr>
              <p:cNvSpPr/>
              <p:nvPr/>
            </p:nvSpPr>
            <p:spPr>
              <a:xfrm>
                <a:off x="6444417" y="371817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2" name="Freeform: Shape 171">
                <a:extLst>
                  <a:ext uri="{FF2B5EF4-FFF2-40B4-BE49-F238E27FC236}">
                    <a16:creationId xmlns:a16="http://schemas.microsoft.com/office/drawing/2014/main" id="{F2A45661-571E-36E7-D8BB-86D78EED710E}"/>
                  </a:ext>
                </a:extLst>
              </p:cNvPr>
              <p:cNvSpPr/>
              <p:nvPr/>
            </p:nvSpPr>
            <p:spPr>
              <a:xfrm>
                <a:off x="6148472" y="377741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73" name="Freeform: Shape 172">
                <a:extLst>
                  <a:ext uri="{FF2B5EF4-FFF2-40B4-BE49-F238E27FC236}">
                    <a16:creationId xmlns:a16="http://schemas.microsoft.com/office/drawing/2014/main" id="{3EA64217-61F2-E027-B11C-759AC1B63C69}"/>
                  </a:ext>
                </a:extLst>
              </p:cNvPr>
              <p:cNvSpPr/>
              <p:nvPr/>
            </p:nvSpPr>
            <p:spPr>
              <a:xfrm>
                <a:off x="6207622" y="377741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74" name="Freeform: Shape 173">
                <a:extLst>
                  <a:ext uri="{FF2B5EF4-FFF2-40B4-BE49-F238E27FC236}">
                    <a16:creationId xmlns:a16="http://schemas.microsoft.com/office/drawing/2014/main" id="{0490ADF7-CEAC-CE11-D71A-09C35F9971A0}"/>
                  </a:ext>
                </a:extLst>
              </p:cNvPr>
              <p:cNvSpPr/>
              <p:nvPr/>
            </p:nvSpPr>
            <p:spPr>
              <a:xfrm>
                <a:off x="6266868" y="3777419"/>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175" name="Freeform: Shape 174">
                <a:extLst>
                  <a:ext uri="{FF2B5EF4-FFF2-40B4-BE49-F238E27FC236}">
                    <a16:creationId xmlns:a16="http://schemas.microsoft.com/office/drawing/2014/main" id="{EB387111-FD03-45E0-0196-D0AEDC7A493E}"/>
                  </a:ext>
                </a:extLst>
              </p:cNvPr>
              <p:cNvSpPr/>
              <p:nvPr/>
            </p:nvSpPr>
            <p:spPr>
              <a:xfrm>
                <a:off x="6326024" y="3777383"/>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76" name="Freeform: Shape 175">
                <a:extLst>
                  <a:ext uri="{FF2B5EF4-FFF2-40B4-BE49-F238E27FC236}">
                    <a16:creationId xmlns:a16="http://schemas.microsoft.com/office/drawing/2014/main" id="{76E7558B-BCC2-B6AE-6750-35E7586AD686}"/>
                  </a:ext>
                </a:extLst>
              </p:cNvPr>
              <p:cNvSpPr/>
              <p:nvPr/>
            </p:nvSpPr>
            <p:spPr>
              <a:xfrm>
                <a:off x="6385287" y="37774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177" name="Freeform: Shape 176">
                <a:extLst>
                  <a:ext uri="{FF2B5EF4-FFF2-40B4-BE49-F238E27FC236}">
                    <a16:creationId xmlns:a16="http://schemas.microsoft.com/office/drawing/2014/main" id="{E1D6915F-D2F7-F977-80E3-99CBA1E07277}"/>
                  </a:ext>
                </a:extLst>
              </p:cNvPr>
              <p:cNvSpPr/>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grpSp>
      </p:grpSp>
    </p:spTree>
    <p:extLst>
      <p:ext uri="{BB962C8B-B14F-4D97-AF65-F5344CB8AC3E}">
        <p14:creationId xmlns:p14="http://schemas.microsoft.com/office/powerpoint/2010/main" val="12116042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11C4D09-78AF-E847-6553-E9AA07E6FDC0}"/>
              </a:ext>
            </a:extLst>
          </p:cNvPr>
          <p:cNvSpPr/>
          <p:nvPr/>
        </p:nvSpPr>
        <p:spPr>
          <a:xfrm>
            <a:off x="3577960" y="289077"/>
            <a:ext cx="4226768" cy="80396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4000" dirty="0">
                <a:solidFill>
                  <a:schemeClr val="tx1"/>
                </a:solidFill>
                <a:latin typeface="Algerian" panose="04020705040A02060702" pitchFamily="82" charset="0"/>
              </a:rPr>
              <a:t>Conclusion</a:t>
            </a:r>
          </a:p>
        </p:txBody>
      </p:sp>
      <p:pic>
        <p:nvPicPr>
          <p:cNvPr id="5" name="Picture 4">
            <a:extLst>
              <a:ext uri="{FF2B5EF4-FFF2-40B4-BE49-F238E27FC236}">
                <a16:creationId xmlns:a16="http://schemas.microsoft.com/office/drawing/2014/main" id="{90880756-1A63-6F4A-EDF1-2E8AE846E3B9}"/>
              </a:ext>
            </a:extLst>
          </p:cNvPr>
          <p:cNvPicPr>
            <a:picLocks noChangeAspect="1"/>
          </p:cNvPicPr>
          <p:nvPr/>
        </p:nvPicPr>
        <p:blipFill>
          <a:blip r:embed="rId2"/>
          <a:stretch>
            <a:fillRect/>
          </a:stretch>
        </p:blipFill>
        <p:spPr>
          <a:xfrm>
            <a:off x="10119129" y="0"/>
            <a:ext cx="2072871" cy="1163683"/>
          </a:xfrm>
          <a:prstGeom prst="rect">
            <a:avLst/>
          </a:prstGeom>
        </p:spPr>
      </p:pic>
      <p:sp>
        <p:nvSpPr>
          <p:cNvPr id="10" name="TextBox 9">
            <a:extLst>
              <a:ext uri="{FF2B5EF4-FFF2-40B4-BE49-F238E27FC236}">
                <a16:creationId xmlns:a16="http://schemas.microsoft.com/office/drawing/2014/main" id="{94C33210-AA7A-9B77-68D3-DC586B670A46}"/>
              </a:ext>
            </a:extLst>
          </p:cNvPr>
          <p:cNvSpPr txBox="1"/>
          <p:nvPr/>
        </p:nvSpPr>
        <p:spPr>
          <a:xfrm>
            <a:off x="688431" y="1384078"/>
            <a:ext cx="5610769" cy="5109091"/>
          </a:xfrm>
          <a:prstGeom prst="rect">
            <a:avLst/>
          </a:prstGeom>
          <a:noFill/>
        </p:spPr>
        <p:txBody>
          <a:bodyPr wrap="square" rtlCol="0">
            <a:spAutoFit/>
          </a:bodyPr>
          <a:lstStyle/>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dirty="0"/>
              <a:t>RCB batting line up is good with Kohli, Gayle, de Villiers etc.</a:t>
            </a:r>
          </a:p>
          <a:p>
            <a:pPr marL="285750" indent="-285750">
              <a:buFont typeface="Arial" panose="020B0604020202020204" pitchFamily="34" charset="0"/>
              <a:buChar char="•"/>
            </a:pPr>
            <a:r>
              <a:rPr lang="en-US" dirty="0"/>
              <a:t>There is over dependency on these players in batting there need to get a backup players who do well in batting and bowling well like Watson, Bravo, Jadeja, Pollard,</a:t>
            </a:r>
          </a:p>
          <a:p>
            <a:pPr marL="285750" indent="-285750">
              <a:buFont typeface="Arial" panose="020B0604020202020204" pitchFamily="34" charset="0"/>
              <a:buChar char="•"/>
            </a:pPr>
            <a:r>
              <a:rPr lang="en-US" dirty="0"/>
              <a:t>Warner, Pathan etc.</a:t>
            </a:r>
          </a:p>
          <a:p>
            <a:pPr marL="285750" indent="-285750">
              <a:buFont typeface="Arial" panose="020B0604020202020204" pitchFamily="34" charset="0"/>
              <a:buChar char="•"/>
            </a:pPr>
            <a:r>
              <a:rPr lang="en-US" dirty="0"/>
              <a:t>By focusing on building a team around versatile players and death-over specialists</a:t>
            </a:r>
          </a:p>
          <a:p>
            <a:pPr marL="285750" indent="-285750">
              <a:buFont typeface="Arial" panose="020B0604020202020204" pitchFamily="34" charset="0"/>
              <a:buChar char="•"/>
            </a:pPr>
            <a:r>
              <a:rPr lang="en-US" sz="1800" dirty="0"/>
              <a:t>Need to improve </a:t>
            </a:r>
            <a:r>
              <a:rPr lang="en-US" dirty="0"/>
              <a:t>in there bowling side, bowlers like Nerine, Aswin, Kumble, Malinga, Harbhajan Singh can strong the team more.</a:t>
            </a:r>
            <a:endParaRPr lang="en-US" sz="1800" dirty="0"/>
          </a:p>
          <a:p>
            <a:pPr marL="285750" indent="-285750">
              <a:buFont typeface="Arial" panose="020B0604020202020204" pitchFamily="34" charset="0"/>
              <a:buChar char="•"/>
            </a:pPr>
            <a:r>
              <a:rPr lang="en-US" sz="1800" dirty="0"/>
              <a:t>Consistent execution of these strategies will not only improve RCB's tournament performance but also increase their likelihood of securing a IPL trophy.</a:t>
            </a:r>
            <a:endParaRPr lang="en-IN" sz="1800" dirty="0"/>
          </a:p>
          <a:p>
            <a:pPr marL="285750" indent="-285750">
              <a:buFont typeface="Arial" panose="020B0604020202020204" pitchFamily="34" charset="0"/>
              <a:buChar char="•"/>
            </a:pPr>
            <a:endParaRPr lang="en-US" dirty="0"/>
          </a:p>
        </p:txBody>
      </p:sp>
      <p:pic>
        <p:nvPicPr>
          <p:cNvPr id="3" name="Picture 2">
            <a:extLst>
              <a:ext uri="{FF2B5EF4-FFF2-40B4-BE49-F238E27FC236}">
                <a16:creationId xmlns:a16="http://schemas.microsoft.com/office/drawing/2014/main" id="{58F6010B-D911-E047-8210-E4089354933C}"/>
              </a:ext>
            </a:extLst>
          </p:cNvPr>
          <p:cNvPicPr>
            <a:picLocks noChangeAspect="1"/>
          </p:cNvPicPr>
          <p:nvPr/>
        </p:nvPicPr>
        <p:blipFill>
          <a:blip r:embed="rId3"/>
          <a:stretch>
            <a:fillRect/>
          </a:stretch>
        </p:blipFill>
        <p:spPr>
          <a:xfrm>
            <a:off x="6550214" y="1949689"/>
            <a:ext cx="4855722" cy="3549832"/>
          </a:xfrm>
          <a:prstGeom prst="roundRect">
            <a:avLst>
              <a:gd name="adj" fmla="val 8594"/>
            </a:avLst>
          </a:prstGeom>
          <a:solidFill>
            <a:srgbClr val="FFFFFF">
              <a:shade val="85000"/>
            </a:srgbClr>
          </a:solidFill>
          <a:ln>
            <a:solidFill>
              <a:schemeClr val="bg1">
                <a:lumMod val="95000"/>
                <a:lumOff val="5000"/>
              </a:schemeClr>
            </a:solidFill>
          </a:ln>
          <a:effectLst>
            <a:glow rad="228600">
              <a:schemeClr val="accent3">
                <a:satMod val="175000"/>
                <a:alpha val="40000"/>
              </a:schemeClr>
            </a:glow>
            <a:reflection blurRad="12700" stA="38000" endPos="28000" dist="5000" dir="5400000" sy="-100000" algn="bl" rotWithShape="0"/>
          </a:effectLst>
        </p:spPr>
      </p:pic>
      <p:grpSp>
        <p:nvGrpSpPr>
          <p:cNvPr id="2" name="Group 1">
            <a:extLst>
              <a:ext uri="{FF2B5EF4-FFF2-40B4-BE49-F238E27FC236}">
                <a16:creationId xmlns:a16="http://schemas.microsoft.com/office/drawing/2014/main" id="{02727B2D-7D81-049C-95A3-104E3A802CF7}"/>
              </a:ext>
              <a:ext uri="{C183D7F6-B498-43B3-948B-1728B52AA6E4}">
                <adec:decorative xmlns:adec="http://schemas.microsoft.com/office/drawing/2017/decorative" val="1"/>
              </a:ext>
            </a:extLst>
          </p:cNvPr>
          <p:cNvGrpSpPr/>
          <p:nvPr/>
        </p:nvGrpSpPr>
        <p:grpSpPr>
          <a:xfrm>
            <a:off x="37285" y="33058"/>
            <a:ext cx="1443404" cy="1443418"/>
            <a:chOff x="10154386" y="4452483"/>
            <a:chExt cx="1443404" cy="1443418"/>
          </a:xfrm>
          <a:solidFill>
            <a:schemeClr val="tx1"/>
          </a:solidFill>
        </p:grpSpPr>
        <p:grpSp>
          <p:nvGrpSpPr>
            <p:cNvPr id="6" name="Graphic 4">
              <a:extLst>
                <a:ext uri="{FF2B5EF4-FFF2-40B4-BE49-F238E27FC236}">
                  <a16:creationId xmlns:a16="http://schemas.microsoft.com/office/drawing/2014/main" id="{6A50EE14-0188-A2B0-BBCB-DD960CB731B1}"/>
                </a:ext>
              </a:extLst>
            </p:cNvPr>
            <p:cNvGrpSpPr/>
            <p:nvPr/>
          </p:nvGrpSpPr>
          <p:grpSpPr>
            <a:xfrm>
              <a:off x="10154386" y="4452483"/>
              <a:ext cx="1443404" cy="1443418"/>
              <a:chOff x="5734037" y="3067039"/>
              <a:chExt cx="724483" cy="724489"/>
            </a:xfrm>
            <a:grpFill/>
          </p:grpSpPr>
          <p:sp>
            <p:nvSpPr>
              <p:cNvPr id="178" name="Freeform: Shape 177">
                <a:extLst>
                  <a:ext uri="{FF2B5EF4-FFF2-40B4-BE49-F238E27FC236}">
                    <a16:creationId xmlns:a16="http://schemas.microsoft.com/office/drawing/2014/main" id="{BA066A3A-3E51-DB61-DFA7-4F1571114229}"/>
                  </a:ext>
                </a:extLst>
              </p:cNvPr>
              <p:cNvSpPr/>
              <p:nvPr/>
            </p:nvSpPr>
            <p:spPr>
              <a:xfrm>
                <a:off x="5734038" y="3067039"/>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179" name="Freeform: Shape 178">
                <a:extLst>
                  <a:ext uri="{FF2B5EF4-FFF2-40B4-BE49-F238E27FC236}">
                    <a16:creationId xmlns:a16="http://schemas.microsoft.com/office/drawing/2014/main" id="{2020E09D-F19A-A470-B6B9-213CBD896FE0}"/>
                  </a:ext>
                </a:extLst>
              </p:cNvPr>
              <p:cNvSpPr/>
              <p:nvPr/>
            </p:nvSpPr>
            <p:spPr>
              <a:xfrm>
                <a:off x="5793283"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80" name="Freeform: Shape 179">
                <a:extLst>
                  <a:ext uri="{FF2B5EF4-FFF2-40B4-BE49-F238E27FC236}">
                    <a16:creationId xmlns:a16="http://schemas.microsoft.com/office/drawing/2014/main" id="{227AA82B-25C0-E5D4-19A1-5FDAAF430D5A}"/>
                  </a:ext>
                </a:extLst>
              </p:cNvPr>
              <p:cNvSpPr/>
              <p:nvPr/>
            </p:nvSpPr>
            <p:spPr>
              <a:xfrm>
                <a:off x="5852433"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81" name="Freeform: Shape 180">
                <a:extLst>
                  <a:ext uri="{FF2B5EF4-FFF2-40B4-BE49-F238E27FC236}">
                    <a16:creationId xmlns:a16="http://schemas.microsoft.com/office/drawing/2014/main" id="{A37130EF-9E45-A3B7-05E0-F021C2C14074}"/>
                  </a:ext>
                </a:extLst>
              </p:cNvPr>
              <p:cNvSpPr/>
              <p:nvPr/>
            </p:nvSpPr>
            <p:spPr>
              <a:xfrm>
                <a:off x="591167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82" name="Freeform: Shape 181">
                <a:extLst>
                  <a:ext uri="{FF2B5EF4-FFF2-40B4-BE49-F238E27FC236}">
                    <a16:creationId xmlns:a16="http://schemas.microsoft.com/office/drawing/2014/main" id="{F9651659-9818-63CF-6CF8-56077C0C5980}"/>
                  </a:ext>
                </a:extLst>
              </p:cNvPr>
              <p:cNvSpPr/>
              <p:nvPr/>
            </p:nvSpPr>
            <p:spPr>
              <a:xfrm>
                <a:off x="597082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83" name="Freeform: Shape 182">
                <a:extLst>
                  <a:ext uri="{FF2B5EF4-FFF2-40B4-BE49-F238E27FC236}">
                    <a16:creationId xmlns:a16="http://schemas.microsoft.com/office/drawing/2014/main" id="{C9AEDAD5-365A-70D8-2AEC-9FEF6A3CA8E2}"/>
                  </a:ext>
                </a:extLst>
              </p:cNvPr>
              <p:cNvSpPr/>
              <p:nvPr/>
            </p:nvSpPr>
            <p:spPr>
              <a:xfrm>
                <a:off x="6030074"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84" name="Freeform: Shape 183">
                <a:extLst>
                  <a:ext uri="{FF2B5EF4-FFF2-40B4-BE49-F238E27FC236}">
                    <a16:creationId xmlns:a16="http://schemas.microsoft.com/office/drawing/2014/main" id="{EF4EE20F-29CD-585D-4C77-0CB3E934A45A}"/>
                  </a:ext>
                </a:extLst>
              </p:cNvPr>
              <p:cNvSpPr/>
              <p:nvPr/>
            </p:nvSpPr>
            <p:spPr>
              <a:xfrm>
                <a:off x="608922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85" name="Freeform: Shape 184">
                <a:extLst>
                  <a:ext uri="{FF2B5EF4-FFF2-40B4-BE49-F238E27FC236}">
                    <a16:creationId xmlns:a16="http://schemas.microsoft.com/office/drawing/2014/main" id="{4D7DB790-D5CA-F7D0-B5F5-3B03B6C4F914}"/>
                  </a:ext>
                </a:extLst>
              </p:cNvPr>
              <p:cNvSpPr/>
              <p:nvPr/>
            </p:nvSpPr>
            <p:spPr>
              <a:xfrm>
                <a:off x="5734038" y="312628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186" name="Freeform: Shape 185">
                <a:extLst>
                  <a:ext uri="{FF2B5EF4-FFF2-40B4-BE49-F238E27FC236}">
                    <a16:creationId xmlns:a16="http://schemas.microsoft.com/office/drawing/2014/main" id="{315EEF8A-4D90-F085-52E8-C08BD85FE480}"/>
                  </a:ext>
                </a:extLst>
              </p:cNvPr>
              <p:cNvSpPr/>
              <p:nvPr/>
            </p:nvSpPr>
            <p:spPr>
              <a:xfrm>
                <a:off x="5793283" y="312628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87" name="Freeform: Shape 186">
                <a:extLst>
                  <a:ext uri="{FF2B5EF4-FFF2-40B4-BE49-F238E27FC236}">
                    <a16:creationId xmlns:a16="http://schemas.microsoft.com/office/drawing/2014/main" id="{CD50B463-6660-628C-BD12-1C3992ED7CC0}"/>
                  </a:ext>
                </a:extLst>
              </p:cNvPr>
              <p:cNvSpPr/>
              <p:nvPr/>
            </p:nvSpPr>
            <p:spPr>
              <a:xfrm>
                <a:off x="5852433"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88" name="Freeform: Shape 187">
                <a:extLst>
                  <a:ext uri="{FF2B5EF4-FFF2-40B4-BE49-F238E27FC236}">
                    <a16:creationId xmlns:a16="http://schemas.microsoft.com/office/drawing/2014/main" id="{2BCBD342-E733-BFFF-267F-1EA2C7E7C2F6}"/>
                  </a:ext>
                </a:extLst>
              </p:cNvPr>
              <p:cNvSpPr/>
              <p:nvPr/>
            </p:nvSpPr>
            <p:spPr>
              <a:xfrm>
                <a:off x="591167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89" name="Freeform: Shape 188">
                <a:extLst>
                  <a:ext uri="{FF2B5EF4-FFF2-40B4-BE49-F238E27FC236}">
                    <a16:creationId xmlns:a16="http://schemas.microsoft.com/office/drawing/2014/main" id="{9684D409-0DD7-DDFD-C130-C13A7FCC0F44}"/>
                  </a:ext>
                </a:extLst>
              </p:cNvPr>
              <p:cNvSpPr/>
              <p:nvPr/>
            </p:nvSpPr>
            <p:spPr>
              <a:xfrm>
                <a:off x="597082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90" name="Freeform: Shape 189">
                <a:extLst>
                  <a:ext uri="{FF2B5EF4-FFF2-40B4-BE49-F238E27FC236}">
                    <a16:creationId xmlns:a16="http://schemas.microsoft.com/office/drawing/2014/main" id="{F67B2693-EA6E-1B8F-F75E-9EE8565EEF74}"/>
                  </a:ext>
                </a:extLst>
              </p:cNvPr>
              <p:cNvSpPr/>
              <p:nvPr/>
            </p:nvSpPr>
            <p:spPr>
              <a:xfrm>
                <a:off x="6030073" y="312628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91" name="Freeform: Shape 190">
                <a:extLst>
                  <a:ext uri="{FF2B5EF4-FFF2-40B4-BE49-F238E27FC236}">
                    <a16:creationId xmlns:a16="http://schemas.microsoft.com/office/drawing/2014/main" id="{1F0354DF-D64F-4750-97C1-F6F17064A5DF}"/>
                  </a:ext>
                </a:extLst>
              </p:cNvPr>
              <p:cNvSpPr/>
              <p:nvPr/>
            </p:nvSpPr>
            <p:spPr>
              <a:xfrm>
                <a:off x="6089224"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92" name="Freeform: Shape 191">
                <a:extLst>
                  <a:ext uri="{FF2B5EF4-FFF2-40B4-BE49-F238E27FC236}">
                    <a16:creationId xmlns:a16="http://schemas.microsoft.com/office/drawing/2014/main" id="{11E90D4A-C533-83F1-3AC8-C924415C2448}"/>
                  </a:ext>
                </a:extLst>
              </p:cNvPr>
              <p:cNvSpPr/>
              <p:nvPr/>
            </p:nvSpPr>
            <p:spPr>
              <a:xfrm>
                <a:off x="5734038" y="318543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93" name="Freeform: Shape 192">
                <a:extLst>
                  <a:ext uri="{FF2B5EF4-FFF2-40B4-BE49-F238E27FC236}">
                    <a16:creationId xmlns:a16="http://schemas.microsoft.com/office/drawing/2014/main" id="{2C316C7F-02F8-38A4-EC8D-EC8E5311DF53}"/>
                  </a:ext>
                </a:extLst>
              </p:cNvPr>
              <p:cNvSpPr/>
              <p:nvPr/>
            </p:nvSpPr>
            <p:spPr>
              <a:xfrm>
                <a:off x="5793283"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94" name="Freeform: Shape 193">
                <a:extLst>
                  <a:ext uri="{FF2B5EF4-FFF2-40B4-BE49-F238E27FC236}">
                    <a16:creationId xmlns:a16="http://schemas.microsoft.com/office/drawing/2014/main" id="{7D65FF05-75A7-8503-C80E-6DDFBEF4B61C}"/>
                  </a:ext>
                </a:extLst>
              </p:cNvPr>
              <p:cNvSpPr/>
              <p:nvPr/>
            </p:nvSpPr>
            <p:spPr>
              <a:xfrm>
                <a:off x="5852433"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95" name="Freeform: Shape 194">
                <a:extLst>
                  <a:ext uri="{FF2B5EF4-FFF2-40B4-BE49-F238E27FC236}">
                    <a16:creationId xmlns:a16="http://schemas.microsoft.com/office/drawing/2014/main" id="{5BD2FA84-0AC5-0EFC-D0C4-4B73C8C8B3E1}"/>
                  </a:ext>
                </a:extLst>
              </p:cNvPr>
              <p:cNvSpPr/>
              <p:nvPr/>
            </p:nvSpPr>
            <p:spPr>
              <a:xfrm>
                <a:off x="591167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96" name="Freeform: Shape 195">
                <a:extLst>
                  <a:ext uri="{FF2B5EF4-FFF2-40B4-BE49-F238E27FC236}">
                    <a16:creationId xmlns:a16="http://schemas.microsoft.com/office/drawing/2014/main" id="{45154861-9C5D-DAE4-099D-008106C76479}"/>
                  </a:ext>
                </a:extLst>
              </p:cNvPr>
              <p:cNvSpPr/>
              <p:nvPr/>
            </p:nvSpPr>
            <p:spPr>
              <a:xfrm>
                <a:off x="597082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97" name="Freeform: Shape 196">
                <a:extLst>
                  <a:ext uri="{FF2B5EF4-FFF2-40B4-BE49-F238E27FC236}">
                    <a16:creationId xmlns:a16="http://schemas.microsoft.com/office/drawing/2014/main" id="{42E81640-F946-9624-4555-2F03DCC2C662}"/>
                  </a:ext>
                </a:extLst>
              </p:cNvPr>
              <p:cNvSpPr/>
              <p:nvPr/>
            </p:nvSpPr>
            <p:spPr>
              <a:xfrm>
                <a:off x="6030074"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98" name="Freeform: Shape 197">
                <a:extLst>
                  <a:ext uri="{FF2B5EF4-FFF2-40B4-BE49-F238E27FC236}">
                    <a16:creationId xmlns:a16="http://schemas.microsoft.com/office/drawing/2014/main" id="{75D716F7-44CD-418D-13D7-A119147BB21C}"/>
                  </a:ext>
                </a:extLst>
              </p:cNvPr>
              <p:cNvSpPr/>
              <p:nvPr/>
            </p:nvSpPr>
            <p:spPr>
              <a:xfrm>
                <a:off x="6089224"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99" name="Freeform: Shape 198">
                <a:extLst>
                  <a:ext uri="{FF2B5EF4-FFF2-40B4-BE49-F238E27FC236}">
                    <a16:creationId xmlns:a16="http://schemas.microsoft.com/office/drawing/2014/main" id="{81614490-4059-2762-90AF-0C96B6BBBE62}"/>
                  </a:ext>
                </a:extLst>
              </p:cNvPr>
              <p:cNvSpPr/>
              <p:nvPr/>
            </p:nvSpPr>
            <p:spPr>
              <a:xfrm>
                <a:off x="5734038" y="324467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200" name="Freeform: Shape 199">
                <a:extLst>
                  <a:ext uri="{FF2B5EF4-FFF2-40B4-BE49-F238E27FC236}">
                    <a16:creationId xmlns:a16="http://schemas.microsoft.com/office/drawing/2014/main" id="{819D1323-DD03-C9C3-90E4-C96575B7507E}"/>
                  </a:ext>
                </a:extLst>
              </p:cNvPr>
              <p:cNvSpPr/>
              <p:nvPr/>
            </p:nvSpPr>
            <p:spPr>
              <a:xfrm>
                <a:off x="5793283" y="3244677"/>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01" name="Freeform: Shape 200">
                <a:extLst>
                  <a:ext uri="{FF2B5EF4-FFF2-40B4-BE49-F238E27FC236}">
                    <a16:creationId xmlns:a16="http://schemas.microsoft.com/office/drawing/2014/main" id="{23ABFF51-6263-DB3B-3D3F-498774874ECB}"/>
                  </a:ext>
                </a:extLst>
              </p:cNvPr>
              <p:cNvSpPr/>
              <p:nvPr/>
            </p:nvSpPr>
            <p:spPr>
              <a:xfrm>
                <a:off x="5852433"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02" name="Freeform: Shape 201">
                <a:extLst>
                  <a:ext uri="{FF2B5EF4-FFF2-40B4-BE49-F238E27FC236}">
                    <a16:creationId xmlns:a16="http://schemas.microsoft.com/office/drawing/2014/main" id="{E6637855-DD6E-346B-EB24-69F3F28E5CA0}"/>
                  </a:ext>
                </a:extLst>
              </p:cNvPr>
              <p:cNvSpPr/>
              <p:nvPr/>
            </p:nvSpPr>
            <p:spPr>
              <a:xfrm>
                <a:off x="591167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03" name="Freeform: Shape 202">
                <a:extLst>
                  <a:ext uri="{FF2B5EF4-FFF2-40B4-BE49-F238E27FC236}">
                    <a16:creationId xmlns:a16="http://schemas.microsoft.com/office/drawing/2014/main" id="{81804AA6-7CD8-C0FB-265F-8EB1881129F9}"/>
                  </a:ext>
                </a:extLst>
              </p:cNvPr>
              <p:cNvSpPr/>
              <p:nvPr/>
            </p:nvSpPr>
            <p:spPr>
              <a:xfrm>
                <a:off x="597082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04" name="Freeform: Shape 203">
                <a:extLst>
                  <a:ext uri="{FF2B5EF4-FFF2-40B4-BE49-F238E27FC236}">
                    <a16:creationId xmlns:a16="http://schemas.microsoft.com/office/drawing/2014/main" id="{AFF3FA1F-0CDC-2DFE-B56E-079592FD321E}"/>
                  </a:ext>
                </a:extLst>
              </p:cNvPr>
              <p:cNvSpPr/>
              <p:nvPr/>
            </p:nvSpPr>
            <p:spPr>
              <a:xfrm>
                <a:off x="6030073" y="324467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05" name="Freeform: Shape 204">
                <a:extLst>
                  <a:ext uri="{FF2B5EF4-FFF2-40B4-BE49-F238E27FC236}">
                    <a16:creationId xmlns:a16="http://schemas.microsoft.com/office/drawing/2014/main" id="{89E5B7E1-315F-FDE9-9754-30077F8A5116}"/>
                  </a:ext>
                </a:extLst>
              </p:cNvPr>
              <p:cNvSpPr/>
              <p:nvPr/>
            </p:nvSpPr>
            <p:spPr>
              <a:xfrm>
                <a:off x="6089224"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06" name="Freeform: Shape 205">
                <a:extLst>
                  <a:ext uri="{FF2B5EF4-FFF2-40B4-BE49-F238E27FC236}">
                    <a16:creationId xmlns:a16="http://schemas.microsoft.com/office/drawing/2014/main" id="{6E5BD17E-36D0-25CA-53F4-553773536D15}"/>
                  </a:ext>
                </a:extLst>
              </p:cNvPr>
              <p:cNvSpPr/>
              <p:nvPr/>
            </p:nvSpPr>
            <p:spPr>
              <a:xfrm>
                <a:off x="5734038" y="330382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207" name="Freeform: Shape 206">
                <a:extLst>
                  <a:ext uri="{FF2B5EF4-FFF2-40B4-BE49-F238E27FC236}">
                    <a16:creationId xmlns:a16="http://schemas.microsoft.com/office/drawing/2014/main" id="{7848E71F-EA0A-8147-9067-B129B89FDC4F}"/>
                  </a:ext>
                </a:extLst>
              </p:cNvPr>
              <p:cNvSpPr/>
              <p:nvPr/>
            </p:nvSpPr>
            <p:spPr>
              <a:xfrm>
                <a:off x="5793283"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08" name="Freeform: Shape 207">
                <a:extLst>
                  <a:ext uri="{FF2B5EF4-FFF2-40B4-BE49-F238E27FC236}">
                    <a16:creationId xmlns:a16="http://schemas.microsoft.com/office/drawing/2014/main" id="{EC8732ED-3336-05D0-4FF3-F3C6EF66B71E}"/>
                  </a:ext>
                </a:extLst>
              </p:cNvPr>
              <p:cNvSpPr/>
              <p:nvPr/>
            </p:nvSpPr>
            <p:spPr>
              <a:xfrm>
                <a:off x="5852433"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09" name="Freeform: Shape 208">
                <a:extLst>
                  <a:ext uri="{FF2B5EF4-FFF2-40B4-BE49-F238E27FC236}">
                    <a16:creationId xmlns:a16="http://schemas.microsoft.com/office/drawing/2014/main" id="{C70BF1D3-A7BC-7D24-F5FB-BA545DD1E80F}"/>
                  </a:ext>
                </a:extLst>
              </p:cNvPr>
              <p:cNvSpPr/>
              <p:nvPr/>
            </p:nvSpPr>
            <p:spPr>
              <a:xfrm>
                <a:off x="591167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10" name="Freeform: Shape 209">
                <a:extLst>
                  <a:ext uri="{FF2B5EF4-FFF2-40B4-BE49-F238E27FC236}">
                    <a16:creationId xmlns:a16="http://schemas.microsoft.com/office/drawing/2014/main" id="{D92EB3FE-B973-DD4F-CD38-5E7B30029C50}"/>
                  </a:ext>
                </a:extLst>
              </p:cNvPr>
              <p:cNvSpPr/>
              <p:nvPr/>
            </p:nvSpPr>
            <p:spPr>
              <a:xfrm>
                <a:off x="597082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11" name="Freeform: Shape 210">
                <a:extLst>
                  <a:ext uri="{FF2B5EF4-FFF2-40B4-BE49-F238E27FC236}">
                    <a16:creationId xmlns:a16="http://schemas.microsoft.com/office/drawing/2014/main" id="{4E5B2D80-9F47-0C47-6F70-D0A79A54CD0B}"/>
                  </a:ext>
                </a:extLst>
              </p:cNvPr>
              <p:cNvSpPr/>
              <p:nvPr/>
            </p:nvSpPr>
            <p:spPr>
              <a:xfrm>
                <a:off x="6030073" y="330382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12" name="Freeform: Shape 211">
                <a:extLst>
                  <a:ext uri="{FF2B5EF4-FFF2-40B4-BE49-F238E27FC236}">
                    <a16:creationId xmlns:a16="http://schemas.microsoft.com/office/drawing/2014/main" id="{09D03AF9-6926-4078-729D-66771CD251BA}"/>
                  </a:ext>
                </a:extLst>
              </p:cNvPr>
              <p:cNvSpPr/>
              <p:nvPr/>
            </p:nvSpPr>
            <p:spPr>
              <a:xfrm>
                <a:off x="608922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13" name="Freeform: Shape 212">
                <a:extLst>
                  <a:ext uri="{FF2B5EF4-FFF2-40B4-BE49-F238E27FC236}">
                    <a16:creationId xmlns:a16="http://schemas.microsoft.com/office/drawing/2014/main" id="{E89E3527-A9BD-9E3E-36C4-1FEAC20C47C4}"/>
                  </a:ext>
                </a:extLst>
              </p:cNvPr>
              <p:cNvSpPr/>
              <p:nvPr/>
            </p:nvSpPr>
            <p:spPr>
              <a:xfrm>
                <a:off x="5734038" y="3363074"/>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214" name="Freeform: Shape 213">
                <a:extLst>
                  <a:ext uri="{FF2B5EF4-FFF2-40B4-BE49-F238E27FC236}">
                    <a16:creationId xmlns:a16="http://schemas.microsoft.com/office/drawing/2014/main" id="{3211BC7C-C095-017D-E977-B1AB6FC67430}"/>
                  </a:ext>
                </a:extLst>
              </p:cNvPr>
              <p:cNvSpPr/>
              <p:nvPr/>
            </p:nvSpPr>
            <p:spPr>
              <a:xfrm>
                <a:off x="5793283"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15" name="Freeform: Shape 214">
                <a:extLst>
                  <a:ext uri="{FF2B5EF4-FFF2-40B4-BE49-F238E27FC236}">
                    <a16:creationId xmlns:a16="http://schemas.microsoft.com/office/drawing/2014/main" id="{4F4C8D5D-A50A-D69A-90D3-1FFC20DB99AA}"/>
                  </a:ext>
                </a:extLst>
              </p:cNvPr>
              <p:cNvSpPr/>
              <p:nvPr/>
            </p:nvSpPr>
            <p:spPr>
              <a:xfrm>
                <a:off x="5852433"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16" name="Freeform: Shape 215">
                <a:extLst>
                  <a:ext uri="{FF2B5EF4-FFF2-40B4-BE49-F238E27FC236}">
                    <a16:creationId xmlns:a16="http://schemas.microsoft.com/office/drawing/2014/main" id="{3AE19971-DF8E-DD4C-9B89-0343777F2E7F}"/>
                  </a:ext>
                </a:extLst>
              </p:cNvPr>
              <p:cNvSpPr/>
              <p:nvPr/>
            </p:nvSpPr>
            <p:spPr>
              <a:xfrm>
                <a:off x="591167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17" name="Freeform: Shape 216">
                <a:extLst>
                  <a:ext uri="{FF2B5EF4-FFF2-40B4-BE49-F238E27FC236}">
                    <a16:creationId xmlns:a16="http://schemas.microsoft.com/office/drawing/2014/main" id="{14839444-CAAD-26D0-166A-62DEFE63DF52}"/>
                  </a:ext>
                </a:extLst>
              </p:cNvPr>
              <p:cNvSpPr/>
              <p:nvPr/>
            </p:nvSpPr>
            <p:spPr>
              <a:xfrm>
                <a:off x="597082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18" name="Freeform: Shape 217">
                <a:extLst>
                  <a:ext uri="{FF2B5EF4-FFF2-40B4-BE49-F238E27FC236}">
                    <a16:creationId xmlns:a16="http://schemas.microsoft.com/office/drawing/2014/main" id="{E7269495-D54A-0D80-2E88-30C56F7F7641}"/>
                  </a:ext>
                </a:extLst>
              </p:cNvPr>
              <p:cNvSpPr/>
              <p:nvPr/>
            </p:nvSpPr>
            <p:spPr>
              <a:xfrm>
                <a:off x="6030073" y="3363074"/>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19" name="Freeform: Shape 218">
                <a:extLst>
                  <a:ext uri="{FF2B5EF4-FFF2-40B4-BE49-F238E27FC236}">
                    <a16:creationId xmlns:a16="http://schemas.microsoft.com/office/drawing/2014/main" id="{E1963FC8-A0E6-A2CC-133A-0A1A4372A99D}"/>
                  </a:ext>
                </a:extLst>
              </p:cNvPr>
              <p:cNvSpPr/>
              <p:nvPr/>
            </p:nvSpPr>
            <p:spPr>
              <a:xfrm>
                <a:off x="608922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20" name="Freeform: Shape 219">
                <a:extLst>
                  <a:ext uri="{FF2B5EF4-FFF2-40B4-BE49-F238E27FC236}">
                    <a16:creationId xmlns:a16="http://schemas.microsoft.com/office/drawing/2014/main" id="{EFD3DAA5-D2E3-9585-FB9F-4AC1737FDA28}"/>
                  </a:ext>
                </a:extLst>
              </p:cNvPr>
              <p:cNvSpPr/>
              <p:nvPr/>
            </p:nvSpPr>
            <p:spPr>
              <a:xfrm>
                <a:off x="5734038" y="34222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221" name="Freeform: Shape 220">
                <a:extLst>
                  <a:ext uri="{FF2B5EF4-FFF2-40B4-BE49-F238E27FC236}">
                    <a16:creationId xmlns:a16="http://schemas.microsoft.com/office/drawing/2014/main" id="{44DFD46B-EB59-F70A-F751-E7270B55172B}"/>
                  </a:ext>
                </a:extLst>
              </p:cNvPr>
              <p:cNvSpPr/>
              <p:nvPr/>
            </p:nvSpPr>
            <p:spPr>
              <a:xfrm>
                <a:off x="5793283"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22" name="Freeform: Shape 221">
                <a:extLst>
                  <a:ext uri="{FF2B5EF4-FFF2-40B4-BE49-F238E27FC236}">
                    <a16:creationId xmlns:a16="http://schemas.microsoft.com/office/drawing/2014/main" id="{C97D336F-D307-BD0A-D0E4-8CD7D87C8490}"/>
                  </a:ext>
                </a:extLst>
              </p:cNvPr>
              <p:cNvSpPr/>
              <p:nvPr/>
            </p:nvSpPr>
            <p:spPr>
              <a:xfrm>
                <a:off x="5852433"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23" name="Freeform: Shape 222">
                <a:extLst>
                  <a:ext uri="{FF2B5EF4-FFF2-40B4-BE49-F238E27FC236}">
                    <a16:creationId xmlns:a16="http://schemas.microsoft.com/office/drawing/2014/main" id="{CA3B573A-A5C7-4C58-342A-43B64267C6D8}"/>
                  </a:ext>
                </a:extLst>
              </p:cNvPr>
              <p:cNvSpPr/>
              <p:nvPr/>
            </p:nvSpPr>
            <p:spPr>
              <a:xfrm>
                <a:off x="591167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24" name="Freeform: Shape 223">
                <a:extLst>
                  <a:ext uri="{FF2B5EF4-FFF2-40B4-BE49-F238E27FC236}">
                    <a16:creationId xmlns:a16="http://schemas.microsoft.com/office/drawing/2014/main" id="{BBD08539-FC13-9C31-82D7-D7CEFFD66924}"/>
                  </a:ext>
                </a:extLst>
              </p:cNvPr>
              <p:cNvSpPr/>
              <p:nvPr/>
            </p:nvSpPr>
            <p:spPr>
              <a:xfrm>
                <a:off x="597082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25" name="Freeform: Shape 224">
                <a:extLst>
                  <a:ext uri="{FF2B5EF4-FFF2-40B4-BE49-F238E27FC236}">
                    <a16:creationId xmlns:a16="http://schemas.microsoft.com/office/drawing/2014/main" id="{74E8FDE1-2F4C-C9EE-FA58-6B33BD9D726E}"/>
                  </a:ext>
                </a:extLst>
              </p:cNvPr>
              <p:cNvSpPr/>
              <p:nvPr/>
            </p:nvSpPr>
            <p:spPr>
              <a:xfrm>
                <a:off x="6030073" y="34222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26" name="Freeform: Shape 225">
                <a:extLst>
                  <a:ext uri="{FF2B5EF4-FFF2-40B4-BE49-F238E27FC236}">
                    <a16:creationId xmlns:a16="http://schemas.microsoft.com/office/drawing/2014/main" id="{A18EBB8E-3B52-A97E-081E-377A3AFE9E0A}"/>
                  </a:ext>
                </a:extLst>
              </p:cNvPr>
              <p:cNvSpPr/>
              <p:nvPr/>
            </p:nvSpPr>
            <p:spPr>
              <a:xfrm>
                <a:off x="608922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27" name="Freeform: Shape 226">
                <a:extLst>
                  <a:ext uri="{FF2B5EF4-FFF2-40B4-BE49-F238E27FC236}">
                    <a16:creationId xmlns:a16="http://schemas.microsoft.com/office/drawing/2014/main" id="{11E1A45D-BC28-BDC9-45C8-1713FA6208B9}"/>
                  </a:ext>
                </a:extLst>
              </p:cNvPr>
              <p:cNvSpPr/>
              <p:nvPr/>
            </p:nvSpPr>
            <p:spPr>
              <a:xfrm>
                <a:off x="6148469"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228" name="Freeform: Shape 227">
                <a:extLst>
                  <a:ext uri="{FF2B5EF4-FFF2-40B4-BE49-F238E27FC236}">
                    <a16:creationId xmlns:a16="http://schemas.microsoft.com/office/drawing/2014/main" id="{22044A7D-44CC-3FEF-B481-04C06C8BB95A}"/>
                  </a:ext>
                </a:extLst>
              </p:cNvPr>
              <p:cNvSpPr/>
              <p:nvPr/>
            </p:nvSpPr>
            <p:spPr>
              <a:xfrm>
                <a:off x="620762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229" name="Freeform: Shape 228">
                <a:extLst>
                  <a:ext uri="{FF2B5EF4-FFF2-40B4-BE49-F238E27FC236}">
                    <a16:creationId xmlns:a16="http://schemas.microsoft.com/office/drawing/2014/main" id="{52A9371F-C42F-3D4E-74F6-4B6045785CF9}"/>
                  </a:ext>
                </a:extLst>
              </p:cNvPr>
              <p:cNvSpPr/>
              <p:nvPr/>
            </p:nvSpPr>
            <p:spPr>
              <a:xfrm>
                <a:off x="6266865" y="3067039"/>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endParaRPr lang="en-US" dirty="0"/>
              </a:p>
            </p:txBody>
          </p:sp>
          <p:sp>
            <p:nvSpPr>
              <p:cNvPr id="230" name="Freeform: Shape 229">
                <a:extLst>
                  <a:ext uri="{FF2B5EF4-FFF2-40B4-BE49-F238E27FC236}">
                    <a16:creationId xmlns:a16="http://schemas.microsoft.com/office/drawing/2014/main" id="{89B958C4-6AB0-B629-FB17-D836EFE5EB64}"/>
                  </a:ext>
                </a:extLst>
              </p:cNvPr>
              <p:cNvSpPr/>
              <p:nvPr/>
            </p:nvSpPr>
            <p:spPr>
              <a:xfrm>
                <a:off x="632601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231" name="Freeform: Shape 230">
                <a:extLst>
                  <a:ext uri="{FF2B5EF4-FFF2-40B4-BE49-F238E27FC236}">
                    <a16:creationId xmlns:a16="http://schemas.microsoft.com/office/drawing/2014/main" id="{4581699F-EE2E-D0C3-B488-0E210F51AA54}"/>
                  </a:ext>
                </a:extLst>
              </p:cNvPr>
              <p:cNvSpPr/>
              <p:nvPr/>
            </p:nvSpPr>
            <p:spPr>
              <a:xfrm>
                <a:off x="638526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endParaRPr lang="en-US" dirty="0"/>
              </a:p>
            </p:txBody>
          </p:sp>
          <p:sp>
            <p:nvSpPr>
              <p:cNvPr id="232" name="Freeform: Shape 231">
                <a:extLst>
                  <a:ext uri="{FF2B5EF4-FFF2-40B4-BE49-F238E27FC236}">
                    <a16:creationId xmlns:a16="http://schemas.microsoft.com/office/drawing/2014/main" id="{828B57E5-35B3-FB78-51F3-5DC6516919C5}"/>
                  </a:ext>
                </a:extLst>
              </p:cNvPr>
              <p:cNvSpPr/>
              <p:nvPr/>
            </p:nvSpPr>
            <p:spPr>
              <a:xfrm>
                <a:off x="644441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233" name="Freeform: Shape 232">
                <a:extLst>
                  <a:ext uri="{FF2B5EF4-FFF2-40B4-BE49-F238E27FC236}">
                    <a16:creationId xmlns:a16="http://schemas.microsoft.com/office/drawing/2014/main" id="{63C4AF9C-C1DA-CC5D-506A-93E93C62995D}"/>
                  </a:ext>
                </a:extLst>
              </p:cNvPr>
              <p:cNvSpPr/>
              <p:nvPr/>
            </p:nvSpPr>
            <p:spPr>
              <a:xfrm>
                <a:off x="6148469" y="312628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34" name="Freeform: Shape 233">
                <a:extLst>
                  <a:ext uri="{FF2B5EF4-FFF2-40B4-BE49-F238E27FC236}">
                    <a16:creationId xmlns:a16="http://schemas.microsoft.com/office/drawing/2014/main" id="{2ABEEAB0-D1EC-678B-0DA3-CA6D3BAC9878}"/>
                  </a:ext>
                </a:extLst>
              </p:cNvPr>
              <p:cNvSpPr/>
              <p:nvPr/>
            </p:nvSpPr>
            <p:spPr>
              <a:xfrm>
                <a:off x="620762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35" name="Freeform: Shape 234">
                <a:extLst>
                  <a:ext uri="{FF2B5EF4-FFF2-40B4-BE49-F238E27FC236}">
                    <a16:creationId xmlns:a16="http://schemas.microsoft.com/office/drawing/2014/main" id="{89082EBA-0CBF-AE6A-90E2-B7744D552838}"/>
                  </a:ext>
                </a:extLst>
              </p:cNvPr>
              <p:cNvSpPr/>
              <p:nvPr/>
            </p:nvSpPr>
            <p:spPr>
              <a:xfrm>
                <a:off x="6266865" y="312628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236" name="Freeform: Shape 235">
                <a:extLst>
                  <a:ext uri="{FF2B5EF4-FFF2-40B4-BE49-F238E27FC236}">
                    <a16:creationId xmlns:a16="http://schemas.microsoft.com/office/drawing/2014/main" id="{09527FF6-9F67-9631-0E91-9BFCBE760414}"/>
                  </a:ext>
                </a:extLst>
              </p:cNvPr>
              <p:cNvSpPr/>
              <p:nvPr/>
            </p:nvSpPr>
            <p:spPr>
              <a:xfrm>
                <a:off x="6326014"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37" name="Freeform: Shape 236">
                <a:extLst>
                  <a:ext uri="{FF2B5EF4-FFF2-40B4-BE49-F238E27FC236}">
                    <a16:creationId xmlns:a16="http://schemas.microsoft.com/office/drawing/2014/main" id="{8062B9FC-9757-227B-EA20-3D0F83DEF308}"/>
                  </a:ext>
                </a:extLst>
              </p:cNvPr>
              <p:cNvSpPr/>
              <p:nvPr/>
            </p:nvSpPr>
            <p:spPr>
              <a:xfrm>
                <a:off x="638526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238" name="Freeform: Shape 237">
                <a:extLst>
                  <a:ext uri="{FF2B5EF4-FFF2-40B4-BE49-F238E27FC236}">
                    <a16:creationId xmlns:a16="http://schemas.microsoft.com/office/drawing/2014/main" id="{ED3A48DA-CC86-C401-97DA-C13FB9784A03}"/>
                  </a:ext>
                </a:extLst>
              </p:cNvPr>
              <p:cNvSpPr/>
              <p:nvPr/>
            </p:nvSpPr>
            <p:spPr>
              <a:xfrm>
                <a:off x="6444410" y="312628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239" name="Freeform: Shape 238">
                <a:extLst>
                  <a:ext uri="{FF2B5EF4-FFF2-40B4-BE49-F238E27FC236}">
                    <a16:creationId xmlns:a16="http://schemas.microsoft.com/office/drawing/2014/main" id="{913B3E8A-0E24-AA16-82F0-AD7EFD32006B}"/>
                  </a:ext>
                </a:extLst>
              </p:cNvPr>
              <p:cNvSpPr/>
              <p:nvPr/>
            </p:nvSpPr>
            <p:spPr>
              <a:xfrm>
                <a:off x="6148469" y="3185433"/>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40" name="Freeform: Shape 239">
                <a:extLst>
                  <a:ext uri="{FF2B5EF4-FFF2-40B4-BE49-F238E27FC236}">
                    <a16:creationId xmlns:a16="http://schemas.microsoft.com/office/drawing/2014/main" id="{141261F8-A9F8-3E33-D2A1-ED0C6C5CE50D}"/>
                  </a:ext>
                </a:extLst>
              </p:cNvPr>
              <p:cNvSpPr/>
              <p:nvPr/>
            </p:nvSpPr>
            <p:spPr>
              <a:xfrm>
                <a:off x="620762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41" name="Freeform: Shape 240">
                <a:extLst>
                  <a:ext uri="{FF2B5EF4-FFF2-40B4-BE49-F238E27FC236}">
                    <a16:creationId xmlns:a16="http://schemas.microsoft.com/office/drawing/2014/main" id="{DB38F15A-1CB1-17F5-4A41-DE4B0C15101D}"/>
                  </a:ext>
                </a:extLst>
              </p:cNvPr>
              <p:cNvSpPr/>
              <p:nvPr/>
            </p:nvSpPr>
            <p:spPr>
              <a:xfrm>
                <a:off x="6266865" y="3185433"/>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242" name="Freeform: Shape 241">
                <a:extLst>
                  <a:ext uri="{FF2B5EF4-FFF2-40B4-BE49-F238E27FC236}">
                    <a16:creationId xmlns:a16="http://schemas.microsoft.com/office/drawing/2014/main" id="{6F3E7518-53F2-32DD-A886-8F1A6829DAFF}"/>
                  </a:ext>
                </a:extLst>
              </p:cNvPr>
              <p:cNvSpPr/>
              <p:nvPr/>
            </p:nvSpPr>
            <p:spPr>
              <a:xfrm>
                <a:off x="6326014"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43" name="Freeform: Shape 242">
                <a:extLst>
                  <a:ext uri="{FF2B5EF4-FFF2-40B4-BE49-F238E27FC236}">
                    <a16:creationId xmlns:a16="http://schemas.microsoft.com/office/drawing/2014/main" id="{C53169FA-A559-97D4-DE8D-BD867B2CFD3E}"/>
                  </a:ext>
                </a:extLst>
              </p:cNvPr>
              <p:cNvSpPr/>
              <p:nvPr/>
            </p:nvSpPr>
            <p:spPr>
              <a:xfrm>
                <a:off x="638526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244" name="Freeform: Shape 243">
                <a:extLst>
                  <a:ext uri="{FF2B5EF4-FFF2-40B4-BE49-F238E27FC236}">
                    <a16:creationId xmlns:a16="http://schemas.microsoft.com/office/drawing/2014/main" id="{0BE7827C-A6E8-314D-97A8-32FF7AF31355}"/>
                  </a:ext>
                </a:extLst>
              </p:cNvPr>
              <p:cNvSpPr/>
              <p:nvPr/>
            </p:nvSpPr>
            <p:spPr>
              <a:xfrm>
                <a:off x="6444410" y="318543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245" name="Freeform: Shape 244">
                <a:extLst>
                  <a:ext uri="{FF2B5EF4-FFF2-40B4-BE49-F238E27FC236}">
                    <a16:creationId xmlns:a16="http://schemas.microsoft.com/office/drawing/2014/main" id="{29A94F99-4CB5-22E5-A0D6-1CE63345CB4C}"/>
                  </a:ext>
                </a:extLst>
              </p:cNvPr>
              <p:cNvSpPr/>
              <p:nvPr/>
            </p:nvSpPr>
            <p:spPr>
              <a:xfrm>
                <a:off x="6148469" y="3244676"/>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46" name="Freeform: Shape 245">
                <a:extLst>
                  <a:ext uri="{FF2B5EF4-FFF2-40B4-BE49-F238E27FC236}">
                    <a16:creationId xmlns:a16="http://schemas.microsoft.com/office/drawing/2014/main" id="{99B3DE56-2CBC-28C6-A2BF-FF19714CDEBF}"/>
                  </a:ext>
                </a:extLst>
              </p:cNvPr>
              <p:cNvSpPr/>
              <p:nvPr/>
            </p:nvSpPr>
            <p:spPr>
              <a:xfrm>
                <a:off x="620762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47" name="Freeform: Shape 246">
                <a:extLst>
                  <a:ext uri="{FF2B5EF4-FFF2-40B4-BE49-F238E27FC236}">
                    <a16:creationId xmlns:a16="http://schemas.microsoft.com/office/drawing/2014/main" id="{0368E366-6F38-EE75-E6ED-E379F841FE25}"/>
                  </a:ext>
                </a:extLst>
              </p:cNvPr>
              <p:cNvSpPr/>
              <p:nvPr/>
            </p:nvSpPr>
            <p:spPr>
              <a:xfrm>
                <a:off x="6266865" y="3244676"/>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248" name="Freeform: Shape 247">
                <a:extLst>
                  <a:ext uri="{FF2B5EF4-FFF2-40B4-BE49-F238E27FC236}">
                    <a16:creationId xmlns:a16="http://schemas.microsoft.com/office/drawing/2014/main" id="{8F65F97B-7875-80B3-79BB-5EE4FC1B5636}"/>
                  </a:ext>
                </a:extLst>
              </p:cNvPr>
              <p:cNvSpPr/>
              <p:nvPr/>
            </p:nvSpPr>
            <p:spPr>
              <a:xfrm>
                <a:off x="6326014"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49" name="Freeform: Shape 248">
                <a:extLst>
                  <a:ext uri="{FF2B5EF4-FFF2-40B4-BE49-F238E27FC236}">
                    <a16:creationId xmlns:a16="http://schemas.microsoft.com/office/drawing/2014/main" id="{090A4E63-E6E6-5559-4E74-B18862671AF9}"/>
                  </a:ext>
                </a:extLst>
              </p:cNvPr>
              <p:cNvSpPr/>
              <p:nvPr/>
            </p:nvSpPr>
            <p:spPr>
              <a:xfrm>
                <a:off x="638526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250" name="Freeform: Shape 249">
                <a:extLst>
                  <a:ext uri="{FF2B5EF4-FFF2-40B4-BE49-F238E27FC236}">
                    <a16:creationId xmlns:a16="http://schemas.microsoft.com/office/drawing/2014/main" id="{3AA303EB-BDA8-DB2F-E296-B6D4D2317542}"/>
                  </a:ext>
                </a:extLst>
              </p:cNvPr>
              <p:cNvSpPr/>
              <p:nvPr/>
            </p:nvSpPr>
            <p:spPr>
              <a:xfrm>
                <a:off x="6444410" y="32446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51" name="Freeform: Shape 250">
                <a:extLst>
                  <a:ext uri="{FF2B5EF4-FFF2-40B4-BE49-F238E27FC236}">
                    <a16:creationId xmlns:a16="http://schemas.microsoft.com/office/drawing/2014/main" id="{3D0A6F97-7C19-D3F2-ADC2-2DA99B1886E8}"/>
                  </a:ext>
                </a:extLst>
              </p:cNvPr>
              <p:cNvSpPr/>
              <p:nvPr/>
            </p:nvSpPr>
            <p:spPr>
              <a:xfrm>
                <a:off x="6148469"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52" name="Freeform: Shape 251">
                <a:extLst>
                  <a:ext uri="{FF2B5EF4-FFF2-40B4-BE49-F238E27FC236}">
                    <a16:creationId xmlns:a16="http://schemas.microsoft.com/office/drawing/2014/main" id="{48384498-667C-1167-DA96-0DB3F7A3A643}"/>
                  </a:ext>
                </a:extLst>
              </p:cNvPr>
              <p:cNvSpPr/>
              <p:nvPr/>
            </p:nvSpPr>
            <p:spPr>
              <a:xfrm>
                <a:off x="620762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53" name="Freeform: Shape 252">
                <a:extLst>
                  <a:ext uri="{FF2B5EF4-FFF2-40B4-BE49-F238E27FC236}">
                    <a16:creationId xmlns:a16="http://schemas.microsoft.com/office/drawing/2014/main" id="{2A282C0F-C884-545B-32EB-1D4607CF7056}"/>
                  </a:ext>
                </a:extLst>
              </p:cNvPr>
              <p:cNvSpPr/>
              <p:nvPr/>
            </p:nvSpPr>
            <p:spPr>
              <a:xfrm>
                <a:off x="6266865" y="330382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254" name="Freeform: Shape 253">
                <a:extLst>
                  <a:ext uri="{FF2B5EF4-FFF2-40B4-BE49-F238E27FC236}">
                    <a16:creationId xmlns:a16="http://schemas.microsoft.com/office/drawing/2014/main" id="{617200FB-C7C0-8539-EB57-ED30B7172C21}"/>
                  </a:ext>
                </a:extLst>
              </p:cNvPr>
              <p:cNvSpPr/>
              <p:nvPr/>
            </p:nvSpPr>
            <p:spPr>
              <a:xfrm>
                <a:off x="632601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55" name="Freeform: Shape 254">
                <a:extLst>
                  <a:ext uri="{FF2B5EF4-FFF2-40B4-BE49-F238E27FC236}">
                    <a16:creationId xmlns:a16="http://schemas.microsoft.com/office/drawing/2014/main" id="{C3111F4A-D6E8-63F3-C3B4-344B4E9F9809}"/>
                  </a:ext>
                </a:extLst>
              </p:cNvPr>
              <p:cNvSpPr/>
              <p:nvPr/>
            </p:nvSpPr>
            <p:spPr>
              <a:xfrm>
                <a:off x="638526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256" name="Freeform: Shape 255">
                <a:extLst>
                  <a:ext uri="{FF2B5EF4-FFF2-40B4-BE49-F238E27FC236}">
                    <a16:creationId xmlns:a16="http://schemas.microsoft.com/office/drawing/2014/main" id="{7A8733FD-9E60-2045-C145-28B70A2EFF31}"/>
                  </a:ext>
                </a:extLst>
              </p:cNvPr>
              <p:cNvSpPr/>
              <p:nvPr/>
            </p:nvSpPr>
            <p:spPr>
              <a:xfrm>
                <a:off x="644441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57" name="Freeform: Shape 256">
                <a:extLst>
                  <a:ext uri="{FF2B5EF4-FFF2-40B4-BE49-F238E27FC236}">
                    <a16:creationId xmlns:a16="http://schemas.microsoft.com/office/drawing/2014/main" id="{D55BE027-AEEA-2E4E-4B8F-9408876E87A3}"/>
                  </a:ext>
                </a:extLst>
              </p:cNvPr>
              <p:cNvSpPr/>
              <p:nvPr/>
            </p:nvSpPr>
            <p:spPr>
              <a:xfrm>
                <a:off x="6148469"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58" name="Freeform: Shape 257">
                <a:extLst>
                  <a:ext uri="{FF2B5EF4-FFF2-40B4-BE49-F238E27FC236}">
                    <a16:creationId xmlns:a16="http://schemas.microsoft.com/office/drawing/2014/main" id="{1C217EE7-5E48-7C16-E0F5-1990DFFA2E41}"/>
                  </a:ext>
                </a:extLst>
              </p:cNvPr>
              <p:cNvSpPr/>
              <p:nvPr/>
            </p:nvSpPr>
            <p:spPr>
              <a:xfrm>
                <a:off x="620762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59" name="Freeform: Shape 258">
                <a:extLst>
                  <a:ext uri="{FF2B5EF4-FFF2-40B4-BE49-F238E27FC236}">
                    <a16:creationId xmlns:a16="http://schemas.microsoft.com/office/drawing/2014/main" id="{D3FFBA4C-A93F-3F2A-02FE-683B0EDE44A8}"/>
                  </a:ext>
                </a:extLst>
              </p:cNvPr>
              <p:cNvSpPr/>
              <p:nvPr/>
            </p:nvSpPr>
            <p:spPr>
              <a:xfrm>
                <a:off x="6266865" y="3363072"/>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260" name="Freeform: Shape 259">
                <a:extLst>
                  <a:ext uri="{FF2B5EF4-FFF2-40B4-BE49-F238E27FC236}">
                    <a16:creationId xmlns:a16="http://schemas.microsoft.com/office/drawing/2014/main" id="{B6B7A19C-042B-276F-6B10-E035B7236197}"/>
                  </a:ext>
                </a:extLst>
              </p:cNvPr>
              <p:cNvSpPr/>
              <p:nvPr/>
            </p:nvSpPr>
            <p:spPr>
              <a:xfrm>
                <a:off x="632601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61" name="Freeform: Shape 260">
                <a:extLst>
                  <a:ext uri="{FF2B5EF4-FFF2-40B4-BE49-F238E27FC236}">
                    <a16:creationId xmlns:a16="http://schemas.microsoft.com/office/drawing/2014/main" id="{217A461E-78E3-CDF3-7FF8-2E6F98C73607}"/>
                  </a:ext>
                </a:extLst>
              </p:cNvPr>
              <p:cNvSpPr/>
              <p:nvPr/>
            </p:nvSpPr>
            <p:spPr>
              <a:xfrm>
                <a:off x="638526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262" name="Freeform: Shape 261">
                <a:extLst>
                  <a:ext uri="{FF2B5EF4-FFF2-40B4-BE49-F238E27FC236}">
                    <a16:creationId xmlns:a16="http://schemas.microsoft.com/office/drawing/2014/main" id="{E6BA7A55-61F3-B1D0-FD8D-8BA48777BD2E}"/>
                  </a:ext>
                </a:extLst>
              </p:cNvPr>
              <p:cNvSpPr/>
              <p:nvPr/>
            </p:nvSpPr>
            <p:spPr>
              <a:xfrm>
                <a:off x="6444410" y="3363074"/>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63" name="Freeform: Shape 262">
                <a:extLst>
                  <a:ext uri="{FF2B5EF4-FFF2-40B4-BE49-F238E27FC236}">
                    <a16:creationId xmlns:a16="http://schemas.microsoft.com/office/drawing/2014/main" id="{3A3D52AD-04AC-1A82-FEEA-6B115390D670}"/>
                  </a:ext>
                </a:extLst>
              </p:cNvPr>
              <p:cNvSpPr/>
              <p:nvPr/>
            </p:nvSpPr>
            <p:spPr>
              <a:xfrm>
                <a:off x="6148469"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64" name="Freeform: Shape 263">
                <a:extLst>
                  <a:ext uri="{FF2B5EF4-FFF2-40B4-BE49-F238E27FC236}">
                    <a16:creationId xmlns:a16="http://schemas.microsoft.com/office/drawing/2014/main" id="{47401059-7729-3A4A-1200-697CCBC7933E}"/>
                  </a:ext>
                </a:extLst>
              </p:cNvPr>
              <p:cNvSpPr/>
              <p:nvPr/>
            </p:nvSpPr>
            <p:spPr>
              <a:xfrm>
                <a:off x="620762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65" name="Freeform: Shape 264">
                <a:extLst>
                  <a:ext uri="{FF2B5EF4-FFF2-40B4-BE49-F238E27FC236}">
                    <a16:creationId xmlns:a16="http://schemas.microsoft.com/office/drawing/2014/main" id="{6BEFFDD6-3848-A6A5-B38B-D0B2A3027B9B}"/>
                  </a:ext>
                </a:extLst>
              </p:cNvPr>
              <p:cNvSpPr/>
              <p:nvPr/>
            </p:nvSpPr>
            <p:spPr>
              <a:xfrm>
                <a:off x="6266865" y="3422225"/>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266" name="Freeform: Shape 265">
                <a:extLst>
                  <a:ext uri="{FF2B5EF4-FFF2-40B4-BE49-F238E27FC236}">
                    <a16:creationId xmlns:a16="http://schemas.microsoft.com/office/drawing/2014/main" id="{C421A11F-44C5-8A4A-EA50-B4DCD859BCF9}"/>
                  </a:ext>
                </a:extLst>
              </p:cNvPr>
              <p:cNvSpPr/>
              <p:nvPr/>
            </p:nvSpPr>
            <p:spPr>
              <a:xfrm>
                <a:off x="632601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67" name="Freeform: Shape 266">
                <a:extLst>
                  <a:ext uri="{FF2B5EF4-FFF2-40B4-BE49-F238E27FC236}">
                    <a16:creationId xmlns:a16="http://schemas.microsoft.com/office/drawing/2014/main" id="{6F27D5CE-859C-753D-DEE8-E53F048CEF3B}"/>
                  </a:ext>
                </a:extLst>
              </p:cNvPr>
              <p:cNvSpPr/>
              <p:nvPr/>
            </p:nvSpPr>
            <p:spPr>
              <a:xfrm>
                <a:off x="638526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268" name="Freeform: Shape 267">
                <a:extLst>
                  <a:ext uri="{FF2B5EF4-FFF2-40B4-BE49-F238E27FC236}">
                    <a16:creationId xmlns:a16="http://schemas.microsoft.com/office/drawing/2014/main" id="{C33C39BC-3F04-2D5D-185D-1508E1FBD507}"/>
                  </a:ext>
                </a:extLst>
              </p:cNvPr>
              <p:cNvSpPr/>
              <p:nvPr/>
            </p:nvSpPr>
            <p:spPr>
              <a:xfrm>
                <a:off x="6444410" y="34222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69" name="Freeform: Shape 268">
                <a:extLst>
                  <a:ext uri="{FF2B5EF4-FFF2-40B4-BE49-F238E27FC236}">
                    <a16:creationId xmlns:a16="http://schemas.microsoft.com/office/drawing/2014/main" id="{CCF87999-67EF-3FB7-39C5-7D4FEB5F1186}"/>
                  </a:ext>
                </a:extLst>
              </p:cNvPr>
              <p:cNvSpPr/>
              <p:nvPr/>
            </p:nvSpPr>
            <p:spPr>
              <a:xfrm>
                <a:off x="5734038" y="3481374"/>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270" name="Freeform: Shape 269">
                <a:extLst>
                  <a:ext uri="{FF2B5EF4-FFF2-40B4-BE49-F238E27FC236}">
                    <a16:creationId xmlns:a16="http://schemas.microsoft.com/office/drawing/2014/main" id="{7D0A2931-83B2-2AFE-DA1D-5C64CD15D831}"/>
                  </a:ext>
                </a:extLst>
              </p:cNvPr>
              <p:cNvSpPr/>
              <p:nvPr/>
            </p:nvSpPr>
            <p:spPr>
              <a:xfrm>
                <a:off x="5793283"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271" name="Freeform: Shape 270">
                <a:extLst>
                  <a:ext uri="{FF2B5EF4-FFF2-40B4-BE49-F238E27FC236}">
                    <a16:creationId xmlns:a16="http://schemas.microsoft.com/office/drawing/2014/main" id="{C42DA82D-D3E4-1A91-7C2D-E65CC28D8AC1}"/>
                  </a:ext>
                </a:extLst>
              </p:cNvPr>
              <p:cNvSpPr/>
              <p:nvPr/>
            </p:nvSpPr>
            <p:spPr>
              <a:xfrm>
                <a:off x="5852433"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272" name="Freeform: Shape 271">
                <a:extLst>
                  <a:ext uri="{FF2B5EF4-FFF2-40B4-BE49-F238E27FC236}">
                    <a16:creationId xmlns:a16="http://schemas.microsoft.com/office/drawing/2014/main" id="{F0DB630B-9CF9-AFA0-7A7F-26277584FBC3}"/>
                  </a:ext>
                </a:extLst>
              </p:cNvPr>
              <p:cNvSpPr/>
              <p:nvPr/>
            </p:nvSpPr>
            <p:spPr>
              <a:xfrm>
                <a:off x="591167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273" name="Freeform: Shape 272">
                <a:extLst>
                  <a:ext uri="{FF2B5EF4-FFF2-40B4-BE49-F238E27FC236}">
                    <a16:creationId xmlns:a16="http://schemas.microsoft.com/office/drawing/2014/main" id="{FB6BBCAD-EF84-7409-E35E-C551A10124FF}"/>
                  </a:ext>
                </a:extLst>
              </p:cNvPr>
              <p:cNvSpPr/>
              <p:nvPr/>
            </p:nvSpPr>
            <p:spPr>
              <a:xfrm>
                <a:off x="597082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274" name="Freeform: Shape 273">
                <a:extLst>
                  <a:ext uri="{FF2B5EF4-FFF2-40B4-BE49-F238E27FC236}">
                    <a16:creationId xmlns:a16="http://schemas.microsoft.com/office/drawing/2014/main" id="{110C14E8-2203-EF71-DF10-2C452B1A44A0}"/>
                  </a:ext>
                </a:extLst>
              </p:cNvPr>
              <p:cNvSpPr/>
              <p:nvPr/>
            </p:nvSpPr>
            <p:spPr>
              <a:xfrm>
                <a:off x="6030074"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275" name="Freeform: Shape 274">
                <a:extLst>
                  <a:ext uri="{FF2B5EF4-FFF2-40B4-BE49-F238E27FC236}">
                    <a16:creationId xmlns:a16="http://schemas.microsoft.com/office/drawing/2014/main" id="{63D32F48-48F1-8166-EE04-504229674EE3}"/>
                  </a:ext>
                </a:extLst>
              </p:cNvPr>
              <p:cNvSpPr/>
              <p:nvPr/>
            </p:nvSpPr>
            <p:spPr>
              <a:xfrm>
                <a:off x="6089224"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276" name="Freeform: Shape 275">
                <a:extLst>
                  <a:ext uri="{FF2B5EF4-FFF2-40B4-BE49-F238E27FC236}">
                    <a16:creationId xmlns:a16="http://schemas.microsoft.com/office/drawing/2014/main" id="{226CDA48-D233-BD45-63DB-4C84978D08DC}"/>
                  </a:ext>
                </a:extLst>
              </p:cNvPr>
              <p:cNvSpPr/>
              <p:nvPr/>
            </p:nvSpPr>
            <p:spPr>
              <a:xfrm>
                <a:off x="5734038" y="354062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277" name="Freeform: Shape 276">
                <a:extLst>
                  <a:ext uri="{FF2B5EF4-FFF2-40B4-BE49-F238E27FC236}">
                    <a16:creationId xmlns:a16="http://schemas.microsoft.com/office/drawing/2014/main" id="{E8741BF3-C4EF-06E4-4D94-C6445F9C678A}"/>
                  </a:ext>
                </a:extLst>
              </p:cNvPr>
              <p:cNvSpPr/>
              <p:nvPr/>
            </p:nvSpPr>
            <p:spPr>
              <a:xfrm>
                <a:off x="5793283"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278" name="Freeform: Shape 277">
                <a:extLst>
                  <a:ext uri="{FF2B5EF4-FFF2-40B4-BE49-F238E27FC236}">
                    <a16:creationId xmlns:a16="http://schemas.microsoft.com/office/drawing/2014/main" id="{0DB8D35C-B528-F3B7-B13E-73C6DFF35781}"/>
                  </a:ext>
                </a:extLst>
              </p:cNvPr>
              <p:cNvSpPr/>
              <p:nvPr/>
            </p:nvSpPr>
            <p:spPr>
              <a:xfrm>
                <a:off x="5852433"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79" name="Freeform: Shape 278">
                <a:extLst>
                  <a:ext uri="{FF2B5EF4-FFF2-40B4-BE49-F238E27FC236}">
                    <a16:creationId xmlns:a16="http://schemas.microsoft.com/office/drawing/2014/main" id="{4FE42B1D-510B-F588-1CDC-44F414EF2BC0}"/>
                  </a:ext>
                </a:extLst>
              </p:cNvPr>
              <p:cNvSpPr/>
              <p:nvPr/>
            </p:nvSpPr>
            <p:spPr>
              <a:xfrm>
                <a:off x="591167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80" name="Freeform: Shape 279">
                <a:extLst>
                  <a:ext uri="{FF2B5EF4-FFF2-40B4-BE49-F238E27FC236}">
                    <a16:creationId xmlns:a16="http://schemas.microsoft.com/office/drawing/2014/main" id="{91AA6453-6993-65A9-AA65-7288B06306D4}"/>
                  </a:ext>
                </a:extLst>
              </p:cNvPr>
              <p:cNvSpPr/>
              <p:nvPr/>
            </p:nvSpPr>
            <p:spPr>
              <a:xfrm>
                <a:off x="597082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81" name="Freeform: Shape 280">
                <a:extLst>
                  <a:ext uri="{FF2B5EF4-FFF2-40B4-BE49-F238E27FC236}">
                    <a16:creationId xmlns:a16="http://schemas.microsoft.com/office/drawing/2014/main" id="{018697FC-8DED-6F6E-14AB-1A6CB7A29FC6}"/>
                  </a:ext>
                </a:extLst>
              </p:cNvPr>
              <p:cNvSpPr/>
              <p:nvPr/>
            </p:nvSpPr>
            <p:spPr>
              <a:xfrm>
                <a:off x="6030074"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282" name="Freeform: Shape 281">
                <a:extLst>
                  <a:ext uri="{FF2B5EF4-FFF2-40B4-BE49-F238E27FC236}">
                    <a16:creationId xmlns:a16="http://schemas.microsoft.com/office/drawing/2014/main" id="{11660650-B6EF-1B28-4AA9-ADDFE0124C4F}"/>
                  </a:ext>
                </a:extLst>
              </p:cNvPr>
              <p:cNvSpPr/>
              <p:nvPr/>
            </p:nvSpPr>
            <p:spPr>
              <a:xfrm>
                <a:off x="6089224"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83" name="Freeform: Shape 282">
                <a:extLst>
                  <a:ext uri="{FF2B5EF4-FFF2-40B4-BE49-F238E27FC236}">
                    <a16:creationId xmlns:a16="http://schemas.microsoft.com/office/drawing/2014/main" id="{C8C41673-B574-A607-C480-F5B9EDF0931C}"/>
                  </a:ext>
                </a:extLst>
              </p:cNvPr>
              <p:cNvSpPr/>
              <p:nvPr/>
            </p:nvSpPr>
            <p:spPr>
              <a:xfrm>
                <a:off x="5734038" y="359977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284" name="Freeform: Shape 283">
                <a:extLst>
                  <a:ext uri="{FF2B5EF4-FFF2-40B4-BE49-F238E27FC236}">
                    <a16:creationId xmlns:a16="http://schemas.microsoft.com/office/drawing/2014/main" id="{2A7C9616-11C8-6617-B0C0-FF4AF6BE4DF8}"/>
                  </a:ext>
                </a:extLst>
              </p:cNvPr>
              <p:cNvSpPr/>
              <p:nvPr/>
            </p:nvSpPr>
            <p:spPr>
              <a:xfrm>
                <a:off x="5793283" y="359977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85" name="Freeform: Shape 284">
                <a:extLst>
                  <a:ext uri="{FF2B5EF4-FFF2-40B4-BE49-F238E27FC236}">
                    <a16:creationId xmlns:a16="http://schemas.microsoft.com/office/drawing/2014/main" id="{3CCE9886-C01E-8099-9CEA-156A95BF441A}"/>
                  </a:ext>
                </a:extLst>
              </p:cNvPr>
              <p:cNvSpPr/>
              <p:nvPr/>
            </p:nvSpPr>
            <p:spPr>
              <a:xfrm>
                <a:off x="5852433"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86" name="Freeform: Shape 285">
                <a:extLst>
                  <a:ext uri="{FF2B5EF4-FFF2-40B4-BE49-F238E27FC236}">
                    <a16:creationId xmlns:a16="http://schemas.microsoft.com/office/drawing/2014/main" id="{250A1163-F631-4627-4919-51566CF64DB0}"/>
                  </a:ext>
                </a:extLst>
              </p:cNvPr>
              <p:cNvSpPr/>
              <p:nvPr/>
            </p:nvSpPr>
            <p:spPr>
              <a:xfrm>
                <a:off x="591167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87" name="Freeform: Shape 286">
                <a:extLst>
                  <a:ext uri="{FF2B5EF4-FFF2-40B4-BE49-F238E27FC236}">
                    <a16:creationId xmlns:a16="http://schemas.microsoft.com/office/drawing/2014/main" id="{8670E1A3-60E3-8605-3DA3-505E44AFF25D}"/>
                  </a:ext>
                </a:extLst>
              </p:cNvPr>
              <p:cNvSpPr/>
              <p:nvPr/>
            </p:nvSpPr>
            <p:spPr>
              <a:xfrm>
                <a:off x="597082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88" name="Freeform: Shape 287">
                <a:extLst>
                  <a:ext uri="{FF2B5EF4-FFF2-40B4-BE49-F238E27FC236}">
                    <a16:creationId xmlns:a16="http://schemas.microsoft.com/office/drawing/2014/main" id="{5530FB5F-CF07-BE2B-9AE9-A6909A34BC7F}"/>
                  </a:ext>
                </a:extLst>
              </p:cNvPr>
              <p:cNvSpPr/>
              <p:nvPr/>
            </p:nvSpPr>
            <p:spPr>
              <a:xfrm>
                <a:off x="6030073" y="3599770"/>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89" name="Freeform: Shape 288">
                <a:extLst>
                  <a:ext uri="{FF2B5EF4-FFF2-40B4-BE49-F238E27FC236}">
                    <a16:creationId xmlns:a16="http://schemas.microsoft.com/office/drawing/2014/main" id="{2CF41D8D-2724-B805-F381-639CD2D91A0B}"/>
                  </a:ext>
                </a:extLst>
              </p:cNvPr>
              <p:cNvSpPr/>
              <p:nvPr/>
            </p:nvSpPr>
            <p:spPr>
              <a:xfrm>
                <a:off x="6089224"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90" name="Freeform: Shape 289">
                <a:extLst>
                  <a:ext uri="{FF2B5EF4-FFF2-40B4-BE49-F238E27FC236}">
                    <a16:creationId xmlns:a16="http://schemas.microsoft.com/office/drawing/2014/main" id="{C56BFEC7-E327-1F09-B5B4-EB65222C734A}"/>
                  </a:ext>
                </a:extLst>
              </p:cNvPr>
              <p:cNvSpPr/>
              <p:nvPr/>
            </p:nvSpPr>
            <p:spPr>
              <a:xfrm>
                <a:off x="5734037" y="365901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291" name="Freeform: Shape 290">
                <a:extLst>
                  <a:ext uri="{FF2B5EF4-FFF2-40B4-BE49-F238E27FC236}">
                    <a16:creationId xmlns:a16="http://schemas.microsoft.com/office/drawing/2014/main" id="{3D5C8A44-9E24-7CA2-7DB5-746C60E7E2BA}"/>
                  </a:ext>
                </a:extLst>
              </p:cNvPr>
              <p:cNvSpPr/>
              <p:nvPr/>
            </p:nvSpPr>
            <p:spPr>
              <a:xfrm>
                <a:off x="5793282" y="3659014"/>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92" name="Freeform: Shape 291">
                <a:extLst>
                  <a:ext uri="{FF2B5EF4-FFF2-40B4-BE49-F238E27FC236}">
                    <a16:creationId xmlns:a16="http://schemas.microsoft.com/office/drawing/2014/main" id="{3DBB7ABF-9E96-0BF8-35C3-4D9F06152D0F}"/>
                  </a:ext>
                </a:extLst>
              </p:cNvPr>
              <p:cNvSpPr/>
              <p:nvPr/>
            </p:nvSpPr>
            <p:spPr>
              <a:xfrm>
                <a:off x="5852432"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93" name="Freeform: Shape 292">
                <a:extLst>
                  <a:ext uri="{FF2B5EF4-FFF2-40B4-BE49-F238E27FC236}">
                    <a16:creationId xmlns:a16="http://schemas.microsoft.com/office/drawing/2014/main" id="{3AA85DB6-0958-D670-2348-6B169A90F283}"/>
                  </a:ext>
                </a:extLst>
              </p:cNvPr>
              <p:cNvSpPr/>
              <p:nvPr/>
            </p:nvSpPr>
            <p:spPr>
              <a:xfrm>
                <a:off x="591167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94" name="Freeform: Shape 293">
                <a:extLst>
                  <a:ext uri="{FF2B5EF4-FFF2-40B4-BE49-F238E27FC236}">
                    <a16:creationId xmlns:a16="http://schemas.microsoft.com/office/drawing/2014/main" id="{E9DEDE8F-434F-BEF2-6286-5EF555873898}"/>
                  </a:ext>
                </a:extLst>
              </p:cNvPr>
              <p:cNvSpPr/>
              <p:nvPr/>
            </p:nvSpPr>
            <p:spPr>
              <a:xfrm>
                <a:off x="597082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95" name="Freeform: Shape 294">
                <a:extLst>
                  <a:ext uri="{FF2B5EF4-FFF2-40B4-BE49-F238E27FC236}">
                    <a16:creationId xmlns:a16="http://schemas.microsoft.com/office/drawing/2014/main" id="{2C02A64B-1EA1-EC24-5241-FBB9303B942D}"/>
                  </a:ext>
                </a:extLst>
              </p:cNvPr>
              <p:cNvSpPr/>
              <p:nvPr/>
            </p:nvSpPr>
            <p:spPr>
              <a:xfrm>
                <a:off x="6030073" y="3659014"/>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96" name="Freeform: Shape 295">
                <a:extLst>
                  <a:ext uri="{FF2B5EF4-FFF2-40B4-BE49-F238E27FC236}">
                    <a16:creationId xmlns:a16="http://schemas.microsoft.com/office/drawing/2014/main" id="{A99DEF1F-0FF3-0E27-077E-9020CE8FA3C7}"/>
                  </a:ext>
                </a:extLst>
              </p:cNvPr>
              <p:cNvSpPr/>
              <p:nvPr/>
            </p:nvSpPr>
            <p:spPr>
              <a:xfrm>
                <a:off x="6089224"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97" name="Freeform: Shape 296">
                <a:extLst>
                  <a:ext uri="{FF2B5EF4-FFF2-40B4-BE49-F238E27FC236}">
                    <a16:creationId xmlns:a16="http://schemas.microsoft.com/office/drawing/2014/main" id="{5334A787-0BF5-93A8-E0FE-96720C4AB1D7}"/>
                  </a:ext>
                </a:extLst>
              </p:cNvPr>
              <p:cNvSpPr/>
              <p:nvPr/>
            </p:nvSpPr>
            <p:spPr>
              <a:xfrm>
                <a:off x="5734039" y="371816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298" name="Freeform: Shape 297">
                <a:extLst>
                  <a:ext uri="{FF2B5EF4-FFF2-40B4-BE49-F238E27FC236}">
                    <a16:creationId xmlns:a16="http://schemas.microsoft.com/office/drawing/2014/main" id="{B66A25D8-32E0-98EB-D553-37E8497BBBEA}"/>
                  </a:ext>
                </a:extLst>
              </p:cNvPr>
              <p:cNvSpPr/>
              <p:nvPr/>
            </p:nvSpPr>
            <p:spPr>
              <a:xfrm>
                <a:off x="5793284" y="371816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99" name="Freeform: Shape 298">
                <a:extLst>
                  <a:ext uri="{FF2B5EF4-FFF2-40B4-BE49-F238E27FC236}">
                    <a16:creationId xmlns:a16="http://schemas.microsoft.com/office/drawing/2014/main" id="{F640FB47-7037-BB35-E3FD-2E52871CBF8E}"/>
                  </a:ext>
                </a:extLst>
              </p:cNvPr>
              <p:cNvSpPr/>
              <p:nvPr/>
            </p:nvSpPr>
            <p:spPr>
              <a:xfrm>
                <a:off x="5852434"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00" name="Freeform: Shape 299">
                <a:extLst>
                  <a:ext uri="{FF2B5EF4-FFF2-40B4-BE49-F238E27FC236}">
                    <a16:creationId xmlns:a16="http://schemas.microsoft.com/office/drawing/2014/main" id="{EB578AAC-1B43-61DF-8DDE-93B1EFE30905}"/>
                  </a:ext>
                </a:extLst>
              </p:cNvPr>
              <p:cNvSpPr/>
              <p:nvPr/>
            </p:nvSpPr>
            <p:spPr>
              <a:xfrm>
                <a:off x="591167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01" name="Freeform: Shape 300">
                <a:extLst>
                  <a:ext uri="{FF2B5EF4-FFF2-40B4-BE49-F238E27FC236}">
                    <a16:creationId xmlns:a16="http://schemas.microsoft.com/office/drawing/2014/main" id="{CB02BB42-5D9D-839F-E623-FCC09B1184D1}"/>
                  </a:ext>
                </a:extLst>
              </p:cNvPr>
              <p:cNvSpPr/>
              <p:nvPr/>
            </p:nvSpPr>
            <p:spPr>
              <a:xfrm>
                <a:off x="597082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02" name="Freeform: Shape 301">
                <a:extLst>
                  <a:ext uri="{FF2B5EF4-FFF2-40B4-BE49-F238E27FC236}">
                    <a16:creationId xmlns:a16="http://schemas.microsoft.com/office/drawing/2014/main" id="{3C5E5F3C-6EFB-1494-B7F9-16D2EEC1D5FD}"/>
                  </a:ext>
                </a:extLst>
              </p:cNvPr>
              <p:cNvSpPr/>
              <p:nvPr/>
            </p:nvSpPr>
            <p:spPr>
              <a:xfrm>
                <a:off x="6030074" y="371816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03" name="Freeform: Shape 302">
                <a:extLst>
                  <a:ext uri="{FF2B5EF4-FFF2-40B4-BE49-F238E27FC236}">
                    <a16:creationId xmlns:a16="http://schemas.microsoft.com/office/drawing/2014/main" id="{889613AD-5F50-551F-2DF7-2FB4E7E3F355}"/>
                  </a:ext>
                </a:extLst>
              </p:cNvPr>
              <p:cNvSpPr/>
              <p:nvPr/>
            </p:nvSpPr>
            <p:spPr>
              <a:xfrm>
                <a:off x="6089225"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04" name="Freeform: Shape 303">
                <a:extLst>
                  <a:ext uri="{FF2B5EF4-FFF2-40B4-BE49-F238E27FC236}">
                    <a16:creationId xmlns:a16="http://schemas.microsoft.com/office/drawing/2014/main" id="{BBAC307D-FEC2-8B90-6BC7-2285256FEC24}"/>
                  </a:ext>
                </a:extLst>
              </p:cNvPr>
              <p:cNvSpPr/>
              <p:nvPr/>
            </p:nvSpPr>
            <p:spPr>
              <a:xfrm>
                <a:off x="5734040" y="377741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305" name="Freeform: Shape 304">
                <a:extLst>
                  <a:ext uri="{FF2B5EF4-FFF2-40B4-BE49-F238E27FC236}">
                    <a16:creationId xmlns:a16="http://schemas.microsoft.com/office/drawing/2014/main" id="{FF0BBA59-6DDD-2556-D7B2-239A37B7ACF8}"/>
                  </a:ext>
                </a:extLst>
              </p:cNvPr>
              <p:cNvSpPr/>
              <p:nvPr/>
            </p:nvSpPr>
            <p:spPr>
              <a:xfrm>
                <a:off x="5793285"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306" name="Freeform: Shape 305">
                <a:extLst>
                  <a:ext uri="{FF2B5EF4-FFF2-40B4-BE49-F238E27FC236}">
                    <a16:creationId xmlns:a16="http://schemas.microsoft.com/office/drawing/2014/main" id="{0E753407-55D0-59CD-6A5E-1E36531D6F1E}"/>
                  </a:ext>
                </a:extLst>
              </p:cNvPr>
              <p:cNvSpPr/>
              <p:nvPr/>
            </p:nvSpPr>
            <p:spPr>
              <a:xfrm>
                <a:off x="5852436"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07" name="Freeform: Shape 306">
                <a:extLst>
                  <a:ext uri="{FF2B5EF4-FFF2-40B4-BE49-F238E27FC236}">
                    <a16:creationId xmlns:a16="http://schemas.microsoft.com/office/drawing/2014/main" id="{D55CC405-0FD2-889B-268C-FD403053F524}"/>
                  </a:ext>
                </a:extLst>
              </p:cNvPr>
              <p:cNvSpPr/>
              <p:nvPr/>
            </p:nvSpPr>
            <p:spPr>
              <a:xfrm>
                <a:off x="5911683"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08" name="Freeform: Shape 307">
                <a:extLst>
                  <a:ext uri="{FF2B5EF4-FFF2-40B4-BE49-F238E27FC236}">
                    <a16:creationId xmlns:a16="http://schemas.microsoft.com/office/drawing/2014/main" id="{D6765D78-FD16-8432-73C1-321DA0DDDFC4}"/>
                  </a:ext>
                </a:extLst>
              </p:cNvPr>
              <p:cNvSpPr/>
              <p:nvPr/>
            </p:nvSpPr>
            <p:spPr>
              <a:xfrm>
                <a:off x="5970835"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09" name="Freeform: Shape 308">
                <a:extLst>
                  <a:ext uri="{FF2B5EF4-FFF2-40B4-BE49-F238E27FC236}">
                    <a16:creationId xmlns:a16="http://schemas.microsoft.com/office/drawing/2014/main" id="{50877D31-82DC-99A8-84E6-0F9926FCD9FA}"/>
                  </a:ext>
                </a:extLst>
              </p:cNvPr>
              <p:cNvSpPr/>
              <p:nvPr/>
            </p:nvSpPr>
            <p:spPr>
              <a:xfrm>
                <a:off x="6030082"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310" name="Freeform: Shape 309">
                <a:extLst>
                  <a:ext uri="{FF2B5EF4-FFF2-40B4-BE49-F238E27FC236}">
                    <a16:creationId xmlns:a16="http://schemas.microsoft.com/office/drawing/2014/main" id="{2EB496CE-64B6-A6C0-FA8F-3262DC4D2A71}"/>
                  </a:ext>
                </a:extLst>
              </p:cNvPr>
              <p:cNvSpPr/>
              <p:nvPr/>
            </p:nvSpPr>
            <p:spPr>
              <a:xfrm>
                <a:off x="6089231"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11" name="Freeform: Shape 310">
                <a:extLst>
                  <a:ext uri="{FF2B5EF4-FFF2-40B4-BE49-F238E27FC236}">
                    <a16:creationId xmlns:a16="http://schemas.microsoft.com/office/drawing/2014/main" id="{2AD63E7C-7ACA-F9A0-34D0-412FAD4ACC3D}"/>
                  </a:ext>
                </a:extLst>
              </p:cNvPr>
              <p:cNvSpPr/>
              <p:nvPr/>
            </p:nvSpPr>
            <p:spPr>
              <a:xfrm>
                <a:off x="6148476" y="3481374"/>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312" name="Freeform: Shape 311">
                <a:extLst>
                  <a:ext uri="{FF2B5EF4-FFF2-40B4-BE49-F238E27FC236}">
                    <a16:creationId xmlns:a16="http://schemas.microsoft.com/office/drawing/2014/main" id="{F4C2F592-F64A-86AB-C2BA-F45F1C884AC4}"/>
                  </a:ext>
                </a:extLst>
              </p:cNvPr>
              <p:cNvSpPr/>
              <p:nvPr/>
            </p:nvSpPr>
            <p:spPr>
              <a:xfrm>
                <a:off x="6207627"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313" name="Freeform: Shape 312">
                <a:extLst>
                  <a:ext uri="{FF2B5EF4-FFF2-40B4-BE49-F238E27FC236}">
                    <a16:creationId xmlns:a16="http://schemas.microsoft.com/office/drawing/2014/main" id="{CD4EB78E-2AF2-4309-4590-2C3EF07CE087}"/>
                  </a:ext>
                </a:extLst>
              </p:cNvPr>
              <p:cNvSpPr/>
              <p:nvPr/>
            </p:nvSpPr>
            <p:spPr>
              <a:xfrm>
                <a:off x="6266872" y="3481374"/>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endParaRPr lang="en-US" dirty="0"/>
              </a:p>
            </p:txBody>
          </p:sp>
          <p:sp>
            <p:nvSpPr>
              <p:cNvPr id="314" name="Freeform: Shape 313">
                <a:extLst>
                  <a:ext uri="{FF2B5EF4-FFF2-40B4-BE49-F238E27FC236}">
                    <a16:creationId xmlns:a16="http://schemas.microsoft.com/office/drawing/2014/main" id="{D0ED9FAF-0136-9A20-99BB-4B62C529CFC0}"/>
                  </a:ext>
                </a:extLst>
              </p:cNvPr>
              <p:cNvSpPr/>
              <p:nvPr/>
            </p:nvSpPr>
            <p:spPr>
              <a:xfrm>
                <a:off x="6326022"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315" name="Freeform: Shape 314">
                <a:extLst>
                  <a:ext uri="{FF2B5EF4-FFF2-40B4-BE49-F238E27FC236}">
                    <a16:creationId xmlns:a16="http://schemas.microsoft.com/office/drawing/2014/main" id="{871216B6-416F-8BBD-F4BA-480991DB7BBA}"/>
                  </a:ext>
                </a:extLst>
              </p:cNvPr>
              <p:cNvSpPr/>
              <p:nvPr/>
            </p:nvSpPr>
            <p:spPr>
              <a:xfrm>
                <a:off x="638526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endParaRPr lang="en-US" dirty="0"/>
              </a:p>
            </p:txBody>
          </p:sp>
          <p:sp>
            <p:nvSpPr>
              <p:cNvPr id="316" name="Freeform: Shape 315">
                <a:extLst>
                  <a:ext uri="{FF2B5EF4-FFF2-40B4-BE49-F238E27FC236}">
                    <a16:creationId xmlns:a16="http://schemas.microsoft.com/office/drawing/2014/main" id="{AB5EBEEB-60F8-A687-503A-8F2EE9186DFB}"/>
                  </a:ext>
                </a:extLst>
              </p:cNvPr>
              <p:cNvSpPr/>
              <p:nvPr/>
            </p:nvSpPr>
            <p:spPr>
              <a:xfrm>
                <a:off x="6444417" y="348137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317" name="Freeform: Shape 316">
                <a:extLst>
                  <a:ext uri="{FF2B5EF4-FFF2-40B4-BE49-F238E27FC236}">
                    <a16:creationId xmlns:a16="http://schemas.microsoft.com/office/drawing/2014/main" id="{94304356-3135-C546-C86B-CE4DC08661AE}"/>
                  </a:ext>
                </a:extLst>
              </p:cNvPr>
              <p:cNvSpPr/>
              <p:nvPr/>
            </p:nvSpPr>
            <p:spPr>
              <a:xfrm>
                <a:off x="6148476" y="354062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18" name="Freeform: Shape 317">
                <a:extLst>
                  <a:ext uri="{FF2B5EF4-FFF2-40B4-BE49-F238E27FC236}">
                    <a16:creationId xmlns:a16="http://schemas.microsoft.com/office/drawing/2014/main" id="{0FFF4CBB-4906-952B-1F65-146382ACC4C4}"/>
                  </a:ext>
                </a:extLst>
              </p:cNvPr>
              <p:cNvSpPr/>
              <p:nvPr/>
            </p:nvSpPr>
            <p:spPr>
              <a:xfrm>
                <a:off x="6207627" y="354062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19" name="Freeform: Shape 318">
                <a:extLst>
                  <a:ext uri="{FF2B5EF4-FFF2-40B4-BE49-F238E27FC236}">
                    <a16:creationId xmlns:a16="http://schemas.microsoft.com/office/drawing/2014/main" id="{50630076-F806-5A4D-55B3-CE2196102275}"/>
                  </a:ext>
                </a:extLst>
              </p:cNvPr>
              <p:cNvSpPr/>
              <p:nvPr/>
            </p:nvSpPr>
            <p:spPr>
              <a:xfrm>
                <a:off x="6266872" y="35406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320" name="Freeform: Shape 319">
                <a:extLst>
                  <a:ext uri="{FF2B5EF4-FFF2-40B4-BE49-F238E27FC236}">
                    <a16:creationId xmlns:a16="http://schemas.microsoft.com/office/drawing/2014/main" id="{77609C07-13FC-1067-A72D-B608461657B9}"/>
                  </a:ext>
                </a:extLst>
              </p:cNvPr>
              <p:cNvSpPr/>
              <p:nvPr/>
            </p:nvSpPr>
            <p:spPr>
              <a:xfrm>
                <a:off x="6326022" y="354062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21" name="Freeform: Shape 320">
                <a:extLst>
                  <a:ext uri="{FF2B5EF4-FFF2-40B4-BE49-F238E27FC236}">
                    <a16:creationId xmlns:a16="http://schemas.microsoft.com/office/drawing/2014/main" id="{159475D0-B99C-64C0-7D5A-A08B90D5A87C}"/>
                  </a:ext>
                </a:extLst>
              </p:cNvPr>
              <p:cNvSpPr/>
              <p:nvPr/>
            </p:nvSpPr>
            <p:spPr>
              <a:xfrm>
                <a:off x="6385268" y="35406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322" name="Freeform: Shape 321">
                <a:extLst>
                  <a:ext uri="{FF2B5EF4-FFF2-40B4-BE49-F238E27FC236}">
                    <a16:creationId xmlns:a16="http://schemas.microsoft.com/office/drawing/2014/main" id="{3FAA5D56-D821-9035-B4DA-5975BF6B520A}"/>
                  </a:ext>
                </a:extLst>
              </p:cNvPr>
              <p:cNvSpPr/>
              <p:nvPr/>
            </p:nvSpPr>
            <p:spPr>
              <a:xfrm>
                <a:off x="6444417" y="3540631"/>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323" name="Freeform: Shape 322">
                <a:extLst>
                  <a:ext uri="{FF2B5EF4-FFF2-40B4-BE49-F238E27FC236}">
                    <a16:creationId xmlns:a16="http://schemas.microsoft.com/office/drawing/2014/main" id="{05A329BF-DA8B-4943-E0DF-F8C86904A002}"/>
                  </a:ext>
                </a:extLst>
              </p:cNvPr>
              <p:cNvSpPr/>
              <p:nvPr/>
            </p:nvSpPr>
            <p:spPr>
              <a:xfrm>
                <a:off x="6148476" y="35997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24" name="Freeform: Shape 323">
                <a:extLst>
                  <a:ext uri="{FF2B5EF4-FFF2-40B4-BE49-F238E27FC236}">
                    <a16:creationId xmlns:a16="http://schemas.microsoft.com/office/drawing/2014/main" id="{759382F4-8206-DFF4-CD46-C08B7F2E0311}"/>
                  </a:ext>
                </a:extLst>
              </p:cNvPr>
              <p:cNvSpPr/>
              <p:nvPr/>
            </p:nvSpPr>
            <p:spPr>
              <a:xfrm>
                <a:off x="6207627"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25" name="Freeform: Shape 324">
                <a:extLst>
                  <a:ext uri="{FF2B5EF4-FFF2-40B4-BE49-F238E27FC236}">
                    <a16:creationId xmlns:a16="http://schemas.microsoft.com/office/drawing/2014/main" id="{8D83748F-6705-34B0-E42C-EBFE2231F061}"/>
                  </a:ext>
                </a:extLst>
              </p:cNvPr>
              <p:cNvSpPr/>
              <p:nvPr/>
            </p:nvSpPr>
            <p:spPr>
              <a:xfrm>
                <a:off x="6266872" y="35997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326" name="Freeform: Shape 325">
                <a:extLst>
                  <a:ext uri="{FF2B5EF4-FFF2-40B4-BE49-F238E27FC236}">
                    <a16:creationId xmlns:a16="http://schemas.microsoft.com/office/drawing/2014/main" id="{F8902546-8C65-D45B-46B4-879DDA128C2A}"/>
                  </a:ext>
                </a:extLst>
              </p:cNvPr>
              <p:cNvSpPr/>
              <p:nvPr/>
            </p:nvSpPr>
            <p:spPr>
              <a:xfrm>
                <a:off x="6326022"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27" name="Freeform: Shape 326">
                <a:extLst>
                  <a:ext uri="{FF2B5EF4-FFF2-40B4-BE49-F238E27FC236}">
                    <a16:creationId xmlns:a16="http://schemas.microsoft.com/office/drawing/2014/main" id="{28812A02-D5D0-3CD2-B6FB-DBDDF4624AC1}"/>
                  </a:ext>
                </a:extLst>
              </p:cNvPr>
              <p:cNvSpPr/>
              <p:nvPr/>
            </p:nvSpPr>
            <p:spPr>
              <a:xfrm>
                <a:off x="6385268" y="35997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328" name="Freeform: Shape 327">
                <a:extLst>
                  <a:ext uri="{FF2B5EF4-FFF2-40B4-BE49-F238E27FC236}">
                    <a16:creationId xmlns:a16="http://schemas.microsoft.com/office/drawing/2014/main" id="{AEB255B7-D229-A465-7EE0-AD1293B7EE3B}"/>
                  </a:ext>
                </a:extLst>
              </p:cNvPr>
              <p:cNvSpPr/>
              <p:nvPr/>
            </p:nvSpPr>
            <p:spPr>
              <a:xfrm>
                <a:off x="6444417" y="359978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29" name="Freeform: Shape 328">
                <a:extLst>
                  <a:ext uri="{FF2B5EF4-FFF2-40B4-BE49-F238E27FC236}">
                    <a16:creationId xmlns:a16="http://schemas.microsoft.com/office/drawing/2014/main" id="{F635434C-5254-06AF-BC12-E988C45E7A84}"/>
                  </a:ext>
                </a:extLst>
              </p:cNvPr>
              <p:cNvSpPr/>
              <p:nvPr/>
            </p:nvSpPr>
            <p:spPr>
              <a:xfrm>
                <a:off x="6148476" y="365902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30" name="Freeform: Shape 329">
                <a:extLst>
                  <a:ext uri="{FF2B5EF4-FFF2-40B4-BE49-F238E27FC236}">
                    <a16:creationId xmlns:a16="http://schemas.microsoft.com/office/drawing/2014/main" id="{A4FF0966-30EB-9372-5FEF-41DFCCC4604A}"/>
                  </a:ext>
                </a:extLst>
              </p:cNvPr>
              <p:cNvSpPr/>
              <p:nvPr/>
            </p:nvSpPr>
            <p:spPr>
              <a:xfrm>
                <a:off x="620762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31" name="Freeform: Shape 330">
                <a:extLst>
                  <a:ext uri="{FF2B5EF4-FFF2-40B4-BE49-F238E27FC236}">
                    <a16:creationId xmlns:a16="http://schemas.microsoft.com/office/drawing/2014/main" id="{72ECBD8C-58A7-4A0A-BED4-3CBE397BA39A}"/>
                  </a:ext>
                </a:extLst>
              </p:cNvPr>
              <p:cNvSpPr/>
              <p:nvPr/>
            </p:nvSpPr>
            <p:spPr>
              <a:xfrm>
                <a:off x="6266872" y="36590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332" name="Freeform: Shape 331">
                <a:extLst>
                  <a:ext uri="{FF2B5EF4-FFF2-40B4-BE49-F238E27FC236}">
                    <a16:creationId xmlns:a16="http://schemas.microsoft.com/office/drawing/2014/main" id="{362E7383-5D0F-511B-1B94-66E8C0047039}"/>
                  </a:ext>
                </a:extLst>
              </p:cNvPr>
              <p:cNvSpPr/>
              <p:nvPr/>
            </p:nvSpPr>
            <p:spPr>
              <a:xfrm>
                <a:off x="6326022"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33" name="Freeform: Shape 332">
                <a:extLst>
                  <a:ext uri="{FF2B5EF4-FFF2-40B4-BE49-F238E27FC236}">
                    <a16:creationId xmlns:a16="http://schemas.microsoft.com/office/drawing/2014/main" id="{E332CB81-CFF8-E1FC-8F53-C30F4806BEDC}"/>
                  </a:ext>
                </a:extLst>
              </p:cNvPr>
              <p:cNvSpPr/>
              <p:nvPr/>
            </p:nvSpPr>
            <p:spPr>
              <a:xfrm>
                <a:off x="6385268"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334" name="Freeform: Shape 333">
                <a:extLst>
                  <a:ext uri="{FF2B5EF4-FFF2-40B4-BE49-F238E27FC236}">
                    <a16:creationId xmlns:a16="http://schemas.microsoft.com/office/drawing/2014/main" id="{DD6FE997-C91D-AAC6-B6DB-A5F6A2D0A693}"/>
                  </a:ext>
                </a:extLst>
              </p:cNvPr>
              <p:cNvSpPr/>
              <p:nvPr/>
            </p:nvSpPr>
            <p:spPr>
              <a:xfrm>
                <a:off x="644441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35" name="Freeform: Shape 334">
                <a:extLst>
                  <a:ext uri="{FF2B5EF4-FFF2-40B4-BE49-F238E27FC236}">
                    <a16:creationId xmlns:a16="http://schemas.microsoft.com/office/drawing/2014/main" id="{FB320B63-8C7F-07CA-5F06-8A5783414D76}"/>
                  </a:ext>
                </a:extLst>
              </p:cNvPr>
              <p:cNvSpPr/>
              <p:nvPr/>
            </p:nvSpPr>
            <p:spPr>
              <a:xfrm>
                <a:off x="6148476" y="371817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36" name="Freeform: Shape 335">
                <a:extLst>
                  <a:ext uri="{FF2B5EF4-FFF2-40B4-BE49-F238E27FC236}">
                    <a16:creationId xmlns:a16="http://schemas.microsoft.com/office/drawing/2014/main" id="{6F330983-FA0F-50A3-EECA-065618FE3803}"/>
                  </a:ext>
                </a:extLst>
              </p:cNvPr>
              <p:cNvSpPr/>
              <p:nvPr/>
            </p:nvSpPr>
            <p:spPr>
              <a:xfrm>
                <a:off x="6207627"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37" name="Freeform: Shape 336">
                <a:extLst>
                  <a:ext uri="{FF2B5EF4-FFF2-40B4-BE49-F238E27FC236}">
                    <a16:creationId xmlns:a16="http://schemas.microsoft.com/office/drawing/2014/main" id="{01EEACD8-0A32-5E55-2991-1FC08C5CC733}"/>
                  </a:ext>
                </a:extLst>
              </p:cNvPr>
              <p:cNvSpPr/>
              <p:nvPr/>
            </p:nvSpPr>
            <p:spPr>
              <a:xfrm>
                <a:off x="6266872" y="371817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338" name="Freeform: Shape 337">
                <a:extLst>
                  <a:ext uri="{FF2B5EF4-FFF2-40B4-BE49-F238E27FC236}">
                    <a16:creationId xmlns:a16="http://schemas.microsoft.com/office/drawing/2014/main" id="{828AD89E-2D46-94BA-27C5-5290F1A3B231}"/>
                  </a:ext>
                </a:extLst>
              </p:cNvPr>
              <p:cNvSpPr/>
              <p:nvPr/>
            </p:nvSpPr>
            <p:spPr>
              <a:xfrm>
                <a:off x="6326022"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39" name="Freeform: Shape 338">
                <a:extLst>
                  <a:ext uri="{FF2B5EF4-FFF2-40B4-BE49-F238E27FC236}">
                    <a16:creationId xmlns:a16="http://schemas.microsoft.com/office/drawing/2014/main" id="{156670DB-6F64-34B1-DA05-CD07F522E920}"/>
                  </a:ext>
                </a:extLst>
              </p:cNvPr>
              <p:cNvSpPr/>
              <p:nvPr/>
            </p:nvSpPr>
            <p:spPr>
              <a:xfrm>
                <a:off x="6385268" y="371817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340" name="Freeform: Shape 339">
                <a:extLst>
                  <a:ext uri="{FF2B5EF4-FFF2-40B4-BE49-F238E27FC236}">
                    <a16:creationId xmlns:a16="http://schemas.microsoft.com/office/drawing/2014/main" id="{D644F5BE-6808-4D7A-3778-7D6D3BD2AF6E}"/>
                  </a:ext>
                </a:extLst>
              </p:cNvPr>
              <p:cNvSpPr/>
              <p:nvPr/>
            </p:nvSpPr>
            <p:spPr>
              <a:xfrm>
                <a:off x="6444417" y="371817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41" name="Freeform: Shape 340">
                <a:extLst>
                  <a:ext uri="{FF2B5EF4-FFF2-40B4-BE49-F238E27FC236}">
                    <a16:creationId xmlns:a16="http://schemas.microsoft.com/office/drawing/2014/main" id="{A6EF28A5-629E-A238-E091-7F21C30F39A7}"/>
                  </a:ext>
                </a:extLst>
              </p:cNvPr>
              <p:cNvSpPr/>
              <p:nvPr/>
            </p:nvSpPr>
            <p:spPr>
              <a:xfrm>
                <a:off x="6148472" y="377741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42" name="Freeform: Shape 341">
                <a:extLst>
                  <a:ext uri="{FF2B5EF4-FFF2-40B4-BE49-F238E27FC236}">
                    <a16:creationId xmlns:a16="http://schemas.microsoft.com/office/drawing/2014/main" id="{3F2B73CF-3E91-F657-0D5E-902A554BB1F6}"/>
                  </a:ext>
                </a:extLst>
              </p:cNvPr>
              <p:cNvSpPr/>
              <p:nvPr/>
            </p:nvSpPr>
            <p:spPr>
              <a:xfrm>
                <a:off x="6207622" y="377741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43" name="Freeform: Shape 342">
                <a:extLst>
                  <a:ext uri="{FF2B5EF4-FFF2-40B4-BE49-F238E27FC236}">
                    <a16:creationId xmlns:a16="http://schemas.microsoft.com/office/drawing/2014/main" id="{D2F85F23-DB42-2762-E81B-35E5E73F0B1F}"/>
                  </a:ext>
                </a:extLst>
              </p:cNvPr>
              <p:cNvSpPr/>
              <p:nvPr/>
            </p:nvSpPr>
            <p:spPr>
              <a:xfrm>
                <a:off x="6266868" y="3777419"/>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344" name="Freeform: Shape 343">
                <a:extLst>
                  <a:ext uri="{FF2B5EF4-FFF2-40B4-BE49-F238E27FC236}">
                    <a16:creationId xmlns:a16="http://schemas.microsoft.com/office/drawing/2014/main" id="{4FBC0C0D-B68E-934B-555C-B0A8A70B79BA}"/>
                  </a:ext>
                </a:extLst>
              </p:cNvPr>
              <p:cNvSpPr/>
              <p:nvPr/>
            </p:nvSpPr>
            <p:spPr>
              <a:xfrm>
                <a:off x="6326024" y="3777383"/>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45" name="Freeform: Shape 344">
                <a:extLst>
                  <a:ext uri="{FF2B5EF4-FFF2-40B4-BE49-F238E27FC236}">
                    <a16:creationId xmlns:a16="http://schemas.microsoft.com/office/drawing/2014/main" id="{5AEAA012-971B-613A-8E12-6F04A882EC4D}"/>
                  </a:ext>
                </a:extLst>
              </p:cNvPr>
              <p:cNvSpPr/>
              <p:nvPr/>
            </p:nvSpPr>
            <p:spPr>
              <a:xfrm>
                <a:off x="6385287" y="37774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346" name="Freeform: Shape 345">
                <a:extLst>
                  <a:ext uri="{FF2B5EF4-FFF2-40B4-BE49-F238E27FC236}">
                    <a16:creationId xmlns:a16="http://schemas.microsoft.com/office/drawing/2014/main" id="{277DFFED-8C4A-6F9C-DD21-6C63C92E14B4}"/>
                  </a:ext>
                </a:extLst>
              </p:cNvPr>
              <p:cNvSpPr/>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grpSp>
        <p:grpSp>
          <p:nvGrpSpPr>
            <p:cNvPr id="7" name="Graphic 4">
              <a:extLst>
                <a:ext uri="{FF2B5EF4-FFF2-40B4-BE49-F238E27FC236}">
                  <a16:creationId xmlns:a16="http://schemas.microsoft.com/office/drawing/2014/main" id="{BD29602D-C592-719E-ECB4-D5517B242937}"/>
                </a:ext>
              </a:extLst>
            </p:cNvPr>
            <p:cNvGrpSpPr/>
            <p:nvPr/>
          </p:nvGrpSpPr>
          <p:grpSpPr>
            <a:xfrm>
              <a:off x="10154386" y="4452483"/>
              <a:ext cx="1443404" cy="1443418"/>
              <a:chOff x="5734037" y="3067039"/>
              <a:chExt cx="724483" cy="724489"/>
            </a:xfrm>
            <a:grpFill/>
          </p:grpSpPr>
          <p:sp>
            <p:nvSpPr>
              <p:cNvPr id="8" name="Freeform: Shape 7">
                <a:extLst>
                  <a:ext uri="{FF2B5EF4-FFF2-40B4-BE49-F238E27FC236}">
                    <a16:creationId xmlns:a16="http://schemas.microsoft.com/office/drawing/2014/main" id="{652AC799-8093-2681-AF09-C0000C2004EA}"/>
                  </a:ext>
                </a:extLst>
              </p:cNvPr>
              <p:cNvSpPr/>
              <p:nvPr/>
            </p:nvSpPr>
            <p:spPr>
              <a:xfrm>
                <a:off x="5734038" y="3067039"/>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9" name="Freeform: Shape 8">
                <a:extLst>
                  <a:ext uri="{FF2B5EF4-FFF2-40B4-BE49-F238E27FC236}">
                    <a16:creationId xmlns:a16="http://schemas.microsoft.com/office/drawing/2014/main" id="{826A90A2-66E3-9034-8304-7357F62BD341}"/>
                  </a:ext>
                </a:extLst>
              </p:cNvPr>
              <p:cNvSpPr/>
              <p:nvPr/>
            </p:nvSpPr>
            <p:spPr>
              <a:xfrm>
                <a:off x="5793283"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1" name="Freeform: Shape 10">
                <a:extLst>
                  <a:ext uri="{FF2B5EF4-FFF2-40B4-BE49-F238E27FC236}">
                    <a16:creationId xmlns:a16="http://schemas.microsoft.com/office/drawing/2014/main" id="{E12FD1C5-72D4-3531-8946-D86C8D0E3F75}"/>
                  </a:ext>
                </a:extLst>
              </p:cNvPr>
              <p:cNvSpPr/>
              <p:nvPr/>
            </p:nvSpPr>
            <p:spPr>
              <a:xfrm>
                <a:off x="5852433"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2" name="Freeform: Shape 11">
                <a:extLst>
                  <a:ext uri="{FF2B5EF4-FFF2-40B4-BE49-F238E27FC236}">
                    <a16:creationId xmlns:a16="http://schemas.microsoft.com/office/drawing/2014/main" id="{203B5DF9-ADDF-9BA4-E848-238394CDA847}"/>
                  </a:ext>
                </a:extLst>
              </p:cNvPr>
              <p:cNvSpPr/>
              <p:nvPr/>
            </p:nvSpPr>
            <p:spPr>
              <a:xfrm>
                <a:off x="591167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3" name="Freeform: Shape 12">
                <a:extLst>
                  <a:ext uri="{FF2B5EF4-FFF2-40B4-BE49-F238E27FC236}">
                    <a16:creationId xmlns:a16="http://schemas.microsoft.com/office/drawing/2014/main" id="{E1E17980-20A6-1B33-21B8-8F574DD069CB}"/>
                  </a:ext>
                </a:extLst>
              </p:cNvPr>
              <p:cNvSpPr/>
              <p:nvPr/>
            </p:nvSpPr>
            <p:spPr>
              <a:xfrm>
                <a:off x="597082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4" name="Freeform: Shape 13">
                <a:extLst>
                  <a:ext uri="{FF2B5EF4-FFF2-40B4-BE49-F238E27FC236}">
                    <a16:creationId xmlns:a16="http://schemas.microsoft.com/office/drawing/2014/main" id="{305B99D0-6C53-5FDE-4C0B-64DB1BB7ECFC}"/>
                  </a:ext>
                </a:extLst>
              </p:cNvPr>
              <p:cNvSpPr/>
              <p:nvPr/>
            </p:nvSpPr>
            <p:spPr>
              <a:xfrm>
                <a:off x="6030074"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5" name="Freeform: Shape 14">
                <a:extLst>
                  <a:ext uri="{FF2B5EF4-FFF2-40B4-BE49-F238E27FC236}">
                    <a16:creationId xmlns:a16="http://schemas.microsoft.com/office/drawing/2014/main" id="{EA33388F-0D2D-AB11-79CC-5A37822A4780}"/>
                  </a:ext>
                </a:extLst>
              </p:cNvPr>
              <p:cNvSpPr/>
              <p:nvPr/>
            </p:nvSpPr>
            <p:spPr>
              <a:xfrm>
                <a:off x="608922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6" name="Freeform: Shape 15">
                <a:extLst>
                  <a:ext uri="{FF2B5EF4-FFF2-40B4-BE49-F238E27FC236}">
                    <a16:creationId xmlns:a16="http://schemas.microsoft.com/office/drawing/2014/main" id="{8D7F2713-D8B7-12FE-1605-3BE9D3F9909D}"/>
                  </a:ext>
                </a:extLst>
              </p:cNvPr>
              <p:cNvSpPr/>
              <p:nvPr/>
            </p:nvSpPr>
            <p:spPr>
              <a:xfrm>
                <a:off x="5734038" y="312628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17" name="Freeform: Shape 16">
                <a:extLst>
                  <a:ext uri="{FF2B5EF4-FFF2-40B4-BE49-F238E27FC236}">
                    <a16:creationId xmlns:a16="http://schemas.microsoft.com/office/drawing/2014/main" id="{F54D8D9C-EF91-E467-5692-6D44355D2C85}"/>
                  </a:ext>
                </a:extLst>
              </p:cNvPr>
              <p:cNvSpPr/>
              <p:nvPr/>
            </p:nvSpPr>
            <p:spPr>
              <a:xfrm>
                <a:off x="5793283" y="312628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8" name="Freeform: Shape 17">
                <a:extLst>
                  <a:ext uri="{FF2B5EF4-FFF2-40B4-BE49-F238E27FC236}">
                    <a16:creationId xmlns:a16="http://schemas.microsoft.com/office/drawing/2014/main" id="{C9F95FA5-2F28-3E6B-734D-3D2FE310055E}"/>
                  </a:ext>
                </a:extLst>
              </p:cNvPr>
              <p:cNvSpPr/>
              <p:nvPr/>
            </p:nvSpPr>
            <p:spPr>
              <a:xfrm>
                <a:off x="5852433"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9" name="Freeform: Shape 18">
                <a:extLst>
                  <a:ext uri="{FF2B5EF4-FFF2-40B4-BE49-F238E27FC236}">
                    <a16:creationId xmlns:a16="http://schemas.microsoft.com/office/drawing/2014/main" id="{5F436542-74EA-605D-63EA-3C9563023C56}"/>
                  </a:ext>
                </a:extLst>
              </p:cNvPr>
              <p:cNvSpPr/>
              <p:nvPr/>
            </p:nvSpPr>
            <p:spPr>
              <a:xfrm>
                <a:off x="591167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0" name="Freeform: Shape 19">
                <a:extLst>
                  <a:ext uri="{FF2B5EF4-FFF2-40B4-BE49-F238E27FC236}">
                    <a16:creationId xmlns:a16="http://schemas.microsoft.com/office/drawing/2014/main" id="{ED393093-0CAE-11E9-4A33-DE99B0D69C58}"/>
                  </a:ext>
                </a:extLst>
              </p:cNvPr>
              <p:cNvSpPr/>
              <p:nvPr/>
            </p:nvSpPr>
            <p:spPr>
              <a:xfrm>
                <a:off x="597082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1" name="Freeform: Shape 20">
                <a:extLst>
                  <a:ext uri="{FF2B5EF4-FFF2-40B4-BE49-F238E27FC236}">
                    <a16:creationId xmlns:a16="http://schemas.microsoft.com/office/drawing/2014/main" id="{B424B97D-6A9D-E04B-044C-F65F708E70B3}"/>
                  </a:ext>
                </a:extLst>
              </p:cNvPr>
              <p:cNvSpPr/>
              <p:nvPr/>
            </p:nvSpPr>
            <p:spPr>
              <a:xfrm>
                <a:off x="6030073" y="312628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22" name="Freeform: Shape 21">
                <a:extLst>
                  <a:ext uri="{FF2B5EF4-FFF2-40B4-BE49-F238E27FC236}">
                    <a16:creationId xmlns:a16="http://schemas.microsoft.com/office/drawing/2014/main" id="{991A07AF-F786-E553-C205-1714EE1DFDFF}"/>
                  </a:ext>
                </a:extLst>
              </p:cNvPr>
              <p:cNvSpPr/>
              <p:nvPr/>
            </p:nvSpPr>
            <p:spPr>
              <a:xfrm>
                <a:off x="6089224"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3" name="Freeform: Shape 22">
                <a:extLst>
                  <a:ext uri="{FF2B5EF4-FFF2-40B4-BE49-F238E27FC236}">
                    <a16:creationId xmlns:a16="http://schemas.microsoft.com/office/drawing/2014/main" id="{0F604E41-1577-9290-83E5-315E78DA690C}"/>
                  </a:ext>
                </a:extLst>
              </p:cNvPr>
              <p:cNvSpPr/>
              <p:nvPr/>
            </p:nvSpPr>
            <p:spPr>
              <a:xfrm>
                <a:off x="5734038" y="318543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24" name="Freeform: Shape 23">
                <a:extLst>
                  <a:ext uri="{FF2B5EF4-FFF2-40B4-BE49-F238E27FC236}">
                    <a16:creationId xmlns:a16="http://schemas.microsoft.com/office/drawing/2014/main" id="{3B101149-582F-6B1F-E012-CDF6CB4DA59C}"/>
                  </a:ext>
                </a:extLst>
              </p:cNvPr>
              <p:cNvSpPr/>
              <p:nvPr/>
            </p:nvSpPr>
            <p:spPr>
              <a:xfrm>
                <a:off x="5793283"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25" name="Freeform: Shape 24">
                <a:extLst>
                  <a:ext uri="{FF2B5EF4-FFF2-40B4-BE49-F238E27FC236}">
                    <a16:creationId xmlns:a16="http://schemas.microsoft.com/office/drawing/2014/main" id="{9EFC13E2-F8AB-F8FD-01E4-9ECEB03761C8}"/>
                  </a:ext>
                </a:extLst>
              </p:cNvPr>
              <p:cNvSpPr/>
              <p:nvPr/>
            </p:nvSpPr>
            <p:spPr>
              <a:xfrm>
                <a:off x="5852433"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6" name="Freeform: Shape 25">
                <a:extLst>
                  <a:ext uri="{FF2B5EF4-FFF2-40B4-BE49-F238E27FC236}">
                    <a16:creationId xmlns:a16="http://schemas.microsoft.com/office/drawing/2014/main" id="{7229778F-88A2-CAD0-17A9-251A7C6680B0}"/>
                  </a:ext>
                </a:extLst>
              </p:cNvPr>
              <p:cNvSpPr/>
              <p:nvPr/>
            </p:nvSpPr>
            <p:spPr>
              <a:xfrm>
                <a:off x="591167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7" name="Freeform: Shape 26">
                <a:extLst>
                  <a:ext uri="{FF2B5EF4-FFF2-40B4-BE49-F238E27FC236}">
                    <a16:creationId xmlns:a16="http://schemas.microsoft.com/office/drawing/2014/main" id="{144FC54F-221E-4F8D-F939-E5D95DA67E81}"/>
                  </a:ext>
                </a:extLst>
              </p:cNvPr>
              <p:cNvSpPr/>
              <p:nvPr/>
            </p:nvSpPr>
            <p:spPr>
              <a:xfrm>
                <a:off x="597082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8" name="Freeform: Shape 27">
                <a:extLst>
                  <a:ext uri="{FF2B5EF4-FFF2-40B4-BE49-F238E27FC236}">
                    <a16:creationId xmlns:a16="http://schemas.microsoft.com/office/drawing/2014/main" id="{86C29C05-4715-F882-04FF-294DBBEDC28D}"/>
                  </a:ext>
                </a:extLst>
              </p:cNvPr>
              <p:cNvSpPr/>
              <p:nvPr/>
            </p:nvSpPr>
            <p:spPr>
              <a:xfrm>
                <a:off x="6030074"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29" name="Freeform: Shape 28">
                <a:extLst>
                  <a:ext uri="{FF2B5EF4-FFF2-40B4-BE49-F238E27FC236}">
                    <a16:creationId xmlns:a16="http://schemas.microsoft.com/office/drawing/2014/main" id="{AA7E8941-2161-4375-3C0B-D9EA6347A701}"/>
                  </a:ext>
                </a:extLst>
              </p:cNvPr>
              <p:cNvSpPr/>
              <p:nvPr/>
            </p:nvSpPr>
            <p:spPr>
              <a:xfrm>
                <a:off x="6089224"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0" name="Freeform: Shape 29">
                <a:extLst>
                  <a:ext uri="{FF2B5EF4-FFF2-40B4-BE49-F238E27FC236}">
                    <a16:creationId xmlns:a16="http://schemas.microsoft.com/office/drawing/2014/main" id="{C49D24C9-5D96-B3E5-ABCB-D47DCBD12EBD}"/>
                  </a:ext>
                </a:extLst>
              </p:cNvPr>
              <p:cNvSpPr/>
              <p:nvPr/>
            </p:nvSpPr>
            <p:spPr>
              <a:xfrm>
                <a:off x="5734038" y="324467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D2971637-D12B-3C43-3140-641D1E4344A0}"/>
                  </a:ext>
                </a:extLst>
              </p:cNvPr>
              <p:cNvSpPr/>
              <p:nvPr/>
            </p:nvSpPr>
            <p:spPr>
              <a:xfrm>
                <a:off x="5793283" y="3244677"/>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7002C811-8ACF-AE4E-9B1E-4ED693ED5A04}"/>
                  </a:ext>
                </a:extLst>
              </p:cNvPr>
              <p:cNvSpPr/>
              <p:nvPr/>
            </p:nvSpPr>
            <p:spPr>
              <a:xfrm>
                <a:off x="5852433"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3" name="Freeform: Shape 32">
                <a:extLst>
                  <a:ext uri="{FF2B5EF4-FFF2-40B4-BE49-F238E27FC236}">
                    <a16:creationId xmlns:a16="http://schemas.microsoft.com/office/drawing/2014/main" id="{D1A2D372-2098-98BE-0C24-39F23493A51F}"/>
                  </a:ext>
                </a:extLst>
              </p:cNvPr>
              <p:cNvSpPr/>
              <p:nvPr/>
            </p:nvSpPr>
            <p:spPr>
              <a:xfrm>
                <a:off x="591167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F8F0EE45-43E6-463E-847D-D2F7019B5AC8}"/>
                  </a:ext>
                </a:extLst>
              </p:cNvPr>
              <p:cNvSpPr/>
              <p:nvPr/>
            </p:nvSpPr>
            <p:spPr>
              <a:xfrm>
                <a:off x="597082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BFE8021C-5D0D-589C-F406-8CD4A143E261}"/>
                  </a:ext>
                </a:extLst>
              </p:cNvPr>
              <p:cNvSpPr/>
              <p:nvPr/>
            </p:nvSpPr>
            <p:spPr>
              <a:xfrm>
                <a:off x="6030073" y="324467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6" name="Freeform: Shape 35">
                <a:extLst>
                  <a:ext uri="{FF2B5EF4-FFF2-40B4-BE49-F238E27FC236}">
                    <a16:creationId xmlns:a16="http://schemas.microsoft.com/office/drawing/2014/main" id="{87E2AC3C-D8A0-1DD9-13B6-8382F3D3EBD5}"/>
                  </a:ext>
                </a:extLst>
              </p:cNvPr>
              <p:cNvSpPr/>
              <p:nvPr/>
            </p:nvSpPr>
            <p:spPr>
              <a:xfrm>
                <a:off x="6089224"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7" name="Freeform: Shape 36">
                <a:extLst>
                  <a:ext uri="{FF2B5EF4-FFF2-40B4-BE49-F238E27FC236}">
                    <a16:creationId xmlns:a16="http://schemas.microsoft.com/office/drawing/2014/main" id="{D026918F-272B-01ED-F7A3-5CA12BBD8BEB}"/>
                  </a:ext>
                </a:extLst>
              </p:cNvPr>
              <p:cNvSpPr/>
              <p:nvPr/>
            </p:nvSpPr>
            <p:spPr>
              <a:xfrm>
                <a:off x="5734038" y="330382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38" name="Freeform: Shape 37">
                <a:extLst>
                  <a:ext uri="{FF2B5EF4-FFF2-40B4-BE49-F238E27FC236}">
                    <a16:creationId xmlns:a16="http://schemas.microsoft.com/office/drawing/2014/main" id="{2930F478-1203-B743-2C72-26867FF4E425}"/>
                  </a:ext>
                </a:extLst>
              </p:cNvPr>
              <p:cNvSpPr/>
              <p:nvPr/>
            </p:nvSpPr>
            <p:spPr>
              <a:xfrm>
                <a:off x="5793283"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9" name="Freeform: Shape 38">
                <a:extLst>
                  <a:ext uri="{FF2B5EF4-FFF2-40B4-BE49-F238E27FC236}">
                    <a16:creationId xmlns:a16="http://schemas.microsoft.com/office/drawing/2014/main" id="{0602F8A3-C35C-11D1-D254-98E9049B8CF5}"/>
                  </a:ext>
                </a:extLst>
              </p:cNvPr>
              <p:cNvSpPr/>
              <p:nvPr/>
            </p:nvSpPr>
            <p:spPr>
              <a:xfrm>
                <a:off x="5852433"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0" name="Freeform: Shape 39">
                <a:extLst>
                  <a:ext uri="{FF2B5EF4-FFF2-40B4-BE49-F238E27FC236}">
                    <a16:creationId xmlns:a16="http://schemas.microsoft.com/office/drawing/2014/main" id="{FDCA1A2E-42E4-54DD-506C-A37C784ACA7D}"/>
                  </a:ext>
                </a:extLst>
              </p:cNvPr>
              <p:cNvSpPr/>
              <p:nvPr/>
            </p:nvSpPr>
            <p:spPr>
              <a:xfrm>
                <a:off x="591167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1" name="Freeform: Shape 40">
                <a:extLst>
                  <a:ext uri="{FF2B5EF4-FFF2-40B4-BE49-F238E27FC236}">
                    <a16:creationId xmlns:a16="http://schemas.microsoft.com/office/drawing/2014/main" id="{6ADA8ED6-B6B9-B87A-1541-B1635AEFDE8C}"/>
                  </a:ext>
                </a:extLst>
              </p:cNvPr>
              <p:cNvSpPr/>
              <p:nvPr/>
            </p:nvSpPr>
            <p:spPr>
              <a:xfrm>
                <a:off x="597082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2" name="Freeform: Shape 41">
                <a:extLst>
                  <a:ext uri="{FF2B5EF4-FFF2-40B4-BE49-F238E27FC236}">
                    <a16:creationId xmlns:a16="http://schemas.microsoft.com/office/drawing/2014/main" id="{5CA6733F-E2E0-07A7-FEFC-75F0409B038A}"/>
                  </a:ext>
                </a:extLst>
              </p:cNvPr>
              <p:cNvSpPr/>
              <p:nvPr/>
            </p:nvSpPr>
            <p:spPr>
              <a:xfrm>
                <a:off x="6030073" y="330382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3" name="Freeform: Shape 42">
                <a:extLst>
                  <a:ext uri="{FF2B5EF4-FFF2-40B4-BE49-F238E27FC236}">
                    <a16:creationId xmlns:a16="http://schemas.microsoft.com/office/drawing/2014/main" id="{DCE7426F-BA77-B1A1-DA78-D0D143FC1AFC}"/>
                  </a:ext>
                </a:extLst>
              </p:cNvPr>
              <p:cNvSpPr/>
              <p:nvPr/>
            </p:nvSpPr>
            <p:spPr>
              <a:xfrm>
                <a:off x="608922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4" name="Freeform: Shape 43">
                <a:extLst>
                  <a:ext uri="{FF2B5EF4-FFF2-40B4-BE49-F238E27FC236}">
                    <a16:creationId xmlns:a16="http://schemas.microsoft.com/office/drawing/2014/main" id="{01D5F8C8-5EF6-B8E0-BAA5-3B57F29923E0}"/>
                  </a:ext>
                </a:extLst>
              </p:cNvPr>
              <p:cNvSpPr/>
              <p:nvPr/>
            </p:nvSpPr>
            <p:spPr>
              <a:xfrm>
                <a:off x="5734038" y="3363074"/>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45" name="Freeform: Shape 44">
                <a:extLst>
                  <a:ext uri="{FF2B5EF4-FFF2-40B4-BE49-F238E27FC236}">
                    <a16:creationId xmlns:a16="http://schemas.microsoft.com/office/drawing/2014/main" id="{8B0B139D-E994-AD0E-72EA-2FE379E521F1}"/>
                  </a:ext>
                </a:extLst>
              </p:cNvPr>
              <p:cNvSpPr/>
              <p:nvPr/>
            </p:nvSpPr>
            <p:spPr>
              <a:xfrm>
                <a:off x="5793283"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6" name="Freeform: Shape 45">
                <a:extLst>
                  <a:ext uri="{FF2B5EF4-FFF2-40B4-BE49-F238E27FC236}">
                    <a16:creationId xmlns:a16="http://schemas.microsoft.com/office/drawing/2014/main" id="{FAF8BDA7-6F1C-E4F6-C76B-653907741EBA}"/>
                  </a:ext>
                </a:extLst>
              </p:cNvPr>
              <p:cNvSpPr/>
              <p:nvPr/>
            </p:nvSpPr>
            <p:spPr>
              <a:xfrm>
                <a:off x="5852433"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7" name="Freeform: Shape 46">
                <a:extLst>
                  <a:ext uri="{FF2B5EF4-FFF2-40B4-BE49-F238E27FC236}">
                    <a16:creationId xmlns:a16="http://schemas.microsoft.com/office/drawing/2014/main" id="{AC7DDFBE-49E4-4C28-C47C-7806BA5DF149}"/>
                  </a:ext>
                </a:extLst>
              </p:cNvPr>
              <p:cNvSpPr/>
              <p:nvPr/>
            </p:nvSpPr>
            <p:spPr>
              <a:xfrm>
                <a:off x="591167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8" name="Freeform: Shape 47">
                <a:extLst>
                  <a:ext uri="{FF2B5EF4-FFF2-40B4-BE49-F238E27FC236}">
                    <a16:creationId xmlns:a16="http://schemas.microsoft.com/office/drawing/2014/main" id="{39E745E2-6CFB-8CF9-2DD1-17AEA6CC8363}"/>
                  </a:ext>
                </a:extLst>
              </p:cNvPr>
              <p:cNvSpPr/>
              <p:nvPr/>
            </p:nvSpPr>
            <p:spPr>
              <a:xfrm>
                <a:off x="597082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9" name="Freeform: Shape 48">
                <a:extLst>
                  <a:ext uri="{FF2B5EF4-FFF2-40B4-BE49-F238E27FC236}">
                    <a16:creationId xmlns:a16="http://schemas.microsoft.com/office/drawing/2014/main" id="{037C4EEC-F918-DCBC-8536-69DB457E105E}"/>
                  </a:ext>
                </a:extLst>
              </p:cNvPr>
              <p:cNvSpPr/>
              <p:nvPr/>
            </p:nvSpPr>
            <p:spPr>
              <a:xfrm>
                <a:off x="6030073" y="3363074"/>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2DB713EE-181E-A687-F2E2-CF0C093F6099}"/>
                  </a:ext>
                </a:extLst>
              </p:cNvPr>
              <p:cNvSpPr/>
              <p:nvPr/>
            </p:nvSpPr>
            <p:spPr>
              <a:xfrm>
                <a:off x="608922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008C0347-DE21-D49C-E6E7-8025DF3460B5}"/>
                  </a:ext>
                </a:extLst>
              </p:cNvPr>
              <p:cNvSpPr/>
              <p:nvPr/>
            </p:nvSpPr>
            <p:spPr>
              <a:xfrm>
                <a:off x="5734038" y="34222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ADD01237-5423-B263-14BD-7DD3D81BD410}"/>
                  </a:ext>
                </a:extLst>
              </p:cNvPr>
              <p:cNvSpPr/>
              <p:nvPr/>
            </p:nvSpPr>
            <p:spPr>
              <a:xfrm>
                <a:off x="5793283"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0174A8CC-ED4E-D378-E3C8-1BC03261534D}"/>
                  </a:ext>
                </a:extLst>
              </p:cNvPr>
              <p:cNvSpPr/>
              <p:nvPr/>
            </p:nvSpPr>
            <p:spPr>
              <a:xfrm>
                <a:off x="5852433"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3E96A86D-0D80-D58E-8009-DF37A91A0A92}"/>
                  </a:ext>
                </a:extLst>
              </p:cNvPr>
              <p:cNvSpPr/>
              <p:nvPr/>
            </p:nvSpPr>
            <p:spPr>
              <a:xfrm>
                <a:off x="591167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1217504F-DBEB-D401-3A7C-663A5D991537}"/>
                  </a:ext>
                </a:extLst>
              </p:cNvPr>
              <p:cNvSpPr/>
              <p:nvPr/>
            </p:nvSpPr>
            <p:spPr>
              <a:xfrm>
                <a:off x="597082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6" name="Freeform: Shape 55">
                <a:extLst>
                  <a:ext uri="{FF2B5EF4-FFF2-40B4-BE49-F238E27FC236}">
                    <a16:creationId xmlns:a16="http://schemas.microsoft.com/office/drawing/2014/main" id="{3AD3B402-4AE9-6C77-850B-92F18CED9451}"/>
                  </a:ext>
                </a:extLst>
              </p:cNvPr>
              <p:cNvSpPr/>
              <p:nvPr/>
            </p:nvSpPr>
            <p:spPr>
              <a:xfrm>
                <a:off x="6030073" y="34222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7" name="Freeform: Shape 56">
                <a:extLst>
                  <a:ext uri="{FF2B5EF4-FFF2-40B4-BE49-F238E27FC236}">
                    <a16:creationId xmlns:a16="http://schemas.microsoft.com/office/drawing/2014/main" id="{249B9FC5-341C-F3F1-8EC8-0E17450047E6}"/>
                  </a:ext>
                </a:extLst>
              </p:cNvPr>
              <p:cNvSpPr/>
              <p:nvPr/>
            </p:nvSpPr>
            <p:spPr>
              <a:xfrm>
                <a:off x="608922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976B426B-8329-A509-4B2C-9286C126D1E9}"/>
                  </a:ext>
                </a:extLst>
              </p:cNvPr>
              <p:cNvSpPr/>
              <p:nvPr/>
            </p:nvSpPr>
            <p:spPr>
              <a:xfrm>
                <a:off x="6148469"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59" name="Freeform: Shape 58">
                <a:extLst>
                  <a:ext uri="{FF2B5EF4-FFF2-40B4-BE49-F238E27FC236}">
                    <a16:creationId xmlns:a16="http://schemas.microsoft.com/office/drawing/2014/main" id="{1DDB42D3-C83E-DC8F-DE03-B0A9A884E117}"/>
                  </a:ext>
                </a:extLst>
              </p:cNvPr>
              <p:cNvSpPr/>
              <p:nvPr/>
            </p:nvSpPr>
            <p:spPr>
              <a:xfrm>
                <a:off x="620762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60" name="Freeform: Shape 59">
                <a:extLst>
                  <a:ext uri="{FF2B5EF4-FFF2-40B4-BE49-F238E27FC236}">
                    <a16:creationId xmlns:a16="http://schemas.microsoft.com/office/drawing/2014/main" id="{63DEF8C2-0398-7555-C5AD-A76B150B4681}"/>
                  </a:ext>
                </a:extLst>
              </p:cNvPr>
              <p:cNvSpPr/>
              <p:nvPr/>
            </p:nvSpPr>
            <p:spPr>
              <a:xfrm>
                <a:off x="6266865" y="3067039"/>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C7A97E45-5744-0CDA-A5B6-8A9BC79B062A}"/>
                  </a:ext>
                </a:extLst>
              </p:cNvPr>
              <p:cNvSpPr/>
              <p:nvPr/>
            </p:nvSpPr>
            <p:spPr>
              <a:xfrm>
                <a:off x="632601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DF48679C-BFD2-DFEC-2125-53F3FDE74A4A}"/>
                  </a:ext>
                </a:extLst>
              </p:cNvPr>
              <p:cNvSpPr/>
              <p:nvPr/>
            </p:nvSpPr>
            <p:spPr>
              <a:xfrm>
                <a:off x="638526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7AE41510-17D2-379E-714F-92CBA871A7C0}"/>
                  </a:ext>
                </a:extLst>
              </p:cNvPr>
              <p:cNvSpPr/>
              <p:nvPr/>
            </p:nvSpPr>
            <p:spPr>
              <a:xfrm>
                <a:off x="644441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389AF655-861D-5B5C-8534-9E55101C064B}"/>
                  </a:ext>
                </a:extLst>
              </p:cNvPr>
              <p:cNvSpPr/>
              <p:nvPr/>
            </p:nvSpPr>
            <p:spPr>
              <a:xfrm>
                <a:off x="6148469" y="312628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9EBFDC07-D7BA-1DDF-C8D8-02A77D9A72FE}"/>
                  </a:ext>
                </a:extLst>
              </p:cNvPr>
              <p:cNvSpPr/>
              <p:nvPr/>
            </p:nvSpPr>
            <p:spPr>
              <a:xfrm>
                <a:off x="620762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66" name="Freeform: Shape 65">
                <a:extLst>
                  <a:ext uri="{FF2B5EF4-FFF2-40B4-BE49-F238E27FC236}">
                    <a16:creationId xmlns:a16="http://schemas.microsoft.com/office/drawing/2014/main" id="{6C0D05C3-89A0-1D44-34E4-2C6DF74F1D38}"/>
                  </a:ext>
                </a:extLst>
              </p:cNvPr>
              <p:cNvSpPr/>
              <p:nvPr/>
            </p:nvSpPr>
            <p:spPr>
              <a:xfrm>
                <a:off x="6266865" y="312628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67" name="Freeform: Shape 66">
                <a:extLst>
                  <a:ext uri="{FF2B5EF4-FFF2-40B4-BE49-F238E27FC236}">
                    <a16:creationId xmlns:a16="http://schemas.microsoft.com/office/drawing/2014/main" id="{AFEBBF88-1A4E-9455-CABC-4990CF1A7878}"/>
                  </a:ext>
                </a:extLst>
              </p:cNvPr>
              <p:cNvSpPr/>
              <p:nvPr/>
            </p:nvSpPr>
            <p:spPr>
              <a:xfrm>
                <a:off x="6326014"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68" name="Freeform: Shape 67">
                <a:extLst>
                  <a:ext uri="{FF2B5EF4-FFF2-40B4-BE49-F238E27FC236}">
                    <a16:creationId xmlns:a16="http://schemas.microsoft.com/office/drawing/2014/main" id="{30DBC6AE-02E4-7F05-4F9C-F8CA62A39097}"/>
                  </a:ext>
                </a:extLst>
              </p:cNvPr>
              <p:cNvSpPr/>
              <p:nvPr/>
            </p:nvSpPr>
            <p:spPr>
              <a:xfrm>
                <a:off x="638526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69" name="Freeform: Shape 68">
                <a:extLst>
                  <a:ext uri="{FF2B5EF4-FFF2-40B4-BE49-F238E27FC236}">
                    <a16:creationId xmlns:a16="http://schemas.microsoft.com/office/drawing/2014/main" id="{85D57927-783F-7D5F-C454-6DE5F63EDCB7}"/>
                  </a:ext>
                </a:extLst>
              </p:cNvPr>
              <p:cNvSpPr/>
              <p:nvPr/>
            </p:nvSpPr>
            <p:spPr>
              <a:xfrm>
                <a:off x="6444410" y="312628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70" name="Freeform: Shape 69">
                <a:extLst>
                  <a:ext uri="{FF2B5EF4-FFF2-40B4-BE49-F238E27FC236}">
                    <a16:creationId xmlns:a16="http://schemas.microsoft.com/office/drawing/2014/main" id="{627EF5FF-55C5-2F82-30E2-E94E5470B2F6}"/>
                  </a:ext>
                </a:extLst>
              </p:cNvPr>
              <p:cNvSpPr/>
              <p:nvPr/>
            </p:nvSpPr>
            <p:spPr>
              <a:xfrm>
                <a:off x="6148469" y="3185433"/>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71" name="Freeform: Shape 70">
                <a:extLst>
                  <a:ext uri="{FF2B5EF4-FFF2-40B4-BE49-F238E27FC236}">
                    <a16:creationId xmlns:a16="http://schemas.microsoft.com/office/drawing/2014/main" id="{24E04DFD-573A-7066-831A-42ECAB814EB0}"/>
                  </a:ext>
                </a:extLst>
              </p:cNvPr>
              <p:cNvSpPr/>
              <p:nvPr/>
            </p:nvSpPr>
            <p:spPr>
              <a:xfrm>
                <a:off x="620762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72" name="Freeform: Shape 71">
                <a:extLst>
                  <a:ext uri="{FF2B5EF4-FFF2-40B4-BE49-F238E27FC236}">
                    <a16:creationId xmlns:a16="http://schemas.microsoft.com/office/drawing/2014/main" id="{6D169F88-245F-72B6-88A0-8CB6EBAD6CB6}"/>
                  </a:ext>
                </a:extLst>
              </p:cNvPr>
              <p:cNvSpPr/>
              <p:nvPr/>
            </p:nvSpPr>
            <p:spPr>
              <a:xfrm>
                <a:off x="6266865" y="3185433"/>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73" name="Freeform: Shape 72">
                <a:extLst>
                  <a:ext uri="{FF2B5EF4-FFF2-40B4-BE49-F238E27FC236}">
                    <a16:creationId xmlns:a16="http://schemas.microsoft.com/office/drawing/2014/main" id="{A4A94DA9-F9E0-18D3-59E3-AD90DF3110E7}"/>
                  </a:ext>
                </a:extLst>
              </p:cNvPr>
              <p:cNvSpPr/>
              <p:nvPr/>
            </p:nvSpPr>
            <p:spPr>
              <a:xfrm>
                <a:off x="6326014"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74" name="Freeform: Shape 73">
                <a:extLst>
                  <a:ext uri="{FF2B5EF4-FFF2-40B4-BE49-F238E27FC236}">
                    <a16:creationId xmlns:a16="http://schemas.microsoft.com/office/drawing/2014/main" id="{26A99A01-FAC1-AC5F-9568-4106C103B64D}"/>
                  </a:ext>
                </a:extLst>
              </p:cNvPr>
              <p:cNvSpPr/>
              <p:nvPr/>
            </p:nvSpPr>
            <p:spPr>
              <a:xfrm>
                <a:off x="638526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75" name="Freeform: Shape 74">
                <a:extLst>
                  <a:ext uri="{FF2B5EF4-FFF2-40B4-BE49-F238E27FC236}">
                    <a16:creationId xmlns:a16="http://schemas.microsoft.com/office/drawing/2014/main" id="{FE86634C-D03C-312C-AE93-22D64227EB1A}"/>
                  </a:ext>
                </a:extLst>
              </p:cNvPr>
              <p:cNvSpPr/>
              <p:nvPr/>
            </p:nvSpPr>
            <p:spPr>
              <a:xfrm>
                <a:off x="6444410" y="318543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76" name="Freeform: Shape 75">
                <a:extLst>
                  <a:ext uri="{FF2B5EF4-FFF2-40B4-BE49-F238E27FC236}">
                    <a16:creationId xmlns:a16="http://schemas.microsoft.com/office/drawing/2014/main" id="{02731C17-9E36-1FC9-43DE-77AB9876DAE5}"/>
                  </a:ext>
                </a:extLst>
              </p:cNvPr>
              <p:cNvSpPr/>
              <p:nvPr/>
            </p:nvSpPr>
            <p:spPr>
              <a:xfrm>
                <a:off x="6148469" y="3244676"/>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77" name="Freeform: Shape 76">
                <a:extLst>
                  <a:ext uri="{FF2B5EF4-FFF2-40B4-BE49-F238E27FC236}">
                    <a16:creationId xmlns:a16="http://schemas.microsoft.com/office/drawing/2014/main" id="{1C21BE49-DEEF-3D4D-E329-245A0364489F}"/>
                  </a:ext>
                </a:extLst>
              </p:cNvPr>
              <p:cNvSpPr/>
              <p:nvPr/>
            </p:nvSpPr>
            <p:spPr>
              <a:xfrm>
                <a:off x="620762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78" name="Freeform: Shape 77">
                <a:extLst>
                  <a:ext uri="{FF2B5EF4-FFF2-40B4-BE49-F238E27FC236}">
                    <a16:creationId xmlns:a16="http://schemas.microsoft.com/office/drawing/2014/main" id="{00E8346D-D5AF-CCE0-3966-21888CB8A5EA}"/>
                  </a:ext>
                </a:extLst>
              </p:cNvPr>
              <p:cNvSpPr/>
              <p:nvPr/>
            </p:nvSpPr>
            <p:spPr>
              <a:xfrm>
                <a:off x="6266865" y="3244676"/>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79" name="Freeform: Shape 78">
                <a:extLst>
                  <a:ext uri="{FF2B5EF4-FFF2-40B4-BE49-F238E27FC236}">
                    <a16:creationId xmlns:a16="http://schemas.microsoft.com/office/drawing/2014/main" id="{EF389D3D-392F-03AA-84DB-FEAE85B44D35}"/>
                  </a:ext>
                </a:extLst>
              </p:cNvPr>
              <p:cNvSpPr/>
              <p:nvPr/>
            </p:nvSpPr>
            <p:spPr>
              <a:xfrm>
                <a:off x="6326014"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80" name="Freeform: Shape 79">
                <a:extLst>
                  <a:ext uri="{FF2B5EF4-FFF2-40B4-BE49-F238E27FC236}">
                    <a16:creationId xmlns:a16="http://schemas.microsoft.com/office/drawing/2014/main" id="{2EF59A25-7F7E-3806-E5DE-A7FA07FD594F}"/>
                  </a:ext>
                </a:extLst>
              </p:cNvPr>
              <p:cNvSpPr/>
              <p:nvPr/>
            </p:nvSpPr>
            <p:spPr>
              <a:xfrm>
                <a:off x="638526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81" name="Freeform: Shape 80">
                <a:extLst>
                  <a:ext uri="{FF2B5EF4-FFF2-40B4-BE49-F238E27FC236}">
                    <a16:creationId xmlns:a16="http://schemas.microsoft.com/office/drawing/2014/main" id="{5185699F-F587-6E22-1B8D-66616DD0943D}"/>
                  </a:ext>
                </a:extLst>
              </p:cNvPr>
              <p:cNvSpPr/>
              <p:nvPr/>
            </p:nvSpPr>
            <p:spPr>
              <a:xfrm>
                <a:off x="6444410" y="32446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82" name="Freeform: Shape 81">
                <a:extLst>
                  <a:ext uri="{FF2B5EF4-FFF2-40B4-BE49-F238E27FC236}">
                    <a16:creationId xmlns:a16="http://schemas.microsoft.com/office/drawing/2014/main" id="{B151E46F-394D-CC57-9577-49B46ED47F00}"/>
                  </a:ext>
                </a:extLst>
              </p:cNvPr>
              <p:cNvSpPr/>
              <p:nvPr/>
            </p:nvSpPr>
            <p:spPr>
              <a:xfrm>
                <a:off x="6148469"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83" name="Freeform: Shape 82">
                <a:extLst>
                  <a:ext uri="{FF2B5EF4-FFF2-40B4-BE49-F238E27FC236}">
                    <a16:creationId xmlns:a16="http://schemas.microsoft.com/office/drawing/2014/main" id="{BA5AFE75-C694-E6E8-C04E-3408CA0413CD}"/>
                  </a:ext>
                </a:extLst>
              </p:cNvPr>
              <p:cNvSpPr/>
              <p:nvPr/>
            </p:nvSpPr>
            <p:spPr>
              <a:xfrm>
                <a:off x="620762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84" name="Freeform: Shape 83">
                <a:extLst>
                  <a:ext uri="{FF2B5EF4-FFF2-40B4-BE49-F238E27FC236}">
                    <a16:creationId xmlns:a16="http://schemas.microsoft.com/office/drawing/2014/main" id="{A7891D77-0FB8-E8E5-FCC7-8F87F559BA2D}"/>
                  </a:ext>
                </a:extLst>
              </p:cNvPr>
              <p:cNvSpPr/>
              <p:nvPr/>
            </p:nvSpPr>
            <p:spPr>
              <a:xfrm>
                <a:off x="6266865" y="330382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85" name="Freeform: Shape 84">
                <a:extLst>
                  <a:ext uri="{FF2B5EF4-FFF2-40B4-BE49-F238E27FC236}">
                    <a16:creationId xmlns:a16="http://schemas.microsoft.com/office/drawing/2014/main" id="{D82DA88C-1C18-3BB0-1F02-B0565B6777C4}"/>
                  </a:ext>
                </a:extLst>
              </p:cNvPr>
              <p:cNvSpPr/>
              <p:nvPr/>
            </p:nvSpPr>
            <p:spPr>
              <a:xfrm>
                <a:off x="632601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86" name="Freeform: Shape 85">
                <a:extLst>
                  <a:ext uri="{FF2B5EF4-FFF2-40B4-BE49-F238E27FC236}">
                    <a16:creationId xmlns:a16="http://schemas.microsoft.com/office/drawing/2014/main" id="{87C855FE-4788-6B44-25F9-026B3FACE74D}"/>
                  </a:ext>
                </a:extLst>
              </p:cNvPr>
              <p:cNvSpPr/>
              <p:nvPr/>
            </p:nvSpPr>
            <p:spPr>
              <a:xfrm>
                <a:off x="638526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87" name="Freeform: Shape 86">
                <a:extLst>
                  <a:ext uri="{FF2B5EF4-FFF2-40B4-BE49-F238E27FC236}">
                    <a16:creationId xmlns:a16="http://schemas.microsoft.com/office/drawing/2014/main" id="{1D1FAC87-8F7B-1008-B2FA-B03336D98BBD}"/>
                  </a:ext>
                </a:extLst>
              </p:cNvPr>
              <p:cNvSpPr/>
              <p:nvPr/>
            </p:nvSpPr>
            <p:spPr>
              <a:xfrm>
                <a:off x="644441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88" name="Freeform: Shape 87">
                <a:extLst>
                  <a:ext uri="{FF2B5EF4-FFF2-40B4-BE49-F238E27FC236}">
                    <a16:creationId xmlns:a16="http://schemas.microsoft.com/office/drawing/2014/main" id="{CF6E236F-8F92-2264-B20B-64757BC21D59}"/>
                  </a:ext>
                </a:extLst>
              </p:cNvPr>
              <p:cNvSpPr/>
              <p:nvPr/>
            </p:nvSpPr>
            <p:spPr>
              <a:xfrm>
                <a:off x="6148469"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89" name="Freeform: Shape 88">
                <a:extLst>
                  <a:ext uri="{FF2B5EF4-FFF2-40B4-BE49-F238E27FC236}">
                    <a16:creationId xmlns:a16="http://schemas.microsoft.com/office/drawing/2014/main" id="{ABD888E7-1B15-EE27-682E-9CE3C4B15FE8}"/>
                  </a:ext>
                </a:extLst>
              </p:cNvPr>
              <p:cNvSpPr/>
              <p:nvPr/>
            </p:nvSpPr>
            <p:spPr>
              <a:xfrm>
                <a:off x="620762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90" name="Freeform: Shape 89">
                <a:extLst>
                  <a:ext uri="{FF2B5EF4-FFF2-40B4-BE49-F238E27FC236}">
                    <a16:creationId xmlns:a16="http://schemas.microsoft.com/office/drawing/2014/main" id="{172181F0-6B69-426D-5095-5D25DFD38574}"/>
                  </a:ext>
                </a:extLst>
              </p:cNvPr>
              <p:cNvSpPr/>
              <p:nvPr/>
            </p:nvSpPr>
            <p:spPr>
              <a:xfrm>
                <a:off x="6266865" y="3363072"/>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91" name="Freeform: Shape 90">
                <a:extLst>
                  <a:ext uri="{FF2B5EF4-FFF2-40B4-BE49-F238E27FC236}">
                    <a16:creationId xmlns:a16="http://schemas.microsoft.com/office/drawing/2014/main" id="{5C48EB0D-CCBF-E2F4-1E91-8F8ADA1FA035}"/>
                  </a:ext>
                </a:extLst>
              </p:cNvPr>
              <p:cNvSpPr/>
              <p:nvPr/>
            </p:nvSpPr>
            <p:spPr>
              <a:xfrm>
                <a:off x="632601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92" name="Freeform: Shape 91">
                <a:extLst>
                  <a:ext uri="{FF2B5EF4-FFF2-40B4-BE49-F238E27FC236}">
                    <a16:creationId xmlns:a16="http://schemas.microsoft.com/office/drawing/2014/main" id="{DAF9B1C3-AD8C-8945-586D-12CAC66CE260}"/>
                  </a:ext>
                </a:extLst>
              </p:cNvPr>
              <p:cNvSpPr/>
              <p:nvPr/>
            </p:nvSpPr>
            <p:spPr>
              <a:xfrm>
                <a:off x="638526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93" name="Freeform: Shape 92">
                <a:extLst>
                  <a:ext uri="{FF2B5EF4-FFF2-40B4-BE49-F238E27FC236}">
                    <a16:creationId xmlns:a16="http://schemas.microsoft.com/office/drawing/2014/main" id="{E1298E54-07A1-3C02-AE48-82226C19C9F5}"/>
                  </a:ext>
                </a:extLst>
              </p:cNvPr>
              <p:cNvSpPr/>
              <p:nvPr/>
            </p:nvSpPr>
            <p:spPr>
              <a:xfrm>
                <a:off x="6444410" y="3363074"/>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94" name="Freeform: Shape 93">
                <a:extLst>
                  <a:ext uri="{FF2B5EF4-FFF2-40B4-BE49-F238E27FC236}">
                    <a16:creationId xmlns:a16="http://schemas.microsoft.com/office/drawing/2014/main" id="{D6D45B73-9324-0A6E-068C-3848BBCC366F}"/>
                  </a:ext>
                </a:extLst>
              </p:cNvPr>
              <p:cNvSpPr/>
              <p:nvPr/>
            </p:nvSpPr>
            <p:spPr>
              <a:xfrm>
                <a:off x="6148469"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95" name="Freeform: Shape 94">
                <a:extLst>
                  <a:ext uri="{FF2B5EF4-FFF2-40B4-BE49-F238E27FC236}">
                    <a16:creationId xmlns:a16="http://schemas.microsoft.com/office/drawing/2014/main" id="{997CAC6E-96E4-98F2-02CA-D356439448BD}"/>
                  </a:ext>
                </a:extLst>
              </p:cNvPr>
              <p:cNvSpPr/>
              <p:nvPr/>
            </p:nvSpPr>
            <p:spPr>
              <a:xfrm>
                <a:off x="620762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96" name="Freeform: Shape 95">
                <a:extLst>
                  <a:ext uri="{FF2B5EF4-FFF2-40B4-BE49-F238E27FC236}">
                    <a16:creationId xmlns:a16="http://schemas.microsoft.com/office/drawing/2014/main" id="{308344AA-0870-78D4-81B1-4C097A17B435}"/>
                  </a:ext>
                </a:extLst>
              </p:cNvPr>
              <p:cNvSpPr/>
              <p:nvPr/>
            </p:nvSpPr>
            <p:spPr>
              <a:xfrm>
                <a:off x="6266865" y="3422225"/>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97" name="Freeform: Shape 96">
                <a:extLst>
                  <a:ext uri="{FF2B5EF4-FFF2-40B4-BE49-F238E27FC236}">
                    <a16:creationId xmlns:a16="http://schemas.microsoft.com/office/drawing/2014/main" id="{B5F0FDE1-9D58-D09D-547B-E11079F95AA1}"/>
                  </a:ext>
                </a:extLst>
              </p:cNvPr>
              <p:cNvSpPr/>
              <p:nvPr/>
            </p:nvSpPr>
            <p:spPr>
              <a:xfrm>
                <a:off x="632601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98" name="Freeform: Shape 97">
                <a:extLst>
                  <a:ext uri="{FF2B5EF4-FFF2-40B4-BE49-F238E27FC236}">
                    <a16:creationId xmlns:a16="http://schemas.microsoft.com/office/drawing/2014/main" id="{3BB7BD79-B018-BFCE-C551-252127F3F227}"/>
                  </a:ext>
                </a:extLst>
              </p:cNvPr>
              <p:cNvSpPr/>
              <p:nvPr/>
            </p:nvSpPr>
            <p:spPr>
              <a:xfrm>
                <a:off x="638526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99" name="Freeform: Shape 98">
                <a:extLst>
                  <a:ext uri="{FF2B5EF4-FFF2-40B4-BE49-F238E27FC236}">
                    <a16:creationId xmlns:a16="http://schemas.microsoft.com/office/drawing/2014/main" id="{119F5C97-9C9C-11F2-A743-F00AC8614B61}"/>
                  </a:ext>
                </a:extLst>
              </p:cNvPr>
              <p:cNvSpPr/>
              <p:nvPr/>
            </p:nvSpPr>
            <p:spPr>
              <a:xfrm>
                <a:off x="6444410" y="34222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00" name="Freeform: Shape 99">
                <a:extLst>
                  <a:ext uri="{FF2B5EF4-FFF2-40B4-BE49-F238E27FC236}">
                    <a16:creationId xmlns:a16="http://schemas.microsoft.com/office/drawing/2014/main" id="{965569CA-8109-DC81-B11D-32B4CB515399}"/>
                  </a:ext>
                </a:extLst>
              </p:cNvPr>
              <p:cNvSpPr/>
              <p:nvPr/>
            </p:nvSpPr>
            <p:spPr>
              <a:xfrm>
                <a:off x="5734038" y="3481374"/>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101" name="Freeform: Shape 100">
                <a:extLst>
                  <a:ext uri="{FF2B5EF4-FFF2-40B4-BE49-F238E27FC236}">
                    <a16:creationId xmlns:a16="http://schemas.microsoft.com/office/drawing/2014/main" id="{1838FCB6-28D2-705C-2A7A-40A909ED62D8}"/>
                  </a:ext>
                </a:extLst>
              </p:cNvPr>
              <p:cNvSpPr/>
              <p:nvPr/>
            </p:nvSpPr>
            <p:spPr>
              <a:xfrm>
                <a:off x="5793283"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02" name="Freeform: Shape 101">
                <a:extLst>
                  <a:ext uri="{FF2B5EF4-FFF2-40B4-BE49-F238E27FC236}">
                    <a16:creationId xmlns:a16="http://schemas.microsoft.com/office/drawing/2014/main" id="{D50D60E2-EDAE-EEE8-5F43-48CBFC8F6935}"/>
                  </a:ext>
                </a:extLst>
              </p:cNvPr>
              <p:cNvSpPr/>
              <p:nvPr/>
            </p:nvSpPr>
            <p:spPr>
              <a:xfrm>
                <a:off x="5852433"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03" name="Freeform: Shape 102">
                <a:extLst>
                  <a:ext uri="{FF2B5EF4-FFF2-40B4-BE49-F238E27FC236}">
                    <a16:creationId xmlns:a16="http://schemas.microsoft.com/office/drawing/2014/main" id="{C7D60676-8515-871A-F913-E59A25C8E0D1}"/>
                  </a:ext>
                </a:extLst>
              </p:cNvPr>
              <p:cNvSpPr/>
              <p:nvPr/>
            </p:nvSpPr>
            <p:spPr>
              <a:xfrm>
                <a:off x="591167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04" name="Freeform: Shape 103">
                <a:extLst>
                  <a:ext uri="{FF2B5EF4-FFF2-40B4-BE49-F238E27FC236}">
                    <a16:creationId xmlns:a16="http://schemas.microsoft.com/office/drawing/2014/main" id="{595C65FE-214A-7564-3DFB-3AC366C10B0C}"/>
                  </a:ext>
                </a:extLst>
              </p:cNvPr>
              <p:cNvSpPr/>
              <p:nvPr/>
            </p:nvSpPr>
            <p:spPr>
              <a:xfrm>
                <a:off x="597082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05" name="Freeform: Shape 104">
                <a:extLst>
                  <a:ext uri="{FF2B5EF4-FFF2-40B4-BE49-F238E27FC236}">
                    <a16:creationId xmlns:a16="http://schemas.microsoft.com/office/drawing/2014/main" id="{BD8CD0B2-2D3C-4C51-4D6B-34DE758F43BC}"/>
                  </a:ext>
                </a:extLst>
              </p:cNvPr>
              <p:cNvSpPr/>
              <p:nvPr/>
            </p:nvSpPr>
            <p:spPr>
              <a:xfrm>
                <a:off x="6030074"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06" name="Freeform: Shape 105">
                <a:extLst>
                  <a:ext uri="{FF2B5EF4-FFF2-40B4-BE49-F238E27FC236}">
                    <a16:creationId xmlns:a16="http://schemas.microsoft.com/office/drawing/2014/main" id="{09D7CE5C-6FE3-6D36-1030-389E53954FD7}"/>
                  </a:ext>
                </a:extLst>
              </p:cNvPr>
              <p:cNvSpPr/>
              <p:nvPr/>
            </p:nvSpPr>
            <p:spPr>
              <a:xfrm>
                <a:off x="6089224"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07" name="Freeform: Shape 106">
                <a:extLst>
                  <a:ext uri="{FF2B5EF4-FFF2-40B4-BE49-F238E27FC236}">
                    <a16:creationId xmlns:a16="http://schemas.microsoft.com/office/drawing/2014/main" id="{F6462839-2D53-C9BA-FC82-382EBA3D7A40}"/>
                  </a:ext>
                </a:extLst>
              </p:cNvPr>
              <p:cNvSpPr/>
              <p:nvPr/>
            </p:nvSpPr>
            <p:spPr>
              <a:xfrm>
                <a:off x="5734038" y="354062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08" name="Freeform: Shape 107">
                <a:extLst>
                  <a:ext uri="{FF2B5EF4-FFF2-40B4-BE49-F238E27FC236}">
                    <a16:creationId xmlns:a16="http://schemas.microsoft.com/office/drawing/2014/main" id="{7B45FF14-7D9C-AAD8-7A4E-6462D15A13B6}"/>
                  </a:ext>
                </a:extLst>
              </p:cNvPr>
              <p:cNvSpPr/>
              <p:nvPr/>
            </p:nvSpPr>
            <p:spPr>
              <a:xfrm>
                <a:off x="5793283"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09" name="Freeform: Shape 108">
                <a:extLst>
                  <a:ext uri="{FF2B5EF4-FFF2-40B4-BE49-F238E27FC236}">
                    <a16:creationId xmlns:a16="http://schemas.microsoft.com/office/drawing/2014/main" id="{BE41D1BD-5839-D822-670D-C211A066F6C8}"/>
                  </a:ext>
                </a:extLst>
              </p:cNvPr>
              <p:cNvSpPr/>
              <p:nvPr/>
            </p:nvSpPr>
            <p:spPr>
              <a:xfrm>
                <a:off x="5852433"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10" name="Freeform: Shape 109">
                <a:extLst>
                  <a:ext uri="{FF2B5EF4-FFF2-40B4-BE49-F238E27FC236}">
                    <a16:creationId xmlns:a16="http://schemas.microsoft.com/office/drawing/2014/main" id="{25EA6A39-9CF7-0237-04A9-F70F61C101B4}"/>
                  </a:ext>
                </a:extLst>
              </p:cNvPr>
              <p:cNvSpPr/>
              <p:nvPr/>
            </p:nvSpPr>
            <p:spPr>
              <a:xfrm>
                <a:off x="591167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11" name="Freeform: Shape 110">
                <a:extLst>
                  <a:ext uri="{FF2B5EF4-FFF2-40B4-BE49-F238E27FC236}">
                    <a16:creationId xmlns:a16="http://schemas.microsoft.com/office/drawing/2014/main" id="{B431CDB4-D032-0467-0BF7-74D87FB99A54}"/>
                  </a:ext>
                </a:extLst>
              </p:cNvPr>
              <p:cNvSpPr/>
              <p:nvPr/>
            </p:nvSpPr>
            <p:spPr>
              <a:xfrm>
                <a:off x="597082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12" name="Freeform: Shape 111">
                <a:extLst>
                  <a:ext uri="{FF2B5EF4-FFF2-40B4-BE49-F238E27FC236}">
                    <a16:creationId xmlns:a16="http://schemas.microsoft.com/office/drawing/2014/main" id="{8DDC457E-8E7E-D162-8EB7-1A7B8E003C93}"/>
                  </a:ext>
                </a:extLst>
              </p:cNvPr>
              <p:cNvSpPr/>
              <p:nvPr/>
            </p:nvSpPr>
            <p:spPr>
              <a:xfrm>
                <a:off x="6030074"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13" name="Freeform: Shape 112">
                <a:extLst>
                  <a:ext uri="{FF2B5EF4-FFF2-40B4-BE49-F238E27FC236}">
                    <a16:creationId xmlns:a16="http://schemas.microsoft.com/office/drawing/2014/main" id="{6BF81F6D-FEDB-DAD3-84BA-E463E103E289}"/>
                  </a:ext>
                </a:extLst>
              </p:cNvPr>
              <p:cNvSpPr/>
              <p:nvPr/>
            </p:nvSpPr>
            <p:spPr>
              <a:xfrm>
                <a:off x="6089224"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14" name="Freeform: Shape 113">
                <a:extLst>
                  <a:ext uri="{FF2B5EF4-FFF2-40B4-BE49-F238E27FC236}">
                    <a16:creationId xmlns:a16="http://schemas.microsoft.com/office/drawing/2014/main" id="{4E536565-FE26-0018-30B2-8DA0C925BAC2}"/>
                  </a:ext>
                </a:extLst>
              </p:cNvPr>
              <p:cNvSpPr/>
              <p:nvPr/>
            </p:nvSpPr>
            <p:spPr>
              <a:xfrm>
                <a:off x="5734038" y="359977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15" name="Freeform: Shape 114">
                <a:extLst>
                  <a:ext uri="{FF2B5EF4-FFF2-40B4-BE49-F238E27FC236}">
                    <a16:creationId xmlns:a16="http://schemas.microsoft.com/office/drawing/2014/main" id="{E9731533-1307-CD9D-16A5-0BA2893EDD3C}"/>
                  </a:ext>
                </a:extLst>
              </p:cNvPr>
              <p:cNvSpPr/>
              <p:nvPr/>
            </p:nvSpPr>
            <p:spPr>
              <a:xfrm>
                <a:off x="5793283" y="359977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16" name="Freeform: Shape 115">
                <a:extLst>
                  <a:ext uri="{FF2B5EF4-FFF2-40B4-BE49-F238E27FC236}">
                    <a16:creationId xmlns:a16="http://schemas.microsoft.com/office/drawing/2014/main" id="{BBE0D7DD-D3C4-7828-B728-CCB9778E8BFA}"/>
                  </a:ext>
                </a:extLst>
              </p:cNvPr>
              <p:cNvSpPr/>
              <p:nvPr/>
            </p:nvSpPr>
            <p:spPr>
              <a:xfrm>
                <a:off x="5852433"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17" name="Freeform: Shape 116">
                <a:extLst>
                  <a:ext uri="{FF2B5EF4-FFF2-40B4-BE49-F238E27FC236}">
                    <a16:creationId xmlns:a16="http://schemas.microsoft.com/office/drawing/2014/main" id="{6A4982A5-6F0F-BE4E-998B-9C14DD65A68F}"/>
                  </a:ext>
                </a:extLst>
              </p:cNvPr>
              <p:cNvSpPr/>
              <p:nvPr/>
            </p:nvSpPr>
            <p:spPr>
              <a:xfrm>
                <a:off x="591167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18" name="Freeform: Shape 117">
                <a:extLst>
                  <a:ext uri="{FF2B5EF4-FFF2-40B4-BE49-F238E27FC236}">
                    <a16:creationId xmlns:a16="http://schemas.microsoft.com/office/drawing/2014/main" id="{45D655A9-61E4-6DDC-0A7B-36DF28A6B507}"/>
                  </a:ext>
                </a:extLst>
              </p:cNvPr>
              <p:cNvSpPr/>
              <p:nvPr/>
            </p:nvSpPr>
            <p:spPr>
              <a:xfrm>
                <a:off x="597082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19" name="Freeform: Shape 118">
                <a:extLst>
                  <a:ext uri="{FF2B5EF4-FFF2-40B4-BE49-F238E27FC236}">
                    <a16:creationId xmlns:a16="http://schemas.microsoft.com/office/drawing/2014/main" id="{B4E67F10-5CC3-F0FD-FDB8-092D233A2387}"/>
                  </a:ext>
                </a:extLst>
              </p:cNvPr>
              <p:cNvSpPr/>
              <p:nvPr/>
            </p:nvSpPr>
            <p:spPr>
              <a:xfrm>
                <a:off x="6030073" y="3599770"/>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20" name="Freeform: Shape 119">
                <a:extLst>
                  <a:ext uri="{FF2B5EF4-FFF2-40B4-BE49-F238E27FC236}">
                    <a16:creationId xmlns:a16="http://schemas.microsoft.com/office/drawing/2014/main" id="{F42FE56E-A922-674A-F992-C5B7B7EE0C58}"/>
                  </a:ext>
                </a:extLst>
              </p:cNvPr>
              <p:cNvSpPr/>
              <p:nvPr/>
            </p:nvSpPr>
            <p:spPr>
              <a:xfrm>
                <a:off x="6089224"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21" name="Freeform: Shape 120">
                <a:extLst>
                  <a:ext uri="{FF2B5EF4-FFF2-40B4-BE49-F238E27FC236}">
                    <a16:creationId xmlns:a16="http://schemas.microsoft.com/office/drawing/2014/main" id="{93DFCF21-AD3A-6ED9-395A-794D531DB372}"/>
                  </a:ext>
                </a:extLst>
              </p:cNvPr>
              <p:cNvSpPr/>
              <p:nvPr/>
            </p:nvSpPr>
            <p:spPr>
              <a:xfrm>
                <a:off x="5734037" y="365901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22" name="Freeform: Shape 121">
                <a:extLst>
                  <a:ext uri="{FF2B5EF4-FFF2-40B4-BE49-F238E27FC236}">
                    <a16:creationId xmlns:a16="http://schemas.microsoft.com/office/drawing/2014/main" id="{524C5297-D4D9-6D86-EA34-6B9F46BC4B03}"/>
                  </a:ext>
                </a:extLst>
              </p:cNvPr>
              <p:cNvSpPr/>
              <p:nvPr/>
            </p:nvSpPr>
            <p:spPr>
              <a:xfrm>
                <a:off x="5793282" y="3659014"/>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23" name="Freeform: Shape 122">
                <a:extLst>
                  <a:ext uri="{FF2B5EF4-FFF2-40B4-BE49-F238E27FC236}">
                    <a16:creationId xmlns:a16="http://schemas.microsoft.com/office/drawing/2014/main" id="{A24D08A7-2EAC-9D7C-283A-DD1A13238134}"/>
                  </a:ext>
                </a:extLst>
              </p:cNvPr>
              <p:cNvSpPr/>
              <p:nvPr/>
            </p:nvSpPr>
            <p:spPr>
              <a:xfrm>
                <a:off x="5852432"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24" name="Freeform: Shape 123">
                <a:extLst>
                  <a:ext uri="{FF2B5EF4-FFF2-40B4-BE49-F238E27FC236}">
                    <a16:creationId xmlns:a16="http://schemas.microsoft.com/office/drawing/2014/main" id="{031F1610-9985-2CE2-7A49-36B13016B3E1}"/>
                  </a:ext>
                </a:extLst>
              </p:cNvPr>
              <p:cNvSpPr/>
              <p:nvPr/>
            </p:nvSpPr>
            <p:spPr>
              <a:xfrm>
                <a:off x="591167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25" name="Freeform: Shape 124">
                <a:extLst>
                  <a:ext uri="{FF2B5EF4-FFF2-40B4-BE49-F238E27FC236}">
                    <a16:creationId xmlns:a16="http://schemas.microsoft.com/office/drawing/2014/main" id="{BA894BA8-A8C5-9DA0-0597-B401B9CA0B28}"/>
                  </a:ext>
                </a:extLst>
              </p:cNvPr>
              <p:cNvSpPr/>
              <p:nvPr/>
            </p:nvSpPr>
            <p:spPr>
              <a:xfrm>
                <a:off x="597082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26" name="Freeform: Shape 125">
                <a:extLst>
                  <a:ext uri="{FF2B5EF4-FFF2-40B4-BE49-F238E27FC236}">
                    <a16:creationId xmlns:a16="http://schemas.microsoft.com/office/drawing/2014/main" id="{7EBD84E9-5CAB-0FCB-54AA-854130E95021}"/>
                  </a:ext>
                </a:extLst>
              </p:cNvPr>
              <p:cNvSpPr/>
              <p:nvPr/>
            </p:nvSpPr>
            <p:spPr>
              <a:xfrm>
                <a:off x="6030073" y="3659014"/>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27" name="Freeform: Shape 126">
                <a:extLst>
                  <a:ext uri="{FF2B5EF4-FFF2-40B4-BE49-F238E27FC236}">
                    <a16:creationId xmlns:a16="http://schemas.microsoft.com/office/drawing/2014/main" id="{F4C4B77E-28A5-2969-0863-96C4ECC6F036}"/>
                  </a:ext>
                </a:extLst>
              </p:cNvPr>
              <p:cNvSpPr/>
              <p:nvPr/>
            </p:nvSpPr>
            <p:spPr>
              <a:xfrm>
                <a:off x="6089224"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28" name="Freeform: Shape 127">
                <a:extLst>
                  <a:ext uri="{FF2B5EF4-FFF2-40B4-BE49-F238E27FC236}">
                    <a16:creationId xmlns:a16="http://schemas.microsoft.com/office/drawing/2014/main" id="{66CA1734-B2EF-8142-643A-E362508F7D3F}"/>
                  </a:ext>
                </a:extLst>
              </p:cNvPr>
              <p:cNvSpPr/>
              <p:nvPr/>
            </p:nvSpPr>
            <p:spPr>
              <a:xfrm>
                <a:off x="5734039" y="371816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29" name="Freeform: Shape 128">
                <a:extLst>
                  <a:ext uri="{FF2B5EF4-FFF2-40B4-BE49-F238E27FC236}">
                    <a16:creationId xmlns:a16="http://schemas.microsoft.com/office/drawing/2014/main" id="{9DD497A9-C974-D301-208A-236AEF4AF66F}"/>
                  </a:ext>
                </a:extLst>
              </p:cNvPr>
              <p:cNvSpPr/>
              <p:nvPr/>
            </p:nvSpPr>
            <p:spPr>
              <a:xfrm>
                <a:off x="5793284" y="371816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0" name="Freeform: Shape 129">
                <a:extLst>
                  <a:ext uri="{FF2B5EF4-FFF2-40B4-BE49-F238E27FC236}">
                    <a16:creationId xmlns:a16="http://schemas.microsoft.com/office/drawing/2014/main" id="{C8A973A2-7E21-2D41-37BC-425D01CF6ED7}"/>
                  </a:ext>
                </a:extLst>
              </p:cNvPr>
              <p:cNvSpPr/>
              <p:nvPr/>
            </p:nvSpPr>
            <p:spPr>
              <a:xfrm>
                <a:off x="5852434"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1" name="Freeform: Shape 130">
                <a:extLst>
                  <a:ext uri="{FF2B5EF4-FFF2-40B4-BE49-F238E27FC236}">
                    <a16:creationId xmlns:a16="http://schemas.microsoft.com/office/drawing/2014/main" id="{09B2E030-09AF-DF8F-7F40-CF65EC7715C8}"/>
                  </a:ext>
                </a:extLst>
              </p:cNvPr>
              <p:cNvSpPr/>
              <p:nvPr/>
            </p:nvSpPr>
            <p:spPr>
              <a:xfrm>
                <a:off x="591167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2" name="Freeform: Shape 131">
                <a:extLst>
                  <a:ext uri="{FF2B5EF4-FFF2-40B4-BE49-F238E27FC236}">
                    <a16:creationId xmlns:a16="http://schemas.microsoft.com/office/drawing/2014/main" id="{408ABEB9-5FA0-A194-8055-269960DB2A4B}"/>
                  </a:ext>
                </a:extLst>
              </p:cNvPr>
              <p:cNvSpPr/>
              <p:nvPr/>
            </p:nvSpPr>
            <p:spPr>
              <a:xfrm>
                <a:off x="597082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3" name="Freeform: Shape 132">
                <a:extLst>
                  <a:ext uri="{FF2B5EF4-FFF2-40B4-BE49-F238E27FC236}">
                    <a16:creationId xmlns:a16="http://schemas.microsoft.com/office/drawing/2014/main" id="{F0CB715A-A363-E882-BFCA-049D31D8DEEC}"/>
                  </a:ext>
                </a:extLst>
              </p:cNvPr>
              <p:cNvSpPr/>
              <p:nvPr/>
            </p:nvSpPr>
            <p:spPr>
              <a:xfrm>
                <a:off x="6030074" y="371816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4" name="Freeform: Shape 133">
                <a:extLst>
                  <a:ext uri="{FF2B5EF4-FFF2-40B4-BE49-F238E27FC236}">
                    <a16:creationId xmlns:a16="http://schemas.microsoft.com/office/drawing/2014/main" id="{581BE563-BBEE-2B0A-0D5A-5AD222863364}"/>
                  </a:ext>
                </a:extLst>
              </p:cNvPr>
              <p:cNvSpPr/>
              <p:nvPr/>
            </p:nvSpPr>
            <p:spPr>
              <a:xfrm>
                <a:off x="6089225"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5" name="Freeform: Shape 134">
                <a:extLst>
                  <a:ext uri="{FF2B5EF4-FFF2-40B4-BE49-F238E27FC236}">
                    <a16:creationId xmlns:a16="http://schemas.microsoft.com/office/drawing/2014/main" id="{D6703BBA-7A9C-ED61-E932-ECBD08DA9A32}"/>
                  </a:ext>
                </a:extLst>
              </p:cNvPr>
              <p:cNvSpPr/>
              <p:nvPr/>
            </p:nvSpPr>
            <p:spPr>
              <a:xfrm>
                <a:off x="5734040" y="377741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36" name="Freeform: Shape 135">
                <a:extLst>
                  <a:ext uri="{FF2B5EF4-FFF2-40B4-BE49-F238E27FC236}">
                    <a16:creationId xmlns:a16="http://schemas.microsoft.com/office/drawing/2014/main" id="{3A863D3A-BCC0-CAE8-F029-2CFCFC96AD9C}"/>
                  </a:ext>
                </a:extLst>
              </p:cNvPr>
              <p:cNvSpPr/>
              <p:nvPr/>
            </p:nvSpPr>
            <p:spPr>
              <a:xfrm>
                <a:off x="5793285"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37" name="Freeform: Shape 136">
                <a:extLst>
                  <a:ext uri="{FF2B5EF4-FFF2-40B4-BE49-F238E27FC236}">
                    <a16:creationId xmlns:a16="http://schemas.microsoft.com/office/drawing/2014/main" id="{75980490-9F9D-BF1B-5883-9B75E98560D4}"/>
                  </a:ext>
                </a:extLst>
              </p:cNvPr>
              <p:cNvSpPr/>
              <p:nvPr/>
            </p:nvSpPr>
            <p:spPr>
              <a:xfrm>
                <a:off x="5852436"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38" name="Freeform: Shape 137">
                <a:extLst>
                  <a:ext uri="{FF2B5EF4-FFF2-40B4-BE49-F238E27FC236}">
                    <a16:creationId xmlns:a16="http://schemas.microsoft.com/office/drawing/2014/main" id="{BEEDCD28-C0F3-9380-3E1B-F292970DFA34}"/>
                  </a:ext>
                </a:extLst>
              </p:cNvPr>
              <p:cNvSpPr/>
              <p:nvPr/>
            </p:nvSpPr>
            <p:spPr>
              <a:xfrm>
                <a:off x="5911683"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39" name="Freeform: Shape 138">
                <a:extLst>
                  <a:ext uri="{FF2B5EF4-FFF2-40B4-BE49-F238E27FC236}">
                    <a16:creationId xmlns:a16="http://schemas.microsoft.com/office/drawing/2014/main" id="{1D54BA05-08CF-7F0C-7B05-97302FD6532E}"/>
                  </a:ext>
                </a:extLst>
              </p:cNvPr>
              <p:cNvSpPr/>
              <p:nvPr/>
            </p:nvSpPr>
            <p:spPr>
              <a:xfrm>
                <a:off x="5970835"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40" name="Freeform: Shape 139">
                <a:extLst>
                  <a:ext uri="{FF2B5EF4-FFF2-40B4-BE49-F238E27FC236}">
                    <a16:creationId xmlns:a16="http://schemas.microsoft.com/office/drawing/2014/main" id="{F9516147-DD03-6AB6-7765-B90A6E1B53DD}"/>
                  </a:ext>
                </a:extLst>
              </p:cNvPr>
              <p:cNvSpPr/>
              <p:nvPr/>
            </p:nvSpPr>
            <p:spPr>
              <a:xfrm>
                <a:off x="6030082"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41" name="Freeform: Shape 140">
                <a:extLst>
                  <a:ext uri="{FF2B5EF4-FFF2-40B4-BE49-F238E27FC236}">
                    <a16:creationId xmlns:a16="http://schemas.microsoft.com/office/drawing/2014/main" id="{38293633-6F22-2953-8B01-3A9611046CE7}"/>
                  </a:ext>
                </a:extLst>
              </p:cNvPr>
              <p:cNvSpPr/>
              <p:nvPr/>
            </p:nvSpPr>
            <p:spPr>
              <a:xfrm>
                <a:off x="6089231"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42" name="Freeform: Shape 141">
                <a:extLst>
                  <a:ext uri="{FF2B5EF4-FFF2-40B4-BE49-F238E27FC236}">
                    <a16:creationId xmlns:a16="http://schemas.microsoft.com/office/drawing/2014/main" id="{36951C48-3CAF-33BA-596D-F7C833FB9CD8}"/>
                  </a:ext>
                </a:extLst>
              </p:cNvPr>
              <p:cNvSpPr/>
              <p:nvPr/>
            </p:nvSpPr>
            <p:spPr>
              <a:xfrm>
                <a:off x="6148476" y="3481374"/>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43" name="Freeform: Shape 142">
                <a:extLst>
                  <a:ext uri="{FF2B5EF4-FFF2-40B4-BE49-F238E27FC236}">
                    <a16:creationId xmlns:a16="http://schemas.microsoft.com/office/drawing/2014/main" id="{0AADEC73-D43F-B0F6-187C-D7BA4F938ADE}"/>
                  </a:ext>
                </a:extLst>
              </p:cNvPr>
              <p:cNvSpPr/>
              <p:nvPr/>
            </p:nvSpPr>
            <p:spPr>
              <a:xfrm>
                <a:off x="6207627"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44" name="Freeform: Shape 143">
                <a:extLst>
                  <a:ext uri="{FF2B5EF4-FFF2-40B4-BE49-F238E27FC236}">
                    <a16:creationId xmlns:a16="http://schemas.microsoft.com/office/drawing/2014/main" id="{C7971883-B572-151B-1A5B-9E8CF88DD7CE}"/>
                  </a:ext>
                </a:extLst>
              </p:cNvPr>
              <p:cNvSpPr/>
              <p:nvPr/>
            </p:nvSpPr>
            <p:spPr>
              <a:xfrm>
                <a:off x="6266872" y="3481374"/>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endParaRPr lang="en-US" dirty="0"/>
              </a:p>
            </p:txBody>
          </p:sp>
          <p:sp>
            <p:nvSpPr>
              <p:cNvPr id="145" name="Freeform: Shape 144">
                <a:extLst>
                  <a:ext uri="{FF2B5EF4-FFF2-40B4-BE49-F238E27FC236}">
                    <a16:creationId xmlns:a16="http://schemas.microsoft.com/office/drawing/2014/main" id="{E32243DB-A237-02E8-A79F-BE303BD1DAEA}"/>
                  </a:ext>
                </a:extLst>
              </p:cNvPr>
              <p:cNvSpPr/>
              <p:nvPr/>
            </p:nvSpPr>
            <p:spPr>
              <a:xfrm>
                <a:off x="6326022"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46" name="Freeform: Shape 145">
                <a:extLst>
                  <a:ext uri="{FF2B5EF4-FFF2-40B4-BE49-F238E27FC236}">
                    <a16:creationId xmlns:a16="http://schemas.microsoft.com/office/drawing/2014/main" id="{87969978-6163-42B5-5F0C-624721C218F2}"/>
                  </a:ext>
                </a:extLst>
              </p:cNvPr>
              <p:cNvSpPr/>
              <p:nvPr/>
            </p:nvSpPr>
            <p:spPr>
              <a:xfrm>
                <a:off x="638526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endParaRPr lang="en-US" dirty="0"/>
              </a:p>
            </p:txBody>
          </p:sp>
          <p:sp>
            <p:nvSpPr>
              <p:cNvPr id="147" name="Freeform: Shape 146">
                <a:extLst>
                  <a:ext uri="{FF2B5EF4-FFF2-40B4-BE49-F238E27FC236}">
                    <a16:creationId xmlns:a16="http://schemas.microsoft.com/office/drawing/2014/main" id="{76C64241-063B-9394-AA9D-714A93D6EFB3}"/>
                  </a:ext>
                </a:extLst>
              </p:cNvPr>
              <p:cNvSpPr/>
              <p:nvPr/>
            </p:nvSpPr>
            <p:spPr>
              <a:xfrm>
                <a:off x="6444417" y="348137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48" name="Freeform: Shape 147">
                <a:extLst>
                  <a:ext uri="{FF2B5EF4-FFF2-40B4-BE49-F238E27FC236}">
                    <a16:creationId xmlns:a16="http://schemas.microsoft.com/office/drawing/2014/main" id="{7A6947A7-A869-C0F5-168E-135C4EC9DABE}"/>
                  </a:ext>
                </a:extLst>
              </p:cNvPr>
              <p:cNvSpPr/>
              <p:nvPr/>
            </p:nvSpPr>
            <p:spPr>
              <a:xfrm>
                <a:off x="6148476" y="354062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49" name="Freeform: Shape 148">
                <a:extLst>
                  <a:ext uri="{FF2B5EF4-FFF2-40B4-BE49-F238E27FC236}">
                    <a16:creationId xmlns:a16="http://schemas.microsoft.com/office/drawing/2014/main" id="{4D5A9AE6-0041-885E-A741-6961A21314A5}"/>
                  </a:ext>
                </a:extLst>
              </p:cNvPr>
              <p:cNvSpPr/>
              <p:nvPr/>
            </p:nvSpPr>
            <p:spPr>
              <a:xfrm>
                <a:off x="6207627" y="354062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0" name="Freeform: Shape 149">
                <a:extLst>
                  <a:ext uri="{FF2B5EF4-FFF2-40B4-BE49-F238E27FC236}">
                    <a16:creationId xmlns:a16="http://schemas.microsoft.com/office/drawing/2014/main" id="{43EBDBD4-FAEF-B7BB-F346-DEAFF40980EA}"/>
                  </a:ext>
                </a:extLst>
              </p:cNvPr>
              <p:cNvSpPr/>
              <p:nvPr/>
            </p:nvSpPr>
            <p:spPr>
              <a:xfrm>
                <a:off x="6266872" y="35406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51" name="Freeform: Shape 150">
                <a:extLst>
                  <a:ext uri="{FF2B5EF4-FFF2-40B4-BE49-F238E27FC236}">
                    <a16:creationId xmlns:a16="http://schemas.microsoft.com/office/drawing/2014/main" id="{D04395C1-129D-A817-649C-AEDE81E95B7B}"/>
                  </a:ext>
                </a:extLst>
              </p:cNvPr>
              <p:cNvSpPr/>
              <p:nvPr/>
            </p:nvSpPr>
            <p:spPr>
              <a:xfrm>
                <a:off x="6326022" y="354062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2" name="Freeform: Shape 151">
                <a:extLst>
                  <a:ext uri="{FF2B5EF4-FFF2-40B4-BE49-F238E27FC236}">
                    <a16:creationId xmlns:a16="http://schemas.microsoft.com/office/drawing/2014/main" id="{2313C8F1-4E12-762B-F828-3B03CA0C6C6B}"/>
                  </a:ext>
                </a:extLst>
              </p:cNvPr>
              <p:cNvSpPr/>
              <p:nvPr/>
            </p:nvSpPr>
            <p:spPr>
              <a:xfrm>
                <a:off x="6385268" y="35406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53" name="Freeform: Shape 152">
                <a:extLst>
                  <a:ext uri="{FF2B5EF4-FFF2-40B4-BE49-F238E27FC236}">
                    <a16:creationId xmlns:a16="http://schemas.microsoft.com/office/drawing/2014/main" id="{43BE95A0-BD00-44A4-984A-42FD398238C1}"/>
                  </a:ext>
                </a:extLst>
              </p:cNvPr>
              <p:cNvSpPr/>
              <p:nvPr/>
            </p:nvSpPr>
            <p:spPr>
              <a:xfrm>
                <a:off x="6444417" y="3540631"/>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54" name="Freeform: Shape 153">
                <a:extLst>
                  <a:ext uri="{FF2B5EF4-FFF2-40B4-BE49-F238E27FC236}">
                    <a16:creationId xmlns:a16="http://schemas.microsoft.com/office/drawing/2014/main" id="{B05D556C-8773-2D92-1554-F063268CB17A}"/>
                  </a:ext>
                </a:extLst>
              </p:cNvPr>
              <p:cNvSpPr/>
              <p:nvPr/>
            </p:nvSpPr>
            <p:spPr>
              <a:xfrm>
                <a:off x="6148476" y="35997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5" name="Freeform: Shape 154">
                <a:extLst>
                  <a:ext uri="{FF2B5EF4-FFF2-40B4-BE49-F238E27FC236}">
                    <a16:creationId xmlns:a16="http://schemas.microsoft.com/office/drawing/2014/main" id="{D0D91276-D822-5F20-0781-FB5AD80B98CE}"/>
                  </a:ext>
                </a:extLst>
              </p:cNvPr>
              <p:cNvSpPr/>
              <p:nvPr/>
            </p:nvSpPr>
            <p:spPr>
              <a:xfrm>
                <a:off x="6207627"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6" name="Freeform: Shape 155">
                <a:extLst>
                  <a:ext uri="{FF2B5EF4-FFF2-40B4-BE49-F238E27FC236}">
                    <a16:creationId xmlns:a16="http://schemas.microsoft.com/office/drawing/2014/main" id="{20161B80-6B06-FEFB-56EA-66785A25B3D3}"/>
                  </a:ext>
                </a:extLst>
              </p:cNvPr>
              <p:cNvSpPr/>
              <p:nvPr/>
            </p:nvSpPr>
            <p:spPr>
              <a:xfrm>
                <a:off x="6266872" y="35997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57" name="Freeform: Shape 156">
                <a:extLst>
                  <a:ext uri="{FF2B5EF4-FFF2-40B4-BE49-F238E27FC236}">
                    <a16:creationId xmlns:a16="http://schemas.microsoft.com/office/drawing/2014/main" id="{D96EBC28-562D-ABA9-7120-9CDA241AECA5}"/>
                  </a:ext>
                </a:extLst>
              </p:cNvPr>
              <p:cNvSpPr/>
              <p:nvPr/>
            </p:nvSpPr>
            <p:spPr>
              <a:xfrm>
                <a:off x="6326022"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8" name="Freeform: Shape 157">
                <a:extLst>
                  <a:ext uri="{FF2B5EF4-FFF2-40B4-BE49-F238E27FC236}">
                    <a16:creationId xmlns:a16="http://schemas.microsoft.com/office/drawing/2014/main" id="{76C61FCE-525D-1329-0ED1-53463F776B2E}"/>
                  </a:ext>
                </a:extLst>
              </p:cNvPr>
              <p:cNvSpPr/>
              <p:nvPr/>
            </p:nvSpPr>
            <p:spPr>
              <a:xfrm>
                <a:off x="6385268" y="35997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59" name="Freeform: Shape 158">
                <a:extLst>
                  <a:ext uri="{FF2B5EF4-FFF2-40B4-BE49-F238E27FC236}">
                    <a16:creationId xmlns:a16="http://schemas.microsoft.com/office/drawing/2014/main" id="{3C2543D5-A95E-866A-DC3B-B44A159AA9AD}"/>
                  </a:ext>
                </a:extLst>
              </p:cNvPr>
              <p:cNvSpPr/>
              <p:nvPr/>
            </p:nvSpPr>
            <p:spPr>
              <a:xfrm>
                <a:off x="6444417" y="359978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0" name="Freeform: Shape 159">
                <a:extLst>
                  <a:ext uri="{FF2B5EF4-FFF2-40B4-BE49-F238E27FC236}">
                    <a16:creationId xmlns:a16="http://schemas.microsoft.com/office/drawing/2014/main" id="{F81CF530-D020-106F-B447-DB0D7E7C6570}"/>
                  </a:ext>
                </a:extLst>
              </p:cNvPr>
              <p:cNvSpPr/>
              <p:nvPr/>
            </p:nvSpPr>
            <p:spPr>
              <a:xfrm>
                <a:off x="6148476" y="365902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1" name="Freeform: Shape 160">
                <a:extLst>
                  <a:ext uri="{FF2B5EF4-FFF2-40B4-BE49-F238E27FC236}">
                    <a16:creationId xmlns:a16="http://schemas.microsoft.com/office/drawing/2014/main" id="{B622CD91-A86E-1754-9549-04BDD2BCAE26}"/>
                  </a:ext>
                </a:extLst>
              </p:cNvPr>
              <p:cNvSpPr/>
              <p:nvPr/>
            </p:nvSpPr>
            <p:spPr>
              <a:xfrm>
                <a:off x="620762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2" name="Freeform: Shape 161">
                <a:extLst>
                  <a:ext uri="{FF2B5EF4-FFF2-40B4-BE49-F238E27FC236}">
                    <a16:creationId xmlns:a16="http://schemas.microsoft.com/office/drawing/2014/main" id="{F280E978-EC33-8C44-4CA6-DF1FB202A2C4}"/>
                  </a:ext>
                </a:extLst>
              </p:cNvPr>
              <p:cNvSpPr/>
              <p:nvPr/>
            </p:nvSpPr>
            <p:spPr>
              <a:xfrm>
                <a:off x="6266872" y="36590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63" name="Freeform: Shape 162">
                <a:extLst>
                  <a:ext uri="{FF2B5EF4-FFF2-40B4-BE49-F238E27FC236}">
                    <a16:creationId xmlns:a16="http://schemas.microsoft.com/office/drawing/2014/main" id="{8B7078F7-081F-1453-501F-19468FD1EF9A}"/>
                  </a:ext>
                </a:extLst>
              </p:cNvPr>
              <p:cNvSpPr/>
              <p:nvPr/>
            </p:nvSpPr>
            <p:spPr>
              <a:xfrm>
                <a:off x="6326022"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4" name="Freeform: Shape 163">
                <a:extLst>
                  <a:ext uri="{FF2B5EF4-FFF2-40B4-BE49-F238E27FC236}">
                    <a16:creationId xmlns:a16="http://schemas.microsoft.com/office/drawing/2014/main" id="{6BD8F1A8-34FB-097F-CDF6-481E08BCE4E1}"/>
                  </a:ext>
                </a:extLst>
              </p:cNvPr>
              <p:cNvSpPr/>
              <p:nvPr/>
            </p:nvSpPr>
            <p:spPr>
              <a:xfrm>
                <a:off x="6385268"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65" name="Freeform: Shape 164">
                <a:extLst>
                  <a:ext uri="{FF2B5EF4-FFF2-40B4-BE49-F238E27FC236}">
                    <a16:creationId xmlns:a16="http://schemas.microsoft.com/office/drawing/2014/main" id="{BBD47869-B70A-6F1D-5357-A7B370414DDF}"/>
                  </a:ext>
                </a:extLst>
              </p:cNvPr>
              <p:cNvSpPr/>
              <p:nvPr/>
            </p:nvSpPr>
            <p:spPr>
              <a:xfrm>
                <a:off x="644441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6" name="Freeform: Shape 165">
                <a:extLst>
                  <a:ext uri="{FF2B5EF4-FFF2-40B4-BE49-F238E27FC236}">
                    <a16:creationId xmlns:a16="http://schemas.microsoft.com/office/drawing/2014/main" id="{96002660-14CC-C62B-F4A1-D807D139A763}"/>
                  </a:ext>
                </a:extLst>
              </p:cNvPr>
              <p:cNvSpPr/>
              <p:nvPr/>
            </p:nvSpPr>
            <p:spPr>
              <a:xfrm>
                <a:off x="6148476" y="371817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7" name="Freeform: Shape 166">
                <a:extLst>
                  <a:ext uri="{FF2B5EF4-FFF2-40B4-BE49-F238E27FC236}">
                    <a16:creationId xmlns:a16="http://schemas.microsoft.com/office/drawing/2014/main" id="{EC2D7CA1-596C-169C-182A-9DFEF37E49A1}"/>
                  </a:ext>
                </a:extLst>
              </p:cNvPr>
              <p:cNvSpPr/>
              <p:nvPr/>
            </p:nvSpPr>
            <p:spPr>
              <a:xfrm>
                <a:off x="6207627"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8" name="Freeform: Shape 167">
                <a:extLst>
                  <a:ext uri="{FF2B5EF4-FFF2-40B4-BE49-F238E27FC236}">
                    <a16:creationId xmlns:a16="http://schemas.microsoft.com/office/drawing/2014/main" id="{58BEA462-5F4D-465D-13A1-95E5F55A039A}"/>
                  </a:ext>
                </a:extLst>
              </p:cNvPr>
              <p:cNvSpPr/>
              <p:nvPr/>
            </p:nvSpPr>
            <p:spPr>
              <a:xfrm>
                <a:off x="6266872" y="371817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69" name="Freeform: Shape 168">
                <a:extLst>
                  <a:ext uri="{FF2B5EF4-FFF2-40B4-BE49-F238E27FC236}">
                    <a16:creationId xmlns:a16="http://schemas.microsoft.com/office/drawing/2014/main" id="{248676C7-357F-D161-4B2D-08AA26BD3796}"/>
                  </a:ext>
                </a:extLst>
              </p:cNvPr>
              <p:cNvSpPr/>
              <p:nvPr/>
            </p:nvSpPr>
            <p:spPr>
              <a:xfrm>
                <a:off x="6326022"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0" name="Freeform: Shape 169">
                <a:extLst>
                  <a:ext uri="{FF2B5EF4-FFF2-40B4-BE49-F238E27FC236}">
                    <a16:creationId xmlns:a16="http://schemas.microsoft.com/office/drawing/2014/main" id="{5A3C97D3-14AA-4B33-2863-998ABC8DFB20}"/>
                  </a:ext>
                </a:extLst>
              </p:cNvPr>
              <p:cNvSpPr/>
              <p:nvPr/>
            </p:nvSpPr>
            <p:spPr>
              <a:xfrm>
                <a:off x="6385268" y="371817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71" name="Freeform: Shape 170">
                <a:extLst>
                  <a:ext uri="{FF2B5EF4-FFF2-40B4-BE49-F238E27FC236}">
                    <a16:creationId xmlns:a16="http://schemas.microsoft.com/office/drawing/2014/main" id="{92F231FC-255F-9BC2-6719-3A76200B831F}"/>
                  </a:ext>
                </a:extLst>
              </p:cNvPr>
              <p:cNvSpPr/>
              <p:nvPr/>
            </p:nvSpPr>
            <p:spPr>
              <a:xfrm>
                <a:off x="6444417" y="371817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2" name="Freeform: Shape 171">
                <a:extLst>
                  <a:ext uri="{FF2B5EF4-FFF2-40B4-BE49-F238E27FC236}">
                    <a16:creationId xmlns:a16="http://schemas.microsoft.com/office/drawing/2014/main" id="{00116203-4F89-2DE0-A09E-520BA8EC0B55}"/>
                  </a:ext>
                </a:extLst>
              </p:cNvPr>
              <p:cNvSpPr/>
              <p:nvPr/>
            </p:nvSpPr>
            <p:spPr>
              <a:xfrm>
                <a:off x="6148472" y="377741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73" name="Freeform: Shape 172">
                <a:extLst>
                  <a:ext uri="{FF2B5EF4-FFF2-40B4-BE49-F238E27FC236}">
                    <a16:creationId xmlns:a16="http://schemas.microsoft.com/office/drawing/2014/main" id="{40634524-D931-7DD8-BEB2-260915FF6CFC}"/>
                  </a:ext>
                </a:extLst>
              </p:cNvPr>
              <p:cNvSpPr/>
              <p:nvPr/>
            </p:nvSpPr>
            <p:spPr>
              <a:xfrm>
                <a:off x="6207622" y="377741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74" name="Freeform: Shape 173">
                <a:extLst>
                  <a:ext uri="{FF2B5EF4-FFF2-40B4-BE49-F238E27FC236}">
                    <a16:creationId xmlns:a16="http://schemas.microsoft.com/office/drawing/2014/main" id="{7E19086C-47F9-A780-CD38-337CA13D9798}"/>
                  </a:ext>
                </a:extLst>
              </p:cNvPr>
              <p:cNvSpPr/>
              <p:nvPr/>
            </p:nvSpPr>
            <p:spPr>
              <a:xfrm>
                <a:off x="6266868" y="3777419"/>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175" name="Freeform: Shape 174">
                <a:extLst>
                  <a:ext uri="{FF2B5EF4-FFF2-40B4-BE49-F238E27FC236}">
                    <a16:creationId xmlns:a16="http://schemas.microsoft.com/office/drawing/2014/main" id="{2934081C-BA48-9141-1E75-2A2104FF2988}"/>
                  </a:ext>
                </a:extLst>
              </p:cNvPr>
              <p:cNvSpPr/>
              <p:nvPr/>
            </p:nvSpPr>
            <p:spPr>
              <a:xfrm>
                <a:off x="6326024" y="3777383"/>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76" name="Freeform: Shape 175">
                <a:extLst>
                  <a:ext uri="{FF2B5EF4-FFF2-40B4-BE49-F238E27FC236}">
                    <a16:creationId xmlns:a16="http://schemas.microsoft.com/office/drawing/2014/main" id="{E2381D0A-7539-A7FE-5DEC-03288B1CBA78}"/>
                  </a:ext>
                </a:extLst>
              </p:cNvPr>
              <p:cNvSpPr/>
              <p:nvPr/>
            </p:nvSpPr>
            <p:spPr>
              <a:xfrm>
                <a:off x="6385287" y="37774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177" name="Freeform: Shape 176">
                <a:extLst>
                  <a:ext uri="{FF2B5EF4-FFF2-40B4-BE49-F238E27FC236}">
                    <a16:creationId xmlns:a16="http://schemas.microsoft.com/office/drawing/2014/main" id="{F2FA169B-1151-6D84-7FDF-B38EE95852C2}"/>
                  </a:ext>
                </a:extLst>
              </p:cNvPr>
              <p:cNvSpPr/>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grpSp>
      </p:grpSp>
    </p:spTree>
    <p:extLst>
      <p:ext uri="{BB962C8B-B14F-4D97-AF65-F5344CB8AC3E}">
        <p14:creationId xmlns:p14="http://schemas.microsoft.com/office/powerpoint/2010/main" val="13439048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8D3804D-0997-96E8-4B7E-07EAAFFD4C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7999"/>
          </a:xfrm>
          <a:prstGeom prst="rect">
            <a:avLst/>
          </a:prstGeom>
          <a:effectLst>
            <a:glow rad="228600">
              <a:schemeClr val="accent3">
                <a:satMod val="175000"/>
                <a:alpha val="40000"/>
              </a:schemeClr>
            </a:glow>
          </a:effectLst>
        </p:spPr>
      </p:pic>
      <p:grpSp>
        <p:nvGrpSpPr>
          <p:cNvPr id="4" name="Group 3">
            <a:extLst>
              <a:ext uri="{FF2B5EF4-FFF2-40B4-BE49-F238E27FC236}">
                <a16:creationId xmlns:a16="http://schemas.microsoft.com/office/drawing/2014/main" id="{3C946143-8F4A-7E84-77E2-ADE571C711D8}"/>
              </a:ext>
              <a:ext uri="{C183D7F6-B498-43B3-948B-1728B52AA6E4}">
                <adec:decorative xmlns:adec="http://schemas.microsoft.com/office/drawing/2017/decorative" val="1"/>
              </a:ext>
            </a:extLst>
          </p:cNvPr>
          <p:cNvGrpSpPr/>
          <p:nvPr/>
        </p:nvGrpSpPr>
        <p:grpSpPr>
          <a:xfrm>
            <a:off x="37285" y="33058"/>
            <a:ext cx="1443404" cy="1443418"/>
            <a:chOff x="10154386" y="4452483"/>
            <a:chExt cx="1443404" cy="1443418"/>
          </a:xfrm>
          <a:solidFill>
            <a:schemeClr val="tx1"/>
          </a:solidFill>
        </p:grpSpPr>
        <p:grpSp>
          <p:nvGrpSpPr>
            <p:cNvPr id="5" name="Graphic 4">
              <a:extLst>
                <a:ext uri="{FF2B5EF4-FFF2-40B4-BE49-F238E27FC236}">
                  <a16:creationId xmlns:a16="http://schemas.microsoft.com/office/drawing/2014/main" id="{26319756-BAD1-BF66-CC59-119561F88963}"/>
                </a:ext>
              </a:extLst>
            </p:cNvPr>
            <p:cNvGrpSpPr/>
            <p:nvPr/>
          </p:nvGrpSpPr>
          <p:grpSpPr>
            <a:xfrm>
              <a:off x="10154386" y="4452483"/>
              <a:ext cx="1443404" cy="1443418"/>
              <a:chOff x="5734037" y="3067039"/>
              <a:chExt cx="724483" cy="724489"/>
            </a:xfrm>
            <a:grpFill/>
          </p:grpSpPr>
          <p:sp>
            <p:nvSpPr>
              <p:cNvPr id="176" name="Freeform: Shape 175">
                <a:extLst>
                  <a:ext uri="{FF2B5EF4-FFF2-40B4-BE49-F238E27FC236}">
                    <a16:creationId xmlns:a16="http://schemas.microsoft.com/office/drawing/2014/main" id="{7BBFDA4B-56F6-0355-A96D-A0444FE68E5A}"/>
                  </a:ext>
                </a:extLst>
              </p:cNvPr>
              <p:cNvSpPr/>
              <p:nvPr/>
            </p:nvSpPr>
            <p:spPr>
              <a:xfrm>
                <a:off x="5734038" y="3067039"/>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177" name="Freeform: Shape 176">
                <a:extLst>
                  <a:ext uri="{FF2B5EF4-FFF2-40B4-BE49-F238E27FC236}">
                    <a16:creationId xmlns:a16="http://schemas.microsoft.com/office/drawing/2014/main" id="{EF44373A-851C-F712-E5FC-6530A3367991}"/>
                  </a:ext>
                </a:extLst>
              </p:cNvPr>
              <p:cNvSpPr/>
              <p:nvPr/>
            </p:nvSpPr>
            <p:spPr>
              <a:xfrm>
                <a:off x="5793283"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78" name="Freeform: Shape 177">
                <a:extLst>
                  <a:ext uri="{FF2B5EF4-FFF2-40B4-BE49-F238E27FC236}">
                    <a16:creationId xmlns:a16="http://schemas.microsoft.com/office/drawing/2014/main" id="{789C2C93-6E31-5220-44A7-162A9A76C2F9}"/>
                  </a:ext>
                </a:extLst>
              </p:cNvPr>
              <p:cNvSpPr/>
              <p:nvPr/>
            </p:nvSpPr>
            <p:spPr>
              <a:xfrm>
                <a:off x="5852433"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79" name="Freeform: Shape 178">
                <a:extLst>
                  <a:ext uri="{FF2B5EF4-FFF2-40B4-BE49-F238E27FC236}">
                    <a16:creationId xmlns:a16="http://schemas.microsoft.com/office/drawing/2014/main" id="{5E5A89D7-91B8-5AFB-5EAB-200596495839}"/>
                  </a:ext>
                </a:extLst>
              </p:cNvPr>
              <p:cNvSpPr/>
              <p:nvPr/>
            </p:nvSpPr>
            <p:spPr>
              <a:xfrm>
                <a:off x="591167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80" name="Freeform: Shape 179">
                <a:extLst>
                  <a:ext uri="{FF2B5EF4-FFF2-40B4-BE49-F238E27FC236}">
                    <a16:creationId xmlns:a16="http://schemas.microsoft.com/office/drawing/2014/main" id="{DB7FD1DD-797C-66FA-D5AD-BDE766D5F6BC}"/>
                  </a:ext>
                </a:extLst>
              </p:cNvPr>
              <p:cNvSpPr/>
              <p:nvPr/>
            </p:nvSpPr>
            <p:spPr>
              <a:xfrm>
                <a:off x="597082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81" name="Freeform: Shape 180">
                <a:extLst>
                  <a:ext uri="{FF2B5EF4-FFF2-40B4-BE49-F238E27FC236}">
                    <a16:creationId xmlns:a16="http://schemas.microsoft.com/office/drawing/2014/main" id="{F46B3967-FFF8-CD91-CE6B-AFDF3752BD52}"/>
                  </a:ext>
                </a:extLst>
              </p:cNvPr>
              <p:cNvSpPr/>
              <p:nvPr/>
            </p:nvSpPr>
            <p:spPr>
              <a:xfrm>
                <a:off x="6030074"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82" name="Freeform: Shape 181">
                <a:extLst>
                  <a:ext uri="{FF2B5EF4-FFF2-40B4-BE49-F238E27FC236}">
                    <a16:creationId xmlns:a16="http://schemas.microsoft.com/office/drawing/2014/main" id="{C1853FCE-BD68-C3E9-AF60-5F0791895F33}"/>
                  </a:ext>
                </a:extLst>
              </p:cNvPr>
              <p:cNvSpPr/>
              <p:nvPr/>
            </p:nvSpPr>
            <p:spPr>
              <a:xfrm>
                <a:off x="608922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83" name="Freeform: Shape 182">
                <a:extLst>
                  <a:ext uri="{FF2B5EF4-FFF2-40B4-BE49-F238E27FC236}">
                    <a16:creationId xmlns:a16="http://schemas.microsoft.com/office/drawing/2014/main" id="{43349C54-10B8-611F-9FC1-6826B7E86A67}"/>
                  </a:ext>
                </a:extLst>
              </p:cNvPr>
              <p:cNvSpPr/>
              <p:nvPr/>
            </p:nvSpPr>
            <p:spPr>
              <a:xfrm>
                <a:off x="5734038" y="312628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184" name="Freeform: Shape 183">
                <a:extLst>
                  <a:ext uri="{FF2B5EF4-FFF2-40B4-BE49-F238E27FC236}">
                    <a16:creationId xmlns:a16="http://schemas.microsoft.com/office/drawing/2014/main" id="{6421DF8C-FF48-7AFB-613F-DAFCE35354AA}"/>
                  </a:ext>
                </a:extLst>
              </p:cNvPr>
              <p:cNvSpPr/>
              <p:nvPr/>
            </p:nvSpPr>
            <p:spPr>
              <a:xfrm>
                <a:off x="5793283" y="312628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85" name="Freeform: Shape 184">
                <a:extLst>
                  <a:ext uri="{FF2B5EF4-FFF2-40B4-BE49-F238E27FC236}">
                    <a16:creationId xmlns:a16="http://schemas.microsoft.com/office/drawing/2014/main" id="{E9015DDB-13D1-BF98-6492-42CFBC97189E}"/>
                  </a:ext>
                </a:extLst>
              </p:cNvPr>
              <p:cNvSpPr/>
              <p:nvPr/>
            </p:nvSpPr>
            <p:spPr>
              <a:xfrm>
                <a:off x="5852433"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86" name="Freeform: Shape 185">
                <a:extLst>
                  <a:ext uri="{FF2B5EF4-FFF2-40B4-BE49-F238E27FC236}">
                    <a16:creationId xmlns:a16="http://schemas.microsoft.com/office/drawing/2014/main" id="{C678CE6B-E695-8CEC-9087-0A970880FA0B}"/>
                  </a:ext>
                </a:extLst>
              </p:cNvPr>
              <p:cNvSpPr/>
              <p:nvPr/>
            </p:nvSpPr>
            <p:spPr>
              <a:xfrm>
                <a:off x="591167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87" name="Freeform: Shape 186">
                <a:extLst>
                  <a:ext uri="{FF2B5EF4-FFF2-40B4-BE49-F238E27FC236}">
                    <a16:creationId xmlns:a16="http://schemas.microsoft.com/office/drawing/2014/main" id="{2C8E865F-E433-0DE7-DC60-2FC8A22393AA}"/>
                  </a:ext>
                </a:extLst>
              </p:cNvPr>
              <p:cNvSpPr/>
              <p:nvPr/>
            </p:nvSpPr>
            <p:spPr>
              <a:xfrm>
                <a:off x="597082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88" name="Freeform: Shape 187">
                <a:extLst>
                  <a:ext uri="{FF2B5EF4-FFF2-40B4-BE49-F238E27FC236}">
                    <a16:creationId xmlns:a16="http://schemas.microsoft.com/office/drawing/2014/main" id="{FFCA8094-166C-9889-E933-88E388EC9F81}"/>
                  </a:ext>
                </a:extLst>
              </p:cNvPr>
              <p:cNvSpPr/>
              <p:nvPr/>
            </p:nvSpPr>
            <p:spPr>
              <a:xfrm>
                <a:off x="6030073" y="312628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89" name="Freeform: Shape 188">
                <a:extLst>
                  <a:ext uri="{FF2B5EF4-FFF2-40B4-BE49-F238E27FC236}">
                    <a16:creationId xmlns:a16="http://schemas.microsoft.com/office/drawing/2014/main" id="{971F26AE-B9D7-7876-ACAF-4C402571AE53}"/>
                  </a:ext>
                </a:extLst>
              </p:cNvPr>
              <p:cNvSpPr/>
              <p:nvPr/>
            </p:nvSpPr>
            <p:spPr>
              <a:xfrm>
                <a:off x="6089224"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90" name="Freeform: Shape 189">
                <a:extLst>
                  <a:ext uri="{FF2B5EF4-FFF2-40B4-BE49-F238E27FC236}">
                    <a16:creationId xmlns:a16="http://schemas.microsoft.com/office/drawing/2014/main" id="{1AC04B45-FC8F-2811-0AC5-0858885F6149}"/>
                  </a:ext>
                </a:extLst>
              </p:cNvPr>
              <p:cNvSpPr/>
              <p:nvPr/>
            </p:nvSpPr>
            <p:spPr>
              <a:xfrm>
                <a:off x="5734038" y="318543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91" name="Freeform: Shape 190">
                <a:extLst>
                  <a:ext uri="{FF2B5EF4-FFF2-40B4-BE49-F238E27FC236}">
                    <a16:creationId xmlns:a16="http://schemas.microsoft.com/office/drawing/2014/main" id="{A731171B-DDC5-8D31-892B-CBEBE22C9215}"/>
                  </a:ext>
                </a:extLst>
              </p:cNvPr>
              <p:cNvSpPr/>
              <p:nvPr/>
            </p:nvSpPr>
            <p:spPr>
              <a:xfrm>
                <a:off x="5793283"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92" name="Freeform: Shape 191">
                <a:extLst>
                  <a:ext uri="{FF2B5EF4-FFF2-40B4-BE49-F238E27FC236}">
                    <a16:creationId xmlns:a16="http://schemas.microsoft.com/office/drawing/2014/main" id="{3CF887C9-AB9B-4991-272D-B5C6341C8CDA}"/>
                  </a:ext>
                </a:extLst>
              </p:cNvPr>
              <p:cNvSpPr/>
              <p:nvPr/>
            </p:nvSpPr>
            <p:spPr>
              <a:xfrm>
                <a:off x="5852433"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93" name="Freeform: Shape 192">
                <a:extLst>
                  <a:ext uri="{FF2B5EF4-FFF2-40B4-BE49-F238E27FC236}">
                    <a16:creationId xmlns:a16="http://schemas.microsoft.com/office/drawing/2014/main" id="{10E454A2-C85C-3472-3B0D-8D9F6FE240F7}"/>
                  </a:ext>
                </a:extLst>
              </p:cNvPr>
              <p:cNvSpPr/>
              <p:nvPr/>
            </p:nvSpPr>
            <p:spPr>
              <a:xfrm>
                <a:off x="591167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94" name="Freeform: Shape 193">
                <a:extLst>
                  <a:ext uri="{FF2B5EF4-FFF2-40B4-BE49-F238E27FC236}">
                    <a16:creationId xmlns:a16="http://schemas.microsoft.com/office/drawing/2014/main" id="{B8F284FD-456B-0B8C-7C42-28D5E3BF70BB}"/>
                  </a:ext>
                </a:extLst>
              </p:cNvPr>
              <p:cNvSpPr/>
              <p:nvPr/>
            </p:nvSpPr>
            <p:spPr>
              <a:xfrm>
                <a:off x="597082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95" name="Freeform: Shape 194">
                <a:extLst>
                  <a:ext uri="{FF2B5EF4-FFF2-40B4-BE49-F238E27FC236}">
                    <a16:creationId xmlns:a16="http://schemas.microsoft.com/office/drawing/2014/main" id="{459FDD17-9F40-C43F-8187-3452779EBCC6}"/>
                  </a:ext>
                </a:extLst>
              </p:cNvPr>
              <p:cNvSpPr/>
              <p:nvPr/>
            </p:nvSpPr>
            <p:spPr>
              <a:xfrm>
                <a:off x="6030074"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96" name="Freeform: Shape 195">
                <a:extLst>
                  <a:ext uri="{FF2B5EF4-FFF2-40B4-BE49-F238E27FC236}">
                    <a16:creationId xmlns:a16="http://schemas.microsoft.com/office/drawing/2014/main" id="{59B14CDF-93D1-A934-9C03-5708633A7CAC}"/>
                  </a:ext>
                </a:extLst>
              </p:cNvPr>
              <p:cNvSpPr/>
              <p:nvPr/>
            </p:nvSpPr>
            <p:spPr>
              <a:xfrm>
                <a:off x="6089224"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97" name="Freeform: Shape 196">
                <a:extLst>
                  <a:ext uri="{FF2B5EF4-FFF2-40B4-BE49-F238E27FC236}">
                    <a16:creationId xmlns:a16="http://schemas.microsoft.com/office/drawing/2014/main" id="{0CEAB785-DACB-B6C5-E69F-6B39B2A83415}"/>
                  </a:ext>
                </a:extLst>
              </p:cNvPr>
              <p:cNvSpPr/>
              <p:nvPr/>
            </p:nvSpPr>
            <p:spPr>
              <a:xfrm>
                <a:off x="5734038" y="324467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98" name="Freeform: Shape 197">
                <a:extLst>
                  <a:ext uri="{FF2B5EF4-FFF2-40B4-BE49-F238E27FC236}">
                    <a16:creationId xmlns:a16="http://schemas.microsoft.com/office/drawing/2014/main" id="{CB82F318-2FB2-3682-C1C4-0B1137BDCDC6}"/>
                  </a:ext>
                </a:extLst>
              </p:cNvPr>
              <p:cNvSpPr/>
              <p:nvPr/>
            </p:nvSpPr>
            <p:spPr>
              <a:xfrm>
                <a:off x="5793283" y="3244677"/>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99" name="Freeform: Shape 198">
                <a:extLst>
                  <a:ext uri="{FF2B5EF4-FFF2-40B4-BE49-F238E27FC236}">
                    <a16:creationId xmlns:a16="http://schemas.microsoft.com/office/drawing/2014/main" id="{79A10966-1C42-9C38-F7DF-47CAA8EFDAE8}"/>
                  </a:ext>
                </a:extLst>
              </p:cNvPr>
              <p:cNvSpPr/>
              <p:nvPr/>
            </p:nvSpPr>
            <p:spPr>
              <a:xfrm>
                <a:off x="5852433"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00" name="Freeform: Shape 199">
                <a:extLst>
                  <a:ext uri="{FF2B5EF4-FFF2-40B4-BE49-F238E27FC236}">
                    <a16:creationId xmlns:a16="http://schemas.microsoft.com/office/drawing/2014/main" id="{B0A82381-8BB2-AC38-59B5-6324D609BD79}"/>
                  </a:ext>
                </a:extLst>
              </p:cNvPr>
              <p:cNvSpPr/>
              <p:nvPr/>
            </p:nvSpPr>
            <p:spPr>
              <a:xfrm>
                <a:off x="591167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01" name="Freeform: Shape 200">
                <a:extLst>
                  <a:ext uri="{FF2B5EF4-FFF2-40B4-BE49-F238E27FC236}">
                    <a16:creationId xmlns:a16="http://schemas.microsoft.com/office/drawing/2014/main" id="{A6A45A7B-F0F7-7E18-0F7F-CAAB2D8ACDFD}"/>
                  </a:ext>
                </a:extLst>
              </p:cNvPr>
              <p:cNvSpPr/>
              <p:nvPr/>
            </p:nvSpPr>
            <p:spPr>
              <a:xfrm>
                <a:off x="597082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02" name="Freeform: Shape 201">
                <a:extLst>
                  <a:ext uri="{FF2B5EF4-FFF2-40B4-BE49-F238E27FC236}">
                    <a16:creationId xmlns:a16="http://schemas.microsoft.com/office/drawing/2014/main" id="{A9D4EF28-8D75-91CD-4629-81B061AC3985}"/>
                  </a:ext>
                </a:extLst>
              </p:cNvPr>
              <p:cNvSpPr/>
              <p:nvPr/>
            </p:nvSpPr>
            <p:spPr>
              <a:xfrm>
                <a:off x="6030073" y="324467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03" name="Freeform: Shape 202">
                <a:extLst>
                  <a:ext uri="{FF2B5EF4-FFF2-40B4-BE49-F238E27FC236}">
                    <a16:creationId xmlns:a16="http://schemas.microsoft.com/office/drawing/2014/main" id="{A8AC6DF0-C690-D6C0-086D-9B59AD07D617}"/>
                  </a:ext>
                </a:extLst>
              </p:cNvPr>
              <p:cNvSpPr/>
              <p:nvPr/>
            </p:nvSpPr>
            <p:spPr>
              <a:xfrm>
                <a:off x="6089224"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04" name="Freeform: Shape 203">
                <a:extLst>
                  <a:ext uri="{FF2B5EF4-FFF2-40B4-BE49-F238E27FC236}">
                    <a16:creationId xmlns:a16="http://schemas.microsoft.com/office/drawing/2014/main" id="{DAFD217F-1B38-377F-6268-16F6522E39E9}"/>
                  </a:ext>
                </a:extLst>
              </p:cNvPr>
              <p:cNvSpPr/>
              <p:nvPr/>
            </p:nvSpPr>
            <p:spPr>
              <a:xfrm>
                <a:off x="5734038" y="330382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205" name="Freeform: Shape 204">
                <a:extLst>
                  <a:ext uri="{FF2B5EF4-FFF2-40B4-BE49-F238E27FC236}">
                    <a16:creationId xmlns:a16="http://schemas.microsoft.com/office/drawing/2014/main" id="{C4DD91D8-5F09-5DA2-ABBD-657EC2AF5681}"/>
                  </a:ext>
                </a:extLst>
              </p:cNvPr>
              <p:cNvSpPr/>
              <p:nvPr/>
            </p:nvSpPr>
            <p:spPr>
              <a:xfrm>
                <a:off x="5793283"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06" name="Freeform: Shape 205">
                <a:extLst>
                  <a:ext uri="{FF2B5EF4-FFF2-40B4-BE49-F238E27FC236}">
                    <a16:creationId xmlns:a16="http://schemas.microsoft.com/office/drawing/2014/main" id="{FD40C20A-C208-8E42-3255-EDBE87D2B298}"/>
                  </a:ext>
                </a:extLst>
              </p:cNvPr>
              <p:cNvSpPr/>
              <p:nvPr/>
            </p:nvSpPr>
            <p:spPr>
              <a:xfrm>
                <a:off x="5852433"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07" name="Freeform: Shape 206">
                <a:extLst>
                  <a:ext uri="{FF2B5EF4-FFF2-40B4-BE49-F238E27FC236}">
                    <a16:creationId xmlns:a16="http://schemas.microsoft.com/office/drawing/2014/main" id="{B6D14BF6-10BC-3370-31BC-0DBC8AA8F9F5}"/>
                  </a:ext>
                </a:extLst>
              </p:cNvPr>
              <p:cNvSpPr/>
              <p:nvPr/>
            </p:nvSpPr>
            <p:spPr>
              <a:xfrm>
                <a:off x="591167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08" name="Freeform: Shape 207">
                <a:extLst>
                  <a:ext uri="{FF2B5EF4-FFF2-40B4-BE49-F238E27FC236}">
                    <a16:creationId xmlns:a16="http://schemas.microsoft.com/office/drawing/2014/main" id="{057EED91-41CD-4AA9-3A6C-6A2FE211254F}"/>
                  </a:ext>
                </a:extLst>
              </p:cNvPr>
              <p:cNvSpPr/>
              <p:nvPr/>
            </p:nvSpPr>
            <p:spPr>
              <a:xfrm>
                <a:off x="597082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09" name="Freeform: Shape 208">
                <a:extLst>
                  <a:ext uri="{FF2B5EF4-FFF2-40B4-BE49-F238E27FC236}">
                    <a16:creationId xmlns:a16="http://schemas.microsoft.com/office/drawing/2014/main" id="{274CEA59-377D-6DA4-1F44-65997E9EA601}"/>
                  </a:ext>
                </a:extLst>
              </p:cNvPr>
              <p:cNvSpPr/>
              <p:nvPr/>
            </p:nvSpPr>
            <p:spPr>
              <a:xfrm>
                <a:off x="6030073" y="330382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10" name="Freeform: Shape 209">
                <a:extLst>
                  <a:ext uri="{FF2B5EF4-FFF2-40B4-BE49-F238E27FC236}">
                    <a16:creationId xmlns:a16="http://schemas.microsoft.com/office/drawing/2014/main" id="{512F924B-5601-3267-E00A-EB347C9C780B}"/>
                  </a:ext>
                </a:extLst>
              </p:cNvPr>
              <p:cNvSpPr/>
              <p:nvPr/>
            </p:nvSpPr>
            <p:spPr>
              <a:xfrm>
                <a:off x="608922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11" name="Freeform: Shape 210">
                <a:extLst>
                  <a:ext uri="{FF2B5EF4-FFF2-40B4-BE49-F238E27FC236}">
                    <a16:creationId xmlns:a16="http://schemas.microsoft.com/office/drawing/2014/main" id="{E8A14351-2DF3-539B-47E0-A28CD2E01D98}"/>
                  </a:ext>
                </a:extLst>
              </p:cNvPr>
              <p:cNvSpPr/>
              <p:nvPr/>
            </p:nvSpPr>
            <p:spPr>
              <a:xfrm>
                <a:off x="5734038" y="3363074"/>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212" name="Freeform: Shape 211">
                <a:extLst>
                  <a:ext uri="{FF2B5EF4-FFF2-40B4-BE49-F238E27FC236}">
                    <a16:creationId xmlns:a16="http://schemas.microsoft.com/office/drawing/2014/main" id="{1CF45564-4380-90FD-7E0B-6E4B4FC37368}"/>
                  </a:ext>
                </a:extLst>
              </p:cNvPr>
              <p:cNvSpPr/>
              <p:nvPr/>
            </p:nvSpPr>
            <p:spPr>
              <a:xfrm>
                <a:off x="5793283"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13" name="Freeform: Shape 212">
                <a:extLst>
                  <a:ext uri="{FF2B5EF4-FFF2-40B4-BE49-F238E27FC236}">
                    <a16:creationId xmlns:a16="http://schemas.microsoft.com/office/drawing/2014/main" id="{D98CCE2D-910A-A688-7D0E-2AD257179756}"/>
                  </a:ext>
                </a:extLst>
              </p:cNvPr>
              <p:cNvSpPr/>
              <p:nvPr/>
            </p:nvSpPr>
            <p:spPr>
              <a:xfrm>
                <a:off x="5852433"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14" name="Freeform: Shape 213">
                <a:extLst>
                  <a:ext uri="{FF2B5EF4-FFF2-40B4-BE49-F238E27FC236}">
                    <a16:creationId xmlns:a16="http://schemas.microsoft.com/office/drawing/2014/main" id="{0A7F6C25-7FB2-6AEA-BB3B-BB67E3499090}"/>
                  </a:ext>
                </a:extLst>
              </p:cNvPr>
              <p:cNvSpPr/>
              <p:nvPr/>
            </p:nvSpPr>
            <p:spPr>
              <a:xfrm>
                <a:off x="591167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15" name="Freeform: Shape 214">
                <a:extLst>
                  <a:ext uri="{FF2B5EF4-FFF2-40B4-BE49-F238E27FC236}">
                    <a16:creationId xmlns:a16="http://schemas.microsoft.com/office/drawing/2014/main" id="{611C99A6-2578-C580-6D02-6B541AAB340C}"/>
                  </a:ext>
                </a:extLst>
              </p:cNvPr>
              <p:cNvSpPr/>
              <p:nvPr/>
            </p:nvSpPr>
            <p:spPr>
              <a:xfrm>
                <a:off x="597082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16" name="Freeform: Shape 215">
                <a:extLst>
                  <a:ext uri="{FF2B5EF4-FFF2-40B4-BE49-F238E27FC236}">
                    <a16:creationId xmlns:a16="http://schemas.microsoft.com/office/drawing/2014/main" id="{FAD83E98-AAB6-A178-C349-1FF62C3F3DFC}"/>
                  </a:ext>
                </a:extLst>
              </p:cNvPr>
              <p:cNvSpPr/>
              <p:nvPr/>
            </p:nvSpPr>
            <p:spPr>
              <a:xfrm>
                <a:off x="6030073" y="3363074"/>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17" name="Freeform: Shape 216">
                <a:extLst>
                  <a:ext uri="{FF2B5EF4-FFF2-40B4-BE49-F238E27FC236}">
                    <a16:creationId xmlns:a16="http://schemas.microsoft.com/office/drawing/2014/main" id="{D12E303D-AF9A-769D-FDC8-CBAEF6D3D620}"/>
                  </a:ext>
                </a:extLst>
              </p:cNvPr>
              <p:cNvSpPr/>
              <p:nvPr/>
            </p:nvSpPr>
            <p:spPr>
              <a:xfrm>
                <a:off x="608922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18" name="Freeform: Shape 217">
                <a:extLst>
                  <a:ext uri="{FF2B5EF4-FFF2-40B4-BE49-F238E27FC236}">
                    <a16:creationId xmlns:a16="http://schemas.microsoft.com/office/drawing/2014/main" id="{B5FEDFB8-CE5B-7E96-6C84-73017999B5E9}"/>
                  </a:ext>
                </a:extLst>
              </p:cNvPr>
              <p:cNvSpPr/>
              <p:nvPr/>
            </p:nvSpPr>
            <p:spPr>
              <a:xfrm>
                <a:off x="5734038" y="34222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219" name="Freeform: Shape 218">
                <a:extLst>
                  <a:ext uri="{FF2B5EF4-FFF2-40B4-BE49-F238E27FC236}">
                    <a16:creationId xmlns:a16="http://schemas.microsoft.com/office/drawing/2014/main" id="{C57BE5FD-FAE4-34DF-FAEB-2F97AE254823}"/>
                  </a:ext>
                </a:extLst>
              </p:cNvPr>
              <p:cNvSpPr/>
              <p:nvPr/>
            </p:nvSpPr>
            <p:spPr>
              <a:xfrm>
                <a:off x="5793283"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20" name="Freeform: Shape 219">
                <a:extLst>
                  <a:ext uri="{FF2B5EF4-FFF2-40B4-BE49-F238E27FC236}">
                    <a16:creationId xmlns:a16="http://schemas.microsoft.com/office/drawing/2014/main" id="{5C56888B-0210-3800-FA69-AEA9EFBB9309}"/>
                  </a:ext>
                </a:extLst>
              </p:cNvPr>
              <p:cNvSpPr/>
              <p:nvPr/>
            </p:nvSpPr>
            <p:spPr>
              <a:xfrm>
                <a:off x="5852433"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21" name="Freeform: Shape 220">
                <a:extLst>
                  <a:ext uri="{FF2B5EF4-FFF2-40B4-BE49-F238E27FC236}">
                    <a16:creationId xmlns:a16="http://schemas.microsoft.com/office/drawing/2014/main" id="{36CA8175-0733-6B0E-8FC4-F0E5B63C37D5}"/>
                  </a:ext>
                </a:extLst>
              </p:cNvPr>
              <p:cNvSpPr/>
              <p:nvPr/>
            </p:nvSpPr>
            <p:spPr>
              <a:xfrm>
                <a:off x="591167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22" name="Freeform: Shape 221">
                <a:extLst>
                  <a:ext uri="{FF2B5EF4-FFF2-40B4-BE49-F238E27FC236}">
                    <a16:creationId xmlns:a16="http://schemas.microsoft.com/office/drawing/2014/main" id="{885D222D-1843-061D-D0BD-34D3A82832D4}"/>
                  </a:ext>
                </a:extLst>
              </p:cNvPr>
              <p:cNvSpPr/>
              <p:nvPr/>
            </p:nvSpPr>
            <p:spPr>
              <a:xfrm>
                <a:off x="597082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23" name="Freeform: Shape 222">
                <a:extLst>
                  <a:ext uri="{FF2B5EF4-FFF2-40B4-BE49-F238E27FC236}">
                    <a16:creationId xmlns:a16="http://schemas.microsoft.com/office/drawing/2014/main" id="{EB7F0AD3-70A2-14E2-0D60-96F6FF94392E}"/>
                  </a:ext>
                </a:extLst>
              </p:cNvPr>
              <p:cNvSpPr/>
              <p:nvPr/>
            </p:nvSpPr>
            <p:spPr>
              <a:xfrm>
                <a:off x="6030073" y="34222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24" name="Freeform: Shape 223">
                <a:extLst>
                  <a:ext uri="{FF2B5EF4-FFF2-40B4-BE49-F238E27FC236}">
                    <a16:creationId xmlns:a16="http://schemas.microsoft.com/office/drawing/2014/main" id="{9690B8AE-CDD4-CC10-51EE-DE7AC6B55353}"/>
                  </a:ext>
                </a:extLst>
              </p:cNvPr>
              <p:cNvSpPr/>
              <p:nvPr/>
            </p:nvSpPr>
            <p:spPr>
              <a:xfrm>
                <a:off x="608922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25" name="Freeform: Shape 224">
                <a:extLst>
                  <a:ext uri="{FF2B5EF4-FFF2-40B4-BE49-F238E27FC236}">
                    <a16:creationId xmlns:a16="http://schemas.microsoft.com/office/drawing/2014/main" id="{236DECEE-F82F-AA84-0B36-E9ADB6762C0E}"/>
                  </a:ext>
                </a:extLst>
              </p:cNvPr>
              <p:cNvSpPr/>
              <p:nvPr/>
            </p:nvSpPr>
            <p:spPr>
              <a:xfrm>
                <a:off x="6148469"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226" name="Freeform: Shape 225">
                <a:extLst>
                  <a:ext uri="{FF2B5EF4-FFF2-40B4-BE49-F238E27FC236}">
                    <a16:creationId xmlns:a16="http://schemas.microsoft.com/office/drawing/2014/main" id="{80E037F6-CDE3-21D6-08C1-7DBF642D35A6}"/>
                  </a:ext>
                </a:extLst>
              </p:cNvPr>
              <p:cNvSpPr/>
              <p:nvPr/>
            </p:nvSpPr>
            <p:spPr>
              <a:xfrm>
                <a:off x="620762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227" name="Freeform: Shape 226">
                <a:extLst>
                  <a:ext uri="{FF2B5EF4-FFF2-40B4-BE49-F238E27FC236}">
                    <a16:creationId xmlns:a16="http://schemas.microsoft.com/office/drawing/2014/main" id="{4D251183-4B0F-65FC-07BA-8C96909A4AA7}"/>
                  </a:ext>
                </a:extLst>
              </p:cNvPr>
              <p:cNvSpPr/>
              <p:nvPr/>
            </p:nvSpPr>
            <p:spPr>
              <a:xfrm>
                <a:off x="6266865" y="3067039"/>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endParaRPr lang="en-US" dirty="0"/>
              </a:p>
            </p:txBody>
          </p:sp>
          <p:sp>
            <p:nvSpPr>
              <p:cNvPr id="228" name="Freeform: Shape 227">
                <a:extLst>
                  <a:ext uri="{FF2B5EF4-FFF2-40B4-BE49-F238E27FC236}">
                    <a16:creationId xmlns:a16="http://schemas.microsoft.com/office/drawing/2014/main" id="{5C2FA122-0F30-2529-012A-6279DF2B1C3F}"/>
                  </a:ext>
                </a:extLst>
              </p:cNvPr>
              <p:cNvSpPr/>
              <p:nvPr/>
            </p:nvSpPr>
            <p:spPr>
              <a:xfrm>
                <a:off x="632601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229" name="Freeform: Shape 228">
                <a:extLst>
                  <a:ext uri="{FF2B5EF4-FFF2-40B4-BE49-F238E27FC236}">
                    <a16:creationId xmlns:a16="http://schemas.microsoft.com/office/drawing/2014/main" id="{CD1B8F82-9C0D-05E7-069B-9D422BEC95A7}"/>
                  </a:ext>
                </a:extLst>
              </p:cNvPr>
              <p:cNvSpPr/>
              <p:nvPr/>
            </p:nvSpPr>
            <p:spPr>
              <a:xfrm>
                <a:off x="638526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endParaRPr lang="en-US" dirty="0"/>
              </a:p>
            </p:txBody>
          </p:sp>
          <p:sp>
            <p:nvSpPr>
              <p:cNvPr id="230" name="Freeform: Shape 229">
                <a:extLst>
                  <a:ext uri="{FF2B5EF4-FFF2-40B4-BE49-F238E27FC236}">
                    <a16:creationId xmlns:a16="http://schemas.microsoft.com/office/drawing/2014/main" id="{6933EB8F-5ABF-AC03-0369-A7BA6E93D164}"/>
                  </a:ext>
                </a:extLst>
              </p:cNvPr>
              <p:cNvSpPr/>
              <p:nvPr/>
            </p:nvSpPr>
            <p:spPr>
              <a:xfrm>
                <a:off x="644441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231" name="Freeform: Shape 230">
                <a:extLst>
                  <a:ext uri="{FF2B5EF4-FFF2-40B4-BE49-F238E27FC236}">
                    <a16:creationId xmlns:a16="http://schemas.microsoft.com/office/drawing/2014/main" id="{9F6DC423-1491-0AA3-0F2D-6FB86F75EC6E}"/>
                  </a:ext>
                </a:extLst>
              </p:cNvPr>
              <p:cNvSpPr/>
              <p:nvPr/>
            </p:nvSpPr>
            <p:spPr>
              <a:xfrm>
                <a:off x="6148469" y="312628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32" name="Freeform: Shape 231">
                <a:extLst>
                  <a:ext uri="{FF2B5EF4-FFF2-40B4-BE49-F238E27FC236}">
                    <a16:creationId xmlns:a16="http://schemas.microsoft.com/office/drawing/2014/main" id="{9C5D878D-AD4A-34F6-25E0-F78F10E9E54C}"/>
                  </a:ext>
                </a:extLst>
              </p:cNvPr>
              <p:cNvSpPr/>
              <p:nvPr/>
            </p:nvSpPr>
            <p:spPr>
              <a:xfrm>
                <a:off x="620762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33" name="Freeform: Shape 232">
                <a:extLst>
                  <a:ext uri="{FF2B5EF4-FFF2-40B4-BE49-F238E27FC236}">
                    <a16:creationId xmlns:a16="http://schemas.microsoft.com/office/drawing/2014/main" id="{635586C2-6BC6-8B2A-179D-91548ED3AF7F}"/>
                  </a:ext>
                </a:extLst>
              </p:cNvPr>
              <p:cNvSpPr/>
              <p:nvPr/>
            </p:nvSpPr>
            <p:spPr>
              <a:xfrm>
                <a:off x="6266865" y="312628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234" name="Freeform: Shape 233">
                <a:extLst>
                  <a:ext uri="{FF2B5EF4-FFF2-40B4-BE49-F238E27FC236}">
                    <a16:creationId xmlns:a16="http://schemas.microsoft.com/office/drawing/2014/main" id="{580419ED-D5C2-93DA-AC87-F1EDF43CCAB3}"/>
                  </a:ext>
                </a:extLst>
              </p:cNvPr>
              <p:cNvSpPr/>
              <p:nvPr/>
            </p:nvSpPr>
            <p:spPr>
              <a:xfrm>
                <a:off x="6326014"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35" name="Freeform: Shape 234">
                <a:extLst>
                  <a:ext uri="{FF2B5EF4-FFF2-40B4-BE49-F238E27FC236}">
                    <a16:creationId xmlns:a16="http://schemas.microsoft.com/office/drawing/2014/main" id="{FAD80AF4-FA95-6BF2-C11B-8C21F99F81EE}"/>
                  </a:ext>
                </a:extLst>
              </p:cNvPr>
              <p:cNvSpPr/>
              <p:nvPr/>
            </p:nvSpPr>
            <p:spPr>
              <a:xfrm>
                <a:off x="638526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236" name="Freeform: Shape 235">
                <a:extLst>
                  <a:ext uri="{FF2B5EF4-FFF2-40B4-BE49-F238E27FC236}">
                    <a16:creationId xmlns:a16="http://schemas.microsoft.com/office/drawing/2014/main" id="{02709732-EBE7-ACDF-2B6F-50683F97F358}"/>
                  </a:ext>
                </a:extLst>
              </p:cNvPr>
              <p:cNvSpPr/>
              <p:nvPr/>
            </p:nvSpPr>
            <p:spPr>
              <a:xfrm>
                <a:off x="6444410" y="312628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237" name="Freeform: Shape 236">
                <a:extLst>
                  <a:ext uri="{FF2B5EF4-FFF2-40B4-BE49-F238E27FC236}">
                    <a16:creationId xmlns:a16="http://schemas.microsoft.com/office/drawing/2014/main" id="{3D4BC44D-7494-D0BE-68C7-BD60B55D9848}"/>
                  </a:ext>
                </a:extLst>
              </p:cNvPr>
              <p:cNvSpPr/>
              <p:nvPr/>
            </p:nvSpPr>
            <p:spPr>
              <a:xfrm>
                <a:off x="6148469" y="3185433"/>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38" name="Freeform: Shape 237">
                <a:extLst>
                  <a:ext uri="{FF2B5EF4-FFF2-40B4-BE49-F238E27FC236}">
                    <a16:creationId xmlns:a16="http://schemas.microsoft.com/office/drawing/2014/main" id="{E889352C-0B7B-A7D1-BCF5-639D89CE7346}"/>
                  </a:ext>
                </a:extLst>
              </p:cNvPr>
              <p:cNvSpPr/>
              <p:nvPr/>
            </p:nvSpPr>
            <p:spPr>
              <a:xfrm>
                <a:off x="620762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39" name="Freeform: Shape 238">
                <a:extLst>
                  <a:ext uri="{FF2B5EF4-FFF2-40B4-BE49-F238E27FC236}">
                    <a16:creationId xmlns:a16="http://schemas.microsoft.com/office/drawing/2014/main" id="{41A6CA64-C9B3-E51D-FB44-0D6BDA205401}"/>
                  </a:ext>
                </a:extLst>
              </p:cNvPr>
              <p:cNvSpPr/>
              <p:nvPr/>
            </p:nvSpPr>
            <p:spPr>
              <a:xfrm>
                <a:off x="6266865" y="3185433"/>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240" name="Freeform: Shape 239">
                <a:extLst>
                  <a:ext uri="{FF2B5EF4-FFF2-40B4-BE49-F238E27FC236}">
                    <a16:creationId xmlns:a16="http://schemas.microsoft.com/office/drawing/2014/main" id="{DFD242DE-B41C-54CC-7030-B90FDD3941FB}"/>
                  </a:ext>
                </a:extLst>
              </p:cNvPr>
              <p:cNvSpPr/>
              <p:nvPr/>
            </p:nvSpPr>
            <p:spPr>
              <a:xfrm>
                <a:off x="6326014"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41" name="Freeform: Shape 240">
                <a:extLst>
                  <a:ext uri="{FF2B5EF4-FFF2-40B4-BE49-F238E27FC236}">
                    <a16:creationId xmlns:a16="http://schemas.microsoft.com/office/drawing/2014/main" id="{EA6FAD62-B4C6-14D7-7B8E-D358EFED248F}"/>
                  </a:ext>
                </a:extLst>
              </p:cNvPr>
              <p:cNvSpPr/>
              <p:nvPr/>
            </p:nvSpPr>
            <p:spPr>
              <a:xfrm>
                <a:off x="638526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242" name="Freeform: Shape 241">
                <a:extLst>
                  <a:ext uri="{FF2B5EF4-FFF2-40B4-BE49-F238E27FC236}">
                    <a16:creationId xmlns:a16="http://schemas.microsoft.com/office/drawing/2014/main" id="{B8B7D631-E280-6BCE-B7BD-426B93405C32}"/>
                  </a:ext>
                </a:extLst>
              </p:cNvPr>
              <p:cNvSpPr/>
              <p:nvPr/>
            </p:nvSpPr>
            <p:spPr>
              <a:xfrm>
                <a:off x="6444410" y="318543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243" name="Freeform: Shape 242">
                <a:extLst>
                  <a:ext uri="{FF2B5EF4-FFF2-40B4-BE49-F238E27FC236}">
                    <a16:creationId xmlns:a16="http://schemas.microsoft.com/office/drawing/2014/main" id="{4FCD3776-4296-5306-235C-8A31FB76C0C7}"/>
                  </a:ext>
                </a:extLst>
              </p:cNvPr>
              <p:cNvSpPr/>
              <p:nvPr/>
            </p:nvSpPr>
            <p:spPr>
              <a:xfrm>
                <a:off x="6148469" y="3244676"/>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44" name="Freeform: Shape 243">
                <a:extLst>
                  <a:ext uri="{FF2B5EF4-FFF2-40B4-BE49-F238E27FC236}">
                    <a16:creationId xmlns:a16="http://schemas.microsoft.com/office/drawing/2014/main" id="{832B7CBA-989C-B164-6D1E-C11867923A56}"/>
                  </a:ext>
                </a:extLst>
              </p:cNvPr>
              <p:cNvSpPr/>
              <p:nvPr/>
            </p:nvSpPr>
            <p:spPr>
              <a:xfrm>
                <a:off x="620762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45" name="Freeform: Shape 244">
                <a:extLst>
                  <a:ext uri="{FF2B5EF4-FFF2-40B4-BE49-F238E27FC236}">
                    <a16:creationId xmlns:a16="http://schemas.microsoft.com/office/drawing/2014/main" id="{E8950774-EAB9-376A-3A90-D589D444BB1C}"/>
                  </a:ext>
                </a:extLst>
              </p:cNvPr>
              <p:cNvSpPr/>
              <p:nvPr/>
            </p:nvSpPr>
            <p:spPr>
              <a:xfrm>
                <a:off x="6266865" y="3244676"/>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246" name="Freeform: Shape 245">
                <a:extLst>
                  <a:ext uri="{FF2B5EF4-FFF2-40B4-BE49-F238E27FC236}">
                    <a16:creationId xmlns:a16="http://schemas.microsoft.com/office/drawing/2014/main" id="{F062D6F2-9654-EFFC-2931-A43F2B454369}"/>
                  </a:ext>
                </a:extLst>
              </p:cNvPr>
              <p:cNvSpPr/>
              <p:nvPr/>
            </p:nvSpPr>
            <p:spPr>
              <a:xfrm>
                <a:off x="6326014"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47" name="Freeform: Shape 246">
                <a:extLst>
                  <a:ext uri="{FF2B5EF4-FFF2-40B4-BE49-F238E27FC236}">
                    <a16:creationId xmlns:a16="http://schemas.microsoft.com/office/drawing/2014/main" id="{5FE510AA-49B5-CB6B-8950-ED951FC54DE1}"/>
                  </a:ext>
                </a:extLst>
              </p:cNvPr>
              <p:cNvSpPr/>
              <p:nvPr/>
            </p:nvSpPr>
            <p:spPr>
              <a:xfrm>
                <a:off x="638526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248" name="Freeform: Shape 247">
                <a:extLst>
                  <a:ext uri="{FF2B5EF4-FFF2-40B4-BE49-F238E27FC236}">
                    <a16:creationId xmlns:a16="http://schemas.microsoft.com/office/drawing/2014/main" id="{5AB99406-3310-4D44-87DA-63F315C9EA2E}"/>
                  </a:ext>
                </a:extLst>
              </p:cNvPr>
              <p:cNvSpPr/>
              <p:nvPr/>
            </p:nvSpPr>
            <p:spPr>
              <a:xfrm>
                <a:off x="6444410" y="32446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49" name="Freeform: Shape 248">
                <a:extLst>
                  <a:ext uri="{FF2B5EF4-FFF2-40B4-BE49-F238E27FC236}">
                    <a16:creationId xmlns:a16="http://schemas.microsoft.com/office/drawing/2014/main" id="{DA05594C-2E04-448C-7205-FD49D8FC013E}"/>
                  </a:ext>
                </a:extLst>
              </p:cNvPr>
              <p:cNvSpPr/>
              <p:nvPr/>
            </p:nvSpPr>
            <p:spPr>
              <a:xfrm>
                <a:off x="6148469"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50" name="Freeform: Shape 249">
                <a:extLst>
                  <a:ext uri="{FF2B5EF4-FFF2-40B4-BE49-F238E27FC236}">
                    <a16:creationId xmlns:a16="http://schemas.microsoft.com/office/drawing/2014/main" id="{EDFDDB33-AB89-15A3-41A6-40C0320F6E81}"/>
                  </a:ext>
                </a:extLst>
              </p:cNvPr>
              <p:cNvSpPr/>
              <p:nvPr/>
            </p:nvSpPr>
            <p:spPr>
              <a:xfrm>
                <a:off x="620762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51" name="Freeform: Shape 250">
                <a:extLst>
                  <a:ext uri="{FF2B5EF4-FFF2-40B4-BE49-F238E27FC236}">
                    <a16:creationId xmlns:a16="http://schemas.microsoft.com/office/drawing/2014/main" id="{BC3F62C5-EECB-74F0-ECE7-7BAC19900512}"/>
                  </a:ext>
                </a:extLst>
              </p:cNvPr>
              <p:cNvSpPr/>
              <p:nvPr/>
            </p:nvSpPr>
            <p:spPr>
              <a:xfrm>
                <a:off x="6266865" y="330382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252" name="Freeform: Shape 251">
                <a:extLst>
                  <a:ext uri="{FF2B5EF4-FFF2-40B4-BE49-F238E27FC236}">
                    <a16:creationId xmlns:a16="http://schemas.microsoft.com/office/drawing/2014/main" id="{1C2E7FEC-7D8D-8E79-8E46-17B7D4CCFE7B}"/>
                  </a:ext>
                </a:extLst>
              </p:cNvPr>
              <p:cNvSpPr/>
              <p:nvPr/>
            </p:nvSpPr>
            <p:spPr>
              <a:xfrm>
                <a:off x="632601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53" name="Freeform: Shape 252">
                <a:extLst>
                  <a:ext uri="{FF2B5EF4-FFF2-40B4-BE49-F238E27FC236}">
                    <a16:creationId xmlns:a16="http://schemas.microsoft.com/office/drawing/2014/main" id="{338B2740-0120-5EF3-1C54-21526B35ADE5}"/>
                  </a:ext>
                </a:extLst>
              </p:cNvPr>
              <p:cNvSpPr/>
              <p:nvPr/>
            </p:nvSpPr>
            <p:spPr>
              <a:xfrm>
                <a:off x="638526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254" name="Freeform: Shape 253">
                <a:extLst>
                  <a:ext uri="{FF2B5EF4-FFF2-40B4-BE49-F238E27FC236}">
                    <a16:creationId xmlns:a16="http://schemas.microsoft.com/office/drawing/2014/main" id="{A3AA17E5-FD82-99AF-6442-B792B1797075}"/>
                  </a:ext>
                </a:extLst>
              </p:cNvPr>
              <p:cNvSpPr/>
              <p:nvPr/>
            </p:nvSpPr>
            <p:spPr>
              <a:xfrm>
                <a:off x="644441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55" name="Freeform: Shape 254">
                <a:extLst>
                  <a:ext uri="{FF2B5EF4-FFF2-40B4-BE49-F238E27FC236}">
                    <a16:creationId xmlns:a16="http://schemas.microsoft.com/office/drawing/2014/main" id="{DD6377D6-1F09-2959-7BA4-B17ACE7E9623}"/>
                  </a:ext>
                </a:extLst>
              </p:cNvPr>
              <p:cNvSpPr/>
              <p:nvPr/>
            </p:nvSpPr>
            <p:spPr>
              <a:xfrm>
                <a:off x="6148469"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56" name="Freeform: Shape 255">
                <a:extLst>
                  <a:ext uri="{FF2B5EF4-FFF2-40B4-BE49-F238E27FC236}">
                    <a16:creationId xmlns:a16="http://schemas.microsoft.com/office/drawing/2014/main" id="{D48A2A10-989B-46D1-397B-7A8EE46FE144}"/>
                  </a:ext>
                </a:extLst>
              </p:cNvPr>
              <p:cNvSpPr/>
              <p:nvPr/>
            </p:nvSpPr>
            <p:spPr>
              <a:xfrm>
                <a:off x="620762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57" name="Freeform: Shape 256">
                <a:extLst>
                  <a:ext uri="{FF2B5EF4-FFF2-40B4-BE49-F238E27FC236}">
                    <a16:creationId xmlns:a16="http://schemas.microsoft.com/office/drawing/2014/main" id="{116BE416-2C85-1FA8-1782-B990DD214A7D}"/>
                  </a:ext>
                </a:extLst>
              </p:cNvPr>
              <p:cNvSpPr/>
              <p:nvPr/>
            </p:nvSpPr>
            <p:spPr>
              <a:xfrm>
                <a:off x="6266865" y="3363072"/>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258" name="Freeform: Shape 257">
                <a:extLst>
                  <a:ext uri="{FF2B5EF4-FFF2-40B4-BE49-F238E27FC236}">
                    <a16:creationId xmlns:a16="http://schemas.microsoft.com/office/drawing/2014/main" id="{C4043B91-2442-7828-B607-BB536C958CDD}"/>
                  </a:ext>
                </a:extLst>
              </p:cNvPr>
              <p:cNvSpPr/>
              <p:nvPr/>
            </p:nvSpPr>
            <p:spPr>
              <a:xfrm>
                <a:off x="632601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59" name="Freeform: Shape 258">
                <a:extLst>
                  <a:ext uri="{FF2B5EF4-FFF2-40B4-BE49-F238E27FC236}">
                    <a16:creationId xmlns:a16="http://schemas.microsoft.com/office/drawing/2014/main" id="{280AE3DF-A358-861C-EAD6-E54836AB3D6C}"/>
                  </a:ext>
                </a:extLst>
              </p:cNvPr>
              <p:cNvSpPr/>
              <p:nvPr/>
            </p:nvSpPr>
            <p:spPr>
              <a:xfrm>
                <a:off x="638526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260" name="Freeform: Shape 259">
                <a:extLst>
                  <a:ext uri="{FF2B5EF4-FFF2-40B4-BE49-F238E27FC236}">
                    <a16:creationId xmlns:a16="http://schemas.microsoft.com/office/drawing/2014/main" id="{44CE8865-C4AE-09C5-A7FC-4B080C873F2B}"/>
                  </a:ext>
                </a:extLst>
              </p:cNvPr>
              <p:cNvSpPr/>
              <p:nvPr/>
            </p:nvSpPr>
            <p:spPr>
              <a:xfrm>
                <a:off x="6444410" y="3363074"/>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61" name="Freeform: Shape 260">
                <a:extLst>
                  <a:ext uri="{FF2B5EF4-FFF2-40B4-BE49-F238E27FC236}">
                    <a16:creationId xmlns:a16="http://schemas.microsoft.com/office/drawing/2014/main" id="{FAF223B8-D408-CBA8-5E29-AB8D6107A7C1}"/>
                  </a:ext>
                </a:extLst>
              </p:cNvPr>
              <p:cNvSpPr/>
              <p:nvPr/>
            </p:nvSpPr>
            <p:spPr>
              <a:xfrm>
                <a:off x="6148469"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62" name="Freeform: Shape 261">
                <a:extLst>
                  <a:ext uri="{FF2B5EF4-FFF2-40B4-BE49-F238E27FC236}">
                    <a16:creationId xmlns:a16="http://schemas.microsoft.com/office/drawing/2014/main" id="{EA21DC10-8525-535A-721A-EBCEFF22E09D}"/>
                  </a:ext>
                </a:extLst>
              </p:cNvPr>
              <p:cNvSpPr/>
              <p:nvPr/>
            </p:nvSpPr>
            <p:spPr>
              <a:xfrm>
                <a:off x="620762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63" name="Freeform: Shape 262">
                <a:extLst>
                  <a:ext uri="{FF2B5EF4-FFF2-40B4-BE49-F238E27FC236}">
                    <a16:creationId xmlns:a16="http://schemas.microsoft.com/office/drawing/2014/main" id="{80AF594D-B401-5F9C-AA2D-C1A31BCB461D}"/>
                  </a:ext>
                </a:extLst>
              </p:cNvPr>
              <p:cNvSpPr/>
              <p:nvPr/>
            </p:nvSpPr>
            <p:spPr>
              <a:xfrm>
                <a:off x="6266865" y="3422225"/>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264" name="Freeform: Shape 263">
                <a:extLst>
                  <a:ext uri="{FF2B5EF4-FFF2-40B4-BE49-F238E27FC236}">
                    <a16:creationId xmlns:a16="http://schemas.microsoft.com/office/drawing/2014/main" id="{2EA27763-3EBF-D9CD-93F7-E1C812B4C94D}"/>
                  </a:ext>
                </a:extLst>
              </p:cNvPr>
              <p:cNvSpPr/>
              <p:nvPr/>
            </p:nvSpPr>
            <p:spPr>
              <a:xfrm>
                <a:off x="632601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65" name="Freeform: Shape 264">
                <a:extLst>
                  <a:ext uri="{FF2B5EF4-FFF2-40B4-BE49-F238E27FC236}">
                    <a16:creationId xmlns:a16="http://schemas.microsoft.com/office/drawing/2014/main" id="{8F277EAF-0439-4E50-819D-975B37BA92DB}"/>
                  </a:ext>
                </a:extLst>
              </p:cNvPr>
              <p:cNvSpPr/>
              <p:nvPr/>
            </p:nvSpPr>
            <p:spPr>
              <a:xfrm>
                <a:off x="638526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266" name="Freeform: Shape 265">
                <a:extLst>
                  <a:ext uri="{FF2B5EF4-FFF2-40B4-BE49-F238E27FC236}">
                    <a16:creationId xmlns:a16="http://schemas.microsoft.com/office/drawing/2014/main" id="{2DB89559-C754-EB66-F96B-812B2A98553C}"/>
                  </a:ext>
                </a:extLst>
              </p:cNvPr>
              <p:cNvSpPr/>
              <p:nvPr/>
            </p:nvSpPr>
            <p:spPr>
              <a:xfrm>
                <a:off x="6444410" y="34222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67" name="Freeform: Shape 266">
                <a:extLst>
                  <a:ext uri="{FF2B5EF4-FFF2-40B4-BE49-F238E27FC236}">
                    <a16:creationId xmlns:a16="http://schemas.microsoft.com/office/drawing/2014/main" id="{4DC3130B-D46C-F960-ACF7-88CFB161B37C}"/>
                  </a:ext>
                </a:extLst>
              </p:cNvPr>
              <p:cNvSpPr/>
              <p:nvPr/>
            </p:nvSpPr>
            <p:spPr>
              <a:xfrm>
                <a:off x="5734038" y="3481374"/>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268" name="Freeform: Shape 267">
                <a:extLst>
                  <a:ext uri="{FF2B5EF4-FFF2-40B4-BE49-F238E27FC236}">
                    <a16:creationId xmlns:a16="http://schemas.microsoft.com/office/drawing/2014/main" id="{75C9D94F-A55C-1769-B077-7892199EBD3A}"/>
                  </a:ext>
                </a:extLst>
              </p:cNvPr>
              <p:cNvSpPr/>
              <p:nvPr/>
            </p:nvSpPr>
            <p:spPr>
              <a:xfrm>
                <a:off x="5793283"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269" name="Freeform: Shape 268">
                <a:extLst>
                  <a:ext uri="{FF2B5EF4-FFF2-40B4-BE49-F238E27FC236}">
                    <a16:creationId xmlns:a16="http://schemas.microsoft.com/office/drawing/2014/main" id="{19330166-84DC-E368-F398-10B45072C165}"/>
                  </a:ext>
                </a:extLst>
              </p:cNvPr>
              <p:cNvSpPr/>
              <p:nvPr/>
            </p:nvSpPr>
            <p:spPr>
              <a:xfrm>
                <a:off x="5852433"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270" name="Freeform: Shape 269">
                <a:extLst>
                  <a:ext uri="{FF2B5EF4-FFF2-40B4-BE49-F238E27FC236}">
                    <a16:creationId xmlns:a16="http://schemas.microsoft.com/office/drawing/2014/main" id="{D2A1F8F9-F6F9-8D1E-8C9C-446B862BE96F}"/>
                  </a:ext>
                </a:extLst>
              </p:cNvPr>
              <p:cNvSpPr/>
              <p:nvPr/>
            </p:nvSpPr>
            <p:spPr>
              <a:xfrm>
                <a:off x="591167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271" name="Freeform: Shape 270">
                <a:extLst>
                  <a:ext uri="{FF2B5EF4-FFF2-40B4-BE49-F238E27FC236}">
                    <a16:creationId xmlns:a16="http://schemas.microsoft.com/office/drawing/2014/main" id="{7FBDD2F3-A034-AAB6-5BE2-886EFC593D0A}"/>
                  </a:ext>
                </a:extLst>
              </p:cNvPr>
              <p:cNvSpPr/>
              <p:nvPr/>
            </p:nvSpPr>
            <p:spPr>
              <a:xfrm>
                <a:off x="597082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272" name="Freeform: Shape 271">
                <a:extLst>
                  <a:ext uri="{FF2B5EF4-FFF2-40B4-BE49-F238E27FC236}">
                    <a16:creationId xmlns:a16="http://schemas.microsoft.com/office/drawing/2014/main" id="{58611D02-68E2-5B71-F433-63564C7760E1}"/>
                  </a:ext>
                </a:extLst>
              </p:cNvPr>
              <p:cNvSpPr/>
              <p:nvPr/>
            </p:nvSpPr>
            <p:spPr>
              <a:xfrm>
                <a:off x="6030074"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273" name="Freeform: Shape 272">
                <a:extLst>
                  <a:ext uri="{FF2B5EF4-FFF2-40B4-BE49-F238E27FC236}">
                    <a16:creationId xmlns:a16="http://schemas.microsoft.com/office/drawing/2014/main" id="{8BA08ED8-C12D-4AC5-2739-5B40D188EBC0}"/>
                  </a:ext>
                </a:extLst>
              </p:cNvPr>
              <p:cNvSpPr/>
              <p:nvPr/>
            </p:nvSpPr>
            <p:spPr>
              <a:xfrm>
                <a:off x="6089224"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274" name="Freeform: Shape 273">
                <a:extLst>
                  <a:ext uri="{FF2B5EF4-FFF2-40B4-BE49-F238E27FC236}">
                    <a16:creationId xmlns:a16="http://schemas.microsoft.com/office/drawing/2014/main" id="{7379256D-57E8-1465-06A1-E8787D733788}"/>
                  </a:ext>
                </a:extLst>
              </p:cNvPr>
              <p:cNvSpPr/>
              <p:nvPr/>
            </p:nvSpPr>
            <p:spPr>
              <a:xfrm>
                <a:off x="5734038" y="354062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275" name="Freeform: Shape 274">
                <a:extLst>
                  <a:ext uri="{FF2B5EF4-FFF2-40B4-BE49-F238E27FC236}">
                    <a16:creationId xmlns:a16="http://schemas.microsoft.com/office/drawing/2014/main" id="{4C9FA0E9-EBC8-262A-D059-02230455D5E5}"/>
                  </a:ext>
                </a:extLst>
              </p:cNvPr>
              <p:cNvSpPr/>
              <p:nvPr/>
            </p:nvSpPr>
            <p:spPr>
              <a:xfrm>
                <a:off x="5793283"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276" name="Freeform: Shape 275">
                <a:extLst>
                  <a:ext uri="{FF2B5EF4-FFF2-40B4-BE49-F238E27FC236}">
                    <a16:creationId xmlns:a16="http://schemas.microsoft.com/office/drawing/2014/main" id="{913F5CB1-9686-9093-912D-ED1F8EFAED22}"/>
                  </a:ext>
                </a:extLst>
              </p:cNvPr>
              <p:cNvSpPr/>
              <p:nvPr/>
            </p:nvSpPr>
            <p:spPr>
              <a:xfrm>
                <a:off x="5852433"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77" name="Freeform: Shape 276">
                <a:extLst>
                  <a:ext uri="{FF2B5EF4-FFF2-40B4-BE49-F238E27FC236}">
                    <a16:creationId xmlns:a16="http://schemas.microsoft.com/office/drawing/2014/main" id="{95C06612-5852-FA48-8AFF-13265FB213A4}"/>
                  </a:ext>
                </a:extLst>
              </p:cNvPr>
              <p:cNvSpPr/>
              <p:nvPr/>
            </p:nvSpPr>
            <p:spPr>
              <a:xfrm>
                <a:off x="591167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78" name="Freeform: Shape 277">
                <a:extLst>
                  <a:ext uri="{FF2B5EF4-FFF2-40B4-BE49-F238E27FC236}">
                    <a16:creationId xmlns:a16="http://schemas.microsoft.com/office/drawing/2014/main" id="{3187C4B0-60E5-7D6E-BACA-6E98C8374012}"/>
                  </a:ext>
                </a:extLst>
              </p:cNvPr>
              <p:cNvSpPr/>
              <p:nvPr/>
            </p:nvSpPr>
            <p:spPr>
              <a:xfrm>
                <a:off x="597082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79" name="Freeform: Shape 278">
                <a:extLst>
                  <a:ext uri="{FF2B5EF4-FFF2-40B4-BE49-F238E27FC236}">
                    <a16:creationId xmlns:a16="http://schemas.microsoft.com/office/drawing/2014/main" id="{08E8B938-FF30-9DA8-A7E6-ECDAC91671AC}"/>
                  </a:ext>
                </a:extLst>
              </p:cNvPr>
              <p:cNvSpPr/>
              <p:nvPr/>
            </p:nvSpPr>
            <p:spPr>
              <a:xfrm>
                <a:off x="6030074"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280" name="Freeform: Shape 279">
                <a:extLst>
                  <a:ext uri="{FF2B5EF4-FFF2-40B4-BE49-F238E27FC236}">
                    <a16:creationId xmlns:a16="http://schemas.microsoft.com/office/drawing/2014/main" id="{710146F6-A910-3C7F-2564-5CAA1523C638}"/>
                  </a:ext>
                </a:extLst>
              </p:cNvPr>
              <p:cNvSpPr/>
              <p:nvPr/>
            </p:nvSpPr>
            <p:spPr>
              <a:xfrm>
                <a:off x="6089224"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81" name="Freeform: Shape 280">
                <a:extLst>
                  <a:ext uri="{FF2B5EF4-FFF2-40B4-BE49-F238E27FC236}">
                    <a16:creationId xmlns:a16="http://schemas.microsoft.com/office/drawing/2014/main" id="{C8DC98F1-6820-A175-E7CB-8367F02ACEA1}"/>
                  </a:ext>
                </a:extLst>
              </p:cNvPr>
              <p:cNvSpPr/>
              <p:nvPr/>
            </p:nvSpPr>
            <p:spPr>
              <a:xfrm>
                <a:off x="5734038" y="359977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282" name="Freeform: Shape 281">
                <a:extLst>
                  <a:ext uri="{FF2B5EF4-FFF2-40B4-BE49-F238E27FC236}">
                    <a16:creationId xmlns:a16="http://schemas.microsoft.com/office/drawing/2014/main" id="{88135326-6DE8-709B-EB32-E789C21168FC}"/>
                  </a:ext>
                </a:extLst>
              </p:cNvPr>
              <p:cNvSpPr/>
              <p:nvPr/>
            </p:nvSpPr>
            <p:spPr>
              <a:xfrm>
                <a:off x="5793283" y="359977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83" name="Freeform: Shape 282">
                <a:extLst>
                  <a:ext uri="{FF2B5EF4-FFF2-40B4-BE49-F238E27FC236}">
                    <a16:creationId xmlns:a16="http://schemas.microsoft.com/office/drawing/2014/main" id="{22A2F9F4-D168-C6A8-98D4-41949B4F2BF8}"/>
                  </a:ext>
                </a:extLst>
              </p:cNvPr>
              <p:cNvSpPr/>
              <p:nvPr/>
            </p:nvSpPr>
            <p:spPr>
              <a:xfrm>
                <a:off x="5852433"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84" name="Freeform: Shape 283">
                <a:extLst>
                  <a:ext uri="{FF2B5EF4-FFF2-40B4-BE49-F238E27FC236}">
                    <a16:creationId xmlns:a16="http://schemas.microsoft.com/office/drawing/2014/main" id="{0B15E811-7A07-299D-6CB6-8F43CEE67F40}"/>
                  </a:ext>
                </a:extLst>
              </p:cNvPr>
              <p:cNvSpPr/>
              <p:nvPr/>
            </p:nvSpPr>
            <p:spPr>
              <a:xfrm>
                <a:off x="591167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85" name="Freeform: Shape 284">
                <a:extLst>
                  <a:ext uri="{FF2B5EF4-FFF2-40B4-BE49-F238E27FC236}">
                    <a16:creationId xmlns:a16="http://schemas.microsoft.com/office/drawing/2014/main" id="{1B8CD3FE-897E-EAC0-C0F9-48EBC95499FD}"/>
                  </a:ext>
                </a:extLst>
              </p:cNvPr>
              <p:cNvSpPr/>
              <p:nvPr/>
            </p:nvSpPr>
            <p:spPr>
              <a:xfrm>
                <a:off x="597082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86" name="Freeform: Shape 285">
                <a:extLst>
                  <a:ext uri="{FF2B5EF4-FFF2-40B4-BE49-F238E27FC236}">
                    <a16:creationId xmlns:a16="http://schemas.microsoft.com/office/drawing/2014/main" id="{864D217B-1E49-A528-1655-AE0C580F7288}"/>
                  </a:ext>
                </a:extLst>
              </p:cNvPr>
              <p:cNvSpPr/>
              <p:nvPr/>
            </p:nvSpPr>
            <p:spPr>
              <a:xfrm>
                <a:off x="6030073" y="3599770"/>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87" name="Freeform: Shape 286">
                <a:extLst>
                  <a:ext uri="{FF2B5EF4-FFF2-40B4-BE49-F238E27FC236}">
                    <a16:creationId xmlns:a16="http://schemas.microsoft.com/office/drawing/2014/main" id="{E9FEB38B-F964-13E4-536F-35DC6EED1C7E}"/>
                  </a:ext>
                </a:extLst>
              </p:cNvPr>
              <p:cNvSpPr/>
              <p:nvPr/>
            </p:nvSpPr>
            <p:spPr>
              <a:xfrm>
                <a:off x="6089224"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88" name="Freeform: Shape 287">
                <a:extLst>
                  <a:ext uri="{FF2B5EF4-FFF2-40B4-BE49-F238E27FC236}">
                    <a16:creationId xmlns:a16="http://schemas.microsoft.com/office/drawing/2014/main" id="{CC0E9221-DDFB-5A18-4720-56727281E5FC}"/>
                  </a:ext>
                </a:extLst>
              </p:cNvPr>
              <p:cNvSpPr/>
              <p:nvPr/>
            </p:nvSpPr>
            <p:spPr>
              <a:xfrm>
                <a:off x="5734037" y="365901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289" name="Freeform: Shape 288">
                <a:extLst>
                  <a:ext uri="{FF2B5EF4-FFF2-40B4-BE49-F238E27FC236}">
                    <a16:creationId xmlns:a16="http://schemas.microsoft.com/office/drawing/2014/main" id="{CFBA60CE-E97D-39B8-2488-B8A87C0687D2}"/>
                  </a:ext>
                </a:extLst>
              </p:cNvPr>
              <p:cNvSpPr/>
              <p:nvPr/>
            </p:nvSpPr>
            <p:spPr>
              <a:xfrm>
                <a:off x="5793282" y="3659014"/>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90" name="Freeform: Shape 289">
                <a:extLst>
                  <a:ext uri="{FF2B5EF4-FFF2-40B4-BE49-F238E27FC236}">
                    <a16:creationId xmlns:a16="http://schemas.microsoft.com/office/drawing/2014/main" id="{6BED8895-8E89-8D92-95F2-E340CEC38A90}"/>
                  </a:ext>
                </a:extLst>
              </p:cNvPr>
              <p:cNvSpPr/>
              <p:nvPr/>
            </p:nvSpPr>
            <p:spPr>
              <a:xfrm>
                <a:off x="5852432"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91" name="Freeform: Shape 290">
                <a:extLst>
                  <a:ext uri="{FF2B5EF4-FFF2-40B4-BE49-F238E27FC236}">
                    <a16:creationId xmlns:a16="http://schemas.microsoft.com/office/drawing/2014/main" id="{470BAC98-FCD8-FDEF-1556-675B4AD70F27}"/>
                  </a:ext>
                </a:extLst>
              </p:cNvPr>
              <p:cNvSpPr/>
              <p:nvPr/>
            </p:nvSpPr>
            <p:spPr>
              <a:xfrm>
                <a:off x="591167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92" name="Freeform: Shape 291">
                <a:extLst>
                  <a:ext uri="{FF2B5EF4-FFF2-40B4-BE49-F238E27FC236}">
                    <a16:creationId xmlns:a16="http://schemas.microsoft.com/office/drawing/2014/main" id="{26E0BAC7-4CFC-2DC2-B8E1-D9A4966F3A45}"/>
                  </a:ext>
                </a:extLst>
              </p:cNvPr>
              <p:cNvSpPr/>
              <p:nvPr/>
            </p:nvSpPr>
            <p:spPr>
              <a:xfrm>
                <a:off x="597082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93" name="Freeform: Shape 292">
                <a:extLst>
                  <a:ext uri="{FF2B5EF4-FFF2-40B4-BE49-F238E27FC236}">
                    <a16:creationId xmlns:a16="http://schemas.microsoft.com/office/drawing/2014/main" id="{BA41BF0D-073D-B289-C8DF-F7B1290161EA}"/>
                  </a:ext>
                </a:extLst>
              </p:cNvPr>
              <p:cNvSpPr/>
              <p:nvPr/>
            </p:nvSpPr>
            <p:spPr>
              <a:xfrm>
                <a:off x="6030073" y="3659014"/>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94" name="Freeform: Shape 293">
                <a:extLst>
                  <a:ext uri="{FF2B5EF4-FFF2-40B4-BE49-F238E27FC236}">
                    <a16:creationId xmlns:a16="http://schemas.microsoft.com/office/drawing/2014/main" id="{E94A3FD7-7CAB-72E1-0AC8-D1273486BE20}"/>
                  </a:ext>
                </a:extLst>
              </p:cNvPr>
              <p:cNvSpPr/>
              <p:nvPr/>
            </p:nvSpPr>
            <p:spPr>
              <a:xfrm>
                <a:off x="6089224"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95" name="Freeform: Shape 294">
                <a:extLst>
                  <a:ext uri="{FF2B5EF4-FFF2-40B4-BE49-F238E27FC236}">
                    <a16:creationId xmlns:a16="http://schemas.microsoft.com/office/drawing/2014/main" id="{EB5FED7A-2D92-5DD6-0280-303C18882557}"/>
                  </a:ext>
                </a:extLst>
              </p:cNvPr>
              <p:cNvSpPr/>
              <p:nvPr/>
            </p:nvSpPr>
            <p:spPr>
              <a:xfrm>
                <a:off x="5734039" y="371816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296" name="Freeform: Shape 295">
                <a:extLst>
                  <a:ext uri="{FF2B5EF4-FFF2-40B4-BE49-F238E27FC236}">
                    <a16:creationId xmlns:a16="http://schemas.microsoft.com/office/drawing/2014/main" id="{C5A8FAEB-01D0-3923-1D83-675A30E135EF}"/>
                  </a:ext>
                </a:extLst>
              </p:cNvPr>
              <p:cNvSpPr/>
              <p:nvPr/>
            </p:nvSpPr>
            <p:spPr>
              <a:xfrm>
                <a:off x="5793284" y="371816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97" name="Freeform: Shape 296">
                <a:extLst>
                  <a:ext uri="{FF2B5EF4-FFF2-40B4-BE49-F238E27FC236}">
                    <a16:creationId xmlns:a16="http://schemas.microsoft.com/office/drawing/2014/main" id="{7FDC24FA-E4E8-7DB2-76AA-60BA1BC1F730}"/>
                  </a:ext>
                </a:extLst>
              </p:cNvPr>
              <p:cNvSpPr/>
              <p:nvPr/>
            </p:nvSpPr>
            <p:spPr>
              <a:xfrm>
                <a:off x="5852434"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98" name="Freeform: Shape 297">
                <a:extLst>
                  <a:ext uri="{FF2B5EF4-FFF2-40B4-BE49-F238E27FC236}">
                    <a16:creationId xmlns:a16="http://schemas.microsoft.com/office/drawing/2014/main" id="{C7B80687-6844-461C-893B-78226B2C1378}"/>
                  </a:ext>
                </a:extLst>
              </p:cNvPr>
              <p:cNvSpPr/>
              <p:nvPr/>
            </p:nvSpPr>
            <p:spPr>
              <a:xfrm>
                <a:off x="591167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99" name="Freeform: Shape 298">
                <a:extLst>
                  <a:ext uri="{FF2B5EF4-FFF2-40B4-BE49-F238E27FC236}">
                    <a16:creationId xmlns:a16="http://schemas.microsoft.com/office/drawing/2014/main" id="{041BBD28-7063-A1F3-4CE0-06A7947BF106}"/>
                  </a:ext>
                </a:extLst>
              </p:cNvPr>
              <p:cNvSpPr/>
              <p:nvPr/>
            </p:nvSpPr>
            <p:spPr>
              <a:xfrm>
                <a:off x="597082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00" name="Freeform: Shape 299">
                <a:extLst>
                  <a:ext uri="{FF2B5EF4-FFF2-40B4-BE49-F238E27FC236}">
                    <a16:creationId xmlns:a16="http://schemas.microsoft.com/office/drawing/2014/main" id="{588C9344-0A33-99B2-C6C8-24D252C4645B}"/>
                  </a:ext>
                </a:extLst>
              </p:cNvPr>
              <p:cNvSpPr/>
              <p:nvPr/>
            </p:nvSpPr>
            <p:spPr>
              <a:xfrm>
                <a:off x="6030074" y="371816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01" name="Freeform: Shape 300">
                <a:extLst>
                  <a:ext uri="{FF2B5EF4-FFF2-40B4-BE49-F238E27FC236}">
                    <a16:creationId xmlns:a16="http://schemas.microsoft.com/office/drawing/2014/main" id="{96F9B1C1-D01D-4456-47D9-486E207A4D8C}"/>
                  </a:ext>
                </a:extLst>
              </p:cNvPr>
              <p:cNvSpPr/>
              <p:nvPr/>
            </p:nvSpPr>
            <p:spPr>
              <a:xfrm>
                <a:off x="6089225"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02" name="Freeform: Shape 301">
                <a:extLst>
                  <a:ext uri="{FF2B5EF4-FFF2-40B4-BE49-F238E27FC236}">
                    <a16:creationId xmlns:a16="http://schemas.microsoft.com/office/drawing/2014/main" id="{9E927AC2-A288-8A82-2058-8D6DE2F27851}"/>
                  </a:ext>
                </a:extLst>
              </p:cNvPr>
              <p:cNvSpPr/>
              <p:nvPr/>
            </p:nvSpPr>
            <p:spPr>
              <a:xfrm>
                <a:off x="5734040" y="377741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303" name="Freeform: Shape 302">
                <a:extLst>
                  <a:ext uri="{FF2B5EF4-FFF2-40B4-BE49-F238E27FC236}">
                    <a16:creationId xmlns:a16="http://schemas.microsoft.com/office/drawing/2014/main" id="{601352ED-0AC1-49F0-87E8-F78C93C2A9D4}"/>
                  </a:ext>
                </a:extLst>
              </p:cNvPr>
              <p:cNvSpPr/>
              <p:nvPr/>
            </p:nvSpPr>
            <p:spPr>
              <a:xfrm>
                <a:off x="5793285"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304" name="Freeform: Shape 303">
                <a:extLst>
                  <a:ext uri="{FF2B5EF4-FFF2-40B4-BE49-F238E27FC236}">
                    <a16:creationId xmlns:a16="http://schemas.microsoft.com/office/drawing/2014/main" id="{DB8F1721-EA10-954E-F84F-2B6440D07467}"/>
                  </a:ext>
                </a:extLst>
              </p:cNvPr>
              <p:cNvSpPr/>
              <p:nvPr/>
            </p:nvSpPr>
            <p:spPr>
              <a:xfrm>
                <a:off x="5852436"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05" name="Freeform: Shape 304">
                <a:extLst>
                  <a:ext uri="{FF2B5EF4-FFF2-40B4-BE49-F238E27FC236}">
                    <a16:creationId xmlns:a16="http://schemas.microsoft.com/office/drawing/2014/main" id="{818B7038-E4CC-0B4F-0B87-30572F2EA5BE}"/>
                  </a:ext>
                </a:extLst>
              </p:cNvPr>
              <p:cNvSpPr/>
              <p:nvPr/>
            </p:nvSpPr>
            <p:spPr>
              <a:xfrm>
                <a:off x="5911683"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06" name="Freeform: Shape 305">
                <a:extLst>
                  <a:ext uri="{FF2B5EF4-FFF2-40B4-BE49-F238E27FC236}">
                    <a16:creationId xmlns:a16="http://schemas.microsoft.com/office/drawing/2014/main" id="{910D7207-6EC5-5572-C690-5C0BD32602F0}"/>
                  </a:ext>
                </a:extLst>
              </p:cNvPr>
              <p:cNvSpPr/>
              <p:nvPr/>
            </p:nvSpPr>
            <p:spPr>
              <a:xfrm>
                <a:off x="5970835"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07" name="Freeform: Shape 306">
                <a:extLst>
                  <a:ext uri="{FF2B5EF4-FFF2-40B4-BE49-F238E27FC236}">
                    <a16:creationId xmlns:a16="http://schemas.microsoft.com/office/drawing/2014/main" id="{BE4321AC-F4A1-2A3B-572C-1CD1DBC23A4F}"/>
                  </a:ext>
                </a:extLst>
              </p:cNvPr>
              <p:cNvSpPr/>
              <p:nvPr/>
            </p:nvSpPr>
            <p:spPr>
              <a:xfrm>
                <a:off x="6030082"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308" name="Freeform: Shape 307">
                <a:extLst>
                  <a:ext uri="{FF2B5EF4-FFF2-40B4-BE49-F238E27FC236}">
                    <a16:creationId xmlns:a16="http://schemas.microsoft.com/office/drawing/2014/main" id="{E376B1B8-9F2A-6AC4-E8B1-1F8B1754884C}"/>
                  </a:ext>
                </a:extLst>
              </p:cNvPr>
              <p:cNvSpPr/>
              <p:nvPr/>
            </p:nvSpPr>
            <p:spPr>
              <a:xfrm>
                <a:off x="6089231"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09" name="Freeform: Shape 308">
                <a:extLst>
                  <a:ext uri="{FF2B5EF4-FFF2-40B4-BE49-F238E27FC236}">
                    <a16:creationId xmlns:a16="http://schemas.microsoft.com/office/drawing/2014/main" id="{59B29E70-FF16-34F1-2685-53E3A8E264DF}"/>
                  </a:ext>
                </a:extLst>
              </p:cNvPr>
              <p:cNvSpPr/>
              <p:nvPr/>
            </p:nvSpPr>
            <p:spPr>
              <a:xfrm>
                <a:off x="6148476" y="3481374"/>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310" name="Freeform: Shape 309">
                <a:extLst>
                  <a:ext uri="{FF2B5EF4-FFF2-40B4-BE49-F238E27FC236}">
                    <a16:creationId xmlns:a16="http://schemas.microsoft.com/office/drawing/2014/main" id="{40EEA09E-922A-2F86-E299-74FC2DDE771D}"/>
                  </a:ext>
                </a:extLst>
              </p:cNvPr>
              <p:cNvSpPr/>
              <p:nvPr/>
            </p:nvSpPr>
            <p:spPr>
              <a:xfrm>
                <a:off x="6207627"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311" name="Freeform: Shape 310">
                <a:extLst>
                  <a:ext uri="{FF2B5EF4-FFF2-40B4-BE49-F238E27FC236}">
                    <a16:creationId xmlns:a16="http://schemas.microsoft.com/office/drawing/2014/main" id="{EB1D9C34-BE6B-44BE-F6D5-6F742D1A7617}"/>
                  </a:ext>
                </a:extLst>
              </p:cNvPr>
              <p:cNvSpPr/>
              <p:nvPr/>
            </p:nvSpPr>
            <p:spPr>
              <a:xfrm>
                <a:off x="6266872" y="3481374"/>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endParaRPr lang="en-US" dirty="0"/>
              </a:p>
            </p:txBody>
          </p:sp>
          <p:sp>
            <p:nvSpPr>
              <p:cNvPr id="312" name="Freeform: Shape 311">
                <a:extLst>
                  <a:ext uri="{FF2B5EF4-FFF2-40B4-BE49-F238E27FC236}">
                    <a16:creationId xmlns:a16="http://schemas.microsoft.com/office/drawing/2014/main" id="{205E3988-3F43-9A5D-47E5-02D24C32BF3A}"/>
                  </a:ext>
                </a:extLst>
              </p:cNvPr>
              <p:cNvSpPr/>
              <p:nvPr/>
            </p:nvSpPr>
            <p:spPr>
              <a:xfrm>
                <a:off x="6326022"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313" name="Freeform: Shape 312">
                <a:extLst>
                  <a:ext uri="{FF2B5EF4-FFF2-40B4-BE49-F238E27FC236}">
                    <a16:creationId xmlns:a16="http://schemas.microsoft.com/office/drawing/2014/main" id="{EE628E95-B60A-4968-461D-C79FA97AB96C}"/>
                  </a:ext>
                </a:extLst>
              </p:cNvPr>
              <p:cNvSpPr/>
              <p:nvPr/>
            </p:nvSpPr>
            <p:spPr>
              <a:xfrm>
                <a:off x="638526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endParaRPr lang="en-US" dirty="0"/>
              </a:p>
            </p:txBody>
          </p:sp>
          <p:sp>
            <p:nvSpPr>
              <p:cNvPr id="314" name="Freeform: Shape 313">
                <a:extLst>
                  <a:ext uri="{FF2B5EF4-FFF2-40B4-BE49-F238E27FC236}">
                    <a16:creationId xmlns:a16="http://schemas.microsoft.com/office/drawing/2014/main" id="{85DEAD2F-70AE-57F1-ECAC-584CAE67C96D}"/>
                  </a:ext>
                </a:extLst>
              </p:cNvPr>
              <p:cNvSpPr/>
              <p:nvPr/>
            </p:nvSpPr>
            <p:spPr>
              <a:xfrm>
                <a:off x="6444417" y="348137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315" name="Freeform: Shape 314">
                <a:extLst>
                  <a:ext uri="{FF2B5EF4-FFF2-40B4-BE49-F238E27FC236}">
                    <a16:creationId xmlns:a16="http://schemas.microsoft.com/office/drawing/2014/main" id="{BFF271AD-E18E-5FEC-69D0-11880DA9CE12}"/>
                  </a:ext>
                </a:extLst>
              </p:cNvPr>
              <p:cNvSpPr/>
              <p:nvPr/>
            </p:nvSpPr>
            <p:spPr>
              <a:xfrm>
                <a:off x="6148476" y="354062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16" name="Freeform: Shape 315">
                <a:extLst>
                  <a:ext uri="{FF2B5EF4-FFF2-40B4-BE49-F238E27FC236}">
                    <a16:creationId xmlns:a16="http://schemas.microsoft.com/office/drawing/2014/main" id="{15452BB4-F5B1-A54C-9802-2668CB40153E}"/>
                  </a:ext>
                </a:extLst>
              </p:cNvPr>
              <p:cNvSpPr/>
              <p:nvPr/>
            </p:nvSpPr>
            <p:spPr>
              <a:xfrm>
                <a:off x="6207627" y="354062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17" name="Freeform: Shape 316">
                <a:extLst>
                  <a:ext uri="{FF2B5EF4-FFF2-40B4-BE49-F238E27FC236}">
                    <a16:creationId xmlns:a16="http://schemas.microsoft.com/office/drawing/2014/main" id="{303F288F-E372-4A6A-A27A-B8940E35334A}"/>
                  </a:ext>
                </a:extLst>
              </p:cNvPr>
              <p:cNvSpPr/>
              <p:nvPr/>
            </p:nvSpPr>
            <p:spPr>
              <a:xfrm>
                <a:off x="6266872" y="35406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318" name="Freeform: Shape 317">
                <a:extLst>
                  <a:ext uri="{FF2B5EF4-FFF2-40B4-BE49-F238E27FC236}">
                    <a16:creationId xmlns:a16="http://schemas.microsoft.com/office/drawing/2014/main" id="{13D1F5C3-2C25-F901-F0BA-0363F543216C}"/>
                  </a:ext>
                </a:extLst>
              </p:cNvPr>
              <p:cNvSpPr/>
              <p:nvPr/>
            </p:nvSpPr>
            <p:spPr>
              <a:xfrm>
                <a:off x="6326022" y="354062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19" name="Freeform: Shape 318">
                <a:extLst>
                  <a:ext uri="{FF2B5EF4-FFF2-40B4-BE49-F238E27FC236}">
                    <a16:creationId xmlns:a16="http://schemas.microsoft.com/office/drawing/2014/main" id="{78AD4294-3FE6-831D-3BF9-005263766EEF}"/>
                  </a:ext>
                </a:extLst>
              </p:cNvPr>
              <p:cNvSpPr/>
              <p:nvPr/>
            </p:nvSpPr>
            <p:spPr>
              <a:xfrm>
                <a:off x="6385268" y="35406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320" name="Freeform: Shape 319">
                <a:extLst>
                  <a:ext uri="{FF2B5EF4-FFF2-40B4-BE49-F238E27FC236}">
                    <a16:creationId xmlns:a16="http://schemas.microsoft.com/office/drawing/2014/main" id="{2BFEBE83-0471-8625-3986-CB77A97FFF22}"/>
                  </a:ext>
                </a:extLst>
              </p:cNvPr>
              <p:cNvSpPr/>
              <p:nvPr/>
            </p:nvSpPr>
            <p:spPr>
              <a:xfrm>
                <a:off x="6444417" y="3540631"/>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321" name="Freeform: Shape 320">
                <a:extLst>
                  <a:ext uri="{FF2B5EF4-FFF2-40B4-BE49-F238E27FC236}">
                    <a16:creationId xmlns:a16="http://schemas.microsoft.com/office/drawing/2014/main" id="{AE9B98C3-82F2-A1CD-28C3-146A3C728A47}"/>
                  </a:ext>
                </a:extLst>
              </p:cNvPr>
              <p:cNvSpPr/>
              <p:nvPr/>
            </p:nvSpPr>
            <p:spPr>
              <a:xfrm>
                <a:off x="6148476" y="35997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22" name="Freeform: Shape 321">
                <a:extLst>
                  <a:ext uri="{FF2B5EF4-FFF2-40B4-BE49-F238E27FC236}">
                    <a16:creationId xmlns:a16="http://schemas.microsoft.com/office/drawing/2014/main" id="{F39A2E79-236B-A43F-9BB8-8C8BA489B407}"/>
                  </a:ext>
                </a:extLst>
              </p:cNvPr>
              <p:cNvSpPr/>
              <p:nvPr/>
            </p:nvSpPr>
            <p:spPr>
              <a:xfrm>
                <a:off x="6207627"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23" name="Freeform: Shape 322">
                <a:extLst>
                  <a:ext uri="{FF2B5EF4-FFF2-40B4-BE49-F238E27FC236}">
                    <a16:creationId xmlns:a16="http://schemas.microsoft.com/office/drawing/2014/main" id="{F56F3E80-4688-41DA-1690-3EFE975DB91D}"/>
                  </a:ext>
                </a:extLst>
              </p:cNvPr>
              <p:cNvSpPr/>
              <p:nvPr/>
            </p:nvSpPr>
            <p:spPr>
              <a:xfrm>
                <a:off x="6266872" y="35997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324" name="Freeform: Shape 323">
                <a:extLst>
                  <a:ext uri="{FF2B5EF4-FFF2-40B4-BE49-F238E27FC236}">
                    <a16:creationId xmlns:a16="http://schemas.microsoft.com/office/drawing/2014/main" id="{A215FB44-B7E6-3F68-6FB5-52E9A3358CCF}"/>
                  </a:ext>
                </a:extLst>
              </p:cNvPr>
              <p:cNvSpPr/>
              <p:nvPr/>
            </p:nvSpPr>
            <p:spPr>
              <a:xfrm>
                <a:off x="6326022"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25" name="Freeform: Shape 324">
                <a:extLst>
                  <a:ext uri="{FF2B5EF4-FFF2-40B4-BE49-F238E27FC236}">
                    <a16:creationId xmlns:a16="http://schemas.microsoft.com/office/drawing/2014/main" id="{55E22FDC-5CF3-0E7F-A3AB-F55592E59C2A}"/>
                  </a:ext>
                </a:extLst>
              </p:cNvPr>
              <p:cNvSpPr/>
              <p:nvPr/>
            </p:nvSpPr>
            <p:spPr>
              <a:xfrm>
                <a:off x="6385268" y="35997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326" name="Freeform: Shape 325">
                <a:extLst>
                  <a:ext uri="{FF2B5EF4-FFF2-40B4-BE49-F238E27FC236}">
                    <a16:creationId xmlns:a16="http://schemas.microsoft.com/office/drawing/2014/main" id="{7EED168D-B9B3-D7C4-5099-523AA3307EA1}"/>
                  </a:ext>
                </a:extLst>
              </p:cNvPr>
              <p:cNvSpPr/>
              <p:nvPr/>
            </p:nvSpPr>
            <p:spPr>
              <a:xfrm>
                <a:off x="6444417" y="359978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27" name="Freeform: Shape 326">
                <a:extLst>
                  <a:ext uri="{FF2B5EF4-FFF2-40B4-BE49-F238E27FC236}">
                    <a16:creationId xmlns:a16="http://schemas.microsoft.com/office/drawing/2014/main" id="{B00AF5FA-2DC8-6F7E-A394-DD43FB7DB270}"/>
                  </a:ext>
                </a:extLst>
              </p:cNvPr>
              <p:cNvSpPr/>
              <p:nvPr/>
            </p:nvSpPr>
            <p:spPr>
              <a:xfrm>
                <a:off x="6148476" y="365902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28" name="Freeform: Shape 327">
                <a:extLst>
                  <a:ext uri="{FF2B5EF4-FFF2-40B4-BE49-F238E27FC236}">
                    <a16:creationId xmlns:a16="http://schemas.microsoft.com/office/drawing/2014/main" id="{97F5685D-8319-8ED3-F5AD-3B2B7233CDA3}"/>
                  </a:ext>
                </a:extLst>
              </p:cNvPr>
              <p:cNvSpPr/>
              <p:nvPr/>
            </p:nvSpPr>
            <p:spPr>
              <a:xfrm>
                <a:off x="620762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29" name="Freeform: Shape 328">
                <a:extLst>
                  <a:ext uri="{FF2B5EF4-FFF2-40B4-BE49-F238E27FC236}">
                    <a16:creationId xmlns:a16="http://schemas.microsoft.com/office/drawing/2014/main" id="{A0523CCF-FDC7-46B8-7E01-83CD031695AC}"/>
                  </a:ext>
                </a:extLst>
              </p:cNvPr>
              <p:cNvSpPr/>
              <p:nvPr/>
            </p:nvSpPr>
            <p:spPr>
              <a:xfrm>
                <a:off x="6266872" y="36590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330" name="Freeform: Shape 329">
                <a:extLst>
                  <a:ext uri="{FF2B5EF4-FFF2-40B4-BE49-F238E27FC236}">
                    <a16:creationId xmlns:a16="http://schemas.microsoft.com/office/drawing/2014/main" id="{406F24BB-0B26-FEC3-2D10-F1D78723BB49}"/>
                  </a:ext>
                </a:extLst>
              </p:cNvPr>
              <p:cNvSpPr/>
              <p:nvPr/>
            </p:nvSpPr>
            <p:spPr>
              <a:xfrm>
                <a:off x="6326022"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31" name="Freeform: Shape 330">
                <a:extLst>
                  <a:ext uri="{FF2B5EF4-FFF2-40B4-BE49-F238E27FC236}">
                    <a16:creationId xmlns:a16="http://schemas.microsoft.com/office/drawing/2014/main" id="{22235816-7C50-117A-60D8-5035228D84AA}"/>
                  </a:ext>
                </a:extLst>
              </p:cNvPr>
              <p:cNvSpPr/>
              <p:nvPr/>
            </p:nvSpPr>
            <p:spPr>
              <a:xfrm>
                <a:off x="6385268"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332" name="Freeform: Shape 331">
                <a:extLst>
                  <a:ext uri="{FF2B5EF4-FFF2-40B4-BE49-F238E27FC236}">
                    <a16:creationId xmlns:a16="http://schemas.microsoft.com/office/drawing/2014/main" id="{0CA80C13-04FA-6BBC-EF9F-9D7AE4B75565}"/>
                  </a:ext>
                </a:extLst>
              </p:cNvPr>
              <p:cNvSpPr/>
              <p:nvPr/>
            </p:nvSpPr>
            <p:spPr>
              <a:xfrm>
                <a:off x="644441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33" name="Freeform: Shape 332">
                <a:extLst>
                  <a:ext uri="{FF2B5EF4-FFF2-40B4-BE49-F238E27FC236}">
                    <a16:creationId xmlns:a16="http://schemas.microsoft.com/office/drawing/2014/main" id="{D4399A32-F1B8-A3BA-9F3B-CBA3C407445C}"/>
                  </a:ext>
                </a:extLst>
              </p:cNvPr>
              <p:cNvSpPr/>
              <p:nvPr/>
            </p:nvSpPr>
            <p:spPr>
              <a:xfrm>
                <a:off x="6148476" y="371817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34" name="Freeform: Shape 333">
                <a:extLst>
                  <a:ext uri="{FF2B5EF4-FFF2-40B4-BE49-F238E27FC236}">
                    <a16:creationId xmlns:a16="http://schemas.microsoft.com/office/drawing/2014/main" id="{06F9922F-DC1D-5BF5-8CBE-C9B8350BB98B}"/>
                  </a:ext>
                </a:extLst>
              </p:cNvPr>
              <p:cNvSpPr/>
              <p:nvPr/>
            </p:nvSpPr>
            <p:spPr>
              <a:xfrm>
                <a:off x="6207627"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35" name="Freeform: Shape 334">
                <a:extLst>
                  <a:ext uri="{FF2B5EF4-FFF2-40B4-BE49-F238E27FC236}">
                    <a16:creationId xmlns:a16="http://schemas.microsoft.com/office/drawing/2014/main" id="{820B00AF-D5E9-3BE2-D799-C2CB14F336B2}"/>
                  </a:ext>
                </a:extLst>
              </p:cNvPr>
              <p:cNvSpPr/>
              <p:nvPr/>
            </p:nvSpPr>
            <p:spPr>
              <a:xfrm>
                <a:off x="6266872" y="371817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336" name="Freeform: Shape 335">
                <a:extLst>
                  <a:ext uri="{FF2B5EF4-FFF2-40B4-BE49-F238E27FC236}">
                    <a16:creationId xmlns:a16="http://schemas.microsoft.com/office/drawing/2014/main" id="{58887C7C-5986-3353-6390-98AF86AB28BC}"/>
                  </a:ext>
                </a:extLst>
              </p:cNvPr>
              <p:cNvSpPr/>
              <p:nvPr/>
            </p:nvSpPr>
            <p:spPr>
              <a:xfrm>
                <a:off x="6326022"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37" name="Freeform: Shape 336">
                <a:extLst>
                  <a:ext uri="{FF2B5EF4-FFF2-40B4-BE49-F238E27FC236}">
                    <a16:creationId xmlns:a16="http://schemas.microsoft.com/office/drawing/2014/main" id="{49351E85-3E91-0899-EB1E-616E3FCD2976}"/>
                  </a:ext>
                </a:extLst>
              </p:cNvPr>
              <p:cNvSpPr/>
              <p:nvPr/>
            </p:nvSpPr>
            <p:spPr>
              <a:xfrm>
                <a:off x="6385268" y="371817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338" name="Freeform: Shape 337">
                <a:extLst>
                  <a:ext uri="{FF2B5EF4-FFF2-40B4-BE49-F238E27FC236}">
                    <a16:creationId xmlns:a16="http://schemas.microsoft.com/office/drawing/2014/main" id="{C5A0E69F-2D66-AAF8-328C-8971C1D0404B}"/>
                  </a:ext>
                </a:extLst>
              </p:cNvPr>
              <p:cNvSpPr/>
              <p:nvPr/>
            </p:nvSpPr>
            <p:spPr>
              <a:xfrm>
                <a:off x="6444417" y="371817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39" name="Freeform: Shape 338">
                <a:extLst>
                  <a:ext uri="{FF2B5EF4-FFF2-40B4-BE49-F238E27FC236}">
                    <a16:creationId xmlns:a16="http://schemas.microsoft.com/office/drawing/2014/main" id="{89229818-5857-AE1B-4790-7DC0C87F5885}"/>
                  </a:ext>
                </a:extLst>
              </p:cNvPr>
              <p:cNvSpPr/>
              <p:nvPr/>
            </p:nvSpPr>
            <p:spPr>
              <a:xfrm>
                <a:off x="6148472" y="377741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40" name="Freeform: Shape 339">
                <a:extLst>
                  <a:ext uri="{FF2B5EF4-FFF2-40B4-BE49-F238E27FC236}">
                    <a16:creationId xmlns:a16="http://schemas.microsoft.com/office/drawing/2014/main" id="{4DF8F3BA-DD33-F013-24FD-BD9286206EC7}"/>
                  </a:ext>
                </a:extLst>
              </p:cNvPr>
              <p:cNvSpPr/>
              <p:nvPr/>
            </p:nvSpPr>
            <p:spPr>
              <a:xfrm>
                <a:off x="6207622" y="377741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41" name="Freeform: Shape 340">
                <a:extLst>
                  <a:ext uri="{FF2B5EF4-FFF2-40B4-BE49-F238E27FC236}">
                    <a16:creationId xmlns:a16="http://schemas.microsoft.com/office/drawing/2014/main" id="{3A8D573B-A76C-EB85-DAA0-6B212EF55BAC}"/>
                  </a:ext>
                </a:extLst>
              </p:cNvPr>
              <p:cNvSpPr/>
              <p:nvPr/>
            </p:nvSpPr>
            <p:spPr>
              <a:xfrm>
                <a:off x="6266868" y="3777419"/>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342" name="Freeform: Shape 341">
                <a:extLst>
                  <a:ext uri="{FF2B5EF4-FFF2-40B4-BE49-F238E27FC236}">
                    <a16:creationId xmlns:a16="http://schemas.microsoft.com/office/drawing/2014/main" id="{B941BDAA-EB7D-631A-D3E2-63851393557C}"/>
                  </a:ext>
                </a:extLst>
              </p:cNvPr>
              <p:cNvSpPr/>
              <p:nvPr/>
            </p:nvSpPr>
            <p:spPr>
              <a:xfrm>
                <a:off x="6326024" y="3777383"/>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43" name="Freeform: Shape 342">
                <a:extLst>
                  <a:ext uri="{FF2B5EF4-FFF2-40B4-BE49-F238E27FC236}">
                    <a16:creationId xmlns:a16="http://schemas.microsoft.com/office/drawing/2014/main" id="{AA781011-5948-8096-8B19-0A12531F76A2}"/>
                  </a:ext>
                </a:extLst>
              </p:cNvPr>
              <p:cNvSpPr/>
              <p:nvPr/>
            </p:nvSpPr>
            <p:spPr>
              <a:xfrm>
                <a:off x="6385287" y="37774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344" name="Freeform: Shape 343">
                <a:extLst>
                  <a:ext uri="{FF2B5EF4-FFF2-40B4-BE49-F238E27FC236}">
                    <a16:creationId xmlns:a16="http://schemas.microsoft.com/office/drawing/2014/main" id="{1AE77A49-4CF2-99C3-A46A-3DA5401BED13}"/>
                  </a:ext>
                </a:extLst>
              </p:cNvPr>
              <p:cNvSpPr/>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grpSp>
        <p:grpSp>
          <p:nvGrpSpPr>
            <p:cNvPr id="6" name="Graphic 4">
              <a:extLst>
                <a:ext uri="{FF2B5EF4-FFF2-40B4-BE49-F238E27FC236}">
                  <a16:creationId xmlns:a16="http://schemas.microsoft.com/office/drawing/2014/main" id="{030E737E-7A39-2791-8BF0-84EEB3524217}"/>
                </a:ext>
              </a:extLst>
            </p:cNvPr>
            <p:cNvGrpSpPr/>
            <p:nvPr/>
          </p:nvGrpSpPr>
          <p:grpSpPr>
            <a:xfrm>
              <a:off x="10154386" y="4452483"/>
              <a:ext cx="1443404" cy="1443418"/>
              <a:chOff x="5734037" y="3067039"/>
              <a:chExt cx="724483" cy="724489"/>
            </a:xfrm>
            <a:grpFill/>
          </p:grpSpPr>
          <p:sp>
            <p:nvSpPr>
              <p:cNvPr id="7" name="Freeform: Shape 6">
                <a:extLst>
                  <a:ext uri="{FF2B5EF4-FFF2-40B4-BE49-F238E27FC236}">
                    <a16:creationId xmlns:a16="http://schemas.microsoft.com/office/drawing/2014/main" id="{3E5B0A31-D27F-FB8E-942D-0A2A65A17CE0}"/>
                  </a:ext>
                </a:extLst>
              </p:cNvPr>
              <p:cNvSpPr/>
              <p:nvPr/>
            </p:nvSpPr>
            <p:spPr>
              <a:xfrm>
                <a:off x="5734038" y="3067039"/>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8" name="Freeform: Shape 7">
                <a:extLst>
                  <a:ext uri="{FF2B5EF4-FFF2-40B4-BE49-F238E27FC236}">
                    <a16:creationId xmlns:a16="http://schemas.microsoft.com/office/drawing/2014/main" id="{86ED5743-03D9-975F-E5EA-5AED60D01289}"/>
                  </a:ext>
                </a:extLst>
              </p:cNvPr>
              <p:cNvSpPr/>
              <p:nvPr/>
            </p:nvSpPr>
            <p:spPr>
              <a:xfrm>
                <a:off x="5793283"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9" name="Freeform: Shape 8">
                <a:extLst>
                  <a:ext uri="{FF2B5EF4-FFF2-40B4-BE49-F238E27FC236}">
                    <a16:creationId xmlns:a16="http://schemas.microsoft.com/office/drawing/2014/main" id="{8EFFE34D-4E7D-99F0-C508-2D944583C0A4}"/>
                  </a:ext>
                </a:extLst>
              </p:cNvPr>
              <p:cNvSpPr/>
              <p:nvPr/>
            </p:nvSpPr>
            <p:spPr>
              <a:xfrm>
                <a:off x="5852433"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0" name="Freeform: Shape 9">
                <a:extLst>
                  <a:ext uri="{FF2B5EF4-FFF2-40B4-BE49-F238E27FC236}">
                    <a16:creationId xmlns:a16="http://schemas.microsoft.com/office/drawing/2014/main" id="{954874B9-9AF9-826D-35A8-E24DF0D14CD5}"/>
                  </a:ext>
                </a:extLst>
              </p:cNvPr>
              <p:cNvSpPr/>
              <p:nvPr/>
            </p:nvSpPr>
            <p:spPr>
              <a:xfrm>
                <a:off x="591167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1" name="Freeform: Shape 10">
                <a:extLst>
                  <a:ext uri="{FF2B5EF4-FFF2-40B4-BE49-F238E27FC236}">
                    <a16:creationId xmlns:a16="http://schemas.microsoft.com/office/drawing/2014/main" id="{055EE6CA-75FD-E22B-3A5B-B045706D0D3B}"/>
                  </a:ext>
                </a:extLst>
              </p:cNvPr>
              <p:cNvSpPr/>
              <p:nvPr/>
            </p:nvSpPr>
            <p:spPr>
              <a:xfrm>
                <a:off x="597082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2" name="Freeform: Shape 11">
                <a:extLst>
                  <a:ext uri="{FF2B5EF4-FFF2-40B4-BE49-F238E27FC236}">
                    <a16:creationId xmlns:a16="http://schemas.microsoft.com/office/drawing/2014/main" id="{13646CF2-A0C2-2F05-02F4-A9483BBF2026}"/>
                  </a:ext>
                </a:extLst>
              </p:cNvPr>
              <p:cNvSpPr/>
              <p:nvPr/>
            </p:nvSpPr>
            <p:spPr>
              <a:xfrm>
                <a:off x="6030074"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3" name="Freeform: Shape 12">
                <a:extLst>
                  <a:ext uri="{FF2B5EF4-FFF2-40B4-BE49-F238E27FC236}">
                    <a16:creationId xmlns:a16="http://schemas.microsoft.com/office/drawing/2014/main" id="{BD1A8206-EE00-107A-B1CC-631F814EBADF}"/>
                  </a:ext>
                </a:extLst>
              </p:cNvPr>
              <p:cNvSpPr/>
              <p:nvPr/>
            </p:nvSpPr>
            <p:spPr>
              <a:xfrm>
                <a:off x="608922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4" name="Freeform: Shape 13">
                <a:extLst>
                  <a:ext uri="{FF2B5EF4-FFF2-40B4-BE49-F238E27FC236}">
                    <a16:creationId xmlns:a16="http://schemas.microsoft.com/office/drawing/2014/main" id="{495139D3-B5E8-C224-8237-9AB63DCA537E}"/>
                  </a:ext>
                </a:extLst>
              </p:cNvPr>
              <p:cNvSpPr/>
              <p:nvPr/>
            </p:nvSpPr>
            <p:spPr>
              <a:xfrm>
                <a:off x="5734038" y="312628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15" name="Freeform: Shape 14">
                <a:extLst>
                  <a:ext uri="{FF2B5EF4-FFF2-40B4-BE49-F238E27FC236}">
                    <a16:creationId xmlns:a16="http://schemas.microsoft.com/office/drawing/2014/main" id="{1F402960-D775-98C3-42B0-EDBB79BCA548}"/>
                  </a:ext>
                </a:extLst>
              </p:cNvPr>
              <p:cNvSpPr/>
              <p:nvPr/>
            </p:nvSpPr>
            <p:spPr>
              <a:xfrm>
                <a:off x="5793283" y="312628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6" name="Freeform: Shape 15">
                <a:extLst>
                  <a:ext uri="{FF2B5EF4-FFF2-40B4-BE49-F238E27FC236}">
                    <a16:creationId xmlns:a16="http://schemas.microsoft.com/office/drawing/2014/main" id="{F27F77AB-E846-C71A-BB8F-47E8A518FC11}"/>
                  </a:ext>
                </a:extLst>
              </p:cNvPr>
              <p:cNvSpPr/>
              <p:nvPr/>
            </p:nvSpPr>
            <p:spPr>
              <a:xfrm>
                <a:off x="5852433"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7" name="Freeform: Shape 16">
                <a:extLst>
                  <a:ext uri="{FF2B5EF4-FFF2-40B4-BE49-F238E27FC236}">
                    <a16:creationId xmlns:a16="http://schemas.microsoft.com/office/drawing/2014/main" id="{453F0D38-3A21-05A2-1665-66FBCD92979E}"/>
                  </a:ext>
                </a:extLst>
              </p:cNvPr>
              <p:cNvSpPr/>
              <p:nvPr/>
            </p:nvSpPr>
            <p:spPr>
              <a:xfrm>
                <a:off x="591167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8" name="Freeform: Shape 17">
                <a:extLst>
                  <a:ext uri="{FF2B5EF4-FFF2-40B4-BE49-F238E27FC236}">
                    <a16:creationId xmlns:a16="http://schemas.microsoft.com/office/drawing/2014/main" id="{5712DF1D-E06D-14D9-C718-DE1753229F03}"/>
                  </a:ext>
                </a:extLst>
              </p:cNvPr>
              <p:cNvSpPr/>
              <p:nvPr/>
            </p:nvSpPr>
            <p:spPr>
              <a:xfrm>
                <a:off x="597082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9" name="Freeform: Shape 18">
                <a:extLst>
                  <a:ext uri="{FF2B5EF4-FFF2-40B4-BE49-F238E27FC236}">
                    <a16:creationId xmlns:a16="http://schemas.microsoft.com/office/drawing/2014/main" id="{FFB61CC8-2BDD-AAEA-BF36-5DE009D24FFE}"/>
                  </a:ext>
                </a:extLst>
              </p:cNvPr>
              <p:cNvSpPr/>
              <p:nvPr/>
            </p:nvSpPr>
            <p:spPr>
              <a:xfrm>
                <a:off x="6030073" y="312628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20" name="Freeform: Shape 19">
                <a:extLst>
                  <a:ext uri="{FF2B5EF4-FFF2-40B4-BE49-F238E27FC236}">
                    <a16:creationId xmlns:a16="http://schemas.microsoft.com/office/drawing/2014/main" id="{C894FAFE-9CEC-48EB-27BA-51E9B8419F3D}"/>
                  </a:ext>
                </a:extLst>
              </p:cNvPr>
              <p:cNvSpPr/>
              <p:nvPr/>
            </p:nvSpPr>
            <p:spPr>
              <a:xfrm>
                <a:off x="6089224"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1" name="Freeform: Shape 20">
                <a:extLst>
                  <a:ext uri="{FF2B5EF4-FFF2-40B4-BE49-F238E27FC236}">
                    <a16:creationId xmlns:a16="http://schemas.microsoft.com/office/drawing/2014/main" id="{45ECDBF1-9D23-1A50-0BCF-D34851436C6D}"/>
                  </a:ext>
                </a:extLst>
              </p:cNvPr>
              <p:cNvSpPr/>
              <p:nvPr/>
            </p:nvSpPr>
            <p:spPr>
              <a:xfrm>
                <a:off x="5734038" y="318543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22" name="Freeform: Shape 21">
                <a:extLst>
                  <a:ext uri="{FF2B5EF4-FFF2-40B4-BE49-F238E27FC236}">
                    <a16:creationId xmlns:a16="http://schemas.microsoft.com/office/drawing/2014/main" id="{A3FB641B-3273-6C3D-2426-E310A5E189EE}"/>
                  </a:ext>
                </a:extLst>
              </p:cNvPr>
              <p:cNvSpPr/>
              <p:nvPr/>
            </p:nvSpPr>
            <p:spPr>
              <a:xfrm>
                <a:off x="5793283"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23" name="Freeform: Shape 22">
                <a:extLst>
                  <a:ext uri="{FF2B5EF4-FFF2-40B4-BE49-F238E27FC236}">
                    <a16:creationId xmlns:a16="http://schemas.microsoft.com/office/drawing/2014/main" id="{D1B16420-2270-F970-DF79-387AB528810E}"/>
                  </a:ext>
                </a:extLst>
              </p:cNvPr>
              <p:cNvSpPr/>
              <p:nvPr/>
            </p:nvSpPr>
            <p:spPr>
              <a:xfrm>
                <a:off x="5852433"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4" name="Freeform: Shape 23">
                <a:extLst>
                  <a:ext uri="{FF2B5EF4-FFF2-40B4-BE49-F238E27FC236}">
                    <a16:creationId xmlns:a16="http://schemas.microsoft.com/office/drawing/2014/main" id="{210ACA0B-C774-CD29-E72E-265A25122535}"/>
                  </a:ext>
                </a:extLst>
              </p:cNvPr>
              <p:cNvSpPr/>
              <p:nvPr/>
            </p:nvSpPr>
            <p:spPr>
              <a:xfrm>
                <a:off x="591167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5" name="Freeform: Shape 24">
                <a:extLst>
                  <a:ext uri="{FF2B5EF4-FFF2-40B4-BE49-F238E27FC236}">
                    <a16:creationId xmlns:a16="http://schemas.microsoft.com/office/drawing/2014/main" id="{CBDA1C12-AED0-D294-5DF3-9C03EA8DC5E8}"/>
                  </a:ext>
                </a:extLst>
              </p:cNvPr>
              <p:cNvSpPr/>
              <p:nvPr/>
            </p:nvSpPr>
            <p:spPr>
              <a:xfrm>
                <a:off x="597082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6" name="Freeform: Shape 25">
                <a:extLst>
                  <a:ext uri="{FF2B5EF4-FFF2-40B4-BE49-F238E27FC236}">
                    <a16:creationId xmlns:a16="http://schemas.microsoft.com/office/drawing/2014/main" id="{5A1A6743-A671-92C9-C189-055EDE4CC676}"/>
                  </a:ext>
                </a:extLst>
              </p:cNvPr>
              <p:cNvSpPr/>
              <p:nvPr/>
            </p:nvSpPr>
            <p:spPr>
              <a:xfrm>
                <a:off x="6030074"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27" name="Freeform: Shape 26">
                <a:extLst>
                  <a:ext uri="{FF2B5EF4-FFF2-40B4-BE49-F238E27FC236}">
                    <a16:creationId xmlns:a16="http://schemas.microsoft.com/office/drawing/2014/main" id="{8FF30413-4DD0-EF6C-FF13-91DE85969BCD}"/>
                  </a:ext>
                </a:extLst>
              </p:cNvPr>
              <p:cNvSpPr/>
              <p:nvPr/>
            </p:nvSpPr>
            <p:spPr>
              <a:xfrm>
                <a:off x="6089224"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8" name="Freeform: Shape 27">
                <a:extLst>
                  <a:ext uri="{FF2B5EF4-FFF2-40B4-BE49-F238E27FC236}">
                    <a16:creationId xmlns:a16="http://schemas.microsoft.com/office/drawing/2014/main" id="{0BAAA409-7413-FA57-9505-7010BB3AAC61}"/>
                  </a:ext>
                </a:extLst>
              </p:cNvPr>
              <p:cNvSpPr/>
              <p:nvPr/>
            </p:nvSpPr>
            <p:spPr>
              <a:xfrm>
                <a:off x="5734038" y="324467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29" name="Freeform: Shape 28">
                <a:extLst>
                  <a:ext uri="{FF2B5EF4-FFF2-40B4-BE49-F238E27FC236}">
                    <a16:creationId xmlns:a16="http://schemas.microsoft.com/office/drawing/2014/main" id="{CA677E0E-B31B-3076-7571-4D8F46AA3539}"/>
                  </a:ext>
                </a:extLst>
              </p:cNvPr>
              <p:cNvSpPr/>
              <p:nvPr/>
            </p:nvSpPr>
            <p:spPr>
              <a:xfrm>
                <a:off x="5793283" y="3244677"/>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0" name="Freeform: Shape 29">
                <a:extLst>
                  <a:ext uri="{FF2B5EF4-FFF2-40B4-BE49-F238E27FC236}">
                    <a16:creationId xmlns:a16="http://schemas.microsoft.com/office/drawing/2014/main" id="{842286C1-63D2-0F0E-638B-0E918C90669A}"/>
                  </a:ext>
                </a:extLst>
              </p:cNvPr>
              <p:cNvSpPr/>
              <p:nvPr/>
            </p:nvSpPr>
            <p:spPr>
              <a:xfrm>
                <a:off x="5852433"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9C61B8D8-B799-BDAB-2395-BC08A54F7F3F}"/>
                  </a:ext>
                </a:extLst>
              </p:cNvPr>
              <p:cNvSpPr/>
              <p:nvPr/>
            </p:nvSpPr>
            <p:spPr>
              <a:xfrm>
                <a:off x="591167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3D387E8A-D5E3-63BD-3251-06A512CCD1DA}"/>
                  </a:ext>
                </a:extLst>
              </p:cNvPr>
              <p:cNvSpPr/>
              <p:nvPr/>
            </p:nvSpPr>
            <p:spPr>
              <a:xfrm>
                <a:off x="597082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3" name="Freeform: Shape 32">
                <a:extLst>
                  <a:ext uri="{FF2B5EF4-FFF2-40B4-BE49-F238E27FC236}">
                    <a16:creationId xmlns:a16="http://schemas.microsoft.com/office/drawing/2014/main" id="{643D577C-0AC0-4E79-4162-754877CA056A}"/>
                  </a:ext>
                </a:extLst>
              </p:cNvPr>
              <p:cNvSpPr/>
              <p:nvPr/>
            </p:nvSpPr>
            <p:spPr>
              <a:xfrm>
                <a:off x="6030073" y="324467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C40263DF-A4FF-1589-717F-5D13EE536A59}"/>
                  </a:ext>
                </a:extLst>
              </p:cNvPr>
              <p:cNvSpPr/>
              <p:nvPr/>
            </p:nvSpPr>
            <p:spPr>
              <a:xfrm>
                <a:off x="6089224"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4674A5A4-7DCA-02F9-1921-6CB45C650C79}"/>
                  </a:ext>
                </a:extLst>
              </p:cNvPr>
              <p:cNvSpPr/>
              <p:nvPr/>
            </p:nvSpPr>
            <p:spPr>
              <a:xfrm>
                <a:off x="5734038" y="330382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36" name="Freeform: Shape 35">
                <a:extLst>
                  <a:ext uri="{FF2B5EF4-FFF2-40B4-BE49-F238E27FC236}">
                    <a16:creationId xmlns:a16="http://schemas.microsoft.com/office/drawing/2014/main" id="{EC8BF5BA-6E33-E2A6-677A-C3F9657E5B03}"/>
                  </a:ext>
                </a:extLst>
              </p:cNvPr>
              <p:cNvSpPr/>
              <p:nvPr/>
            </p:nvSpPr>
            <p:spPr>
              <a:xfrm>
                <a:off x="5793283"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7" name="Freeform: Shape 36">
                <a:extLst>
                  <a:ext uri="{FF2B5EF4-FFF2-40B4-BE49-F238E27FC236}">
                    <a16:creationId xmlns:a16="http://schemas.microsoft.com/office/drawing/2014/main" id="{CD35AF7E-1355-927F-018E-6139346763D7}"/>
                  </a:ext>
                </a:extLst>
              </p:cNvPr>
              <p:cNvSpPr/>
              <p:nvPr/>
            </p:nvSpPr>
            <p:spPr>
              <a:xfrm>
                <a:off x="5852433"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8" name="Freeform: Shape 37">
                <a:extLst>
                  <a:ext uri="{FF2B5EF4-FFF2-40B4-BE49-F238E27FC236}">
                    <a16:creationId xmlns:a16="http://schemas.microsoft.com/office/drawing/2014/main" id="{41EF9B3A-5F8D-013A-5144-60BB9C41065F}"/>
                  </a:ext>
                </a:extLst>
              </p:cNvPr>
              <p:cNvSpPr/>
              <p:nvPr/>
            </p:nvSpPr>
            <p:spPr>
              <a:xfrm>
                <a:off x="591167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9" name="Freeform: Shape 38">
                <a:extLst>
                  <a:ext uri="{FF2B5EF4-FFF2-40B4-BE49-F238E27FC236}">
                    <a16:creationId xmlns:a16="http://schemas.microsoft.com/office/drawing/2014/main" id="{1843FAD1-3536-F019-4F4E-D4630EB66226}"/>
                  </a:ext>
                </a:extLst>
              </p:cNvPr>
              <p:cNvSpPr/>
              <p:nvPr/>
            </p:nvSpPr>
            <p:spPr>
              <a:xfrm>
                <a:off x="597082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0" name="Freeform: Shape 39">
                <a:extLst>
                  <a:ext uri="{FF2B5EF4-FFF2-40B4-BE49-F238E27FC236}">
                    <a16:creationId xmlns:a16="http://schemas.microsoft.com/office/drawing/2014/main" id="{0FBBE579-060C-99F5-956B-D5714BC53F87}"/>
                  </a:ext>
                </a:extLst>
              </p:cNvPr>
              <p:cNvSpPr/>
              <p:nvPr/>
            </p:nvSpPr>
            <p:spPr>
              <a:xfrm>
                <a:off x="6030073" y="330382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1" name="Freeform: Shape 40">
                <a:extLst>
                  <a:ext uri="{FF2B5EF4-FFF2-40B4-BE49-F238E27FC236}">
                    <a16:creationId xmlns:a16="http://schemas.microsoft.com/office/drawing/2014/main" id="{DA8632E2-7733-1931-2EE0-F9218584B735}"/>
                  </a:ext>
                </a:extLst>
              </p:cNvPr>
              <p:cNvSpPr/>
              <p:nvPr/>
            </p:nvSpPr>
            <p:spPr>
              <a:xfrm>
                <a:off x="608922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2" name="Freeform: Shape 41">
                <a:extLst>
                  <a:ext uri="{FF2B5EF4-FFF2-40B4-BE49-F238E27FC236}">
                    <a16:creationId xmlns:a16="http://schemas.microsoft.com/office/drawing/2014/main" id="{33058137-3A10-C894-5717-044DD73A51CA}"/>
                  </a:ext>
                </a:extLst>
              </p:cNvPr>
              <p:cNvSpPr/>
              <p:nvPr/>
            </p:nvSpPr>
            <p:spPr>
              <a:xfrm>
                <a:off x="5734038" y="3363074"/>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43" name="Freeform: Shape 42">
                <a:extLst>
                  <a:ext uri="{FF2B5EF4-FFF2-40B4-BE49-F238E27FC236}">
                    <a16:creationId xmlns:a16="http://schemas.microsoft.com/office/drawing/2014/main" id="{D59DADEB-C959-9D04-C857-04BD5FE8B42A}"/>
                  </a:ext>
                </a:extLst>
              </p:cNvPr>
              <p:cNvSpPr/>
              <p:nvPr/>
            </p:nvSpPr>
            <p:spPr>
              <a:xfrm>
                <a:off x="5793283"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4" name="Freeform: Shape 43">
                <a:extLst>
                  <a:ext uri="{FF2B5EF4-FFF2-40B4-BE49-F238E27FC236}">
                    <a16:creationId xmlns:a16="http://schemas.microsoft.com/office/drawing/2014/main" id="{D378A2A0-A302-CC3F-49BD-6AB5929B516E}"/>
                  </a:ext>
                </a:extLst>
              </p:cNvPr>
              <p:cNvSpPr/>
              <p:nvPr/>
            </p:nvSpPr>
            <p:spPr>
              <a:xfrm>
                <a:off x="5852433"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5" name="Freeform: Shape 44">
                <a:extLst>
                  <a:ext uri="{FF2B5EF4-FFF2-40B4-BE49-F238E27FC236}">
                    <a16:creationId xmlns:a16="http://schemas.microsoft.com/office/drawing/2014/main" id="{00EA5698-4CA9-27A6-4316-98FE51483A51}"/>
                  </a:ext>
                </a:extLst>
              </p:cNvPr>
              <p:cNvSpPr/>
              <p:nvPr/>
            </p:nvSpPr>
            <p:spPr>
              <a:xfrm>
                <a:off x="591167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6" name="Freeform: Shape 45">
                <a:extLst>
                  <a:ext uri="{FF2B5EF4-FFF2-40B4-BE49-F238E27FC236}">
                    <a16:creationId xmlns:a16="http://schemas.microsoft.com/office/drawing/2014/main" id="{15906BDC-442B-037A-A2F0-2F82455C9D23}"/>
                  </a:ext>
                </a:extLst>
              </p:cNvPr>
              <p:cNvSpPr/>
              <p:nvPr/>
            </p:nvSpPr>
            <p:spPr>
              <a:xfrm>
                <a:off x="597082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7" name="Freeform: Shape 46">
                <a:extLst>
                  <a:ext uri="{FF2B5EF4-FFF2-40B4-BE49-F238E27FC236}">
                    <a16:creationId xmlns:a16="http://schemas.microsoft.com/office/drawing/2014/main" id="{5655D027-3363-969F-63B0-4B4C7380C577}"/>
                  </a:ext>
                </a:extLst>
              </p:cNvPr>
              <p:cNvSpPr/>
              <p:nvPr/>
            </p:nvSpPr>
            <p:spPr>
              <a:xfrm>
                <a:off x="6030073" y="3363074"/>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8" name="Freeform: Shape 47">
                <a:extLst>
                  <a:ext uri="{FF2B5EF4-FFF2-40B4-BE49-F238E27FC236}">
                    <a16:creationId xmlns:a16="http://schemas.microsoft.com/office/drawing/2014/main" id="{FE2453D7-8C09-C135-9293-1E303D624BCC}"/>
                  </a:ext>
                </a:extLst>
              </p:cNvPr>
              <p:cNvSpPr/>
              <p:nvPr/>
            </p:nvSpPr>
            <p:spPr>
              <a:xfrm>
                <a:off x="608922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9" name="Freeform: Shape 48">
                <a:extLst>
                  <a:ext uri="{FF2B5EF4-FFF2-40B4-BE49-F238E27FC236}">
                    <a16:creationId xmlns:a16="http://schemas.microsoft.com/office/drawing/2014/main" id="{BD85DFE9-B6D6-33ED-BFCB-DC6855506DAB}"/>
                  </a:ext>
                </a:extLst>
              </p:cNvPr>
              <p:cNvSpPr/>
              <p:nvPr/>
            </p:nvSpPr>
            <p:spPr>
              <a:xfrm>
                <a:off x="5734038" y="34222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82EB1166-7AC4-5D03-9768-28BBFD38BDC2}"/>
                  </a:ext>
                </a:extLst>
              </p:cNvPr>
              <p:cNvSpPr/>
              <p:nvPr/>
            </p:nvSpPr>
            <p:spPr>
              <a:xfrm>
                <a:off x="5793283"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9018D3DC-011C-8F9F-818E-82B8E626C483}"/>
                  </a:ext>
                </a:extLst>
              </p:cNvPr>
              <p:cNvSpPr/>
              <p:nvPr/>
            </p:nvSpPr>
            <p:spPr>
              <a:xfrm>
                <a:off x="5852433"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B96FDF23-3A1C-C0B3-861A-29F95AA5407A}"/>
                  </a:ext>
                </a:extLst>
              </p:cNvPr>
              <p:cNvSpPr/>
              <p:nvPr/>
            </p:nvSpPr>
            <p:spPr>
              <a:xfrm>
                <a:off x="591167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68D54339-618A-CD42-D15E-3C20ED75AC6B}"/>
                  </a:ext>
                </a:extLst>
              </p:cNvPr>
              <p:cNvSpPr/>
              <p:nvPr/>
            </p:nvSpPr>
            <p:spPr>
              <a:xfrm>
                <a:off x="597082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CAFB9431-31CB-84DD-AD34-856BC711A050}"/>
                  </a:ext>
                </a:extLst>
              </p:cNvPr>
              <p:cNvSpPr/>
              <p:nvPr/>
            </p:nvSpPr>
            <p:spPr>
              <a:xfrm>
                <a:off x="6030073" y="34222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F8B5A027-296F-DAE8-D858-DF511051AA23}"/>
                  </a:ext>
                </a:extLst>
              </p:cNvPr>
              <p:cNvSpPr/>
              <p:nvPr/>
            </p:nvSpPr>
            <p:spPr>
              <a:xfrm>
                <a:off x="608922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6" name="Freeform: Shape 55">
                <a:extLst>
                  <a:ext uri="{FF2B5EF4-FFF2-40B4-BE49-F238E27FC236}">
                    <a16:creationId xmlns:a16="http://schemas.microsoft.com/office/drawing/2014/main" id="{5341CC52-31E1-EA01-C4EE-17EDBD4ACCD6}"/>
                  </a:ext>
                </a:extLst>
              </p:cNvPr>
              <p:cNvSpPr/>
              <p:nvPr/>
            </p:nvSpPr>
            <p:spPr>
              <a:xfrm>
                <a:off x="6148469"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57" name="Freeform: Shape 56">
                <a:extLst>
                  <a:ext uri="{FF2B5EF4-FFF2-40B4-BE49-F238E27FC236}">
                    <a16:creationId xmlns:a16="http://schemas.microsoft.com/office/drawing/2014/main" id="{DABA1310-D03F-C079-310C-276385B532BC}"/>
                  </a:ext>
                </a:extLst>
              </p:cNvPr>
              <p:cNvSpPr/>
              <p:nvPr/>
            </p:nvSpPr>
            <p:spPr>
              <a:xfrm>
                <a:off x="620762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1200079F-C80F-1E6A-59B8-E2B18A92E62D}"/>
                  </a:ext>
                </a:extLst>
              </p:cNvPr>
              <p:cNvSpPr/>
              <p:nvPr/>
            </p:nvSpPr>
            <p:spPr>
              <a:xfrm>
                <a:off x="6266865" y="3067039"/>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endParaRPr lang="en-US" dirty="0"/>
              </a:p>
            </p:txBody>
          </p:sp>
          <p:sp>
            <p:nvSpPr>
              <p:cNvPr id="59" name="Freeform: Shape 58">
                <a:extLst>
                  <a:ext uri="{FF2B5EF4-FFF2-40B4-BE49-F238E27FC236}">
                    <a16:creationId xmlns:a16="http://schemas.microsoft.com/office/drawing/2014/main" id="{5FF834EB-6C61-44AA-6BBD-F02A89F1673F}"/>
                  </a:ext>
                </a:extLst>
              </p:cNvPr>
              <p:cNvSpPr/>
              <p:nvPr/>
            </p:nvSpPr>
            <p:spPr>
              <a:xfrm>
                <a:off x="632601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60" name="Freeform: Shape 59">
                <a:extLst>
                  <a:ext uri="{FF2B5EF4-FFF2-40B4-BE49-F238E27FC236}">
                    <a16:creationId xmlns:a16="http://schemas.microsoft.com/office/drawing/2014/main" id="{736B6BF5-58EE-4E3E-8A92-EAE774050105}"/>
                  </a:ext>
                </a:extLst>
              </p:cNvPr>
              <p:cNvSpPr/>
              <p:nvPr/>
            </p:nvSpPr>
            <p:spPr>
              <a:xfrm>
                <a:off x="638526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D8C40030-DD19-0126-AB22-D86769B810EB}"/>
                  </a:ext>
                </a:extLst>
              </p:cNvPr>
              <p:cNvSpPr/>
              <p:nvPr/>
            </p:nvSpPr>
            <p:spPr>
              <a:xfrm>
                <a:off x="644441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784AC5A1-BF9D-4891-CF48-29431F1F5669}"/>
                  </a:ext>
                </a:extLst>
              </p:cNvPr>
              <p:cNvSpPr/>
              <p:nvPr/>
            </p:nvSpPr>
            <p:spPr>
              <a:xfrm>
                <a:off x="6148469" y="312628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3D08E4D8-1C93-BD6D-2235-F43E0B2CB189}"/>
                  </a:ext>
                </a:extLst>
              </p:cNvPr>
              <p:cNvSpPr/>
              <p:nvPr/>
            </p:nvSpPr>
            <p:spPr>
              <a:xfrm>
                <a:off x="620762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352AE27F-184C-45BF-73FF-00F148DCB928}"/>
                  </a:ext>
                </a:extLst>
              </p:cNvPr>
              <p:cNvSpPr/>
              <p:nvPr/>
            </p:nvSpPr>
            <p:spPr>
              <a:xfrm>
                <a:off x="6266865" y="312628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B535F1BE-A7CF-86A1-334B-230FC78EFD3B}"/>
                  </a:ext>
                </a:extLst>
              </p:cNvPr>
              <p:cNvSpPr/>
              <p:nvPr/>
            </p:nvSpPr>
            <p:spPr>
              <a:xfrm>
                <a:off x="6326014"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66" name="Freeform: Shape 65">
                <a:extLst>
                  <a:ext uri="{FF2B5EF4-FFF2-40B4-BE49-F238E27FC236}">
                    <a16:creationId xmlns:a16="http://schemas.microsoft.com/office/drawing/2014/main" id="{278634FD-C87B-BFA2-C355-6E16E42B0002}"/>
                  </a:ext>
                </a:extLst>
              </p:cNvPr>
              <p:cNvSpPr/>
              <p:nvPr/>
            </p:nvSpPr>
            <p:spPr>
              <a:xfrm>
                <a:off x="638526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67" name="Freeform: Shape 66">
                <a:extLst>
                  <a:ext uri="{FF2B5EF4-FFF2-40B4-BE49-F238E27FC236}">
                    <a16:creationId xmlns:a16="http://schemas.microsoft.com/office/drawing/2014/main" id="{8114ABFA-C00C-04A1-63AB-82652E1CE38D}"/>
                  </a:ext>
                </a:extLst>
              </p:cNvPr>
              <p:cNvSpPr/>
              <p:nvPr/>
            </p:nvSpPr>
            <p:spPr>
              <a:xfrm>
                <a:off x="6444410" y="312628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68" name="Freeform: Shape 67">
                <a:extLst>
                  <a:ext uri="{FF2B5EF4-FFF2-40B4-BE49-F238E27FC236}">
                    <a16:creationId xmlns:a16="http://schemas.microsoft.com/office/drawing/2014/main" id="{EA768BB8-CF86-1A71-43CF-FA9E8D08AD06}"/>
                  </a:ext>
                </a:extLst>
              </p:cNvPr>
              <p:cNvSpPr/>
              <p:nvPr/>
            </p:nvSpPr>
            <p:spPr>
              <a:xfrm>
                <a:off x="6148469" y="3185433"/>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9" name="Freeform: Shape 68">
                <a:extLst>
                  <a:ext uri="{FF2B5EF4-FFF2-40B4-BE49-F238E27FC236}">
                    <a16:creationId xmlns:a16="http://schemas.microsoft.com/office/drawing/2014/main" id="{26D5FEC1-11B9-C6D6-44B4-A39B900C080E}"/>
                  </a:ext>
                </a:extLst>
              </p:cNvPr>
              <p:cNvSpPr/>
              <p:nvPr/>
            </p:nvSpPr>
            <p:spPr>
              <a:xfrm>
                <a:off x="620762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70" name="Freeform: Shape 69">
                <a:extLst>
                  <a:ext uri="{FF2B5EF4-FFF2-40B4-BE49-F238E27FC236}">
                    <a16:creationId xmlns:a16="http://schemas.microsoft.com/office/drawing/2014/main" id="{A69DC6CF-670C-914D-7497-4F947DCC5096}"/>
                  </a:ext>
                </a:extLst>
              </p:cNvPr>
              <p:cNvSpPr/>
              <p:nvPr/>
            </p:nvSpPr>
            <p:spPr>
              <a:xfrm>
                <a:off x="6266865" y="3185433"/>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71" name="Freeform: Shape 70">
                <a:extLst>
                  <a:ext uri="{FF2B5EF4-FFF2-40B4-BE49-F238E27FC236}">
                    <a16:creationId xmlns:a16="http://schemas.microsoft.com/office/drawing/2014/main" id="{3B2A2E41-F1F6-A39D-A735-62BF8FE1C499}"/>
                  </a:ext>
                </a:extLst>
              </p:cNvPr>
              <p:cNvSpPr/>
              <p:nvPr/>
            </p:nvSpPr>
            <p:spPr>
              <a:xfrm>
                <a:off x="6326014"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72" name="Freeform: Shape 71">
                <a:extLst>
                  <a:ext uri="{FF2B5EF4-FFF2-40B4-BE49-F238E27FC236}">
                    <a16:creationId xmlns:a16="http://schemas.microsoft.com/office/drawing/2014/main" id="{540D58F0-E420-8865-1422-2918FC3EC903}"/>
                  </a:ext>
                </a:extLst>
              </p:cNvPr>
              <p:cNvSpPr/>
              <p:nvPr/>
            </p:nvSpPr>
            <p:spPr>
              <a:xfrm>
                <a:off x="638526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73" name="Freeform: Shape 72">
                <a:extLst>
                  <a:ext uri="{FF2B5EF4-FFF2-40B4-BE49-F238E27FC236}">
                    <a16:creationId xmlns:a16="http://schemas.microsoft.com/office/drawing/2014/main" id="{5EBF0F68-4720-917F-2A45-52BB06C338FF}"/>
                  </a:ext>
                </a:extLst>
              </p:cNvPr>
              <p:cNvSpPr/>
              <p:nvPr/>
            </p:nvSpPr>
            <p:spPr>
              <a:xfrm>
                <a:off x="6444410" y="318543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74" name="Freeform: Shape 73">
                <a:extLst>
                  <a:ext uri="{FF2B5EF4-FFF2-40B4-BE49-F238E27FC236}">
                    <a16:creationId xmlns:a16="http://schemas.microsoft.com/office/drawing/2014/main" id="{C587E541-954E-AC96-C951-1D7B9C933195}"/>
                  </a:ext>
                </a:extLst>
              </p:cNvPr>
              <p:cNvSpPr/>
              <p:nvPr/>
            </p:nvSpPr>
            <p:spPr>
              <a:xfrm>
                <a:off x="6148469" y="3244676"/>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75" name="Freeform: Shape 74">
                <a:extLst>
                  <a:ext uri="{FF2B5EF4-FFF2-40B4-BE49-F238E27FC236}">
                    <a16:creationId xmlns:a16="http://schemas.microsoft.com/office/drawing/2014/main" id="{C6D2E71A-1111-7320-6D38-A0A2083597E3}"/>
                  </a:ext>
                </a:extLst>
              </p:cNvPr>
              <p:cNvSpPr/>
              <p:nvPr/>
            </p:nvSpPr>
            <p:spPr>
              <a:xfrm>
                <a:off x="620762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76" name="Freeform: Shape 75">
                <a:extLst>
                  <a:ext uri="{FF2B5EF4-FFF2-40B4-BE49-F238E27FC236}">
                    <a16:creationId xmlns:a16="http://schemas.microsoft.com/office/drawing/2014/main" id="{0E2A3309-0B06-23C1-92F7-0AA47386E103}"/>
                  </a:ext>
                </a:extLst>
              </p:cNvPr>
              <p:cNvSpPr/>
              <p:nvPr/>
            </p:nvSpPr>
            <p:spPr>
              <a:xfrm>
                <a:off x="6266865" y="3244676"/>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77" name="Freeform: Shape 76">
                <a:extLst>
                  <a:ext uri="{FF2B5EF4-FFF2-40B4-BE49-F238E27FC236}">
                    <a16:creationId xmlns:a16="http://schemas.microsoft.com/office/drawing/2014/main" id="{333014F3-BC22-2A73-01DA-78EE6FFA280E}"/>
                  </a:ext>
                </a:extLst>
              </p:cNvPr>
              <p:cNvSpPr/>
              <p:nvPr/>
            </p:nvSpPr>
            <p:spPr>
              <a:xfrm>
                <a:off x="6326014"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78" name="Freeform: Shape 77">
                <a:extLst>
                  <a:ext uri="{FF2B5EF4-FFF2-40B4-BE49-F238E27FC236}">
                    <a16:creationId xmlns:a16="http://schemas.microsoft.com/office/drawing/2014/main" id="{FEB6B7D6-238E-8853-6AB7-69CA5115D587}"/>
                  </a:ext>
                </a:extLst>
              </p:cNvPr>
              <p:cNvSpPr/>
              <p:nvPr/>
            </p:nvSpPr>
            <p:spPr>
              <a:xfrm>
                <a:off x="638526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79" name="Freeform: Shape 78">
                <a:extLst>
                  <a:ext uri="{FF2B5EF4-FFF2-40B4-BE49-F238E27FC236}">
                    <a16:creationId xmlns:a16="http://schemas.microsoft.com/office/drawing/2014/main" id="{3D74354F-011D-D09F-9A5F-1904253414BF}"/>
                  </a:ext>
                </a:extLst>
              </p:cNvPr>
              <p:cNvSpPr/>
              <p:nvPr/>
            </p:nvSpPr>
            <p:spPr>
              <a:xfrm>
                <a:off x="6444410" y="32446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80" name="Freeform: Shape 79">
                <a:extLst>
                  <a:ext uri="{FF2B5EF4-FFF2-40B4-BE49-F238E27FC236}">
                    <a16:creationId xmlns:a16="http://schemas.microsoft.com/office/drawing/2014/main" id="{FC35C40A-3C66-CBDF-5278-60BB6F8CEB4F}"/>
                  </a:ext>
                </a:extLst>
              </p:cNvPr>
              <p:cNvSpPr/>
              <p:nvPr/>
            </p:nvSpPr>
            <p:spPr>
              <a:xfrm>
                <a:off x="6148469"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81" name="Freeform: Shape 80">
                <a:extLst>
                  <a:ext uri="{FF2B5EF4-FFF2-40B4-BE49-F238E27FC236}">
                    <a16:creationId xmlns:a16="http://schemas.microsoft.com/office/drawing/2014/main" id="{41EA8655-2E62-F066-8019-A045CBD5CB0C}"/>
                  </a:ext>
                </a:extLst>
              </p:cNvPr>
              <p:cNvSpPr/>
              <p:nvPr/>
            </p:nvSpPr>
            <p:spPr>
              <a:xfrm>
                <a:off x="620762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82" name="Freeform: Shape 81">
                <a:extLst>
                  <a:ext uri="{FF2B5EF4-FFF2-40B4-BE49-F238E27FC236}">
                    <a16:creationId xmlns:a16="http://schemas.microsoft.com/office/drawing/2014/main" id="{1318250A-222E-E0A9-ED1F-01AEF16EBB16}"/>
                  </a:ext>
                </a:extLst>
              </p:cNvPr>
              <p:cNvSpPr/>
              <p:nvPr/>
            </p:nvSpPr>
            <p:spPr>
              <a:xfrm>
                <a:off x="6266865" y="330382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83" name="Freeform: Shape 82">
                <a:extLst>
                  <a:ext uri="{FF2B5EF4-FFF2-40B4-BE49-F238E27FC236}">
                    <a16:creationId xmlns:a16="http://schemas.microsoft.com/office/drawing/2014/main" id="{F6D2D7EE-968A-22DD-BD31-D36C0E6FF6AD}"/>
                  </a:ext>
                </a:extLst>
              </p:cNvPr>
              <p:cNvSpPr/>
              <p:nvPr/>
            </p:nvSpPr>
            <p:spPr>
              <a:xfrm>
                <a:off x="632601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84" name="Freeform: Shape 83">
                <a:extLst>
                  <a:ext uri="{FF2B5EF4-FFF2-40B4-BE49-F238E27FC236}">
                    <a16:creationId xmlns:a16="http://schemas.microsoft.com/office/drawing/2014/main" id="{5C4AF69D-D95E-0441-7FF6-0CCE1EDCA33C}"/>
                  </a:ext>
                </a:extLst>
              </p:cNvPr>
              <p:cNvSpPr/>
              <p:nvPr/>
            </p:nvSpPr>
            <p:spPr>
              <a:xfrm>
                <a:off x="638526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85" name="Freeform: Shape 84">
                <a:extLst>
                  <a:ext uri="{FF2B5EF4-FFF2-40B4-BE49-F238E27FC236}">
                    <a16:creationId xmlns:a16="http://schemas.microsoft.com/office/drawing/2014/main" id="{A9EC6AEC-86B2-B9C2-D7A4-3172B739C80C}"/>
                  </a:ext>
                </a:extLst>
              </p:cNvPr>
              <p:cNvSpPr/>
              <p:nvPr/>
            </p:nvSpPr>
            <p:spPr>
              <a:xfrm>
                <a:off x="644441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86" name="Freeform: Shape 85">
                <a:extLst>
                  <a:ext uri="{FF2B5EF4-FFF2-40B4-BE49-F238E27FC236}">
                    <a16:creationId xmlns:a16="http://schemas.microsoft.com/office/drawing/2014/main" id="{43CB56B7-9B95-C181-835A-A9657D64D2B6}"/>
                  </a:ext>
                </a:extLst>
              </p:cNvPr>
              <p:cNvSpPr/>
              <p:nvPr/>
            </p:nvSpPr>
            <p:spPr>
              <a:xfrm>
                <a:off x="6148469"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87" name="Freeform: Shape 86">
                <a:extLst>
                  <a:ext uri="{FF2B5EF4-FFF2-40B4-BE49-F238E27FC236}">
                    <a16:creationId xmlns:a16="http://schemas.microsoft.com/office/drawing/2014/main" id="{A566204C-5E9D-B094-CF06-7D60D4EC5127}"/>
                  </a:ext>
                </a:extLst>
              </p:cNvPr>
              <p:cNvSpPr/>
              <p:nvPr/>
            </p:nvSpPr>
            <p:spPr>
              <a:xfrm>
                <a:off x="620762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88" name="Freeform: Shape 87">
                <a:extLst>
                  <a:ext uri="{FF2B5EF4-FFF2-40B4-BE49-F238E27FC236}">
                    <a16:creationId xmlns:a16="http://schemas.microsoft.com/office/drawing/2014/main" id="{7B82AA63-C3C4-CBA0-12A9-CA7C154A20D8}"/>
                  </a:ext>
                </a:extLst>
              </p:cNvPr>
              <p:cNvSpPr/>
              <p:nvPr/>
            </p:nvSpPr>
            <p:spPr>
              <a:xfrm>
                <a:off x="6266865" y="3363072"/>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89" name="Freeform: Shape 88">
                <a:extLst>
                  <a:ext uri="{FF2B5EF4-FFF2-40B4-BE49-F238E27FC236}">
                    <a16:creationId xmlns:a16="http://schemas.microsoft.com/office/drawing/2014/main" id="{0A4538E7-A3CE-781F-689B-A927210F20A3}"/>
                  </a:ext>
                </a:extLst>
              </p:cNvPr>
              <p:cNvSpPr/>
              <p:nvPr/>
            </p:nvSpPr>
            <p:spPr>
              <a:xfrm>
                <a:off x="632601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90" name="Freeform: Shape 89">
                <a:extLst>
                  <a:ext uri="{FF2B5EF4-FFF2-40B4-BE49-F238E27FC236}">
                    <a16:creationId xmlns:a16="http://schemas.microsoft.com/office/drawing/2014/main" id="{C365D88A-4415-C6F5-A703-883B89661F4E}"/>
                  </a:ext>
                </a:extLst>
              </p:cNvPr>
              <p:cNvSpPr/>
              <p:nvPr/>
            </p:nvSpPr>
            <p:spPr>
              <a:xfrm>
                <a:off x="638526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91" name="Freeform: Shape 90">
                <a:extLst>
                  <a:ext uri="{FF2B5EF4-FFF2-40B4-BE49-F238E27FC236}">
                    <a16:creationId xmlns:a16="http://schemas.microsoft.com/office/drawing/2014/main" id="{CB52AFC9-8047-F293-55A0-617934392B3D}"/>
                  </a:ext>
                </a:extLst>
              </p:cNvPr>
              <p:cNvSpPr/>
              <p:nvPr/>
            </p:nvSpPr>
            <p:spPr>
              <a:xfrm>
                <a:off x="6444410" y="3363074"/>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92" name="Freeform: Shape 91">
                <a:extLst>
                  <a:ext uri="{FF2B5EF4-FFF2-40B4-BE49-F238E27FC236}">
                    <a16:creationId xmlns:a16="http://schemas.microsoft.com/office/drawing/2014/main" id="{F94B3056-CCCB-BCD8-DF05-B6028D6648A6}"/>
                  </a:ext>
                </a:extLst>
              </p:cNvPr>
              <p:cNvSpPr/>
              <p:nvPr/>
            </p:nvSpPr>
            <p:spPr>
              <a:xfrm>
                <a:off x="6148469"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93" name="Freeform: Shape 92">
                <a:extLst>
                  <a:ext uri="{FF2B5EF4-FFF2-40B4-BE49-F238E27FC236}">
                    <a16:creationId xmlns:a16="http://schemas.microsoft.com/office/drawing/2014/main" id="{B3E403D3-3A3E-A150-6E53-5BE110E12251}"/>
                  </a:ext>
                </a:extLst>
              </p:cNvPr>
              <p:cNvSpPr/>
              <p:nvPr/>
            </p:nvSpPr>
            <p:spPr>
              <a:xfrm>
                <a:off x="620762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94" name="Freeform: Shape 93">
                <a:extLst>
                  <a:ext uri="{FF2B5EF4-FFF2-40B4-BE49-F238E27FC236}">
                    <a16:creationId xmlns:a16="http://schemas.microsoft.com/office/drawing/2014/main" id="{010202D9-FA8D-43F1-B758-2B3D635A2646}"/>
                  </a:ext>
                </a:extLst>
              </p:cNvPr>
              <p:cNvSpPr/>
              <p:nvPr/>
            </p:nvSpPr>
            <p:spPr>
              <a:xfrm>
                <a:off x="6266865" y="3422225"/>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95" name="Freeform: Shape 94">
                <a:extLst>
                  <a:ext uri="{FF2B5EF4-FFF2-40B4-BE49-F238E27FC236}">
                    <a16:creationId xmlns:a16="http://schemas.microsoft.com/office/drawing/2014/main" id="{7D1AA495-B3AC-BE1B-0648-EA0E3767CA5C}"/>
                  </a:ext>
                </a:extLst>
              </p:cNvPr>
              <p:cNvSpPr/>
              <p:nvPr/>
            </p:nvSpPr>
            <p:spPr>
              <a:xfrm>
                <a:off x="632601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96" name="Freeform: Shape 95">
                <a:extLst>
                  <a:ext uri="{FF2B5EF4-FFF2-40B4-BE49-F238E27FC236}">
                    <a16:creationId xmlns:a16="http://schemas.microsoft.com/office/drawing/2014/main" id="{F2AFA493-C944-2931-32B1-C4481DA221E5}"/>
                  </a:ext>
                </a:extLst>
              </p:cNvPr>
              <p:cNvSpPr/>
              <p:nvPr/>
            </p:nvSpPr>
            <p:spPr>
              <a:xfrm>
                <a:off x="638526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97" name="Freeform: Shape 96">
                <a:extLst>
                  <a:ext uri="{FF2B5EF4-FFF2-40B4-BE49-F238E27FC236}">
                    <a16:creationId xmlns:a16="http://schemas.microsoft.com/office/drawing/2014/main" id="{D77BBDCF-1EE8-DD0D-24DF-D6ADC1D5713A}"/>
                  </a:ext>
                </a:extLst>
              </p:cNvPr>
              <p:cNvSpPr/>
              <p:nvPr/>
            </p:nvSpPr>
            <p:spPr>
              <a:xfrm>
                <a:off x="6444410" y="34222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98" name="Freeform: Shape 97">
                <a:extLst>
                  <a:ext uri="{FF2B5EF4-FFF2-40B4-BE49-F238E27FC236}">
                    <a16:creationId xmlns:a16="http://schemas.microsoft.com/office/drawing/2014/main" id="{F2F56A98-9DF0-0165-4912-3A66BEA157C0}"/>
                  </a:ext>
                </a:extLst>
              </p:cNvPr>
              <p:cNvSpPr/>
              <p:nvPr/>
            </p:nvSpPr>
            <p:spPr>
              <a:xfrm>
                <a:off x="5734038" y="3481374"/>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99" name="Freeform: Shape 98">
                <a:extLst>
                  <a:ext uri="{FF2B5EF4-FFF2-40B4-BE49-F238E27FC236}">
                    <a16:creationId xmlns:a16="http://schemas.microsoft.com/office/drawing/2014/main" id="{36EBAACB-AD7D-4A9D-42D1-EB0253F2AAEC}"/>
                  </a:ext>
                </a:extLst>
              </p:cNvPr>
              <p:cNvSpPr/>
              <p:nvPr/>
            </p:nvSpPr>
            <p:spPr>
              <a:xfrm>
                <a:off x="5793283"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00" name="Freeform: Shape 99">
                <a:extLst>
                  <a:ext uri="{FF2B5EF4-FFF2-40B4-BE49-F238E27FC236}">
                    <a16:creationId xmlns:a16="http://schemas.microsoft.com/office/drawing/2014/main" id="{84D08798-D316-4922-2A8F-3DFEEEA7E1C0}"/>
                  </a:ext>
                </a:extLst>
              </p:cNvPr>
              <p:cNvSpPr/>
              <p:nvPr/>
            </p:nvSpPr>
            <p:spPr>
              <a:xfrm>
                <a:off x="5852433"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01" name="Freeform: Shape 100">
                <a:extLst>
                  <a:ext uri="{FF2B5EF4-FFF2-40B4-BE49-F238E27FC236}">
                    <a16:creationId xmlns:a16="http://schemas.microsoft.com/office/drawing/2014/main" id="{0CAA31DB-0EBE-4309-692F-87F240FC5682}"/>
                  </a:ext>
                </a:extLst>
              </p:cNvPr>
              <p:cNvSpPr/>
              <p:nvPr/>
            </p:nvSpPr>
            <p:spPr>
              <a:xfrm>
                <a:off x="591167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02" name="Freeform: Shape 101">
                <a:extLst>
                  <a:ext uri="{FF2B5EF4-FFF2-40B4-BE49-F238E27FC236}">
                    <a16:creationId xmlns:a16="http://schemas.microsoft.com/office/drawing/2014/main" id="{9543597A-052F-38B8-77F3-455C07BBEC13}"/>
                  </a:ext>
                </a:extLst>
              </p:cNvPr>
              <p:cNvSpPr/>
              <p:nvPr/>
            </p:nvSpPr>
            <p:spPr>
              <a:xfrm>
                <a:off x="597082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03" name="Freeform: Shape 102">
                <a:extLst>
                  <a:ext uri="{FF2B5EF4-FFF2-40B4-BE49-F238E27FC236}">
                    <a16:creationId xmlns:a16="http://schemas.microsoft.com/office/drawing/2014/main" id="{29F7E10E-D60F-890B-C456-85831A885C0F}"/>
                  </a:ext>
                </a:extLst>
              </p:cNvPr>
              <p:cNvSpPr/>
              <p:nvPr/>
            </p:nvSpPr>
            <p:spPr>
              <a:xfrm>
                <a:off x="6030074"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04" name="Freeform: Shape 103">
                <a:extLst>
                  <a:ext uri="{FF2B5EF4-FFF2-40B4-BE49-F238E27FC236}">
                    <a16:creationId xmlns:a16="http://schemas.microsoft.com/office/drawing/2014/main" id="{B7CBA05D-8351-AE1C-74CF-B03F1CF07010}"/>
                  </a:ext>
                </a:extLst>
              </p:cNvPr>
              <p:cNvSpPr/>
              <p:nvPr/>
            </p:nvSpPr>
            <p:spPr>
              <a:xfrm>
                <a:off x="6089224"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05" name="Freeform: Shape 104">
                <a:extLst>
                  <a:ext uri="{FF2B5EF4-FFF2-40B4-BE49-F238E27FC236}">
                    <a16:creationId xmlns:a16="http://schemas.microsoft.com/office/drawing/2014/main" id="{0EB15A2E-0334-1FDC-E0AC-26B7AB7FA991}"/>
                  </a:ext>
                </a:extLst>
              </p:cNvPr>
              <p:cNvSpPr/>
              <p:nvPr/>
            </p:nvSpPr>
            <p:spPr>
              <a:xfrm>
                <a:off x="5734038" y="354062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06" name="Freeform: Shape 105">
                <a:extLst>
                  <a:ext uri="{FF2B5EF4-FFF2-40B4-BE49-F238E27FC236}">
                    <a16:creationId xmlns:a16="http://schemas.microsoft.com/office/drawing/2014/main" id="{B3C71525-2306-3336-E10E-DBB89ADF46D1}"/>
                  </a:ext>
                </a:extLst>
              </p:cNvPr>
              <p:cNvSpPr/>
              <p:nvPr/>
            </p:nvSpPr>
            <p:spPr>
              <a:xfrm>
                <a:off x="5793283"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07" name="Freeform: Shape 106">
                <a:extLst>
                  <a:ext uri="{FF2B5EF4-FFF2-40B4-BE49-F238E27FC236}">
                    <a16:creationId xmlns:a16="http://schemas.microsoft.com/office/drawing/2014/main" id="{6569766A-DD83-95D9-279D-A83DF19888D7}"/>
                  </a:ext>
                </a:extLst>
              </p:cNvPr>
              <p:cNvSpPr/>
              <p:nvPr/>
            </p:nvSpPr>
            <p:spPr>
              <a:xfrm>
                <a:off x="5852433"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08" name="Freeform: Shape 107">
                <a:extLst>
                  <a:ext uri="{FF2B5EF4-FFF2-40B4-BE49-F238E27FC236}">
                    <a16:creationId xmlns:a16="http://schemas.microsoft.com/office/drawing/2014/main" id="{4E9DBCE5-4B2E-635E-6ADC-1A71306BBC3F}"/>
                  </a:ext>
                </a:extLst>
              </p:cNvPr>
              <p:cNvSpPr/>
              <p:nvPr/>
            </p:nvSpPr>
            <p:spPr>
              <a:xfrm>
                <a:off x="591167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09" name="Freeform: Shape 108">
                <a:extLst>
                  <a:ext uri="{FF2B5EF4-FFF2-40B4-BE49-F238E27FC236}">
                    <a16:creationId xmlns:a16="http://schemas.microsoft.com/office/drawing/2014/main" id="{7DF293F7-6779-8D8C-FE98-5249A032EE38}"/>
                  </a:ext>
                </a:extLst>
              </p:cNvPr>
              <p:cNvSpPr/>
              <p:nvPr/>
            </p:nvSpPr>
            <p:spPr>
              <a:xfrm>
                <a:off x="597082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10" name="Freeform: Shape 109">
                <a:extLst>
                  <a:ext uri="{FF2B5EF4-FFF2-40B4-BE49-F238E27FC236}">
                    <a16:creationId xmlns:a16="http://schemas.microsoft.com/office/drawing/2014/main" id="{AE5579F3-9BA8-904F-0C18-F5EFB16256FE}"/>
                  </a:ext>
                </a:extLst>
              </p:cNvPr>
              <p:cNvSpPr/>
              <p:nvPr/>
            </p:nvSpPr>
            <p:spPr>
              <a:xfrm>
                <a:off x="6030074"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11" name="Freeform: Shape 110">
                <a:extLst>
                  <a:ext uri="{FF2B5EF4-FFF2-40B4-BE49-F238E27FC236}">
                    <a16:creationId xmlns:a16="http://schemas.microsoft.com/office/drawing/2014/main" id="{00098E4B-7B66-B86E-DE71-4ABD74CB9017}"/>
                  </a:ext>
                </a:extLst>
              </p:cNvPr>
              <p:cNvSpPr/>
              <p:nvPr/>
            </p:nvSpPr>
            <p:spPr>
              <a:xfrm>
                <a:off x="6089224"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12" name="Freeform: Shape 111">
                <a:extLst>
                  <a:ext uri="{FF2B5EF4-FFF2-40B4-BE49-F238E27FC236}">
                    <a16:creationId xmlns:a16="http://schemas.microsoft.com/office/drawing/2014/main" id="{028483CB-E024-BF07-C864-2181AC62F3FA}"/>
                  </a:ext>
                </a:extLst>
              </p:cNvPr>
              <p:cNvSpPr/>
              <p:nvPr/>
            </p:nvSpPr>
            <p:spPr>
              <a:xfrm>
                <a:off x="5734038" y="359977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13" name="Freeform: Shape 112">
                <a:extLst>
                  <a:ext uri="{FF2B5EF4-FFF2-40B4-BE49-F238E27FC236}">
                    <a16:creationId xmlns:a16="http://schemas.microsoft.com/office/drawing/2014/main" id="{E7D0FF1A-3971-F437-37CA-73929F932B37}"/>
                  </a:ext>
                </a:extLst>
              </p:cNvPr>
              <p:cNvSpPr/>
              <p:nvPr/>
            </p:nvSpPr>
            <p:spPr>
              <a:xfrm>
                <a:off x="5793283" y="359977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14" name="Freeform: Shape 113">
                <a:extLst>
                  <a:ext uri="{FF2B5EF4-FFF2-40B4-BE49-F238E27FC236}">
                    <a16:creationId xmlns:a16="http://schemas.microsoft.com/office/drawing/2014/main" id="{C6893E6B-FF17-BA5A-09B5-8A1D9C8D33ED}"/>
                  </a:ext>
                </a:extLst>
              </p:cNvPr>
              <p:cNvSpPr/>
              <p:nvPr/>
            </p:nvSpPr>
            <p:spPr>
              <a:xfrm>
                <a:off x="5852433"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15" name="Freeform: Shape 114">
                <a:extLst>
                  <a:ext uri="{FF2B5EF4-FFF2-40B4-BE49-F238E27FC236}">
                    <a16:creationId xmlns:a16="http://schemas.microsoft.com/office/drawing/2014/main" id="{544E85DA-C8A6-96B8-2BAA-F2732D056FCC}"/>
                  </a:ext>
                </a:extLst>
              </p:cNvPr>
              <p:cNvSpPr/>
              <p:nvPr/>
            </p:nvSpPr>
            <p:spPr>
              <a:xfrm>
                <a:off x="591167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16" name="Freeform: Shape 115">
                <a:extLst>
                  <a:ext uri="{FF2B5EF4-FFF2-40B4-BE49-F238E27FC236}">
                    <a16:creationId xmlns:a16="http://schemas.microsoft.com/office/drawing/2014/main" id="{E312AEC1-1A83-069B-6BB7-FB7981FFC428}"/>
                  </a:ext>
                </a:extLst>
              </p:cNvPr>
              <p:cNvSpPr/>
              <p:nvPr/>
            </p:nvSpPr>
            <p:spPr>
              <a:xfrm>
                <a:off x="597082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17" name="Freeform: Shape 116">
                <a:extLst>
                  <a:ext uri="{FF2B5EF4-FFF2-40B4-BE49-F238E27FC236}">
                    <a16:creationId xmlns:a16="http://schemas.microsoft.com/office/drawing/2014/main" id="{4DC4DE9D-8FF7-9D51-9EDC-701A8428BB30}"/>
                  </a:ext>
                </a:extLst>
              </p:cNvPr>
              <p:cNvSpPr/>
              <p:nvPr/>
            </p:nvSpPr>
            <p:spPr>
              <a:xfrm>
                <a:off x="6030073" y="3599770"/>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18" name="Freeform: Shape 117">
                <a:extLst>
                  <a:ext uri="{FF2B5EF4-FFF2-40B4-BE49-F238E27FC236}">
                    <a16:creationId xmlns:a16="http://schemas.microsoft.com/office/drawing/2014/main" id="{2F0AB24C-0157-5508-8B6B-E8686CFE990E}"/>
                  </a:ext>
                </a:extLst>
              </p:cNvPr>
              <p:cNvSpPr/>
              <p:nvPr/>
            </p:nvSpPr>
            <p:spPr>
              <a:xfrm>
                <a:off x="6089224"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19" name="Freeform: Shape 118">
                <a:extLst>
                  <a:ext uri="{FF2B5EF4-FFF2-40B4-BE49-F238E27FC236}">
                    <a16:creationId xmlns:a16="http://schemas.microsoft.com/office/drawing/2014/main" id="{7985658D-7C24-8707-57D3-3D08222A81F7}"/>
                  </a:ext>
                </a:extLst>
              </p:cNvPr>
              <p:cNvSpPr/>
              <p:nvPr/>
            </p:nvSpPr>
            <p:spPr>
              <a:xfrm>
                <a:off x="5734037" y="365901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20" name="Freeform: Shape 119">
                <a:extLst>
                  <a:ext uri="{FF2B5EF4-FFF2-40B4-BE49-F238E27FC236}">
                    <a16:creationId xmlns:a16="http://schemas.microsoft.com/office/drawing/2014/main" id="{E1581BAA-3EE6-2EF3-CE0D-C8D12120E478}"/>
                  </a:ext>
                </a:extLst>
              </p:cNvPr>
              <p:cNvSpPr/>
              <p:nvPr/>
            </p:nvSpPr>
            <p:spPr>
              <a:xfrm>
                <a:off x="5793282" y="3659014"/>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21" name="Freeform: Shape 120">
                <a:extLst>
                  <a:ext uri="{FF2B5EF4-FFF2-40B4-BE49-F238E27FC236}">
                    <a16:creationId xmlns:a16="http://schemas.microsoft.com/office/drawing/2014/main" id="{12522172-0528-5C9F-E1DC-4713288035A6}"/>
                  </a:ext>
                </a:extLst>
              </p:cNvPr>
              <p:cNvSpPr/>
              <p:nvPr/>
            </p:nvSpPr>
            <p:spPr>
              <a:xfrm>
                <a:off x="5852432"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22" name="Freeform: Shape 121">
                <a:extLst>
                  <a:ext uri="{FF2B5EF4-FFF2-40B4-BE49-F238E27FC236}">
                    <a16:creationId xmlns:a16="http://schemas.microsoft.com/office/drawing/2014/main" id="{235D006B-A2D8-73D3-5665-C74CB988701E}"/>
                  </a:ext>
                </a:extLst>
              </p:cNvPr>
              <p:cNvSpPr/>
              <p:nvPr/>
            </p:nvSpPr>
            <p:spPr>
              <a:xfrm>
                <a:off x="591167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23" name="Freeform: Shape 122">
                <a:extLst>
                  <a:ext uri="{FF2B5EF4-FFF2-40B4-BE49-F238E27FC236}">
                    <a16:creationId xmlns:a16="http://schemas.microsoft.com/office/drawing/2014/main" id="{9C0EB025-898E-F61B-7059-2652E77D3EE4}"/>
                  </a:ext>
                </a:extLst>
              </p:cNvPr>
              <p:cNvSpPr/>
              <p:nvPr/>
            </p:nvSpPr>
            <p:spPr>
              <a:xfrm>
                <a:off x="597082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24" name="Freeform: Shape 123">
                <a:extLst>
                  <a:ext uri="{FF2B5EF4-FFF2-40B4-BE49-F238E27FC236}">
                    <a16:creationId xmlns:a16="http://schemas.microsoft.com/office/drawing/2014/main" id="{FCCDAA31-A10F-147F-B2F4-49B48D75A4BB}"/>
                  </a:ext>
                </a:extLst>
              </p:cNvPr>
              <p:cNvSpPr/>
              <p:nvPr/>
            </p:nvSpPr>
            <p:spPr>
              <a:xfrm>
                <a:off x="6030073" y="3659014"/>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25" name="Freeform: Shape 124">
                <a:extLst>
                  <a:ext uri="{FF2B5EF4-FFF2-40B4-BE49-F238E27FC236}">
                    <a16:creationId xmlns:a16="http://schemas.microsoft.com/office/drawing/2014/main" id="{ADF846FE-28B7-3483-F083-865EFA9AF11B}"/>
                  </a:ext>
                </a:extLst>
              </p:cNvPr>
              <p:cNvSpPr/>
              <p:nvPr/>
            </p:nvSpPr>
            <p:spPr>
              <a:xfrm>
                <a:off x="6089224"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26" name="Freeform: Shape 125">
                <a:extLst>
                  <a:ext uri="{FF2B5EF4-FFF2-40B4-BE49-F238E27FC236}">
                    <a16:creationId xmlns:a16="http://schemas.microsoft.com/office/drawing/2014/main" id="{91E905F3-EC30-F52A-D382-F19495C28BB8}"/>
                  </a:ext>
                </a:extLst>
              </p:cNvPr>
              <p:cNvSpPr/>
              <p:nvPr/>
            </p:nvSpPr>
            <p:spPr>
              <a:xfrm>
                <a:off x="5734039" y="371816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27" name="Freeform: Shape 126">
                <a:extLst>
                  <a:ext uri="{FF2B5EF4-FFF2-40B4-BE49-F238E27FC236}">
                    <a16:creationId xmlns:a16="http://schemas.microsoft.com/office/drawing/2014/main" id="{98E30D3A-3B52-E921-9C7F-2C46E36F940F}"/>
                  </a:ext>
                </a:extLst>
              </p:cNvPr>
              <p:cNvSpPr/>
              <p:nvPr/>
            </p:nvSpPr>
            <p:spPr>
              <a:xfrm>
                <a:off x="5793284" y="371816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28" name="Freeform: Shape 127">
                <a:extLst>
                  <a:ext uri="{FF2B5EF4-FFF2-40B4-BE49-F238E27FC236}">
                    <a16:creationId xmlns:a16="http://schemas.microsoft.com/office/drawing/2014/main" id="{8F377080-A111-F2F9-7066-A3B2DBD5DE64}"/>
                  </a:ext>
                </a:extLst>
              </p:cNvPr>
              <p:cNvSpPr/>
              <p:nvPr/>
            </p:nvSpPr>
            <p:spPr>
              <a:xfrm>
                <a:off x="5852434"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29" name="Freeform: Shape 128">
                <a:extLst>
                  <a:ext uri="{FF2B5EF4-FFF2-40B4-BE49-F238E27FC236}">
                    <a16:creationId xmlns:a16="http://schemas.microsoft.com/office/drawing/2014/main" id="{D41DC449-99EC-F62F-6BE2-DEC0C744D573}"/>
                  </a:ext>
                </a:extLst>
              </p:cNvPr>
              <p:cNvSpPr/>
              <p:nvPr/>
            </p:nvSpPr>
            <p:spPr>
              <a:xfrm>
                <a:off x="591167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0" name="Freeform: Shape 129">
                <a:extLst>
                  <a:ext uri="{FF2B5EF4-FFF2-40B4-BE49-F238E27FC236}">
                    <a16:creationId xmlns:a16="http://schemas.microsoft.com/office/drawing/2014/main" id="{21F1EA9E-5D33-13B8-E5E8-21F6E0086982}"/>
                  </a:ext>
                </a:extLst>
              </p:cNvPr>
              <p:cNvSpPr/>
              <p:nvPr/>
            </p:nvSpPr>
            <p:spPr>
              <a:xfrm>
                <a:off x="597082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1" name="Freeform: Shape 130">
                <a:extLst>
                  <a:ext uri="{FF2B5EF4-FFF2-40B4-BE49-F238E27FC236}">
                    <a16:creationId xmlns:a16="http://schemas.microsoft.com/office/drawing/2014/main" id="{53B2DA93-5B13-BC5C-64D8-1F72C8D352C1}"/>
                  </a:ext>
                </a:extLst>
              </p:cNvPr>
              <p:cNvSpPr/>
              <p:nvPr/>
            </p:nvSpPr>
            <p:spPr>
              <a:xfrm>
                <a:off x="6030074" y="371816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2" name="Freeform: Shape 131">
                <a:extLst>
                  <a:ext uri="{FF2B5EF4-FFF2-40B4-BE49-F238E27FC236}">
                    <a16:creationId xmlns:a16="http://schemas.microsoft.com/office/drawing/2014/main" id="{80D314DE-91FE-321B-3107-4E507A827B89}"/>
                  </a:ext>
                </a:extLst>
              </p:cNvPr>
              <p:cNvSpPr/>
              <p:nvPr/>
            </p:nvSpPr>
            <p:spPr>
              <a:xfrm>
                <a:off x="6089225"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3" name="Freeform: Shape 132">
                <a:extLst>
                  <a:ext uri="{FF2B5EF4-FFF2-40B4-BE49-F238E27FC236}">
                    <a16:creationId xmlns:a16="http://schemas.microsoft.com/office/drawing/2014/main" id="{FDC9AB4E-01BF-5889-9506-7F9CA3725FB6}"/>
                  </a:ext>
                </a:extLst>
              </p:cNvPr>
              <p:cNvSpPr/>
              <p:nvPr/>
            </p:nvSpPr>
            <p:spPr>
              <a:xfrm>
                <a:off x="5734040" y="377741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34" name="Freeform: Shape 133">
                <a:extLst>
                  <a:ext uri="{FF2B5EF4-FFF2-40B4-BE49-F238E27FC236}">
                    <a16:creationId xmlns:a16="http://schemas.microsoft.com/office/drawing/2014/main" id="{A53B7619-76CA-A999-D80D-CF34BB7F87FD}"/>
                  </a:ext>
                </a:extLst>
              </p:cNvPr>
              <p:cNvSpPr/>
              <p:nvPr/>
            </p:nvSpPr>
            <p:spPr>
              <a:xfrm>
                <a:off x="5793285"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35" name="Freeform: Shape 134">
                <a:extLst>
                  <a:ext uri="{FF2B5EF4-FFF2-40B4-BE49-F238E27FC236}">
                    <a16:creationId xmlns:a16="http://schemas.microsoft.com/office/drawing/2014/main" id="{6BDDAE73-F8FD-A3DA-D23D-5BF8666C6143}"/>
                  </a:ext>
                </a:extLst>
              </p:cNvPr>
              <p:cNvSpPr/>
              <p:nvPr/>
            </p:nvSpPr>
            <p:spPr>
              <a:xfrm>
                <a:off x="5852436"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36" name="Freeform: Shape 135">
                <a:extLst>
                  <a:ext uri="{FF2B5EF4-FFF2-40B4-BE49-F238E27FC236}">
                    <a16:creationId xmlns:a16="http://schemas.microsoft.com/office/drawing/2014/main" id="{E830FBA1-6220-37CC-DC42-CCAB6E06D94D}"/>
                  </a:ext>
                </a:extLst>
              </p:cNvPr>
              <p:cNvSpPr/>
              <p:nvPr/>
            </p:nvSpPr>
            <p:spPr>
              <a:xfrm>
                <a:off x="5911683"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37" name="Freeform: Shape 136">
                <a:extLst>
                  <a:ext uri="{FF2B5EF4-FFF2-40B4-BE49-F238E27FC236}">
                    <a16:creationId xmlns:a16="http://schemas.microsoft.com/office/drawing/2014/main" id="{B59343E3-B0E9-F2B2-7534-B62BD2F29FCB}"/>
                  </a:ext>
                </a:extLst>
              </p:cNvPr>
              <p:cNvSpPr/>
              <p:nvPr/>
            </p:nvSpPr>
            <p:spPr>
              <a:xfrm>
                <a:off x="5970835"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38" name="Freeform: Shape 137">
                <a:extLst>
                  <a:ext uri="{FF2B5EF4-FFF2-40B4-BE49-F238E27FC236}">
                    <a16:creationId xmlns:a16="http://schemas.microsoft.com/office/drawing/2014/main" id="{6F07F10A-70D0-3A3B-3C0C-DC982C7A3A94}"/>
                  </a:ext>
                </a:extLst>
              </p:cNvPr>
              <p:cNvSpPr/>
              <p:nvPr/>
            </p:nvSpPr>
            <p:spPr>
              <a:xfrm>
                <a:off x="6030082"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39" name="Freeform: Shape 138">
                <a:extLst>
                  <a:ext uri="{FF2B5EF4-FFF2-40B4-BE49-F238E27FC236}">
                    <a16:creationId xmlns:a16="http://schemas.microsoft.com/office/drawing/2014/main" id="{34510C58-3B51-67A9-5BC7-F48578329A23}"/>
                  </a:ext>
                </a:extLst>
              </p:cNvPr>
              <p:cNvSpPr/>
              <p:nvPr/>
            </p:nvSpPr>
            <p:spPr>
              <a:xfrm>
                <a:off x="6089231"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40" name="Freeform: Shape 139">
                <a:extLst>
                  <a:ext uri="{FF2B5EF4-FFF2-40B4-BE49-F238E27FC236}">
                    <a16:creationId xmlns:a16="http://schemas.microsoft.com/office/drawing/2014/main" id="{9C128645-97CD-7BB5-7E69-3C585F286C3F}"/>
                  </a:ext>
                </a:extLst>
              </p:cNvPr>
              <p:cNvSpPr/>
              <p:nvPr/>
            </p:nvSpPr>
            <p:spPr>
              <a:xfrm>
                <a:off x="6148476" y="3481374"/>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41" name="Freeform: Shape 140">
                <a:extLst>
                  <a:ext uri="{FF2B5EF4-FFF2-40B4-BE49-F238E27FC236}">
                    <a16:creationId xmlns:a16="http://schemas.microsoft.com/office/drawing/2014/main" id="{43550499-41A0-312B-C30E-700843A6A127}"/>
                  </a:ext>
                </a:extLst>
              </p:cNvPr>
              <p:cNvSpPr/>
              <p:nvPr/>
            </p:nvSpPr>
            <p:spPr>
              <a:xfrm>
                <a:off x="6207627"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42" name="Freeform: Shape 141">
                <a:extLst>
                  <a:ext uri="{FF2B5EF4-FFF2-40B4-BE49-F238E27FC236}">
                    <a16:creationId xmlns:a16="http://schemas.microsoft.com/office/drawing/2014/main" id="{B90636F7-5810-E0BB-EA15-BDA1D2282E60}"/>
                  </a:ext>
                </a:extLst>
              </p:cNvPr>
              <p:cNvSpPr/>
              <p:nvPr/>
            </p:nvSpPr>
            <p:spPr>
              <a:xfrm>
                <a:off x="6266872" y="3481374"/>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endParaRPr lang="en-US" dirty="0"/>
              </a:p>
            </p:txBody>
          </p:sp>
          <p:sp>
            <p:nvSpPr>
              <p:cNvPr id="143" name="Freeform: Shape 142">
                <a:extLst>
                  <a:ext uri="{FF2B5EF4-FFF2-40B4-BE49-F238E27FC236}">
                    <a16:creationId xmlns:a16="http://schemas.microsoft.com/office/drawing/2014/main" id="{DC3CFA9A-8E6E-D711-1737-77EE1A481309}"/>
                  </a:ext>
                </a:extLst>
              </p:cNvPr>
              <p:cNvSpPr/>
              <p:nvPr/>
            </p:nvSpPr>
            <p:spPr>
              <a:xfrm>
                <a:off x="6326022"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44" name="Freeform: Shape 143">
                <a:extLst>
                  <a:ext uri="{FF2B5EF4-FFF2-40B4-BE49-F238E27FC236}">
                    <a16:creationId xmlns:a16="http://schemas.microsoft.com/office/drawing/2014/main" id="{96253259-5B47-BA97-3F5A-7C809AE212B2}"/>
                  </a:ext>
                </a:extLst>
              </p:cNvPr>
              <p:cNvSpPr/>
              <p:nvPr/>
            </p:nvSpPr>
            <p:spPr>
              <a:xfrm>
                <a:off x="638526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endParaRPr lang="en-US" dirty="0"/>
              </a:p>
            </p:txBody>
          </p:sp>
          <p:sp>
            <p:nvSpPr>
              <p:cNvPr id="145" name="Freeform: Shape 144">
                <a:extLst>
                  <a:ext uri="{FF2B5EF4-FFF2-40B4-BE49-F238E27FC236}">
                    <a16:creationId xmlns:a16="http://schemas.microsoft.com/office/drawing/2014/main" id="{5C7ADDF3-2C62-F0D6-8AA0-BDC2298A5EA2}"/>
                  </a:ext>
                </a:extLst>
              </p:cNvPr>
              <p:cNvSpPr/>
              <p:nvPr/>
            </p:nvSpPr>
            <p:spPr>
              <a:xfrm>
                <a:off x="6444417" y="348137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46" name="Freeform: Shape 145">
                <a:extLst>
                  <a:ext uri="{FF2B5EF4-FFF2-40B4-BE49-F238E27FC236}">
                    <a16:creationId xmlns:a16="http://schemas.microsoft.com/office/drawing/2014/main" id="{8FD7E977-DC38-A066-5E14-663A091830CC}"/>
                  </a:ext>
                </a:extLst>
              </p:cNvPr>
              <p:cNvSpPr/>
              <p:nvPr/>
            </p:nvSpPr>
            <p:spPr>
              <a:xfrm>
                <a:off x="6148476" y="354062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47" name="Freeform: Shape 146">
                <a:extLst>
                  <a:ext uri="{FF2B5EF4-FFF2-40B4-BE49-F238E27FC236}">
                    <a16:creationId xmlns:a16="http://schemas.microsoft.com/office/drawing/2014/main" id="{36671916-B9FC-EEE8-1DF7-9C5E8A5CF9B4}"/>
                  </a:ext>
                </a:extLst>
              </p:cNvPr>
              <p:cNvSpPr/>
              <p:nvPr/>
            </p:nvSpPr>
            <p:spPr>
              <a:xfrm>
                <a:off x="6207627" y="354062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48" name="Freeform: Shape 147">
                <a:extLst>
                  <a:ext uri="{FF2B5EF4-FFF2-40B4-BE49-F238E27FC236}">
                    <a16:creationId xmlns:a16="http://schemas.microsoft.com/office/drawing/2014/main" id="{FD1DA255-5567-3D36-1046-828E258556B0}"/>
                  </a:ext>
                </a:extLst>
              </p:cNvPr>
              <p:cNvSpPr/>
              <p:nvPr/>
            </p:nvSpPr>
            <p:spPr>
              <a:xfrm>
                <a:off x="6266872" y="35406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49" name="Freeform: Shape 148">
                <a:extLst>
                  <a:ext uri="{FF2B5EF4-FFF2-40B4-BE49-F238E27FC236}">
                    <a16:creationId xmlns:a16="http://schemas.microsoft.com/office/drawing/2014/main" id="{7C8C9A4E-8D72-23A4-3434-9D06F2BE90C1}"/>
                  </a:ext>
                </a:extLst>
              </p:cNvPr>
              <p:cNvSpPr/>
              <p:nvPr/>
            </p:nvSpPr>
            <p:spPr>
              <a:xfrm>
                <a:off x="6326022" y="354062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0" name="Freeform: Shape 149">
                <a:extLst>
                  <a:ext uri="{FF2B5EF4-FFF2-40B4-BE49-F238E27FC236}">
                    <a16:creationId xmlns:a16="http://schemas.microsoft.com/office/drawing/2014/main" id="{A5DA1E4A-9F79-29BC-ADE3-D7734818297F}"/>
                  </a:ext>
                </a:extLst>
              </p:cNvPr>
              <p:cNvSpPr/>
              <p:nvPr/>
            </p:nvSpPr>
            <p:spPr>
              <a:xfrm>
                <a:off x="6385268" y="35406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51" name="Freeform: Shape 150">
                <a:extLst>
                  <a:ext uri="{FF2B5EF4-FFF2-40B4-BE49-F238E27FC236}">
                    <a16:creationId xmlns:a16="http://schemas.microsoft.com/office/drawing/2014/main" id="{F3016A67-E065-9BC9-06EE-D696D02F92F7}"/>
                  </a:ext>
                </a:extLst>
              </p:cNvPr>
              <p:cNvSpPr/>
              <p:nvPr/>
            </p:nvSpPr>
            <p:spPr>
              <a:xfrm>
                <a:off x="6444417" y="3540631"/>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52" name="Freeform: Shape 151">
                <a:extLst>
                  <a:ext uri="{FF2B5EF4-FFF2-40B4-BE49-F238E27FC236}">
                    <a16:creationId xmlns:a16="http://schemas.microsoft.com/office/drawing/2014/main" id="{794B93D6-790C-0E43-C3A7-303DFC99159A}"/>
                  </a:ext>
                </a:extLst>
              </p:cNvPr>
              <p:cNvSpPr/>
              <p:nvPr/>
            </p:nvSpPr>
            <p:spPr>
              <a:xfrm>
                <a:off x="6148476" y="35997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3" name="Freeform: Shape 152">
                <a:extLst>
                  <a:ext uri="{FF2B5EF4-FFF2-40B4-BE49-F238E27FC236}">
                    <a16:creationId xmlns:a16="http://schemas.microsoft.com/office/drawing/2014/main" id="{615ED647-5F09-972E-C33D-6332E032AC5A}"/>
                  </a:ext>
                </a:extLst>
              </p:cNvPr>
              <p:cNvSpPr/>
              <p:nvPr/>
            </p:nvSpPr>
            <p:spPr>
              <a:xfrm>
                <a:off x="6207627"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4" name="Freeform: Shape 153">
                <a:extLst>
                  <a:ext uri="{FF2B5EF4-FFF2-40B4-BE49-F238E27FC236}">
                    <a16:creationId xmlns:a16="http://schemas.microsoft.com/office/drawing/2014/main" id="{A70948D6-E8F7-51B9-E6DB-7808DC0064E1}"/>
                  </a:ext>
                </a:extLst>
              </p:cNvPr>
              <p:cNvSpPr/>
              <p:nvPr/>
            </p:nvSpPr>
            <p:spPr>
              <a:xfrm>
                <a:off x="6266872" y="35997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55" name="Freeform: Shape 154">
                <a:extLst>
                  <a:ext uri="{FF2B5EF4-FFF2-40B4-BE49-F238E27FC236}">
                    <a16:creationId xmlns:a16="http://schemas.microsoft.com/office/drawing/2014/main" id="{6ECF781B-67C9-832E-A7BF-DBF18ADF01C8}"/>
                  </a:ext>
                </a:extLst>
              </p:cNvPr>
              <p:cNvSpPr/>
              <p:nvPr/>
            </p:nvSpPr>
            <p:spPr>
              <a:xfrm>
                <a:off x="6326022"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6" name="Freeform: Shape 155">
                <a:extLst>
                  <a:ext uri="{FF2B5EF4-FFF2-40B4-BE49-F238E27FC236}">
                    <a16:creationId xmlns:a16="http://schemas.microsoft.com/office/drawing/2014/main" id="{855C2F39-807E-27E7-4959-FC4EEDA036EE}"/>
                  </a:ext>
                </a:extLst>
              </p:cNvPr>
              <p:cNvSpPr/>
              <p:nvPr/>
            </p:nvSpPr>
            <p:spPr>
              <a:xfrm>
                <a:off x="6385268" y="35997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57" name="Freeform: Shape 156">
                <a:extLst>
                  <a:ext uri="{FF2B5EF4-FFF2-40B4-BE49-F238E27FC236}">
                    <a16:creationId xmlns:a16="http://schemas.microsoft.com/office/drawing/2014/main" id="{F4749A54-B06F-50A3-C465-423A6C821CCC}"/>
                  </a:ext>
                </a:extLst>
              </p:cNvPr>
              <p:cNvSpPr/>
              <p:nvPr/>
            </p:nvSpPr>
            <p:spPr>
              <a:xfrm>
                <a:off x="6444417" y="359978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8" name="Freeform: Shape 157">
                <a:extLst>
                  <a:ext uri="{FF2B5EF4-FFF2-40B4-BE49-F238E27FC236}">
                    <a16:creationId xmlns:a16="http://schemas.microsoft.com/office/drawing/2014/main" id="{C6595527-2C97-9182-F8BE-45D2033FEDE9}"/>
                  </a:ext>
                </a:extLst>
              </p:cNvPr>
              <p:cNvSpPr/>
              <p:nvPr/>
            </p:nvSpPr>
            <p:spPr>
              <a:xfrm>
                <a:off x="6148476" y="365902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9" name="Freeform: Shape 158">
                <a:extLst>
                  <a:ext uri="{FF2B5EF4-FFF2-40B4-BE49-F238E27FC236}">
                    <a16:creationId xmlns:a16="http://schemas.microsoft.com/office/drawing/2014/main" id="{9C0285F3-D95E-4B94-0355-A5C7ED805810}"/>
                  </a:ext>
                </a:extLst>
              </p:cNvPr>
              <p:cNvSpPr/>
              <p:nvPr/>
            </p:nvSpPr>
            <p:spPr>
              <a:xfrm>
                <a:off x="620762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0" name="Freeform: Shape 159">
                <a:extLst>
                  <a:ext uri="{FF2B5EF4-FFF2-40B4-BE49-F238E27FC236}">
                    <a16:creationId xmlns:a16="http://schemas.microsoft.com/office/drawing/2014/main" id="{69C1233B-4D47-9DF9-3D66-F54D50606950}"/>
                  </a:ext>
                </a:extLst>
              </p:cNvPr>
              <p:cNvSpPr/>
              <p:nvPr/>
            </p:nvSpPr>
            <p:spPr>
              <a:xfrm>
                <a:off x="6266872" y="36590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61" name="Freeform: Shape 160">
                <a:extLst>
                  <a:ext uri="{FF2B5EF4-FFF2-40B4-BE49-F238E27FC236}">
                    <a16:creationId xmlns:a16="http://schemas.microsoft.com/office/drawing/2014/main" id="{8FE93C9F-8ADA-E735-4B8B-02506692C79C}"/>
                  </a:ext>
                </a:extLst>
              </p:cNvPr>
              <p:cNvSpPr/>
              <p:nvPr/>
            </p:nvSpPr>
            <p:spPr>
              <a:xfrm>
                <a:off x="6326022"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2" name="Freeform: Shape 161">
                <a:extLst>
                  <a:ext uri="{FF2B5EF4-FFF2-40B4-BE49-F238E27FC236}">
                    <a16:creationId xmlns:a16="http://schemas.microsoft.com/office/drawing/2014/main" id="{6C23EE77-52C5-5BC9-B634-0A76C5AF880D}"/>
                  </a:ext>
                </a:extLst>
              </p:cNvPr>
              <p:cNvSpPr/>
              <p:nvPr/>
            </p:nvSpPr>
            <p:spPr>
              <a:xfrm>
                <a:off x="6385268"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63" name="Freeform: Shape 162">
                <a:extLst>
                  <a:ext uri="{FF2B5EF4-FFF2-40B4-BE49-F238E27FC236}">
                    <a16:creationId xmlns:a16="http://schemas.microsoft.com/office/drawing/2014/main" id="{1A5E023B-4B1C-EFE8-81AF-558CF2EA66E0}"/>
                  </a:ext>
                </a:extLst>
              </p:cNvPr>
              <p:cNvSpPr/>
              <p:nvPr/>
            </p:nvSpPr>
            <p:spPr>
              <a:xfrm>
                <a:off x="644441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4" name="Freeform: Shape 163">
                <a:extLst>
                  <a:ext uri="{FF2B5EF4-FFF2-40B4-BE49-F238E27FC236}">
                    <a16:creationId xmlns:a16="http://schemas.microsoft.com/office/drawing/2014/main" id="{699280CB-3EF7-12EC-4A21-27BA81E84A61}"/>
                  </a:ext>
                </a:extLst>
              </p:cNvPr>
              <p:cNvSpPr/>
              <p:nvPr/>
            </p:nvSpPr>
            <p:spPr>
              <a:xfrm>
                <a:off x="6148476" y="371817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5" name="Freeform: Shape 164">
                <a:extLst>
                  <a:ext uri="{FF2B5EF4-FFF2-40B4-BE49-F238E27FC236}">
                    <a16:creationId xmlns:a16="http://schemas.microsoft.com/office/drawing/2014/main" id="{DE1B4EEB-2441-9E6D-137A-4E389826B1FB}"/>
                  </a:ext>
                </a:extLst>
              </p:cNvPr>
              <p:cNvSpPr/>
              <p:nvPr/>
            </p:nvSpPr>
            <p:spPr>
              <a:xfrm>
                <a:off x="6207627"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6" name="Freeform: Shape 165">
                <a:extLst>
                  <a:ext uri="{FF2B5EF4-FFF2-40B4-BE49-F238E27FC236}">
                    <a16:creationId xmlns:a16="http://schemas.microsoft.com/office/drawing/2014/main" id="{2DEB6864-14D6-BA59-EDFE-2257AB9623A8}"/>
                  </a:ext>
                </a:extLst>
              </p:cNvPr>
              <p:cNvSpPr/>
              <p:nvPr/>
            </p:nvSpPr>
            <p:spPr>
              <a:xfrm>
                <a:off x="6266872" y="371817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67" name="Freeform: Shape 166">
                <a:extLst>
                  <a:ext uri="{FF2B5EF4-FFF2-40B4-BE49-F238E27FC236}">
                    <a16:creationId xmlns:a16="http://schemas.microsoft.com/office/drawing/2014/main" id="{0EF12EB8-1EC1-D06C-C177-F5F9418DE06A}"/>
                  </a:ext>
                </a:extLst>
              </p:cNvPr>
              <p:cNvSpPr/>
              <p:nvPr/>
            </p:nvSpPr>
            <p:spPr>
              <a:xfrm>
                <a:off x="6326022"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8" name="Freeform: Shape 167">
                <a:extLst>
                  <a:ext uri="{FF2B5EF4-FFF2-40B4-BE49-F238E27FC236}">
                    <a16:creationId xmlns:a16="http://schemas.microsoft.com/office/drawing/2014/main" id="{8DC052A1-42DB-095D-3D66-16EA78869DF2}"/>
                  </a:ext>
                </a:extLst>
              </p:cNvPr>
              <p:cNvSpPr/>
              <p:nvPr/>
            </p:nvSpPr>
            <p:spPr>
              <a:xfrm>
                <a:off x="6385268" y="371817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69" name="Freeform: Shape 168">
                <a:extLst>
                  <a:ext uri="{FF2B5EF4-FFF2-40B4-BE49-F238E27FC236}">
                    <a16:creationId xmlns:a16="http://schemas.microsoft.com/office/drawing/2014/main" id="{052E998F-05D9-C7E0-CBF4-FFB4AB556B36}"/>
                  </a:ext>
                </a:extLst>
              </p:cNvPr>
              <p:cNvSpPr/>
              <p:nvPr/>
            </p:nvSpPr>
            <p:spPr>
              <a:xfrm>
                <a:off x="6444417" y="371817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0" name="Freeform: Shape 169">
                <a:extLst>
                  <a:ext uri="{FF2B5EF4-FFF2-40B4-BE49-F238E27FC236}">
                    <a16:creationId xmlns:a16="http://schemas.microsoft.com/office/drawing/2014/main" id="{480AA3FE-EEFF-C9D2-2134-2F49D0ACC997}"/>
                  </a:ext>
                </a:extLst>
              </p:cNvPr>
              <p:cNvSpPr/>
              <p:nvPr/>
            </p:nvSpPr>
            <p:spPr>
              <a:xfrm>
                <a:off x="6148472" y="377741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71" name="Freeform: Shape 170">
                <a:extLst>
                  <a:ext uri="{FF2B5EF4-FFF2-40B4-BE49-F238E27FC236}">
                    <a16:creationId xmlns:a16="http://schemas.microsoft.com/office/drawing/2014/main" id="{3FC67D4C-C717-4D0E-8DD5-3DC696EFA34C}"/>
                  </a:ext>
                </a:extLst>
              </p:cNvPr>
              <p:cNvSpPr/>
              <p:nvPr/>
            </p:nvSpPr>
            <p:spPr>
              <a:xfrm>
                <a:off x="6207622" y="377741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72" name="Freeform: Shape 171">
                <a:extLst>
                  <a:ext uri="{FF2B5EF4-FFF2-40B4-BE49-F238E27FC236}">
                    <a16:creationId xmlns:a16="http://schemas.microsoft.com/office/drawing/2014/main" id="{8882D3A5-425D-F59C-02C5-2792C3E28F06}"/>
                  </a:ext>
                </a:extLst>
              </p:cNvPr>
              <p:cNvSpPr/>
              <p:nvPr/>
            </p:nvSpPr>
            <p:spPr>
              <a:xfrm>
                <a:off x="6266868" y="3777419"/>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173" name="Freeform: Shape 172">
                <a:extLst>
                  <a:ext uri="{FF2B5EF4-FFF2-40B4-BE49-F238E27FC236}">
                    <a16:creationId xmlns:a16="http://schemas.microsoft.com/office/drawing/2014/main" id="{4EB2FEA1-79CB-85C6-5881-D2DC614FF80C}"/>
                  </a:ext>
                </a:extLst>
              </p:cNvPr>
              <p:cNvSpPr/>
              <p:nvPr/>
            </p:nvSpPr>
            <p:spPr>
              <a:xfrm>
                <a:off x="6326024" y="3777383"/>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74" name="Freeform: Shape 173">
                <a:extLst>
                  <a:ext uri="{FF2B5EF4-FFF2-40B4-BE49-F238E27FC236}">
                    <a16:creationId xmlns:a16="http://schemas.microsoft.com/office/drawing/2014/main" id="{16346F6E-E5EE-0842-C5BE-4BAA0C263783}"/>
                  </a:ext>
                </a:extLst>
              </p:cNvPr>
              <p:cNvSpPr/>
              <p:nvPr/>
            </p:nvSpPr>
            <p:spPr>
              <a:xfrm>
                <a:off x="6385287" y="37774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175" name="Freeform: Shape 174">
                <a:extLst>
                  <a:ext uri="{FF2B5EF4-FFF2-40B4-BE49-F238E27FC236}">
                    <a16:creationId xmlns:a16="http://schemas.microsoft.com/office/drawing/2014/main" id="{18EC6A48-D29E-513E-8DE8-09679E83D673}"/>
                  </a:ext>
                </a:extLst>
              </p:cNvPr>
              <p:cNvSpPr/>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grpSp>
      </p:grpSp>
      <p:pic>
        <p:nvPicPr>
          <p:cNvPr id="345" name="Picture 344">
            <a:extLst>
              <a:ext uri="{FF2B5EF4-FFF2-40B4-BE49-F238E27FC236}">
                <a16:creationId xmlns:a16="http://schemas.microsoft.com/office/drawing/2014/main" id="{BED0209E-567B-B5C7-049A-A918CCE9363B}"/>
              </a:ext>
            </a:extLst>
          </p:cNvPr>
          <p:cNvPicPr>
            <a:picLocks noChangeAspect="1"/>
          </p:cNvPicPr>
          <p:nvPr/>
        </p:nvPicPr>
        <p:blipFill>
          <a:blip r:embed="rId3"/>
          <a:stretch>
            <a:fillRect/>
          </a:stretch>
        </p:blipFill>
        <p:spPr>
          <a:xfrm>
            <a:off x="10119129" y="0"/>
            <a:ext cx="2072871" cy="1163683"/>
          </a:xfrm>
          <a:prstGeom prst="rect">
            <a:avLst/>
          </a:prstGeom>
        </p:spPr>
      </p:pic>
    </p:spTree>
    <p:extLst>
      <p:ext uri="{BB962C8B-B14F-4D97-AF65-F5344CB8AC3E}">
        <p14:creationId xmlns:p14="http://schemas.microsoft.com/office/powerpoint/2010/main" val="42452255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89F0FBD-846A-F2E0-BA0F-E2D9290E3580}"/>
              </a:ext>
            </a:extLst>
          </p:cNvPr>
          <p:cNvPicPr>
            <a:picLocks noChangeAspect="1"/>
          </p:cNvPicPr>
          <p:nvPr/>
        </p:nvPicPr>
        <p:blipFill>
          <a:blip r:embed="rId2"/>
          <a:stretch>
            <a:fillRect/>
          </a:stretch>
        </p:blipFill>
        <p:spPr>
          <a:xfrm>
            <a:off x="0" y="0"/>
            <a:ext cx="12191999" cy="6858000"/>
          </a:xfrm>
          <a:prstGeom prst="rect">
            <a:avLst/>
          </a:prstGeom>
        </p:spPr>
      </p:pic>
      <p:grpSp>
        <p:nvGrpSpPr>
          <p:cNvPr id="346" name="Group 345">
            <a:extLst>
              <a:ext uri="{FF2B5EF4-FFF2-40B4-BE49-F238E27FC236}">
                <a16:creationId xmlns:a16="http://schemas.microsoft.com/office/drawing/2014/main" id="{8C99C6BC-D27E-661C-67BC-FF0147BACBB8}"/>
              </a:ext>
              <a:ext uri="{C183D7F6-B498-43B3-948B-1728B52AA6E4}">
                <adec:decorative xmlns:adec="http://schemas.microsoft.com/office/drawing/2017/decorative" val="1"/>
              </a:ext>
            </a:extLst>
          </p:cNvPr>
          <p:cNvGrpSpPr/>
          <p:nvPr/>
        </p:nvGrpSpPr>
        <p:grpSpPr>
          <a:xfrm>
            <a:off x="37285" y="33058"/>
            <a:ext cx="1443404" cy="1443418"/>
            <a:chOff x="10154386" y="4452483"/>
            <a:chExt cx="1443404" cy="1443418"/>
          </a:xfrm>
          <a:solidFill>
            <a:schemeClr val="tx1"/>
          </a:solidFill>
        </p:grpSpPr>
        <p:grpSp>
          <p:nvGrpSpPr>
            <p:cNvPr id="347" name="Graphic 4">
              <a:extLst>
                <a:ext uri="{FF2B5EF4-FFF2-40B4-BE49-F238E27FC236}">
                  <a16:creationId xmlns:a16="http://schemas.microsoft.com/office/drawing/2014/main" id="{47A64BF5-2C6E-6724-C59B-B675CD07ED16}"/>
                </a:ext>
              </a:extLst>
            </p:cNvPr>
            <p:cNvGrpSpPr/>
            <p:nvPr/>
          </p:nvGrpSpPr>
          <p:grpSpPr>
            <a:xfrm>
              <a:off x="10154386" y="4452483"/>
              <a:ext cx="1443404" cy="1443418"/>
              <a:chOff x="5734037" y="3067039"/>
              <a:chExt cx="724483" cy="724489"/>
            </a:xfrm>
            <a:grpFill/>
          </p:grpSpPr>
          <p:sp>
            <p:nvSpPr>
              <p:cNvPr id="518" name="Freeform: Shape 517">
                <a:extLst>
                  <a:ext uri="{FF2B5EF4-FFF2-40B4-BE49-F238E27FC236}">
                    <a16:creationId xmlns:a16="http://schemas.microsoft.com/office/drawing/2014/main" id="{FB82198B-9DB0-BA04-D06C-DEE4BEDE6633}"/>
                  </a:ext>
                </a:extLst>
              </p:cNvPr>
              <p:cNvSpPr/>
              <p:nvPr/>
            </p:nvSpPr>
            <p:spPr>
              <a:xfrm>
                <a:off x="5734038" y="3067039"/>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519" name="Freeform: Shape 518">
                <a:extLst>
                  <a:ext uri="{FF2B5EF4-FFF2-40B4-BE49-F238E27FC236}">
                    <a16:creationId xmlns:a16="http://schemas.microsoft.com/office/drawing/2014/main" id="{F395725E-AF86-FDEC-3E08-1D52F09C523C}"/>
                  </a:ext>
                </a:extLst>
              </p:cNvPr>
              <p:cNvSpPr/>
              <p:nvPr/>
            </p:nvSpPr>
            <p:spPr>
              <a:xfrm>
                <a:off x="5793283"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520" name="Freeform: Shape 519">
                <a:extLst>
                  <a:ext uri="{FF2B5EF4-FFF2-40B4-BE49-F238E27FC236}">
                    <a16:creationId xmlns:a16="http://schemas.microsoft.com/office/drawing/2014/main" id="{2A175F02-1C7F-EC8B-9C8A-BD0759BC2860}"/>
                  </a:ext>
                </a:extLst>
              </p:cNvPr>
              <p:cNvSpPr/>
              <p:nvPr/>
            </p:nvSpPr>
            <p:spPr>
              <a:xfrm>
                <a:off x="5852433"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521" name="Freeform: Shape 520">
                <a:extLst>
                  <a:ext uri="{FF2B5EF4-FFF2-40B4-BE49-F238E27FC236}">
                    <a16:creationId xmlns:a16="http://schemas.microsoft.com/office/drawing/2014/main" id="{4CD98F81-0CA8-9545-ABB6-07E31D89BA3E}"/>
                  </a:ext>
                </a:extLst>
              </p:cNvPr>
              <p:cNvSpPr/>
              <p:nvPr/>
            </p:nvSpPr>
            <p:spPr>
              <a:xfrm>
                <a:off x="591167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522" name="Freeform: Shape 521">
                <a:extLst>
                  <a:ext uri="{FF2B5EF4-FFF2-40B4-BE49-F238E27FC236}">
                    <a16:creationId xmlns:a16="http://schemas.microsoft.com/office/drawing/2014/main" id="{B5E018FE-414F-2A32-AC49-EA966EF0CB17}"/>
                  </a:ext>
                </a:extLst>
              </p:cNvPr>
              <p:cNvSpPr/>
              <p:nvPr/>
            </p:nvSpPr>
            <p:spPr>
              <a:xfrm>
                <a:off x="597082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523" name="Freeform: Shape 522">
                <a:extLst>
                  <a:ext uri="{FF2B5EF4-FFF2-40B4-BE49-F238E27FC236}">
                    <a16:creationId xmlns:a16="http://schemas.microsoft.com/office/drawing/2014/main" id="{87643D53-6A8F-B952-40DC-4896E7D977CC}"/>
                  </a:ext>
                </a:extLst>
              </p:cNvPr>
              <p:cNvSpPr/>
              <p:nvPr/>
            </p:nvSpPr>
            <p:spPr>
              <a:xfrm>
                <a:off x="6030074"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524" name="Freeform: Shape 523">
                <a:extLst>
                  <a:ext uri="{FF2B5EF4-FFF2-40B4-BE49-F238E27FC236}">
                    <a16:creationId xmlns:a16="http://schemas.microsoft.com/office/drawing/2014/main" id="{3FA28068-917B-E0EB-E4BC-0E800844D024}"/>
                  </a:ext>
                </a:extLst>
              </p:cNvPr>
              <p:cNvSpPr/>
              <p:nvPr/>
            </p:nvSpPr>
            <p:spPr>
              <a:xfrm>
                <a:off x="608922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525" name="Freeform: Shape 524">
                <a:extLst>
                  <a:ext uri="{FF2B5EF4-FFF2-40B4-BE49-F238E27FC236}">
                    <a16:creationId xmlns:a16="http://schemas.microsoft.com/office/drawing/2014/main" id="{89689E7F-BF19-D557-BEE3-9370AE5ABEEC}"/>
                  </a:ext>
                </a:extLst>
              </p:cNvPr>
              <p:cNvSpPr/>
              <p:nvPr/>
            </p:nvSpPr>
            <p:spPr>
              <a:xfrm>
                <a:off x="5734038" y="312628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526" name="Freeform: Shape 525">
                <a:extLst>
                  <a:ext uri="{FF2B5EF4-FFF2-40B4-BE49-F238E27FC236}">
                    <a16:creationId xmlns:a16="http://schemas.microsoft.com/office/drawing/2014/main" id="{E38E075F-A892-25F9-0275-9AD3C2AEB61E}"/>
                  </a:ext>
                </a:extLst>
              </p:cNvPr>
              <p:cNvSpPr/>
              <p:nvPr/>
            </p:nvSpPr>
            <p:spPr>
              <a:xfrm>
                <a:off x="5793283" y="312628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27" name="Freeform: Shape 526">
                <a:extLst>
                  <a:ext uri="{FF2B5EF4-FFF2-40B4-BE49-F238E27FC236}">
                    <a16:creationId xmlns:a16="http://schemas.microsoft.com/office/drawing/2014/main" id="{F49591E2-0A5A-EF10-AB86-2ABDE664B45A}"/>
                  </a:ext>
                </a:extLst>
              </p:cNvPr>
              <p:cNvSpPr/>
              <p:nvPr/>
            </p:nvSpPr>
            <p:spPr>
              <a:xfrm>
                <a:off x="5852433"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28" name="Freeform: Shape 527">
                <a:extLst>
                  <a:ext uri="{FF2B5EF4-FFF2-40B4-BE49-F238E27FC236}">
                    <a16:creationId xmlns:a16="http://schemas.microsoft.com/office/drawing/2014/main" id="{1252C4BD-57F9-5E3F-C3CC-43B74F8C412C}"/>
                  </a:ext>
                </a:extLst>
              </p:cNvPr>
              <p:cNvSpPr/>
              <p:nvPr/>
            </p:nvSpPr>
            <p:spPr>
              <a:xfrm>
                <a:off x="591167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29" name="Freeform: Shape 528">
                <a:extLst>
                  <a:ext uri="{FF2B5EF4-FFF2-40B4-BE49-F238E27FC236}">
                    <a16:creationId xmlns:a16="http://schemas.microsoft.com/office/drawing/2014/main" id="{C805448B-837E-19F8-6220-ECAE7DF32936}"/>
                  </a:ext>
                </a:extLst>
              </p:cNvPr>
              <p:cNvSpPr/>
              <p:nvPr/>
            </p:nvSpPr>
            <p:spPr>
              <a:xfrm>
                <a:off x="597082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30" name="Freeform: Shape 529">
                <a:extLst>
                  <a:ext uri="{FF2B5EF4-FFF2-40B4-BE49-F238E27FC236}">
                    <a16:creationId xmlns:a16="http://schemas.microsoft.com/office/drawing/2014/main" id="{68B86562-B5C0-3DA2-A009-EB439656B0FD}"/>
                  </a:ext>
                </a:extLst>
              </p:cNvPr>
              <p:cNvSpPr/>
              <p:nvPr/>
            </p:nvSpPr>
            <p:spPr>
              <a:xfrm>
                <a:off x="6030073" y="312628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531" name="Freeform: Shape 530">
                <a:extLst>
                  <a:ext uri="{FF2B5EF4-FFF2-40B4-BE49-F238E27FC236}">
                    <a16:creationId xmlns:a16="http://schemas.microsoft.com/office/drawing/2014/main" id="{614A0385-96A3-E643-61FC-77B2C4121C9F}"/>
                  </a:ext>
                </a:extLst>
              </p:cNvPr>
              <p:cNvSpPr/>
              <p:nvPr/>
            </p:nvSpPr>
            <p:spPr>
              <a:xfrm>
                <a:off x="6089224"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32" name="Freeform: Shape 531">
                <a:extLst>
                  <a:ext uri="{FF2B5EF4-FFF2-40B4-BE49-F238E27FC236}">
                    <a16:creationId xmlns:a16="http://schemas.microsoft.com/office/drawing/2014/main" id="{CE3705B2-9047-5C66-0A56-5D0B80786E82}"/>
                  </a:ext>
                </a:extLst>
              </p:cNvPr>
              <p:cNvSpPr/>
              <p:nvPr/>
            </p:nvSpPr>
            <p:spPr>
              <a:xfrm>
                <a:off x="5734038" y="318543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533" name="Freeform: Shape 532">
                <a:extLst>
                  <a:ext uri="{FF2B5EF4-FFF2-40B4-BE49-F238E27FC236}">
                    <a16:creationId xmlns:a16="http://schemas.microsoft.com/office/drawing/2014/main" id="{66C09664-A113-FA24-443F-91E9359807D5}"/>
                  </a:ext>
                </a:extLst>
              </p:cNvPr>
              <p:cNvSpPr/>
              <p:nvPr/>
            </p:nvSpPr>
            <p:spPr>
              <a:xfrm>
                <a:off x="5793283"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534" name="Freeform: Shape 533">
                <a:extLst>
                  <a:ext uri="{FF2B5EF4-FFF2-40B4-BE49-F238E27FC236}">
                    <a16:creationId xmlns:a16="http://schemas.microsoft.com/office/drawing/2014/main" id="{8AFA7951-1CDE-605C-F29A-3DBCF5DFD851}"/>
                  </a:ext>
                </a:extLst>
              </p:cNvPr>
              <p:cNvSpPr/>
              <p:nvPr/>
            </p:nvSpPr>
            <p:spPr>
              <a:xfrm>
                <a:off x="5852433"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35" name="Freeform: Shape 534">
                <a:extLst>
                  <a:ext uri="{FF2B5EF4-FFF2-40B4-BE49-F238E27FC236}">
                    <a16:creationId xmlns:a16="http://schemas.microsoft.com/office/drawing/2014/main" id="{2D3461C9-B074-B822-7A78-A810080E87DA}"/>
                  </a:ext>
                </a:extLst>
              </p:cNvPr>
              <p:cNvSpPr/>
              <p:nvPr/>
            </p:nvSpPr>
            <p:spPr>
              <a:xfrm>
                <a:off x="591167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36" name="Freeform: Shape 535">
                <a:extLst>
                  <a:ext uri="{FF2B5EF4-FFF2-40B4-BE49-F238E27FC236}">
                    <a16:creationId xmlns:a16="http://schemas.microsoft.com/office/drawing/2014/main" id="{6507C1B5-5155-D3A2-5408-704132922AFB}"/>
                  </a:ext>
                </a:extLst>
              </p:cNvPr>
              <p:cNvSpPr/>
              <p:nvPr/>
            </p:nvSpPr>
            <p:spPr>
              <a:xfrm>
                <a:off x="597082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37" name="Freeform: Shape 536">
                <a:extLst>
                  <a:ext uri="{FF2B5EF4-FFF2-40B4-BE49-F238E27FC236}">
                    <a16:creationId xmlns:a16="http://schemas.microsoft.com/office/drawing/2014/main" id="{8B9037E8-2749-A79E-9198-994DBC043FC0}"/>
                  </a:ext>
                </a:extLst>
              </p:cNvPr>
              <p:cNvSpPr/>
              <p:nvPr/>
            </p:nvSpPr>
            <p:spPr>
              <a:xfrm>
                <a:off x="6030074"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538" name="Freeform: Shape 537">
                <a:extLst>
                  <a:ext uri="{FF2B5EF4-FFF2-40B4-BE49-F238E27FC236}">
                    <a16:creationId xmlns:a16="http://schemas.microsoft.com/office/drawing/2014/main" id="{322B103B-3C6E-1E8A-E96C-8037CCBF1E2B}"/>
                  </a:ext>
                </a:extLst>
              </p:cNvPr>
              <p:cNvSpPr/>
              <p:nvPr/>
            </p:nvSpPr>
            <p:spPr>
              <a:xfrm>
                <a:off x="6089224"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39" name="Freeform: Shape 538">
                <a:extLst>
                  <a:ext uri="{FF2B5EF4-FFF2-40B4-BE49-F238E27FC236}">
                    <a16:creationId xmlns:a16="http://schemas.microsoft.com/office/drawing/2014/main" id="{BAFA517D-256B-9E9D-DC27-8994AAAEACDD}"/>
                  </a:ext>
                </a:extLst>
              </p:cNvPr>
              <p:cNvSpPr/>
              <p:nvPr/>
            </p:nvSpPr>
            <p:spPr>
              <a:xfrm>
                <a:off x="5734038" y="324467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540" name="Freeform: Shape 539">
                <a:extLst>
                  <a:ext uri="{FF2B5EF4-FFF2-40B4-BE49-F238E27FC236}">
                    <a16:creationId xmlns:a16="http://schemas.microsoft.com/office/drawing/2014/main" id="{68751EDF-DEA6-5B0F-5B48-783CBA108F3D}"/>
                  </a:ext>
                </a:extLst>
              </p:cNvPr>
              <p:cNvSpPr/>
              <p:nvPr/>
            </p:nvSpPr>
            <p:spPr>
              <a:xfrm>
                <a:off x="5793283" y="3244677"/>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41" name="Freeform: Shape 540">
                <a:extLst>
                  <a:ext uri="{FF2B5EF4-FFF2-40B4-BE49-F238E27FC236}">
                    <a16:creationId xmlns:a16="http://schemas.microsoft.com/office/drawing/2014/main" id="{F185FB86-983A-DB8C-8F8A-8EBEB9558135}"/>
                  </a:ext>
                </a:extLst>
              </p:cNvPr>
              <p:cNvSpPr/>
              <p:nvPr/>
            </p:nvSpPr>
            <p:spPr>
              <a:xfrm>
                <a:off x="5852433"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42" name="Freeform: Shape 541">
                <a:extLst>
                  <a:ext uri="{FF2B5EF4-FFF2-40B4-BE49-F238E27FC236}">
                    <a16:creationId xmlns:a16="http://schemas.microsoft.com/office/drawing/2014/main" id="{BAB3F0BD-1D40-2E26-B29F-4E49D102365A}"/>
                  </a:ext>
                </a:extLst>
              </p:cNvPr>
              <p:cNvSpPr/>
              <p:nvPr/>
            </p:nvSpPr>
            <p:spPr>
              <a:xfrm>
                <a:off x="591167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43" name="Freeform: Shape 542">
                <a:extLst>
                  <a:ext uri="{FF2B5EF4-FFF2-40B4-BE49-F238E27FC236}">
                    <a16:creationId xmlns:a16="http://schemas.microsoft.com/office/drawing/2014/main" id="{E81DA822-F323-2C85-C3CA-A3782235350A}"/>
                  </a:ext>
                </a:extLst>
              </p:cNvPr>
              <p:cNvSpPr/>
              <p:nvPr/>
            </p:nvSpPr>
            <p:spPr>
              <a:xfrm>
                <a:off x="597082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44" name="Freeform: Shape 543">
                <a:extLst>
                  <a:ext uri="{FF2B5EF4-FFF2-40B4-BE49-F238E27FC236}">
                    <a16:creationId xmlns:a16="http://schemas.microsoft.com/office/drawing/2014/main" id="{E52B1AB9-DB1D-4784-1A4A-669E48A4BFE8}"/>
                  </a:ext>
                </a:extLst>
              </p:cNvPr>
              <p:cNvSpPr/>
              <p:nvPr/>
            </p:nvSpPr>
            <p:spPr>
              <a:xfrm>
                <a:off x="6030073" y="324467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45" name="Freeform: Shape 544">
                <a:extLst>
                  <a:ext uri="{FF2B5EF4-FFF2-40B4-BE49-F238E27FC236}">
                    <a16:creationId xmlns:a16="http://schemas.microsoft.com/office/drawing/2014/main" id="{4CE96F0E-0E92-C94C-30FD-D6509D2308EC}"/>
                  </a:ext>
                </a:extLst>
              </p:cNvPr>
              <p:cNvSpPr/>
              <p:nvPr/>
            </p:nvSpPr>
            <p:spPr>
              <a:xfrm>
                <a:off x="6089224"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46" name="Freeform: Shape 545">
                <a:extLst>
                  <a:ext uri="{FF2B5EF4-FFF2-40B4-BE49-F238E27FC236}">
                    <a16:creationId xmlns:a16="http://schemas.microsoft.com/office/drawing/2014/main" id="{1F14A6B5-2E3D-44A3-87FC-381A07729E51}"/>
                  </a:ext>
                </a:extLst>
              </p:cNvPr>
              <p:cNvSpPr/>
              <p:nvPr/>
            </p:nvSpPr>
            <p:spPr>
              <a:xfrm>
                <a:off x="5734038" y="330382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547" name="Freeform: Shape 546">
                <a:extLst>
                  <a:ext uri="{FF2B5EF4-FFF2-40B4-BE49-F238E27FC236}">
                    <a16:creationId xmlns:a16="http://schemas.microsoft.com/office/drawing/2014/main" id="{9752997A-13AB-130A-AEAA-76354DAC8367}"/>
                  </a:ext>
                </a:extLst>
              </p:cNvPr>
              <p:cNvSpPr/>
              <p:nvPr/>
            </p:nvSpPr>
            <p:spPr>
              <a:xfrm>
                <a:off x="5793283"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48" name="Freeform: Shape 547">
                <a:extLst>
                  <a:ext uri="{FF2B5EF4-FFF2-40B4-BE49-F238E27FC236}">
                    <a16:creationId xmlns:a16="http://schemas.microsoft.com/office/drawing/2014/main" id="{D94881FC-E4CB-1EF8-A287-2B0B0D32BD02}"/>
                  </a:ext>
                </a:extLst>
              </p:cNvPr>
              <p:cNvSpPr/>
              <p:nvPr/>
            </p:nvSpPr>
            <p:spPr>
              <a:xfrm>
                <a:off x="5852433"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49" name="Freeform: Shape 548">
                <a:extLst>
                  <a:ext uri="{FF2B5EF4-FFF2-40B4-BE49-F238E27FC236}">
                    <a16:creationId xmlns:a16="http://schemas.microsoft.com/office/drawing/2014/main" id="{802A6EDC-1BC2-9D78-1914-EC1D2B27B54C}"/>
                  </a:ext>
                </a:extLst>
              </p:cNvPr>
              <p:cNvSpPr/>
              <p:nvPr/>
            </p:nvSpPr>
            <p:spPr>
              <a:xfrm>
                <a:off x="591167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50" name="Freeform: Shape 549">
                <a:extLst>
                  <a:ext uri="{FF2B5EF4-FFF2-40B4-BE49-F238E27FC236}">
                    <a16:creationId xmlns:a16="http://schemas.microsoft.com/office/drawing/2014/main" id="{0A30D717-46CD-F315-26F7-3C5A1F597E28}"/>
                  </a:ext>
                </a:extLst>
              </p:cNvPr>
              <p:cNvSpPr/>
              <p:nvPr/>
            </p:nvSpPr>
            <p:spPr>
              <a:xfrm>
                <a:off x="597082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51" name="Freeform: Shape 550">
                <a:extLst>
                  <a:ext uri="{FF2B5EF4-FFF2-40B4-BE49-F238E27FC236}">
                    <a16:creationId xmlns:a16="http://schemas.microsoft.com/office/drawing/2014/main" id="{F49E54A8-FEB6-010B-7BB4-1ADFECD2D3A5}"/>
                  </a:ext>
                </a:extLst>
              </p:cNvPr>
              <p:cNvSpPr/>
              <p:nvPr/>
            </p:nvSpPr>
            <p:spPr>
              <a:xfrm>
                <a:off x="6030073" y="330382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52" name="Freeform: Shape 551">
                <a:extLst>
                  <a:ext uri="{FF2B5EF4-FFF2-40B4-BE49-F238E27FC236}">
                    <a16:creationId xmlns:a16="http://schemas.microsoft.com/office/drawing/2014/main" id="{3F84B11A-32B3-1F20-58BD-FC66D7F9D265}"/>
                  </a:ext>
                </a:extLst>
              </p:cNvPr>
              <p:cNvSpPr/>
              <p:nvPr/>
            </p:nvSpPr>
            <p:spPr>
              <a:xfrm>
                <a:off x="608922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53" name="Freeform: Shape 552">
                <a:extLst>
                  <a:ext uri="{FF2B5EF4-FFF2-40B4-BE49-F238E27FC236}">
                    <a16:creationId xmlns:a16="http://schemas.microsoft.com/office/drawing/2014/main" id="{FF331F59-E6A5-65C1-D85C-FAE14398C6DA}"/>
                  </a:ext>
                </a:extLst>
              </p:cNvPr>
              <p:cNvSpPr/>
              <p:nvPr/>
            </p:nvSpPr>
            <p:spPr>
              <a:xfrm>
                <a:off x="5734038" y="3363074"/>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554" name="Freeform: Shape 553">
                <a:extLst>
                  <a:ext uri="{FF2B5EF4-FFF2-40B4-BE49-F238E27FC236}">
                    <a16:creationId xmlns:a16="http://schemas.microsoft.com/office/drawing/2014/main" id="{9C12EEA6-FBCD-054C-6503-76B8DC662B63}"/>
                  </a:ext>
                </a:extLst>
              </p:cNvPr>
              <p:cNvSpPr/>
              <p:nvPr/>
            </p:nvSpPr>
            <p:spPr>
              <a:xfrm>
                <a:off x="5793283"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55" name="Freeform: Shape 554">
                <a:extLst>
                  <a:ext uri="{FF2B5EF4-FFF2-40B4-BE49-F238E27FC236}">
                    <a16:creationId xmlns:a16="http://schemas.microsoft.com/office/drawing/2014/main" id="{49315498-63F2-24A5-1CF7-6591BA69871A}"/>
                  </a:ext>
                </a:extLst>
              </p:cNvPr>
              <p:cNvSpPr/>
              <p:nvPr/>
            </p:nvSpPr>
            <p:spPr>
              <a:xfrm>
                <a:off x="5852433"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56" name="Freeform: Shape 555">
                <a:extLst>
                  <a:ext uri="{FF2B5EF4-FFF2-40B4-BE49-F238E27FC236}">
                    <a16:creationId xmlns:a16="http://schemas.microsoft.com/office/drawing/2014/main" id="{6D777E89-7397-5A78-AFB0-80E5193C485E}"/>
                  </a:ext>
                </a:extLst>
              </p:cNvPr>
              <p:cNvSpPr/>
              <p:nvPr/>
            </p:nvSpPr>
            <p:spPr>
              <a:xfrm>
                <a:off x="591167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57" name="Freeform: Shape 556">
                <a:extLst>
                  <a:ext uri="{FF2B5EF4-FFF2-40B4-BE49-F238E27FC236}">
                    <a16:creationId xmlns:a16="http://schemas.microsoft.com/office/drawing/2014/main" id="{239E6700-A234-65C4-C861-41B64F11CE4C}"/>
                  </a:ext>
                </a:extLst>
              </p:cNvPr>
              <p:cNvSpPr/>
              <p:nvPr/>
            </p:nvSpPr>
            <p:spPr>
              <a:xfrm>
                <a:off x="597082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58" name="Freeform: Shape 557">
                <a:extLst>
                  <a:ext uri="{FF2B5EF4-FFF2-40B4-BE49-F238E27FC236}">
                    <a16:creationId xmlns:a16="http://schemas.microsoft.com/office/drawing/2014/main" id="{597A1347-C3CC-2066-7AA7-47BB3B133A5A}"/>
                  </a:ext>
                </a:extLst>
              </p:cNvPr>
              <p:cNvSpPr/>
              <p:nvPr/>
            </p:nvSpPr>
            <p:spPr>
              <a:xfrm>
                <a:off x="6030073" y="3363074"/>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59" name="Freeform: Shape 558">
                <a:extLst>
                  <a:ext uri="{FF2B5EF4-FFF2-40B4-BE49-F238E27FC236}">
                    <a16:creationId xmlns:a16="http://schemas.microsoft.com/office/drawing/2014/main" id="{F0B25C30-7E0E-3033-1007-0F5D3123C95C}"/>
                  </a:ext>
                </a:extLst>
              </p:cNvPr>
              <p:cNvSpPr/>
              <p:nvPr/>
            </p:nvSpPr>
            <p:spPr>
              <a:xfrm>
                <a:off x="608922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60" name="Freeform: Shape 559">
                <a:extLst>
                  <a:ext uri="{FF2B5EF4-FFF2-40B4-BE49-F238E27FC236}">
                    <a16:creationId xmlns:a16="http://schemas.microsoft.com/office/drawing/2014/main" id="{B1918AC0-7FAE-A8BC-4AD6-8C145D3A8AB2}"/>
                  </a:ext>
                </a:extLst>
              </p:cNvPr>
              <p:cNvSpPr/>
              <p:nvPr/>
            </p:nvSpPr>
            <p:spPr>
              <a:xfrm>
                <a:off x="5734038" y="34222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561" name="Freeform: Shape 560">
                <a:extLst>
                  <a:ext uri="{FF2B5EF4-FFF2-40B4-BE49-F238E27FC236}">
                    <a16:creationId xmlns:a16="http://schemas.microsoft.com/office/drawing/2014/main" id="{228B6E00-463C-6747-3B98-97FEBC6E8935}"/>
                  </a:ext>
                </a:extLst>
              </p:cNvPr>
              <p:cNvSpPr/>
              <p:nvPr/>
            </p:nvSpPr>
            <p:spPr>
              <a:xfrm>
                <a:off x="5793283"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62" name="Freeform: Shape 561">
                <a:extLst>
                  <a:ext uri="{FF2B5EF4-FFF2-40B4-BE49-F238E27FC236}">
                    <a16:creationId xmlns:a16="http://schemas.microsoft.com/office/drawing/2014/main" id="{76CC5F1D-3AED-1085-0ADD-2722B61A9372}"/>
                  </a:ext>
                </a:extLst>
              </p:cNvPr>
              <p:cNvSpPr/>
              <p:nvPr/>
            </p:nvSpPr>
            <p:spPr>
              <a:xfrm>
                <a:off x="5852433"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63" name="Freeform: Shape 562">
                <a:extLst>
                  <a:ext uri="{FF2B5EF4-FFF2-40B4-BE49-F238E27FC236}">
                    <a16:creationId xmlns:a16="http://schemas.microsoft.com/office/drawing/2014/main" id="{99402D4E-6F9C-83A9-DBD5-A6AF1DDC933A}"/>
                  </a:ext>
                </a:extLst>
              </p:cNvPr>
              <p:cNvSpPr/>
              <p:nvPr/>
            </p:nvSpPr>
            <p:spPr>
              <a:xfrm>
                <a:off x="591167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64" name="Freeform: Shape 563">
                <a:extLst>
                  <a:ext uri="{FF2B5EF4-FFF2-40B4-BE49-F238E27FC236}">
                    <a16:creationId xmlns:a16="http://schemas.microsoft.com/office/drawing/2014/main" id="{F91F13C4-E291-EE0C-5FAB-259694929613}"/>
                  </a:ext>
                </a:extLst>
              </p:cNvPr>
              <p:cNvSpPr/>
              <p:nvPr/>
            </p:nvSpPr>
            <p:spPr>
              <a:xfrm>
                <a:off x="597082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65" name="Freeform: Shape 564">
                <a:extLst>
                  <a:ext uri="{FF2B5EF4-FFF2-40B4-BE49-F238E27FC236}">
                    <a16:creationId xmlns:a16="http://schemas.microsoft.com/office/drawing/2014/main" id="{2AAA97D3-F582-AB81-8F93-9FE512ECAE5F}"/>
                  </a:ext>
                </a:extLst>
              </p:cNvPr>
              <p:cNvSpPr/>
              <p:nvPr/>
            </p:nvSpPr>
            <p:spPr>
              <a:xfrm>
                <a:off x="6030073" y="34222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66" name="Freeform: Shape 565">
                <a:extLst>
                  <a:ext uri="{FF2B5EF4-FFF2-40B4-BE49-F238E27FC236}">
                    <a16:creationId xmlns:a16="http://schemas.microsoft.com/office/drawing/2014/main" id="{2597A1AB-E290-EE9A-3F4C-8B34D870DF25}"/>
                  </a:ext>
                </a:extLst>
              </p:cNvPr>
              <p:cNvSpPr/>
              <p:nvPr/>
            </p:nvSpPr>
            <p:spPr>
              <a:xfrm>
                <a:off x="608922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67" name="Freeform: Shape 566">
                <a:extLst>
                  <a:ext uri="{FF2B5EF4-FFF2-40B4-BE49-F238E27FC236}">
                    <a16:creationId xmlns:a16="http://schemas.microsoft.com/office/drawing/2014/main" id="{58A240CF-89C7-E898-A9C1-544A4AF81BD2}"/>
                  </a:ext>
                </a:extLst>
              </p:cNvPr>
              <p:cNvSpPr/>
              <p:nvPr/>
            </p:nvSpPr>
            <p:spPr>
              <a:xfrm>
                <a:off x="6148469"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568" name="Freeform: Shape 567">
                <a:extLst>
                  <a:ext uri="{FF2B5EF4-FFF2-40B4-BE49-F238E27FC236}">
                    <a16:creationId xmlns:a16="http://schemas.microsoft.com/office/drawing/2014/main" id="{387B7535-471A-E986-95B0-42F70D40A6BA}"/>
                  </a:ext>
                </a:extLst>
              </p:cNvPr>
              <p:cNvSpPr/>
              <p:nvPr/>
            </p:nvSpPr>
            <p:spPr>
              <a:xfrm>
                <a:off x="620762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569" name="Freeform: Shape 568">
                <a:extLst>
                  <a:ext uri="{FF2B5EF4-FFF2-40B4-BE49-F238E27FC236}">
                    <a16:creationId xmlns:a16="http://schemas.microsoft.com/office/drawing/2014/main" id="{B0414783-843C-0290-88BC-7992B929DC5B}"/>
                  </a:ext>
                </a:extLst>
              </p:cNvPr>
              <p:cNvSpPr/>
              <p:nvPr/>
            </p:nvSpPr>
            <p:spPr>
              <a:xfrm>
                <a:off x="6266865" y="3067039"/>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endParaRPr lang="en-US" dirty="0"/>
              </a:p>
            </p:txBody>
          </p:sp>
          <p:sp>
            <p:nvSpPr>
              <p:cNvPr id="570" name="Freeform: Shape 569">
                <a:extLst>
                  <a:ext uri="{FF2B5EF4-FFF2-40B4-BE49-F238E27FC236}">
                    <a16:creationId xmlns:a16="http://schemas.microsoft.com/office/drawing/2014/main" id="{12BC863D-68A9-AFAB-8813-02FAB055AE17}"/>
                  </a:ext>
                </a:extLst>
              </p:cNvPr>
              <p:cNvSpPr/>
              <p:nvPr/>
            </p:nvSpPr>
            <p:spPr>
              <a:xfrm>
                <a:off x="632601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571" name="Freeform: Shape 570">
                <a:extLst>
                  <a:ext uri="{FF2B5EF4-FFF2-40B4-BE49-F238E27FC236}">
                    <a16:creationId xmlns:a16="http://schemas.microsoft.com/office/drawing/2014/main" id="{E3DC0CE0-0C2C-16A2-F607-9072750BC06B}"/>
                  </a:ext>
                </a:extLst>
              </p:cNvPr>
              <p:cNvSpPr/>
              <p:nvPr/>
            </p:nvSpPr>
            <p:spPr>
              <a:xfrm>
                <a:off x="638526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endParaRPr lang="en-US" dirty="0"/>
              </a:p>
            </p:txBody>
          </p:sp>
          <p:sp>
            <p:nvSpPr>
              <p:cNvPr id="572" name="Freeform: Shape 571">
                <a:extLst>
                  <a:ext uri="{FF2B5EF4-FFF2-40B4-BE49-F238E27FC236}">
                    <a16:creationId xmlns:a16="http://schemas.microsoft.com/office/drawing/2014/main" id="{C8967BAA-D263-978A-EADD-3EDB6545FF85}"/>
                  </a:ext>
                </a:extLst>
              </p:cNvPr>
              <p:cNvSpPr/>
              <p:nvPr/>
            </p:nvSpPr>
            <p:spPr>
              <a:xfrm>
                <a:off x="644441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573" name="Freeform: Shape 572">
                <a:extLst>
                  <a:ext uri="{FF2B5EF4-FFF2-40B4-BE49-F238E27FC236}">
                    <a16:creationId xmlns:a16="http://schemas.microsoft.com/office/drawing/2014/main" id="{EF8B734A-3930-F722-3086-C9FAAAF77963}"/>
                  </a:ext>
                </a:extLst>
              </p:cNvPr>
              <p:cNvSpPr/>
              <p:nvPr/>
            </p:nvSpPr>
            <p:spPr>
              <a:xfrm>
                <a:off x="6148469" y="312628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74" name="Freeform: Shape 573">
                <a:extLst>
                  <a:ext uri="{FF2B5EF4-FFF2-40B4-BE49-F238E27FC236}">
                    <a16:creationId xmlns:a16="http://schemas.microsoft.com/office/drawing/2014/main" id="{8E012FFC-86A5-1CDF-FB45-D2C1DE56C226}"/>
                  </a:ext>
                </a:extLst>
              </p:cNvPr>
              <p:cNvSpPr/>
              <p:nvPr/>
            </p:nvSpPr>
            <p:spPr>
              <a:xfrm>
                <a:off x="620762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75" name="Freeform: Shape 574">
                <a:extLst>
                  <a:ext uri="{FF2B5EF4-FFF2-40B4-BE49-F238E27FC236}">
                    <a16:creationId xmlns:a16="http://schemas.microsoft.com/office/drawing/2014/main" id="{D3EF93C4-CBBE-AA68-2BF4-53F98618D789}"/>
                  </a:ext>
                </a:extLst>
              </p:cNvPr>
              <p:cNvSpPr/>
              <p:nvPr/>
            </p:nvSpPr>
            <p:spPr>
              <a:xfrm>
                <a:off x="6266865" y="312628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576" name="Freeform: Shape 575">
                <a:extLst>
                  <a:ext uri="{FF2B5EF4-FFF2-40B4-BE49-F238E27FC236}">
                    <a16:creationId xmlns:a16="http://schemas.microsoft.com/office/drawing/2014/main" id="{159AD456-A494-F948-A5AB-7B52B12A4F9E}"/>
                  </a:ext>
                </a:extLst>
              </p:cNvPr>
              <p:cNvSpPr/>
              <p:nvPr/>
            </p:nvSpPr>
            <p:spPr>
              <a:xfrm>
                <a:off x="6326014"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77" name="Freeform: Shape 576">
                <a:extLst>
                  <a:ext uri="{FF2B5EF4-FFF2-40B4-BE49-F238E27FC236}">
                    <a16:creationId xmlns:a16="http://schemas.microsoft.com/office/drawing/2014/main" id="{01C3BBB6-D7D1-CE50-4C7D-B396FAD7318D}"/>
                  </a:ext>
                </a:extLst>
              </p:cNvPr>
              <p:cNvSpPr/>
              <p:nvPr/>
            </p:nvSpPr>
            <p:spPr>
              <a:xfrm>
                <a:off x="638526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578" name="Freeform: Shape 577">
                <a:extLst>
                  <a:ext uri="{FF2B5EF4-FFF2-40B4-BE49-F238E27FC236}">
                    <a16:creationId xmlns:a16="http://schemas.microsoft.com/office/drawing/2014/main" id="{DC75E6C3-A332-AD79-6BAF-AD7BA9CDA4F1}"/>
                  </a:ext>
                </a:extLst>
              </p:cNvPr>
              <p:cNvSpPr/>
              <p:nvPr/>
            </p:nvSpPr>
            <p:spPr>
              <a:xfrm>
                <a:off x="6444410" y="312628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579" name="Freeform: Shape 578">
                <a:extLst>
                  <a:ext uri="{FF2B5EF4-FFF2-40B4-BE49-F238E27FC236}">
                    <a16:creationId xmlns:a16="http://schemas.microsoft.com/office/drawing/2014/main" id="{09A0B79F-1E5B-222E-9850-BD8AE1A3E0CB}"/>
                  </a:ext>
                </a:extLst>
              </p:cNvPr>
              <p:cNvSpPr/>
              <p:nvPr/>
            </p:nvSpPr>
            <p:spPr>
              <a:xfrm>
                <a:off x="6148469" y="3185433"/>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80" name="Freeform: Shape 579">
                <a:extLst>
                  <a:ext uri="{FF2B5EF4-FFF2-40B4-BE49-F238E27FC236}">
                    <a16:creationId xmlns:a16="http://schemas.microsoft.com/office/drawing/2014/main" id="{261DD3F7-1ADD-DE0F-4E5A-8030E82EF960}"/>
                  </a:ext>
                </a:extLst>
              </p:cNvPr>
              <p:cNvSpPr/>
              <p:nvPr/>
            </p:nvSpPr>
            <p:spPr>
              <a:xfrm>
                <a:off x="620762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81" name="Freeform: Shape 580">
                <a:extLst>
                  <a:ext uri="{FF2B5EF4-FFF2-40B4-BE49-F238E27FC236}">
                    <a16:creationId xmlns:a16="http://schemas.microsoft.com/office/drawing/2014/main" id="{CC8CD8F9-DF60-1B2A-9034-0F3777C289F9}"/>
                  </a:ext>
                </a:extLst>
              </p:cNvPr>
              <p:cNvSpPr/>
              <p:nvPr/>
            </p:nvSpPr>
            <p:spPr>
              <a:xfrm>
                <a:off x="6266865" y="3185433"/>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582" name="Freeform: Shape 581">
                <a:extLst>
                  <a:ext uri="{FF2B5EF4-FFF2-40B4-BE49-F238E27FC236}">
                    <a16:creationId xmlns:a16="http://schemas.microsoft.com/office/drawing/2014/main" id="{06C0B78D-F199-FC4F-DEBF-BC59B98905E9}"/>
                  </a:ext>
                </a:extLst>
              </p:cNvPr>
              <p:cNvSpPr/>
              <p:nvPr/>
            </p:nvSpPr>
            <p:spPr>
              <a:xfrm>
                <a:off x="6326014"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83" name="Freeform: Shape 582">
                <a:extLst>
                  <a:ext uri="{FF2B5EF4-FFF2-40B4-BE49-F238E27FC236}">
                    <a16:creationId xmlns:a16="http://schemas.microsoft.com/office/drawing/2014/main" id="{04A51AFA-96C4-7CF1-1B38-6AEB54D53682}"/>
                  </a:ext>
                </a:extLst>
              </p:cNvPr>
              <p:cNvSpPr/>
              <p:nvPr/>
            </p:nvSpPr>
            <p:spPr>
              <a:xfrm>
                <a:off x="638526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584" name="Freeform: Shape 583">
                <a:extLst>
                  <a:ext uri="{FF2B5EF4-FFF2-40B4-BE49-F238E27FC236}">
                    <a16:creationId xmlns:a16="http://schemas.microsoft.com/office/drawing/2014/main" id="{EAC41990-3A52-1C88-6095-A0F687C736D9}"/>
                  </a:ext>
                </a:extLst>
              </p:cNvPr>
              <p:cNvSpPr/>
              <p:nvPr/>
            </p:nvSpPr>
            <p:spPr>
              <a:xfrm>
                <a:off x="6444410" y="318543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585" name="Freeform: Shape 584">
                <a:extLst>
                  <a:ext uri="{FF2B5EF4-FFF2-40B4-BE49-F238E27FC236}">
                    <a16:creationId xmlns:a16="http://schemas.microsoft.com/office/drawing/2014/main" id="{1DCBADAB-46AD-999B-5076-639B14478EBA}"/>
                  </a:ext>
                </a:extLst>
              </p:cNvPr>
              <p:cNvSpPr/>
              <p:nvPr/>
            </p:nvSpPr>
            <p:spPr>
              <a:xfrm>
                <a:off x="6148469" y="3244676"/>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86" name="Freeform: Shape 585">
                <a:extLst>
                  <a:ext uri="{FF2B5EF4-FFF2-40B4-BE49-F238E27FC236}">
                    <a16:creationId xmlns:a16="http://schemas.microsoft.com/office/drawing/2014/main" id="{E7EEE84C-2326-E316-53CD-4B5B004334E1}"/>
                  </a:ext>
                </a:extLst>
              </p:cNvPr>
              <p:cNvSpPr/>
              <p:nvPr/>
            </p:nvSpPr>
            <p:spPr>
              <a:xfrm>
                <a:off x="620762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87" name="Freeform: Shape 586">
                <a:extLst>
                  <a:ext uri="{FF2B5EF4-FFF2-40B4-BE49-F238E27FC236}">
                    <a16:creationId xmlns:a16="http://schemas.microsoft.com/office/drawing/2014/main" id="{98192B44-299A-63CB-E5F8-58004BB40FD9}"/>
                  </a:ext>
                </a:extLst>
              </p:cNvPr>
              <p:cNvSpPr/>
              <p:nvPr/>
            </p:nvSpPr>
            <p:spPr>
              <a:xfrm>
                <a:off x="6266865" y="3244676"/>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588" name="Freeform: Shape 587">
                <a:extLst>
                  <a:ext uri="{FF2B5EF4-FFF2-40B4-BE49-F238E27FC236}">
                    <a16:creationId xmlns:a16="http://schemas.microsoft.com/office/drawing/2014/main" id="{186A9776-F590-7137-A446-D31F22573F7A}"/>
                  </a:ext>
                </a:extLst>
              </p:cNvPr>
              <p:cNvSpPr/>
              <p:nvPr/>
            </p:nvSpPr>
            <p:spPr>
              <a:xfrm>
                <a:off x="6326014"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89" name="Freeform: Shape 588">
                <a:extLst>
                  <a:ext uri="{FF2B5EF4-FFF2-40B4-BE49-F238E27FC236}">
                    <a16:creationId xmlns:a16="http://schemas.microsoft.com/office/drawing/2014/main" id="{056287A9-75C7-53C1-3DC6-BA7733F57905}"/>
                  </a:ext>
                </a:extLst>
              </p:cNvPr>
              <p:cNvSpPr/>
              <p:nvPr/>
            </p:nvSpPr>
            <p:spPr>
              <a:xfrm>
                <a:off x="638526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590" name="Freeform: Shape 589">
                <a:extLst>
                  <a:ext uri="{FF2B5EF4-FFF2-40B4-BE49-F238E27FC236}">
                    <a16:creationId xmlns:a16="http://schemas.microsoft.com/office/drawing/2014/main" id="{7B2BEF80-AA36-81B1-977C-E00B97922EAE}"/>
                  </a:ext>
                </a:extLst>
              </p:cNvPr>
              <p:cNvSpPr/>
              <p:nvPr/>
            </p:nvSpPr>
            <p:spPr>
              <a:xfrm>
                <a:off x="6444410" y="32446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91" name="Freeform: Shape 590">
                <a:extLst>
                  <a:ext uri="{FF2B5EF4-FFF2-40B4-BE49-F238E27FC236}">
                    <a16:creationId xmlns:a16="http://schemas.microsoft.com/office/drawing/2014/main" id="{88B2296C-D7FD-263F-2C58-CBDD4289DAC6}"/>
                  </a:ext>
                </a:extLst>
              </p:cNvPr>
              <p:cNvSpPr/>
              <p:nvPr/>
            </p:nvSpPr>
            <p:spPr>
              <a:xfrm>
                <a:off x="6148469"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92" name="Freeform: Shape 591">
                <a:extLst>
                  <a:ext uri="{FF2B5EF4-FFF2-40B4-BE49-F238E27FC236}">
                    <a16:creationId xmlns:a16="http://schemas.microsoft.com/office/drawing/2014/main" id="{722A6B59-7F1D-DF16-2EB1-458EC996B013}"/>
                  </a:ext>
                </a:extLst>
              </p:cNvPr>
              <p:cNvSpPr/>
              <p:nvPr/>
            </p:nvSpPr>
            <p:spPr>
              <a:xfrm>
                <a:off x="620762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93" name="Freeform: Shape 592">
                <a:extLst>
                  <a:ext uri="{FF2B5EF4-FFF2-40B4-BE49-F238E27FC236}">
                    <a16:creationId xmlns:a16="http://schemas.microsoft.com/office/drawing/2014/main" id="{21733083-FCAD-118D-B125-D63E2C32FA88}"/>
                  </a:ext>
                </a:extLst>
              </p:cNvPr>
              <p:cNvSpPr/>
              <p:nvPr/>
            </p:nvSpPr>
            <p:spPr>
              <a:xfrm>
                <a:off x="6266865" y="330382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594" name="Freeform: Shape 593">
                <a:extLst>
                  <a:ext uri="{FF2B5EF4-FFF2-40B4-BE49-F238E27FC236}">
                    <a16:creationId xmlns:a16="http://schemas.microsoft.com/office/drawing/2014/main" id="{BFD73DD5-A002-B2A0-6A48-EC1224EE0DCB}"/>
                  </a:ext>
                </a:extLst>
              </p:cNvPr>
              <p:cNvSpPr/>
              <p:nvPr/>
            </p:nvSpPr>
            <p:spPr>
              <a:xfrm>
                <a:off x="632601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95" name="Freeform: Shape 594">
                <a:extLst>
                  <a:ext uri="{FF2B5EF4-FFF2-40B4-BE49-F238E27FC236}">
                    <a16:creationId xmlns:a16="http://schemas.microsoft.com/office/drawing/2014/main" id="{692C487D-3636-CBB7-92CE-C89295545D79}"/>
                  </a:ext>
                </a:extLst>
              </p:cNvPr>
              <p:cNvSpPr/>
              <p:nvPr/>
            </p:nvSpPr>
            <p:spPr>
              <a:xfrm>
                <a:off x="638526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596" name="Freeform: Shape 595">
                <a:extLst>
                  <a:ext uri="{FF2B5EF4-FFF2-40B4-BE49-F238E27FC236}">
                    <a16:creationId xmlns:a16="http://schemas.microsoft.com/office/drawing/2014/main" id="{F2FC5647-3C17-DE22-BC1D-1F081F3D0B15}"/>
                  </a:ext>
                </a:extLst>
              </p:cNvPr>
              <p:cNvSpPr/>
              <p:nvPr/>
            </p:nvSpPr>
            <p:spPr>
              <a:xfrm>
                <a:off x="644441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97" name="Freeform: Shape 596">
                <a:extLst>
                  <a:ext uri="{FF2B5EF4-FFF2-40B4-BE49-F238E27FC236}">
                    <a16:creationId xmlns:a16="http://schemas.microsoft.com/office/drawing/2014/main" id="{1C47508C-9208-4FF7-B79A-79CFA8B979F1}"/>
                  </a:ext>
                </a:extLst>
              </p:cNvPr>
              <p:cNvSpPr/>
              <p:nvPr/>
            </p:nvSpPr>
            <p:spPr>
              <a:xfrm>
                <a:off x="6148469"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98" name="Freeform: Shape 597">
                <a:extLst>
                  <a:ext uri="{FF2B5EF4-FFF2-40B4-BE49-F238E27FC236}">
                    <a16:creationId xmlns:a16="http://schemas.microsoft.com/office/drawing/2014/main" id="{E37EF926-88E4-E300-F831-DEB0BCF4068C}"/>
                  </a:ext>
                </a:extLst>
              </p:cNvPr>
              <p:cNvSpPr/>
              <p:nvPr/>
            </p:nvSpPr>
            <p:spPr>
              <a:xfrm>
                <a:off x="620762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99" name="Freeform: Shape 598">
                <a:extLst>
                  <a:ext uri="{FF2B5EF4-FFF2-40B4-BE49-F238E27FC236}">
                    <a16:creationId xmlns:a16="http://schemas.microsoft.com/office/drawing/2014/main" id="{ADC21AFB-E1E0-ED50-BC4E-3978A59323F1}"/>
                  </a:ext>
                </a:extLst>
              </p:cNvPr>
              <p:cNvSpPr/>
              <p:nvPr/>
            </p:nvSpPr>
            <p:spPr>
              <a:xfrm>
                <a:off x="6266865" y="3363072"/>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600" name="Freeform: Shape 599">
                <a:extLst>
                  <a:ext uri="{FF2B5EF4-FFF2-40B4-BE49-F238E27FC236}">
                    <a16:creationId xmlns:a16="http://schemas.microsoft.com/office/drawing/2014/main" id="{48D31F00-23A8-067B-A542-D7A1F9014A3A}"/>
                  </a:ext>
                </a:extLst>
              </p:cNvPr>
              <p:cNvSpPr/>
              <p:nvPr/>
            </p:nvSpPr>
            <p:spPr>
              <a:xfrm>
                <a:off x="632601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601" name="Freeform: Shape 600">
                <a:extLst>
                  <a:ext uri="{FF2B5EF4-FFF2-40B4-BE49-F238E27FC236}">
                    <a16:creationId xmlns:a16="http://schemas.microsoft.com/office/drawing/2014/main" id="{87FBA05C-D0C1-5BE4-49B6-EE908A70BC63}"/>
                  </a:ext>
                </a:extLst>
              </p:cNvPr>
              <p:cNvSpPr/>
              <p:nvPr/>
            </p:nvSpPr>
            <p:spPr>
              <a:xfrm>
                <a:off x="638526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602" name="Freeform: Shape 601">
                <a:extLst>
                  <a:ext uri="{FF2B5EF4-FFF2-40B4-BE49-F238E27FC236}">
                    <a16:creationId xmlns:a16="http://schemas.microsoft.com/office/drawing/2014/main" id="{853E7757-95A5-B33B-6475-6C82EA5FEEF0}"/>
                  </a:ext>
                </a:extLst>
              </p:cNvPr>
              <p:cNvSpPr/>
              <p:nvPr/>
            </p:nvSpPr>
            <p:spPr>
              <a:xfrm>
                <a:off x="6444410" y="3363074"/>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03" name="Freeform: Shape 602">
                <a:extLst>
                  <a:ext uri="{FF2B5EF4-FFF2-40B4-BE49-F238E27FC236}">
                    <a16:creationId xmlns:a16="http://schemas.microsoft.com/office/drawing/2014/main" id="{FEBCC265-8295-8262-9D70-479A5711DE46}"/>
                  </a:ext>
                </a:extLst>
              </p:cNvPr>
              <p:cNvSpPr/>
              <p:nvPr/>
            </p:nvSpPr>
            <p:spPr>
              <a:xfrm>
                <a:off x="6148469"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04" name="Freeform: Shape 603">
                <a:extLst>
                  <a:ext uri="{FF2B5EF4-FFF2-40B4-BE49-F238E27FC236}">
                    <a16:creationId xmlns:a16="http://schemas.microsoft.com/office/drawing/2014/main" id="{E1A81F8C-52CC-5F2A-8869-AAB61C0DE50C}"/>
                  </a:ext>
                </a:extLst>
              </p:cNvPr>
              <p:cNvSpPr/>
              <p:nvPr/>
            </p:nvSpPr>
            <p:spPr>
              <a:xfrm>
                <a:off x="620762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05" name="Freeform: Shape 604">
                <a:extLst>
                  <a:ext uri="{FF2B5EF4-FFF2-40B4-BE49-F238E27FC236}">
                    <a16:creationId xmlns:a16="http://schemas.microsoft.com/office/drawing/2014/main" id="{0A057098-4941-D798-8B9C-0798F401DCB0}"/>
                  </a:ext>
                </a:extLst>
              </p:cNvPr>
              <p:cNvSpPr/>
              <p:nvPr/>
            </p:nvSpPr>
            <p:spPr>
              <a:xfrm>
                <a:off x="6266865" y="3422225"/>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606" name="Freeform: Shape 605">
                <a:extLst>
                  <a:ext uri="{FF2B5EF4-FFF2-40B4-BE49-F238E27FC236}">
                    <a16:creationId xmlns:a16="http://schemas.microsoft.com/office/drawing/2014/main" id="{99682490-0770-217B-4142-2C1CD3CA8B6E}"/>
                  </a:ext>
                </a:extLst>
              </p:cNvPr>
              <p:cNvSpPr/>
              <p:nvPr/>
            </p:nvSpPr>
            <p:spPr>
              <a:xfrm>
                <a:off x="632601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07" name="Freeform: Shape 606">
                <a:extLst>
                  <a:ext uri="{FF2B5EF4-FFF2-40B4-BE49-F238E27FC236}">
                    <a16:creationId xmlns:a16="http://schemas.microsoft.com/office/drawing/2014/main" id="{DDA89FAA-0420-9091-A210-F8F0B5D504C9}"/>
                  </a:ext>
                </a:extLst>
              </p:cNvPr>
              <p:cNvSpPr/>
              <p:nvPr/>
            </p:nvSpPr>
            <p:spPr>
              <a:xfrm>
                <a:off x="638526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608" name="Freeform: Shape 607">
                <a:extLst>
                  <a:ext uri="{FF2B5EF4-FFF2-40B4-BE49-F238E27FC236}">
                    <a16:creationId xmlns:a16="http://schemas.microsoft.com/office/drawing/2014/main" id="{05666BC7-EA85-8E89-37EB-E46E24810940}"/>
                  </a:ext>
                </a:extLst>
              </p:cNvPr>
              <p:cNvSpPr/>
              <p:nvPr/>
            </p:nvSpPr>
            <p:spPr>
              <a:xfrm>
                <a:off x="6444410" y="34222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09" name="Freeform: Shape 608">
                <a:extLst>
                  <a:ext uri="{FF2B5EF4-FFF2-40B4-BE49-F238E27FC236}">
                    <a16:creationId xmlns:a16="http://schemas.microsoft.com/office/drawing/2014/main" id="{97C0C894-9374-90C7-D4FC-48AE302DF244}"/>
                  </a:ext>
                </a:extLst>
              </p:cNvPr>
              <p:cNvSpPr/>
              <p:nvPr/>
            </p:nvSpPr>
            <p:spPr>
              <a:xfrm>
                <a:off x="5734038" y="3481374"/>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610" name="Freeform: Shape 609">
                <a:extLst>
                  <a:ext uri="{FF2B5EF4-FFF2-40B4-BE49-F238E27FC236}">
                    <a16:creationId xmlns:a16="http://schemas.microsoft.com/office/drawing/2014/main" id="{A35B0F7A-78D9-2E3C-CEF5-D79D85EF8802}"/>
                  </a:ext>
                </a:extLst>
              </p:cNvPr>
              <p:cNvSpPr/>
              <p:nvPr/>
            </p:nvSpPr>
            <p:spPr>
              <a:xfrm>
                <a:off x="5793283"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611" name="Freeform: Shape 610">
                <a:extLst>
                  <a:ext uri="{FF2B5EF4-FFF2-40B4-BE49-F238E27FC236}">
                    <a16:creationId xmlns:a16="http://schemas.microsoft.com/office/drawing/2014/main" id="{D8F73280-C7A4-9058-D3AF-9CF155F31357}"/>
                  </a:ext>
                </a:extLst>
              </p:cNvPr>
              <p:cNvSpPr/>
              <p:nvPr/>
            </p:nvSpPr>
            <p:spPr>
              <a:xfrm>
                <a:off x="5852433"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612" name="Freeform: Shape 611">
                <a:extLst>
                  <a:ext uri="{FF2B5EF4-FFF2-40B4-BE49-F238E27FC236}">
                    <a16:creationId xmlns:a16="http://schemas.microsoft.com/office/drawing/2014/main" id="{61224BC4-D70A-5681-ABE0-2521A9BAB428}"/>
                  </a:ext>
                </a:extLst>
              </p:cNvPr>
              <p:cNvSpPr/>
              <p:nvPr/>
            </p:nvSpPr>
            <p:spPr>
              <a:xfrm>
                <a:off x="591167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613" name="Freeform: Shape 612">
                <a:extLst>
                  <a:ext uri="{FF2B5EF4-FFF2-40B4-BE49-F238E27FC236}">
                    <a16:creationId xmlns:a16="http://schemas.microsoft.com/office/drawing/2014/main" id="{0E2DD15C-2F19-AB81-9808-7839A490BF7D}"/>
                  </a:ext>
                </a:extLst>
              </p:cNvPr>
              <p:cNvSpPr/>
              <p:nvPr/>
            </p:nvSpPr>
            <p:spPr>
              <a:xfrm>
                <a:off x="597082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614" name="Freeform: Shape 613">
                <a:extLst>
                  <a:ext uri="{FF2B5EF4-FFF2-40B4-BE49-F238E27FC236}">
                    <a16:creationId xmlns:a16="http://schemas.microsoft.com/office/drawing/2014/main" id="{35E3A169-DA51-F335-6BDF-34C8FF59D4DA}"/>
                  </a:ext>
                </a:extLst>
              </p:cNvPr>
              <p:cNvSpPr/>
              <p:nvPr/>
            </p:nvSpPr>
            <p:spPr>
              <a:xfrm>
                <a:off x="6030074"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615" name="Freeform: Shape 614">
                <a:extLst>
                  <a:ext uri="{FF2B5EF4-FFF2-40B4-BE49-F238E27FC236}">
                    <a16:creationId xmlns:a16="http://schemas.microsoft.com/office/drawing/2014/main" id="{B7273A00-A372-14B0-70CB-BF9E8749BCC9}"/>
                  </a:ext>
                </a:extLst>
              </p:cNvPr>
              <p:cNvSpPr/>
              <p:nvPr/>
            </p:nvSpPr>
            <p:spPr>
              <a:xfrm>
                <a:off x="6089224"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616" name="Freeform: Shape 615">
                <a:extLst>
                  <a:ext uri="{FF2B5EF4-FFF2-40B4-BE49-F238E27FC236}">
                    <a16:creationId xmlns:a16="http://schemas.microsoft.com/office/drawing/2014/main" id="{25BA4779-90C4-0B7D-1A69-5929B6CE599A}"/>
                  </a:ext>
                </a:extLst>
              </p:cNvPr>
              <p:cNvSpPr/>
              <p:nvPr/>
            </p:nvSpPr>
            <p:spPr>
              <a:xfrm>
                <a:off x="5734038" y="354062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617" name="Freeform: Shape 616">
                <a:extLst>
                  <a:ext uri="{FF2B5EF4-FFF2-40B4-BE49-F238E27FC236}">
                    <a16:creationId xmlns:a16="http://schemas.microsoft.com/office/drawing/2014/main" id="{3020DECA-D132-9E21-3F0A-26C1CA176DC9}"/>
                  </a:ext>
                </a:extLst>
              </p:cNvPr>
              <p:cNvSpPr/>
              <p:nvPr/>
            </p:nvSpPr>
            <p:spPr>
              <a:xfrm>
                <a:off x="5793283"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618" name="Freeform: Shape 617">
                <a:extLst>
                  <a:ext uri="{FF2B5EF4-FFF2-40B4-BE49-F238E27FC236}">
                    <a16:creationId xmlns:a16="http://schemas.microsoft.com/office/drawing/2014/main" id="{F8E3EAA6-EE7E-7D9C-9BC6-76E92E91E351}"/>
                  </a:ext>
                </a:extLst>
              </p:cNvPr>
              <p:cNvSpPr/>
              <p:nvPr/>
            </p:nvSpPr>
            <p:spPr>
              <a:xfrm>
                <a:off x="5852433"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19" name="Freeform: Shape 618">
                <a:extLst>
                  <a:ext uri="{FF2B5EF4-FFF2-40B4-BE49-F238E27FC236}">
                    <a16:creationId xmlns:a16="http://schemas.microsoft.com/office/drawing/2014/main" id="{CF23058E-4754-488F-74AF-E4D54516AE4F}"/>
                  </a:ext>
                </a:extLst>
              </p:cNvPr>
              <p:cNvSpPr/>
              <p:nvPr/>
            </p:nvSpPr>
            <p:spPr>
              <a:xfrm>
                <a:off x="591167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20" name="Freeform: Shape 619">
                <a:extLst>
                  <a:ext uri="{FF2B5EF4-FFF2-40B4-BE49-F238E27FC236}">
                    <a16:creationId xmlns:a16="http://schemas.microsoft.com/office/drawing/2014/main" id="{694CFEB2-06F8-C136-1322-3E092ED5EEC8}"/>
                  </a:ext>
                </a:extLst>
              </p:cNvPr>
              <p:cNvSpPr/>
              <p:nvPr/>
            </p:nvSpPr>
            <p:spPr>
              <a:xfrm>
                <a:off x="597082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21" name="Freeform: Shape 620">
                <a:extLst>
                  <a:ext uri="{FF2B5EF4-FFF2-40B4-BE49-F238E27FC236}">
                    <a16:creationId xmlns:a16="http://schemas.microsoft.com/office/drawing/2014/main" id="{A368C66B-2B6F-57DF-E659-D66615E728FC}"/>
                  </a:ext>
                </a:extLst>
              </p:cNvPr>
              <p:cNvSpPr/>
              <p:nvPr/>
            </p:nvSpPr>
            <p:spPr>
              <a:xfrm>
                <a:off x="6030074"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622" name="Freeform: Shape 621">
                <a:extLst>
                  <a:ext uri="{FF2B5EF4-FFF2-40B4-BE49-F238E27FC236}">
                    <a16:creationId xmlns:a16="http://schemas.microsoft.com/office/drawing/2014/main" id="{F69925D1-6660-0436-89CB-3F2412835D65}"/>
                  </a:ext>
                </a:extLst>
              </p:cNvPr>
              <p:cNvSpPr/>
              <p:nvPr/>
            </p:nvSpPr>
            <p:spPr>
              <a:xfrm>
                <a:off x="6089224"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23" name="Freeform: Shape 622">
                <a:extLst>
                  <a:ext uri="{FF2B5EF4-FFF2-40B4-BE49-F238E27FC236}">
                    <a16:creationId xmlns:a16="http://schemas.microsoft.com/office/drawing/2014/main" id="{EF90306E-EA4D-7FC2-6CD8-5D576EBD49E3}"/>
                  </a:ext>
                </a:extLst>
              </p:cNvPr>
              <p:cNvSpPr/>
              <p:nvPr/>
            </p:nvSpPr>
            <p:spPr>
              <a:xfrm>
                <a:off x="5734038" y="359977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624" name="Freeform: Shape 623">
                <a:extLst>
                  <a:ext uri="{FF2B5EF4-FFF2-40B4-BE49-F238E27FC236}">
                    <a16:creationId xmlns:a16="http://schemas.microsoft.com/office/drawing/2014/main" id="{008E2B0E-AB6C-A730-644B-1C3D3E0BD705}"/>
                  </a:ext>
                </a:extLst>
              </p:cNvPr>
              <p:cNvSpPr/>
              <p:nvPr/>
            </p:nvSpPr>
            <p:spPr>
              <a:xfrm>
                <a:off x="5793283" y="359977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25" name="Freeform: Shape 624">
                <a:extLst>
                  <a:ext uri="{FF2B5EF4-FFF2-40B4-BE49-F238E27FC236}">
                    <a16:creationId xmlns:a16="http://schemas.microsoft.com/office/drawing/2014/main" id="{A7254A0A-E5A7-2EC9-53AA-1ECB33C2AE10}"/>
                  </a:ext>
                </a:extLst>
              </p:cNvPr>
              <p:cNvSpPr/>
              <p:nvPr/>
            </p:nvSpPr>
            <p:spPr>
              <a:xfrm>
                <a:off x="5852433"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26" name="Freeform: Shape 625">
                <a:extLst>
                  <a:ext uri="{FF2B5EF4-FFF2-40B4-BE49-F238E27FC236}">
                    <a16:creationId xmlns:a16="http://schemas.microsoft.com/office/drawing/2014/main" id="{394F1061-EA4D-4CCF-3601-0B5602E52CC2}"/>
                  </a:ext>
                </a:extLst>
              </p:cNvPr>
              <p:cNvSpPr/>
              <p:nvPr/>
            </p:nvSpPr>
            <p:spPr>
              <a:xfrm>
                <a:off x="591167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27" name="Freeform: Shape 626">
                <a:extLst>
                  <a:ext uri="{FF2B5EF4-FFF2-40B4-BE49-F238E27FC236}">
                    <a16:creationId xmlns:a16="http://schemas.microsoft.com/office/drawing/2014/main" id="{09A64496-5107-FB68-A24E-841A549D5B25}"/>
                  </a:ext>
                </a:extLst>
              </p:cNvPr>
              <p:cNvSpPr/>
              <p:nvPr/>
            </p:nvSpPr>
            <p:spPr>
              <a:xfrm>
                <a:off x="597082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28" name="Freeform: Shape 627">
                <a:extLst>
                  <a:ext uri="{FF2B5EF4-FFF2-40B4-BE49-F238E27FC236}">
                    <a16:creationId xmlns:a16="http://schemas.microsoft.com/office/drawing/2014/main" id="{C0DEFDFD-45F3-8B0B-EE94-B862B28B6FEB}"/>
                  </a:ext>
                </a:extLst>
              </p:cNvPr>
              <p:cNvSpPr/>
              <p:nvPr/>
            </p:nvSpPr>
            <p:spPr>
              <a:xfrm>
                <a:off x="6030073" y="3599770"/>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29" name="Freeform: Shape 628">
                <a:extLst>
                  <a:ext uri="{FF2B5EF4-FFF2-40B4-BE49-F238E27FC236}">
                    <a16:creationId xmlns:a16="http://schemas.microsoft.com/office/drawing/2014/main" id="{DD05512C-8240-9839-D4C4-9440F821393D}"/>
                  </a:ext>
                </a:extLst>
              </p:cNvPr>
              <p:cNvSpPr/>
              <p:nvPr/>
            </p:nvSpPr>
            <p:spPr>
              <a:xfrm>
                <a:off x="6089224"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30" name="Freeform: Shape 629">
                <a:extLst>
                  <a:ext uri="{FF2B5EF4-FFF2-40B4-BE49-F238E27FC236}">
                    <a16:creationId xmlns:a16="http://schemas.microsoft.com/office/drawing/2014/main" id="{8DC79807-7926-A110-C5EC-782976F9B70C}"/>
                  </a:ext>
                </a:extLst>
              </p:cNvPr>
              <p:cNvSpPr/>
              <p:nvPr/>
            </p:nvSpPr>
            <p:spPr>
              <a:xfrm>
                <a:off x="5734037" y="365901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631" name="Freeform: Shape 630">
                <a:extLst>
                  <a:ext uri="{FF2B5EF4-FFF2-40B4-BE49-F238E27FC236}">
                    <a16:creationId xmlns:a16="http://schemas.microsoft.com/office/drawing/2014/main" id="{7B934EB5-20A2-E241-0145-62C0F983CBAD}"/>
                  </a:ext>
                </a:extLst>
              </p:cNvPr>
              <p:cNvSpPr/>
              <p:nvPr/>
            </p:nvSpPr>
            <p:spPr>
              <a:xfrm>
                <a:off x="5793282" y="3659014"/>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32" name="Freeform: Shape 631">
                <a:extLst>
                  <a:ext uri="{FF2B5EF4-FFF2-40B4-BE49-F238E27FC236}">
                    <a16:creationId xmlns:a16="http://schemas.microsoft.com/office/drawing/2014/main" id="{A58F69AA-5643-7808-B029-861E5D410086}"/>
                  </a:ext>
                </a:extLst>
              </p:cNvPr>
              <p:cNvSpPr/>
              <p:nvPr/>
            </p:nvSpPr>
            <p:spPr>
              <a:xfrm>
                <a:off x="5852432"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33" name="Freeform: Shape 632">
                <a:extLst>
                  <a:ext uri="{FF2B5EF4-FFF2-40B4-BE49-F238E27FC236}">
                    <a16:creationId xmlns:a16="http://schemas.microsoft.com/office/drawing/2014/main" id="{4956C21B-815E-C5CE-AD56-C4A8AF346107}"/>
                  </a:ext>
                </a:extLst>
              </p:cNvPr>
              <p:cNvSpPr/>
              <p:nvPr/>
            </p:nvSpPr>
            <p:spPr>
              <a:xfrm>
                <a:off x="591167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34" name="Freeform: Shape 633">
                <a:extLst>
                  <a:ext uri="{FF2B5EF4-FFF2-40B4-BE49-F238E27FC236}">
                    <a16:creationId xmlns:a16="http://schemas.microsoft.com/office/drawing/2014/main" id="{D3087DE3-5650-5C07-87C4-1FF259A5FD58}"/>
                  </a:ext>
                </a:extLst>
              </p:cNvPr>
              <p:cNvSpPr/>
              <p:nvPr/>
            </p:nvSpPr>
            <p:spPr>
              <a:xfrm>
                <a:off x="597082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35" name="Freeform: Shape 634">
                <a:extLst>
                  <a:ext uri="{FF2B5EF4-FFF2-40B4-BE49-F238E27FC236}">
                    <a16:creationId xmlns:a16="http://schemas.microsoft.com/office/drawing/2014/main" id="{31BA327F-718B-4711-829E-FE80AF4EE2D4}"/>
                  </a:ext>
                </a:extLst>
              </p:cNvPr>
              <p:cNvSpPr/>
              <p:nvPr/>
            </p:nvSpPr>
            <p:spPr>
              <a:xfrm>
                <a:off x="6030073" y="3659014"/>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36" name="Freeform: Shape 635">
                <a:extLst>
                  <a:ext uri="{FF2B5EF4-FFF2-40B4-BE49-F238E27FC236}">
                    <a16:creationId xmlns:a16="http://schemas.microsoft.com/office/drawing/2014/main" id="{4A83E936-6CEE-5FC9-80D3-3C92E1C8D8F6}"/>
                  </a:ext>
                </a:extLst>
              </p:cNvPr>
              <p:cNvSpPr/>
              <p:nvPr/>
            </p:nvSpPr>
            <p:spPr>
              <a:xfrm>
                <a:off x="6089224"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37" name="Freeform: Shape 636">
                <a:extLst>
                  <a:ext uri="{FF2B5EF4-FFF2-40B4-BE49-F238E27FC236}">
                    <a16:creationId xmlns:a16="http://schemas.microsoft.com/office/drawing/2014/main" id="{D129F2A0-7EBC-9AED-211E-D3369B31F304}"/>
                  </a:ext>
                </a:extLst>
              </p:cNvPr>
              <p:cNvSpPr/>
              <p:nvPr/>
            </p:nvSpPr>
            <p:spPr>
              <a:xfrm>
                <a:off x="5734039" y="371816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638" name="Freeform: Shape 637">
                <a:extLst>
                  <a:ext uri="{FF2B5EF4-FFF2-40B4-BE49-F238E27FC236}">
                    <a16:creationId xmlns:a16="http://schemas.microsoft.com/office/drawing/2014/main" id="{66A52DC7-6DB8-4FE3-751C-CD95717D413F}"/>
                  </a:ext>
                </a:extLst>
              </p:cNvPr>
              <p:cNvSpPr/>
              <p:nvPr/>
            </p:nvSpPr>
            <p:spPr>
              <a:xfrm>
                <a:off x="5793284" y="371816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39" name="Freeform: Shape 638">
                <a:extLst>
                  <a:ext uri="{FF2B5EF4-FFF2-40B4-BE49-F238E27FC236}">
                    <a16:creationId xmlns:a16="http://schemas.microsoft.com/office/drawing/2014/main" id="{37B6D8D1-BBA1-E1BD-008B-98549B69C18A}"/>
                  </a:ext>
                </a:extLst>
              </p:cNvPr>
              <p:cNvSpPr/>
              <p:nvPr/>
            </p:nvSpPr>
            <p:spPr>
              <a:xfrm>
                <a:off x="5852434"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40" name="Freeform: Shape 639">
                <a:extLst>
                  <a:ext uri="{FF2B5EF4-FFF2-40B4-BE49-F238E27FC236}">
                    <a16:creationId xmlns:a16="http://schemas.microsoft.com/office/drawing/2014/main" id="{FA99CC34-CFE9-1BD7-94F0-9B5F932D7F36}"/>
                  </a:ext>
                </a:extLst>
              </p:cNvPr>
              <p:cNvSpPr/>
              <p:nvPr/>
            </p:nvSpPr>
            <p:spPr>
              <a:xfrm>
                <a:off x="591167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41" name="Freeform: Shape 640">
                <a:extLst>
                  <a:ext uri="{FF2B5EF4-FFF2-40B4-BE49-F238E27FC236}">
                    <a16:creationId xmlns:a16="http://schemas.microsoft.com/office/drawing/2014/main" id="{68EBCEEA-B148-44C7-B9B5-1993337F25CD}"/>
                  </a:ext>
                </a:extLst>
              </p:cNvPr>
              <p:cNvSpPr/>
              <p:nvPr/>
            </p:nvSpPr>
            <p:spPr>
              <a:xfrm>
                <a:off x="597082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42" name="Freeform: Shape 641">
                <a:extLst>
                  <a:ext uri="{FF2B5EF4-FFF2-40B4-BE49-F238E27FC236}">
                    <a16:creationId xmlns:a16="http://schemas.microsoft.com/office/drawing/2014/main" id="{2D2867D8-FD73-7AE9-E0C6-FB71FD41247C}"/>
                  </a:ext>
                </a:extLst>
              </p:cNvPr>
              <p:cNvSpPr/>
              <p:nvPr/>
            </p:nvSpPr>
            <p:spPr>
              <a:xfrm>
                <a:off x="6030074" y="371816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43" name="Freeform: Shape 642">
                <a:extLst>
                  <a:ext uri="{FF2B5EF4-FFF2-40B4-BE49-F238E27FC236}">
                    <a16:creationId xmlns:a16="http://schemas.microsoft.com/office/drawing/2014/main" id="{48DF96F4-DF3B-A5DC-D966-86FE5AD2A5FE}"/>
                  </a:ext>
                </a:extLst>
              </p:cNvPr>
              <p:cNvSpPr/>
              <p:nvPr/>
            </p:nvSpPr>
            <p:spPr>
              <a:xfrm>
                <a:off x="6089225"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44" name="Freeform: Shape 643">
                <a:extLst>
                  <a:ext uri="{FF2B5EF4-FFF2-40B4-BE49-F238E27FC236}">
                    <a16:creationId xmlns:a16="http://schemas.microsoft.com/office/drawing/2014/main" id="{5D14D57B-7AF9-AF31-A20C-09EF775C26B9}"/>
                  </a:ext>
                </a:extLst>
              </p:cNvPr>
              <p:cNvSpPr/>
              <p:nvPr/>
            </p:nvSpPr>
            <p:spPr>
              <a:xfrm>
                <a:off x="5734040" y="377741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645" name="Freeform: Shape 644">
                <a:extLst>
                  <a:ext uri="{FF2B5EF4-FFF2-40B4-BE49-F238E27FC236}">
                    <a16:creationId xmlns:a16="http://schemas.microsoft.com/office/drawing/2014/main" id="{2466B667-8025-6BD0-0404-4C9B567067A4}"/>
                  </a:ext>
                </a:extLst>
              </p:cNvPr>
              <p:cNvSpPr/>
              <p:nvPr/>
            </p:nvSpPr>
            <p:spPr>
              <a:xfrm>
                <a:off x="5793285"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646" name="Freeform: Shape 645">
                <a:extLst>
                  <a:ext uri="{FF2B5EF4-FFF2-40B4-BE49-F238E27FC236}">
                    <a16:creationId xmlns:a16="http://schemas.microsoft.com/office/drawing/2014/main" id="{AB449D94-7CC1-A2EC-5781-636EF1982420}"/>
                  </a:ext>
                </a:extLst>
              </p:cNvPr>
              <p:cNvSpPr/>
              <p:nvPr/>
            </p:nvSpPr>
            <p:spPr>
              <a:xfrm>
                <a:off x="5852436"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647" name="Freeform: Shape 646">
                <a:extLst>
                  <a:ext uri="{FF2B5EF4-FFF2-40B4-BE49-F238E27FC236}">
                    <a16:creationId xmlns:a16="http://schemas.microsoft.com/office/drawing/2014/main" id="{F3081D86-7DED-72B9-830D-D4695333DED5}"/>
                  </a:ext>
                </a:extLst>
              </p:cNvPr>
              <p:cNvSpPr/>
              <p:nvPr/>
            </p:nvSpPr>
            <p:spPr>
              <a:xfrm>
                <a:off x="5911683"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648" name="Freeform: Shape 647">
                <a:extLst>
                  <a:ext uri="{FF2B5EF4-FFF2-40B4-BE49-F238E27FC236}">
                    <a16:creationId xmlns:a16="http://schemas.microsoft.com/office/drawing/2014/main" id="{9839F68A-35AD-894F-35A2-E0AFD54E4824}"/>
                  </a:ext>
                </a:extLst>
              </p:cNvPr>
              <p:cNvSpPr/>
              <p:nvPr/>
            </p:nvSpPr>
            <p:spPr>
              <a:xfrm>
                <a:off x="5970835"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649" name="Freeform: Shape 648">
                <a:extLst>
                  <a:ext uri="{FF2B5EF4-FFF2-40B4-BE49-F238E27FC236}">
                    <a16:creationId xmlns:a16="http://schemas.microsoft.com/office/drawing/2014/main" id="{471847E9-1B57-83F9-061C-574AFF14AD34}"/>
                  </a:ext>
                </a:extLst>
              </p:cNvPr>
              <p:cNvSpPr/>
              <p:nvPr/>
            </p:nvSpPr>
            <p:spPr>
              <a:xfrm>
                <a:off x="6030082"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650" name="Freeform: Shape 649">
                <a:extLst>
                  <a:ext uri="{FF2B5EF4-FFF2-40B4-BE49-F238E27FC236}">
                    <a16:creationId xmlns:a16="http://schemas.microsoft.com/office/drawing/2014/main" id="{F39F1384-0FC1-D31C-9F64-2367B36BB228}"/>
                  </a:ext>
                </a:extLst>
              </p:cNvPr>
              <p:cNvSpPr/>
              <p:nvPr/>
            </p:nvSpPr>
            <p:spPr>
              <a:xfrm>
                <a:off x="6089231"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651" name="Freeform: Shape 650">
                <a:extLst>
                  <a:ext uri="{FF2B5EF4-FFF2-40B4-BE49-F238E27FC236}">
                    <a16:creationId xmlns:a16="http://schemas.microsoft.com/office/drawing/2014/main" id="{80E78C1F-C6D9-6283-33A4-6A9A49A25E01}"/>
                  </a:ext>
                </a:extLst>
              </p:cNvPr>
              <p:cNvSpPr/>
              <p:nvPr/>
            </p:nvSpPr>
            <p:spPr>
              <a:xfrm>
                <a:off x="6148476" y="3481374"/>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652" name="Freeform: Shape 651">
                <a:extLst>
                  <a:ext uri="{FF2B5EF4-FFF2-40B4-BE49-F238E27FC236}">
                    <a16:creationId xmlns:a16="http://schemas.microsoft.com/office/drawing/2014/main" id="{6FC82C31-1308-1D15-8370-51A2EA389580}"/>
                  </a:ext>
                </a:extLst>
              </p:cNvPr>
              <p:cNvSpPr/>
              <p:nvPr/>
            </p:nvSpPr>
            <p:spPr>
              <a:xfrm>
                <a:off x="6207627"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653" name="Freeform: Shape 652">
                <a:extLst>
                  <a:ext uri="{FF2B5EF4-FFF2-40B4-BE49-F238E27FC236}">
                    <a16:creationId xmlns:a16="http://schemas.microsoft.com/office/drawing/2014/main" id="{5046B7B2-9960-5F79-C868-ADDFC85F066F}"/>
                  </a:ext>
                </a:extLst>
              </p:cNvPr>
              <p:cNvSpPr/>
              <p:nvPr/>
            </p:nvSpPr>
            <p:spPr>
              <a:xfrm>
                <a:off x="6266872" y="3481374"/>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endParaRPr lang="en-US" dirty="0"/>
              </a:p>
            </p:txBody>
          </p:sp>
          <p:sp>
            <p:nvSpPr>
              <p:cNvPr id="654" name="Freeform: Shape 653">
                <a:extLst>
                  <a:ext uri="{FF2B5EF4-FFF2-40B4-BE49-F238E27FC236}">
                    <a16:creationId xmlns:a16="http://schemas.microsoft.com/office/drawing/2014/main" id="{3FC1A813-1DB2-32AB-ECA5-B2886E8DDCEE}"/>
                  </a:ext>
                </a:extLst>
              </p:cNvPr>
              <p:cNvSpPr/>
              <p:nvPr/>
            </p:nvSpPr>
            <p:spPr>
              <a:xfrm>
                <a:off x="6326022"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655" name="Freeform: Shape 654">
                <a:extLst>
                  <a:ext uri="{FF2B5EF4-FFF2-40B4-BE49-F238E27FC236}">
                    <a16:creationId xmlns:a16="http://schemas.microsoft.com/office/drawing/2014/main" id="{D7F492B8-5DAD-E6AC-8B1B-0F260839A803}"/>
                  </a:ext>
                </a:extLst>
              </p:cNvPr>
              <p:cNvSpPr/>
              <p:nvPr/>
            </p:nvSpPr>
            <p:spPr>
              <a:xfrm>
                <a:off x="638526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endParaRPr lang="en-US" dirty="0"/>
              </a:p>
            </p:txBody>
          </p:sp>
          <p:sp>
            <p:nvSpPr>
              <p:cNvPr id="656" name="Freeform: Shape 655">
                <a:extLst>
                  <a:ext uri="{FF2B5EF4-FFF2-40B4-BE49-F238E27FC236}">
                    <a16:creationId xmlns:a16="http://schemas.microsoft.com/office/drawing/2014/main" id="{CAFBA4DA-F7F7-20D9-F24A-49F11E6F4CD4}"/>
                  </a:ext>
                </a:extLst>
              </p:cNvPr>
              <p:cNvSpPr/>
              <p:nvPr/>
            </p:nvSpPr>
            <p:spPr>
              <a:xfrm>
                <a:off x="6444417" y="348137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657" name="Freeform: Shape 656">
                <a:extLst>
                  <a:ext uri="{FF2B5EF4-FFF2-40B4-BE49-F238E27FC236}">
                    <a16:creationId xmlns:a16="http://schemas.microsoft.com/office/drawing/2014/main" id="{8541DB6B-EE47-69F2-4357-49C292C281E6}"/>
                  </a:ext>
                </a:extLst>
              </p:cNvPr>
              <p:cNvSpPr/>
              <p:nvPr/>
            </p:nvSpPr>
            <p:spPr>
              <a:xfrm>
                <a:off x="6148476" y="354062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58" name="Freeform: Shape 657">
                <a:extLst>
                  <a:ext uri="{FF2B5EF4-FFF2-40B4-BE49-F238E27FC236}">
                    <a16:creationId xmlns:a16="http://schemas.microsoft.com/office/drawing/2014/main" id="{011B0420-3CD5-7FDD-78F8-F26FFEF03C83}"/>
                  </a:ext>
                </a:extLst>
              </p:cNvPr>
              <p:cNvSpPr/>
              <p:nvPr/>
            </p:nvSpPr>
            <p:spPr>
              <a:xfrm>
                <a:off x="6207627" y="354062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59" name="Freeform: Shape 658">
                <a:extLst>
                  <a:ext uri="{FF2B5EF4-FFF2-40B4-BE49-F238E27FC236}">
                    <a16:creationId xmlns:a16="http://schemas.microsoft.com/office/drawing/2014/main" id="{4DCB7C75-C892-76F8-C636-BC82A98E7727}"/>
                  </a:ext>
                </a:extLst>
              </p:cNvPr>
              <p:cNvSpPr/>
              <p:nvPr/>
            </p:nvSpPr>
            <p:spPr>
              <a:xfrm>
                <a:off x="6266872" y="35406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660" name="Freeform: Shape 659">
                <a:extLst>
                  <a:ext uri="{FF2B5EF4-FFF2-40B4-BE49-F238E27FC236}">
                    <a16:creationId xmlns:a16="http://schemas.microsoft.com/office/drawing/2014/main" id="{FAFA284B-27E5-9DB9-117D-A1D24B5CB011}"/>
                  </a:ext>
                </a:extLst>
              </p:cNvPr>
              <p:cNvSpPr/>
              <p:nvPr/>
            </p:nvSpPr>
            <p:spPr>
              <a:xfrm>
                <a:off x="6326022" y="354062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61" name="Freeform: Shape 660">
                <a:extLst>
                  <a:ext uri="{FF2B5EF4-FFF2-40B4-BE49-F238E27FC236}">
                    <a16:creationId xmlns:a16="http://schemas.microsoft.com/office/drawing/2014/main" id="{BDB4D0D1-3732-0351-5751-8A6EF9CEC9B0}"/>
                  </a:ext>
                </a:extLst>
              </p:cNvPr>
              <p:cNvSpPr/>
              <p:nvPr/>
            </p:nvSpPr>
            <p:spPr>
              <a:xfrm>
                <a:off x="6385268" y="35406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662" name="Freeform: Shape 661">
                <a:extLst>
                  <a:ext uri="{FF2B5EF4-FFF2-40B4-BE49-F238E27FC236}">
                    <a16:creationId xmlns:a16="http://schemas.microsoft.com/office/drawing/2014/main" id="{04CC29D1-E445-6670-0104-D9A6670FF59B}"/>
                  </a:ext>
                </a:extLst>
              </p:cNvPr>
              <p:cNvSpPr/>
              <p:nvPr/>
            </p:nvSpPr>
            <p:spPr>
              <a:xfrm>
                <a:off x="6444417" y="3540631"/>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663" name="Freeform: Shape 662">
                <a:extLst>
                  <a:ext uri="{FF2B5EF4-FFF2-40B4-BE49-F238E27FC236}">
                    <a16:creationId xmlns:a16="http://schemas.microsoft.com/office/drawing/2014/main" id="{D99AAD2B-2F9A-F51A-D3FA-22F93ABFE7C3}"/>
                  </a:ext>
                </a:extLst>
              </p:cNvPr>
              <p:cNvSpPr/>
              <p:nvPr/>
            </p:nvSpPr>
            <p:spPr>
              <a:xfrm>
                <a:off x="6148476" y="35997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64" name="Freeform: Shape 663">
                <a:extLst>
                  <a:ext uri="{FF2B5EF4-FFF2-40B4-BE49-F238E27FC236}">
                    <a16:creationId xmlns:a16="http://schemas.microsoft.com/office/drawing/2014/main" id="{2F4A2389-635B-7548-3D57-EEE07C198540}"/>
                  </a:ext>
                </a:extLst>
              </p:cNvPr>
              <p:cNvSpPr/>
              <p:nvPr/>
            </p:nvSpPr>
            <p:spPr>
              <a:xfrm>
                <a:off x="6207627"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65" name="Freeform: Shape 664">
                <a:extLst>
                  <a:ext uri="{FF2B5EF4-FFF2-40B4-BE49-F238E27FC236}">
                    <a16:creationId xmlns:a16="http://schemas.microsoft.com/office/drawing/2014/main" id="{C7730133-ACFB-3EE1-F7F6-DE0747801F4A}"/>
                  </a:ext>
                </a:extLst>
              </p:cNvPr>
              <p:cNvSpPr/>
              <p:nvPr/>
            </p:nvSpPr>
            <p:spPr>
              <a:xfrm>
                <a:off x="6266872" y="35997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666" name="Freeform: Shape 665">
                <a:extLst>
                  <a:ext uri="{FF2B5EF4-FFF2-40B4-BE49-F238E27FC236}">
                    <a16:creationId xmlns:a16="http://schemas.microsoft.com/office/drawing/2014/main" id="{CBF63E53-5CAF-FC4B-6398-DDF0F161A7DF}"/>
                  </a:ext>
                </a:extLst>
              </p:cNvPr>
              <p:cNvSpPr/>
              <p:nvPr/>
            </p:nvSpPr>
            <p:spPr>
              <a:xfrm>
                <a:off x="6326022"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67" name="Freeform: Shape 666">
                <a:extLst>
                  <a:ext uri="{FF2B5EF4-FFF2-40B4-BE49-F238E27FC236}">
                    <a16:creationId xmlns:a16="http://schemas.microsoft.com/office/drawing/2014/main" id="{8E678ADE-F631-C041-C40E-2ABD6D42AE6C}"/>
                  </a:ext>
                </a:extLst>
              </p:cNvPr>
              <p:cNvSpPr/>
              <p:nvPr/>
            </p:nvSpPr>
            <p:spPr>
              <a:xfrm>
                <a:off x="6385268" y="35997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668" name="Freeform: Shape 667">
                <a:extLst>
                  <a:ext uri="{FF2B5EF4-FFF2-40B4-BE49-F238E27FC236}">
                    <a16:creationId xmlns:a16="http://schemas.microsoft.com/office/drawing/2014/main" id="{DB025EE4-8840-814A-285B-AA0A1B1B36B3}"/>
                  </a:ext>
                </a:extLst>
              </p:cNvPr>
              <p:cNvSpPr/>
              <p:nvPr/>
            </p:nvSpPr>
            <p:spPr>
              <a:xfrm>
                <a:off x="6444417" y="359978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69" name="Freeform: Shape 668">
                <a:extLst>
                  <a:ext uri="{FF2B5EF4-FFF2-40B4-BE49-F238E27FC236}">
                    <a16:creationId xmlns:a16="http://schemas.microsoft.com/office/drawing/2014/main" id="{9758A604-CFBE-FEC8-84D2-5A31CFC4497F}"/>
                  </a:ext>
                </a:extLst>
              </p:cNvPr>
              <p:cNvSpPr/>
              <p:nvPr/>
            </p:nvSpPr>
            <p:spPr>
              <a:xfrm>
                <a:off x="6148476" y="365902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70" name="Freeform: Shape 669">
                <a:extLst>
                  <a:ext uri="{FF2B5EF4-FFF2-40B4-BE49-F238E27FC236}">
                    <a16:creationId xmlns:a16="http://schemas.microsoft.com/office/drawing/2014/main" id="{D2C2CC18-F8A9-D806-C728-666AEBBF2361}"/>
                  </a:ext>
                </a:extLst>
              </p:cNvPr>
              <p:cNvSpPr/>
              <p:nvPr/>
            </p:nvSpPr>
            <p:spPr>
              <a:xfrm>
                <a:off x="620762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71" name="Freeform: Shape 670">
                <a:extLst>
                  <a:ext uri="{FF2B5EF4-FFF2-40B4-BE49-F238E27FC236}">
                    <a16:creationId xmlns:a16="http://schemas.microsoft.com/office/drawing/2014/main" id="{61159F1F-F7BC-348E-8145-E71C92B48095}"/>
                  </a:ext>
                </a:extLst>
              </p:cNvPr>
              <p:cNvSpPr/>
              <p:nvPr/>
            </p:nvSpPr>
            <p:spPr>
              <a:xfrm>
                <a:off x="6266872" y="36590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672" name="Freeform: Shape 671">
                <a:extLst>
                  <a:ext uri="{FF2B5EF4-FFF2-40B4-BE49-F238E27FC236}">
                    <a16:creationId xmlns:a16="http://schemas.microsoft.com/office/drawing/2014/main" id="{936D6DF6-4DB1-7723-124E-83B337A5A7C4}"/>
                  </a:ext>
                </a:extLst>
              </p:cNvPr>
              <p:cNvSpPr/>
              <p:nvPr/>
            </p:nvSpPr>
            <p:spPr>
              <a:xfrm>
                <a:off x="6326022"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73" name="Freeform: Shape 672">
                <a:extLst>
                  <a:ext uri="{FF2B5EF4-FFF2-40B4-BE49-F238E27FC236}">
                    <a16:creationId xmlns:a16="http://schemas.microsoft.com/office/drawing/2014/main" id="{6A2008D5-0435-CE89-EB12-51FEC2F3AD4D}"/>
                  </a:ext>
                </a:extLst>
              </p:cNvPr>
              <p:cNvSpPr/>
              <p:nvPr/>
            </p:nvSpPr>
            <p:spPr>
              <a:xfrm>
                <a:off x="6385268"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674" name="Freeform: Shape 673">
                <a:extLst>
                  <a:ext uri="{FF2B5EF4-FFF2-40B4-BE49-F238E27FC236}">
                    <a16:creationId xmlns:a16="http://schemas.microsoft.com/office/drawing/2014/main" id="{81CC542B-8F86-8067-A2B6-22ED2011570D}"/>
                  </a:ext>
                </a:extLst>
              </p:cNvPr>
              <p:cNvSpPr/>
              <p:nvPr/>
            </p:nvSpPr>
            <p:spPr>
              <a:xfrm>
                <a:off x="644441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75" name="Freeform: Shape 674">
                <a:extLst>
                  <a:ext uri="{FF2B5EF4-FFF2-40B4-BE49-F238E27FC236}">
                    <a16:creationId xmlns:a16="http://schemas.microsoft.com/office/drawing/2014/main" id="{9CF35C01-BA44-01EF-E695-2685F1368889}"/>
                  </a:ext>
                </a:extLst>
              </p:cNvPr>
              <p:cNvSpPr/>
              <p:nvPr/>
            </p:nvSpPr>
            <p:spPr>
              <a:xfrm>
                <a:off x="6148476" y="371817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76" name="Freeform: Shape 675">
                <a:extLst>
                  <a:ext uri="{FF2B5EF4-FFF2-40B4-BE49-F238E27FC236}">
                    <a16:creationId xmlns:a16="http://schemas.microsoft.com/office/drawing/2014/main" id="{09787167-6DDF-9B12-80B7-65C9E0A1F458}"/>
                  </a:ext>
                </a:extLst>
              </p:cNvPr>
              <p:cNvSpPr/>
              <p:nvPr/>
            </p:nvSpPr>
            <p:spPr>
              <a:xfrm>
                <a:off x="6207627"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77" name="Freeform: Shape 676">
                <a:extLst>
                  <a:ext uri="{FF2B5EF4-FFF2-40B4-BE49-F238E27FC236}">
                    <a16:creationId xmlns:a16="http://schemas.microsoft.com/office/drawing/2014/main" id="{3161CB23-F88B-A52C-8C56-EDAA3E571D91}"/>
                  </a:ext>
                </a:extLst>
              </p:cNvPr>
              <p:cNvSpPr/>
              <p:nvPr/>
            </p:nvSpPr>
            <p:spPr>
              <a:xfrm>
                <a:off x="6266872" y="371817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678" name="Freeform: Shape 677">
                <a:extLst>
                  <a:ext uri="{FF2B5EF4-FFF2-40B4-BE49-F238E27FC236}">
                    <a16:creationId xmlns:a16="http://schemas.microsoft.com/office/drawing/2014/main" id="{FF7870C0-BE69-A0FD-A321-2CEB938E7B83}"/>
                  </a:ext>
                </a:extLst>
              </p:cNvPr>
              <p:cNvSpPr/>
              <p:nvPr/>
            </p:nvSpPr>
            <p:spPr>
              <a:xfrm>
                <a:off x="6326022"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79" name="Freeform: Shape 678">
                <a:extLst>
                  <a:ext uri="{FF2B5EF4-FFF2-40B4-BE49-F238E27FC236}">
                    <a16:creationId xmlns:a16="http://schemas.microsoft.com/office/drawing/2014/main" id="{FF0E27D6-8979-0025-E018-2B3CEAB7C37F}"/>
                  </a:ext>
                </a:extLst>
              </p:cNvPr>
              <p:cNvSpPr/>
              <p:nvPr/>
            </p:nvSpPr>
            <p:spPr>
              <a:xfrm>
                <a:off x="6385268" y="371817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680" name="Freeform: Shape 679">
                <a:extLst>
                  <a:ext uri="{FF2B5EF4-FFF2-40B4-BE49-F238E27FC236}">
                    <a16:creationId xmlns:a16="http://schemas.microsoft.com/office/drawing/2014/main" id="{797ABD89-0360-4F8A-1854-DFB94A7CBA9B}"/>
                  </a:ext>
                </a:extLst>
              </p:cNvPr>
              <p:cNvSpPr/>
              <p:nvPr/>
            </p:nvSpPr>
            <p:spPr>
              <a:xfrm>
                <a:off x="6444417" y="371817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81" name="Freeform: Shape 680">
                <a:extLst>
                  <a:ext uri="{FF2B5EF4-FFF2-40B4-BE49-F238E27FC236}">
                    <a16:creationId xmlns:a16="http://schemas.microsoft.com/office/drawing/2014/main" id="{C98993D1-BC3E-D89A-1070-1D6BFDF3D59B}"/>
                  </a:ext>
                </a:extLst>
              </p:cNvPr>
              <p:cNvSpPr/>
              <p:nvPr/>
            </p:nvSpPr>
            <p:spPr>
              <a:xfrm>
                <a:off x="6148472" y="377741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682" name="Freeform: Shape 681">
                <a:extLst>
                  <a:ext uri="{FF2B5EF4-FFF2-40B4-BE49-F238E27FC236}">
                    <a16:creationId xmlns:a16="http://schemas.microsoft.com/office/drawing/2014/main" id="{E4F47497-53EA-615F-D012-3B4B2A7EAD5C}"/>
                  </a:ext>
                </a:extLst>
              </p:cNvPr>
              <p:cNvSpPr/>
              <p:nvPr/>
            </p:nvSpPr>
            <p:spPr>
              <a:xfrm>
                <a:off x="6207622" y="377741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683" name="Freeform: Shape 682">
                <a:extLst>
                  <a:ext uri="{FF2B5EF4-FFF2-40B4-BE49-F238E27FC236}">
                    <a16:creationId xmlns:a16="http://schemas.microsoft.com/office/drawing/2014/main" id="{634C6956-ADF7-CA01-23A5-A4993DC08DDA}"/>
                  </a:ext>
                </a:extLst>
              </p:cNvPr>
              <p:cNvSpPr/>
              <p:nvPr/>
            </p:nvSpPr>
            <p:spPr>
              <a:xfrm>
                <a:off x="6266868" y="3777419"/>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684" name="Freeform: Shape 683">
                <a:extLst>
                  <a:ext uri="{FF2B5EF4-FFF2-40B4-BE49-F238E27FC236}">
                    <a16:creationId xmlns:a16="http://schemas.microsoft.com/office/drawing/2014/main" id="{B43A29A0-177B-1650-73D2-08D657493152}"/>
                  </a:ext>
                </a:extLst>
              </p:cNvPr>
              <p:cNvSpPr/>
              <p:nvPr/>
            </p:nvSpPr>
            <p:spPr>
              <a:xfrm>
                <a:off x="6326024" y="3777383"/>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685" name="Freeform: Shape 684">
                <a:extLst>
                  <a:ext uri="{FF2B5EF4-FFF2-40B4-BE49-F238E27FC236}">
                    <a16:creationId xmlns:a16="http://schemas.microsoft.com/office/drawing/2014/main" id="{FCED3A49-3606-7860-1237-95F4BCE7A34C}"/>
                  </a:ext>
                </a:extLst>
              </p:cNvPr>
              <p:cNvSpPr/>
              <p:nvPr/>
            </p:nvSpPr>
            <p:spPr>
              <a:xfrm>
                <a:off x="6385287" y="37774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686" name="Freeform: Shape 685">
                <a:extLst>
                  <a:ext uri="{FF2B5EF4-FFF2-40B4-BE49-F238E27FC236}">
                    <a16:creationId xmlns:a16="http://schemas.microsoft.com/office/drawing/2014/main" id="{1E97EE77-34E8-9211-8C92-309B85E87513}"/>
                  </a:ext>
                </a:extLst>
              </p:cNvPr>
              <p:cNvSpPr/>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grpSp>
        <p:grpSp>
          <p:nvGrpSpPr>
            <p:cNvPr id="348" name="Graphic 4">
              <a:extLst>
                <a:ext uri="{FF2B5EF4-FFF2-40B4-BE49-F238E27FC236}">
                  <a16:creationId xmlns:a16="http://schemas.microsoft.com/office/drawing/2014/main" id="{784E034D-C284-6601-8CFE-2134FD104F2C}"/>
                </a:ext>
              </a:extLst>
            </p:cNvPr>
            <p:cNvGrpSpPr/>
            <p:nvPr/>
          </p:nvGrpSpPr>
          <p:grpSpPr>
            <a:xfrm>
              <a:off x="10154386" y="4452483"/>
              <a:ext cx="1443404" cy="1443418"/>
              <a:chOff x="5734037" y="3067039"/>
              <a:chExt cx="724483" cy="724489"/>
            </a:xfrm>
            <a:grpFill/>
          </p:grpSpPr>
          <p:sp>
            <p:nvSpPr>
              <p:cNvPr id="349" name="Freeform: Shape 348">
                <a:extLst>
                  <a:ext uri="{FF2B5EF4-FFF2-40B4-BE49-F238E27FC236}">
                    <a16:creationId xmlns:a16="http://schemas.microsoft.com/office/drawing/2014/main" id="{179F745F-186A-59B8-71DE-3B5D9817D12A}"/>
                  </a:ext>
                </a:extLst>
              </p:cNvPr>
              <p:cNvSpPr/>
              <p:nvPr/>
            </p:nvSpPr>
            <p:spPr>
              <a:xfrm>
                <a:off x="5734038" y="3067039"/>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350" name="Freeform: Shape 349">
                <a:extLst>
                  <a:ext uri="{FF2B5EF4-FFF2-40B4-BE49-F238E27FC236}">
                    <a16:creationId xmlns:a16="http://schemas.microsoft.com/office/drawing/2014/main" id="{829EB3CA-62ED-FAB2-5F9E-51E9591D62DE}"/>
                  </a:ext>
                </a:extLst>
              </p:cNvPr>
              <p:cNvSpPr/>
              <p:nvPr/>
            </p:nvSpPr>
            <p:spPr>
              <a:xfrm>
                <a:off x="5793283"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351" name="Freeform: Shape 350">
                <a:extLst>
                  <a:ext uri="{FF2B5EF4-FFF2-40B4-BE49-F238E27FC236}">
                    <a16:creationId xmlns:a16="http://schemas.microsoft.com/office/drawing/2014/main" id="{B5C365AA-0D42-43AC-0D2E-DE126EA0B1A7}"/>
                  </a:ext>
                </a:extLst>
              </p:cNvPr>
              <p:cNvSpPr/>
              <p:nvPr/>
            </p:nvSpPr>
            <p:spPr>
              <a:xfrm>
                <a:off x="5852433"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352" name="Freeform: Shape 351">
                <a:extLst>
                  <a:ext uri="{FF2B5EF4-FFF2-40B4-BE49-F238E27FC236}">
                    <a16:creationId xmlns:a16="http://schemas.microsoft.com/office/drawing/2014/main" id="{186EE231-E3A5-20E5-6D4F-15CF2D170F24}"/>
                  </a:ext>
                </a:extLst>
              </p:cNvPr>
              <p:cNvSpPr/>
              <p:nvPr/>
            </p:nvSpPr>
            <p:spPr>
              <a:xfrm>
                <a:off x="591167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353" name="Freeform: Shape 352">
                <a:extLst>
                  <a:ext uri="{FF2B5EF4-FFF2-40B4-BE49-F238E27FC236}">
                    <a16:creationId xmlns:a16="http://schemas.microsoft.com/office/drawing/2014/main" id="{432CEDBB-B802-F77A-2C68-4B4979B77330}"/>
                  </a:ext>
                </a:extLst>
              </p:cNvPr>
              <p:cNvSpPr/>
              <p:nvPr/>
            </p:nvSpPr>
            <p:spPr>
              <a:xfrm>
                <a:off x="597082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354" name="Freeform: Shape 353">
                <a:extLst>
                  <a:ext uri="{FF2B5EF4-FFF2-40B4-BE49-F238E27FC236}">
                    <a16:creationId xmlns:a16="http://schemas.microsoft.com/office/drawing/2014/main" id="{0991EC34-5427-214D-1BA4-28AAB417741F}"/>
                  </a:ext>
                </a:extLst>
              </p:cNvPr>
              <p:cNvSpPr/>
              <p:nvPr/>
            </p:nvSpPr>
            <p:spPr>
              <a:xfrm>
                <a:off x="6030074"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355" name="Freeform: Shape 354">
                <a:extLst>
                  <a:ext uri="{FF2B5EF4-FFF2-40B4-BE49-F238E27FC236}">
                    <a16:creationId xmlns:a16="http://schemas.microsoft.com/office/drawing/2014/main" id="{497EAF35-ED50-E6E7-5CCD-06DA4E8E7161}"/>
                  </a:ext>
                </a:extLst>
              </p:cNvPr>
              <p:cNvSpPr/>
              <p:nvPr/>
            </p:nvSpPr>
            <p:spPr>
              <a:xfrm>
                <a:off x="608922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356" name="Freeform: Shape 355">
                <a:extLst>
                  <a:ext uri="{FF2B5EF4-FFF2-40B4-BE49-F238E27FC236}">
                    <a16:creationId xmlns:a16="http://schemas.microsoft.com/office/drawing/2014/main" id="{07400CA4-8B52-CA6E-DDC2-0C2DD6F4D17D}"/>
                  </a:ext>
                </a:extLst>
              </p:cNvPr>
              <p:cNvSpPr/>
              <p:nvPr/>
            </p:nvSpPr>
            <p:spPr>
              <a:xfrm>
                <a:off x="5734038" y="312628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357" name="Freeform: Shape 356">
                <a:extLst>
                  <a:ext uri="{FF2B5EF4-FFF2-40B4-BE49-F238E27FC236}">
                    <a16:creationId xmlns:a16="http://schemas.microsoft.com/office/drawing/2014/main" id="{328E1AE6-F633-BF25-343C-B8A288C068D6}"/>
                  </a:ext>
                </a:extLst>
              </p:cNvPr>
              <p:cNvSpPr/>
              <p:nvPr/>
            </p:nvSpPr>
            <p:spPr>
              <a:xfrm>
                <a:off x="5793283" y="312628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58" name="Freeform: Shape 357">
                <a:extLst>
                  <a:ext uri="{FF2B5EF4-FFF2-40B4-BE49-F238E27FC236}">
                    <a16:creationId xmlns:a16="http://schemas.microsoft.com/office/drawing/2014/main" id="{82F672CE-54E6-EFBE-CA49-F749568347A1}"/>
                  </a:ext>
                </a:extLst>
              </p:cNvPr>
              <p:cNvSpPr/>
              <p:nvPr/>
            </p:nvSpPr>
            <p:spPr>
              <a:xfrm>
                <a:off x="5852433"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59" name="Freeform: Shape 358">
                <a:extLst>
                  <a:ext uri="{FF2B5EF4-FFF2-40B4-BE49-F238E27FC236}">
                    <a16:creationId xmlns:a16="http://schemas.microsoft.com/office/drawing/2014/main" id="{778562BB-AE34-C5D8-72F5-E3FF8E13BF4F}"/>
                  </a:ext>
                </a:extLst>
              </p:cNvPr>
              <p:cNvSpPr/>
              <p:nvPr/>
            </p:nvSpPr>
            <p:spPr>
              <a:xfrm>
                <a:off x="591167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60" name="Freeform: Shape 359">
                <a:extLst>
                  <a:ext uri="{FF2B5EF4-FFF2-40B4-BE49-F238E27FC236}">
                    <a16:creationId xmlns:a16="http://schemas.microsoft.com/office/drawing/2014/main" id="{42DAFE68-C846-D512-8D19-EA80F170A45C}"/>
                  </a:ext>
                </a:extLst>
              </p:cNvPr>
              <p:cNvSpPr/>
              <p:nvPr/>
            </p:nvSpPr>
            <p:spPr>
              <a:xfrm>
                <a:off x="597082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61" name="Freeform: Shape 360">
                <a:extLst>
                  <a:ext uri="{FF2B5EF4-FFF2-40B4-BE49-F238E27FC236}">
                    <a16:creationId xmlns:a16="http://schemas.microsoft.com/office/drawing/2014/main" id="{318E54C5-24BD-1881-A50A-1F0409B1AED4}"/>
                  </a:ext>
                </a:extLst>
              </p:cNvPr>
              <p:cNvSpPr/>
              <p:nvPr/>
            </p:nvSpPr>
            <p:spPr>
              <a:xfrm>
                <a:off x="6030073" y="312628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362" name="Freeform: Shape 361">
                <a:extLst>
                  <a:ext uri="{FF2B5EF4-FFF2-40B4-BE49-F238E27FC236}">
                    <a16:creationId xmlns:a16="http://schemas.microsoft.com/office/drawing/2014/main" id="{BEB22406-1366-2C41-347F-0FD8EB5AB3CB}"/>
                  </a:ext>
                </a:extLst>
              </p:cNvPr>
              <p:cNvSpPr/>
              <p:nvPr/>
            </p:nvSpPr>
            <p:spPr>
              <a:xfrm>
                <a:off x="6089224"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63" name="Freeform: Shape 362">
                <a:extLst>
                  <a:ext uri="{FF2B5EF4-FFF2-40B4-BE49-F238E27FC236}">
                    <a16:creationId xmlns:a16="http://schemas.microsoft.com/office/drawing/2014/main" id="{37FADB38-1F76-B8D7-0C2E-98E0418121E9}"/>
                  </a:ext>
                </a:extLst>
              </p:cNvPr>
              <p:cNvSpPr/>
              <p:nvPr/>
            </p:nvSpPr>
            <p:spPr>
              <a:xfrm>
                <a:off x="5734038" y="318543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364" name="Freeform: Shape 363">
                <a:extLst>
                  <a:ext uri="{FF2B5EF4-FFF2-40B4-BE49-F238E27FC236}">
                    <a16:creationId xmlns:a16="http://schemas.microsoft.com/office/drawing/2014/main" id="{32F14BFA-19B2-54AA-A34D-12F0009944B0}"/>
                  </a:ext>
                </a:extLst>
              </p:cNvPr>
              <p:cNvSpPr/>
              <p:nvPr/>
            </p:nvSpPr>
            <p:spPr>
              <a:xfrm>
                <a:off x="5793283"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365" name="Freeform: Shape 364">
                <a:extLst>
                  <a:ext uri="{FF2B5EF4-FFF2-40B4-BE49-F238E27FC236}">
                    <a16:creationId xmlns:a16="http://schemas.microsoft.com/office/drawing/2014/main" id="{E2D87FBC-BC0F-244E-A4FB-C53C1297014D}"/>
                  </a:ext>
                </a:extLst>
              </p:cNvPr>
              <p:cNvSpPr/>
              <p:nvPr/>
            </p:nvSpPr>
            <p:spPr>
              <a:xfrm>
                <a:off x="5852433"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66" name="Freeform: Shape 365">
                <a:extLst>
                  <a:ext uri="{FF2B5EF4-FFF2-40B4-BE49-F238E27FC236}">
                    <a16:creationId xmlns:a16="http://schemas.microsoft.com/office/drawing/2014/main" id="{4D920607-D915-84F1-8AF2-225686C91394}"/>
                  </a:ext>
                </a:extLst>
              </p:cNvPr>
              <p:cNvSpPr/>
              <p:nvPr/>
            </p:nvSpPr>
            <p:spPr>
              <a:xfrm>
                <a:off x="591167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67" name="Freeform: Shape 366">
                <a:extLst>
                  <a:ext uri="{FF2B5EF4-FFF2-40B4-BE49-F238E27FC236}">
                    <a16:creationId xmlns:a16="http://schemas.microsoft.com/office/drawing/2014/main" id="{279D8FDE-C41C-DF28-1959-6EF2DDAADEAF}"/>
                  </a:ext>
                </a:extLst>
              </p:cNvPr>
              <p:cNvSpPr/>
              <p:nvPr/>
            </p:nvSpPr>
            <p:spPr>
              <a:xfrm>
                <a:off x="597082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68" name="Freeform: Shape 367">
                <a:extLst>
                  <a:ext uri="{FF2B5EF4-FFF2-40B4-BE49-F238E27FC236}">
                    <a16:creationId xmlns:a16="http://schemas.microsoft.com/office/drawing/2014/main" id="{956419D8-250F-1753-EDF5-D9478B1522E9}"/>
                  </a:ext>
                </a:extLst>
              </p:cNvPr>
              <p:cNvSpPr/>
              <p:nvPr/>
            </p:nvSpPr>
            <p:spPr>
              <a:xfrm>
                <a:off x="6030074"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369" name="Freeform: Shape 368">
                <a:extLst>
                  <a:ext uri="{FF2B5EF4-FFF2-40B4-BE49-F238E27FC236}">
                    <a16:creationId xmlns:a16="http://schemas.microsoft.com/office/drawing/2014/main" id="{519C655B-75F6-3237-ED05-BAF4DF26AB36}"/>
                  </a:ext>
                </a:extLst>
              </p:cNvPr>
              <p:cNvSpPr/>
              <p:nvPr/>
            </p:nvSpPr>
            <p:spPr>
              <a:xfrm>
                <a:off x="6089224"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70" name="Freeform: Shape 369">
                <a:extLst>
                  <a:ext uri="{FF2B5EF4-FFF2-40B4-BE49-F238E27FC236}">
                    <a16:creationId xmlns:a16="http://schemas.microsoft.com/office/drawing/2014/main" id="{C7281D61-A6D8-B30F-743A-D00126EBF383}"/>
                  </a:ext>
                </a:extLst>
              </p:cNvPr>
              <p:cNvSpPr/>
              <p:nvPr/>
            </p:nvSpPr>
            <p:spPr>
              <a:xfrm>
                <a:off x="5734038" y="324467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371" name="Freeform: Shape 370">
                <a:extLst>
                  <a:ext uri="{FF2B5EF4-FFF2-40B4-BE49-F238E27FC236}">
                    <a16:creationId xmlns:a16="http://schemas.microsoft.com/office/drawing/2014/main" id="{CA5ECFAB-C62B-4D41-07FB-74B1D9029AFB}"/>
                  </a:ext>
                </a:extLst>
              </p:cNvPr>
              <p:cNvSpPr/>
              <p:nvPr/>
            </p:nvSpPr>
            <p:spPr>
              <a:xfrm>
                <a:off x="5793283" y="3244677"/>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72" name="Freeform: Shape 371">
                <a:extLst>
                  <a:ext uri="{FF2B5EF4-FFF2-40B4-BE49-F238E27FC236}">
                    <a16:creationId xmlns:a16="http://schemas.microsoft.com/office/drawing/2014/main" id="{7CCBD0DB-1E5E-FBEC-5076-116F3EC65D52}"/>
                  </a:ext>
                </a:extLst>
              </p:cNvPr>
              <p:cNvSpPr/>
              <p:nvPr/>
            </p:nvSpPr>
            <p:spPr>
              <a:xfrm>
                <a:off x="5852433"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73" name="Freeform: Shape 372">
                <a:extLst>
                  <a:ext uri="{FF2B5EF4-FFF2-40B4-BE49-F238E27FC236}">
                    <a16:creationId xmlns:a16="http://schemas.microsoft.com/office/drawing/2014/main" id="{F9255D07-FFD8-ABD5-40D5-7B0D55BA0354}"/>
                  </a:ext>
                </a:extLst>
              </p:cNvPr>
              <p:cNvSpPr/>
              <p:nvPr/>
            </p:nvSpPr>
            <p:spPr>
              <a:xfrm>
                <a:off x="591167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74" name="Freeform: Shape 373">
                <a:extLst>
                  <a:ext uri="{FF2B5EF4-FFF2-40B4-BE49-F238E27FC236}">
                    <a16:creationId xmlns:a16="http://schemas.microsoft.com/office/drawing/2014/main" id="{0D12C91B-CC4B-2322-5F83-79F091AEAB79}"/>
                  </a:ext>
                </a:extLst>
              </p:cNvPr>
              <p:cNvSpPr/>
              <p:nvPr/>
            </p:nvSpPr>
            <p:spPr>
              <a:xfrm>
                <a:off x="597082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75" name="Freeform: Shape 374">
                <a:extLst>
                  <a:ext uri="{FF2B5EF4-FFF2-40B4-BE49-F238E27FC236}">
                    <a16:creationId xmlns:a16="http://schemas.microsoft.com/office/drawing/2014/main" id="{0B9267DD-48DD-A192-AE50-81E6C844A248}"/>
                  </a:ext>
                </a:extLst>
              </p:cNvPr>
              <p:cNvSpPr/>
              <p:nvPr/>
            </p:nvSpPr>
            <p:spPr>
              <a:xfrm>
                <a:off x="6030073" y="324467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76" name="Freeform: Shape 375">
                <a:extLst>
                  <a:ext uri="{FF2B5EF4-FFF2-40B4-BE49-F238E27FC236}">
                    <a16:creationId xmlns:a16="http://schemas.microsoft.com/office/drawing/2014/main" id="{F5284D93-4B44-18E6-D5E7-C84CC4DC4AD6}"/>
                  </a:ext>
                </a:extLst>
              </p:cNvPr>
              <p:cNvSpPr/>
              <p:nvPr/>
            </p:nvSpPr>
            <p:spPr>
              <a:xfrm>
                <a:off x="6089224"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77" name="Freeform: Shape 376">
                <a:extLst>
                  <a:ext uri="{FF2B5EF4-FFF2-40B4-BE49-F238E27FC236}">
                    <a16:creationId xmlns:a16="http://schemas.microsoft.com/office/drawing/2014/main" id="{C2F5D566-F586-C94B-ACF1-7663CFF5F3CC}"/>
                  </a:ext>
                </a:extLst>
              </p:cNvPr>
              <p:cNvSpPr/>
              <p:nvPr/>
            </p:nvSpPr>
            <p:spPr>
              <a:xfrm>
                <a:off x="5734038" y="330382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378" name="Freeform: Shape 377">
                <a:extLst>
                  <a:ext uri="{FF2B5EF4-FFF2-40B4-BE49-F238E27FC236}">
                    <a16:creationId xmlns:a16="http://schemas.microsoft.com/office/drawing/2014/main" id="{52A9B52A-7E67-46F3-D45B-DBC34A1B690A}"/>
                  </a:ext>
                </a:extLst>
              </p:cNvPr>
              <p:cNvSpPr/>
              <p:nvPr/>
            </p:nvSpPr>
            <p:spPr>
              <a:xfrm>
                <a:off x="5793283"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79" name="Freeform: Shape 378">
                <a:extLst>
                  <a:ext uri="{FF2B5EF4-FFF2-40B4-BE49-F238E27FC236}">
                    <a16:creationId xmlns:a16="http://schemas.microsoft.com/office/drawing/2014/main" id="{6370F10C-1279-8DD6-46CE-FEF3EB6A55FC}"/>
                  </a:ext>
                </a:extLst>
              </p:cNvPr>
              <p:cNvSpPr/>
              <p:nvPr/>
            </p:nvSpPr>
            <p:spPr>
              <a:xfrm>
                <a:off x="5852433"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80" name="Freeform: Shape 379">
                <a:extLst>
                  <a:ext uri="{FF2B5EF4-FFF2-40B4-BE49-F238E27FC236}">
                    <a16:creationId xmlns:a16="http://schemas.microsoft.com/office/drawing/2014/main" id="{6F9A55F6-0700-318E-26CD-98A670CCA94A}"/>
                  </a:ext>
                </a:extLst>
              </p:cNvPr>
              <p:cNvSpPr/>
              <p:nvPr/>
            </p:nvSpPr>
            <p:spPr>
              <a:xfrm>
                <a:off x="591167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81" name="Freeform: Shape 380">
                <a:extLst>
                  <a:ext uri="{FF2B5EF4-FFF2-40B4-BE49-F238E27FC236}">
                    <a16:creationId xmlns:a16="http://schemas.microsoft.com/office/drawing/2014/main" id="{4556F4AB-D73E-C90D-CE80-3C5CBE7CBE2E}"/>
                  </a:ext>
                </a:extLst>
              </p:cNvPr>
              <p:cNvSpPr/>
              <p:nvPr/>
            </p:nvSpPr>
            <p:spPr>
              <a:xfrm>
                <a:off x="597082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82" name="Freeform: Shape 381">
                <a:extLst>
                  <a:ext uri="{FF2B5EF4-FFF2-40B4-BE49-F238E27FC236}">
                    <a16:creationId xmlns:a16="http://schemas.microsoft.com/office/drawing/2014/main" id="{3D165D78-721D-1247-922A-6CF96F0BF2C8}"/>
                  </a:ext>
                </a:extLst>
              </p:cNvPr>
              <p:cNvSpPr/>
              <p:nvPr/>
            </p:nvSpPr>
            <p:spPr>
              <a:xfrm>
                <a:off x="6030073" y="330382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83" name="Freeform: Shape 382">
                <a:extLst>
                  <a:ext uri="{FF2B5EF4-FFF2-40B4-BE49-F238E27FC236}">
                    <a16:creationId xmlns:a16="http://schemas.microsoft.com/office/drawing/2014/main" id="{86EE9C45-85E5-C8B8-D4D3-B94347EC7EB9}"/>
                  </a:ext>
                </a:extLst>
              </p:cNvPr>
              <p:cNvSpPr/>
              <p:nvPr/>
            </p:nvSpPr>
            <p:spPr>
              <a:xfrm>
                <a:off x="608922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84" name="Freeform: Shape 383">
                <a:extLst>
                  <a:ext uri="{FF2B5EF4-FFF2-40B4-BE49-F238E27FC236}">
                    <a16:creationId xmlns:a16="http://schemas.microsoft.com/office/drawing/2014/main" id="{4832ADF7-AB80-41FE-C22D-7EBCCF330D14}"/>
                  </a:ext>
                </a:extLst>
              </p:cNvPr>
              <p:cNvSpPr/>
              <p:nvPr/>
            </p:nvSpPr>
            <p:spPr>
              <a:xfrm>
                <a:off x="5734038" y="3363074"/>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385" name="Freeform: Shape 384">
                <a:extLst>
                  <a:ext uri="{FF2B5EF4-FFF2-40B4-BE49-F238E27FC236}">
                    <a16:creationId xmlns:a16="http://schemas.microsoft.com/office/drawing/2014/main" id="{F3DCC50B-F19C-4154-2F92-7971109C427F}"/>
                  </a:ext>
                </a:extLst>
              </p:cNvPr>
              <p:cNvSpPr/>
              <p:nvPr/>
            </p:nvSpPr>
            <p:spPr>
              <a:xfrm>
                <a:off x="5793283"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86" name="Freeform: Shape 385">
                <a:extLst>
                  <a:ext uri="{FF2B5EF4-FFF2-40B4-BE49-F238E27FC236}">
                    <a16:creationId xmlns:a16="http://schemas.microsoft.com/office/drawing/2014/main" id="{A45A6A50-7CC2-34E8-3A7A-A8E303144FE1}"/>
                  </a:ext>
                </a:extLst>
              </p:cNvPr>
              <p:cNvSpPr/>
              <p:nvPr/>
            </p:nvSpPr>
            <p:spPr>
              <a:xfrm>
                <a:off x="5852433"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87" name="Freeform: Shape 386">
                <a:extLst>
                  <a:ext uri="{FF2B5EF4-FFF2-40B4-BE49-F238E27FC236}">
                    <a16:creationId xmlns:a16="http://schemas.microsoft.com/office/drawing/2014/main" id="{6D59F2C0-BBE4-F661-5259-1F9C5832BDCC}"/>
                  </a:ext>
                </a:extLst>
              </p:cNvPr>
              <p:cNvSpPr/>
              <p:nvPr/>
            </p:nvSpPr>
            <p:spPr>
              <a:xfrm>
                <a:off x="591167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88" name="Freeform: Shape 387">
                <a:extLst>
                  <a:ext uri="{FF2B5EF4-FFF2-40B4-BE49-F238E27FC236}">
                    <a16:creationId xmlns:a16="http://schemas.microsoft.com/office/drawing/2014/main" id="{E5BA9E2F-1613-5D6B-BE91-A9822BC0BF22}"/>
                  </a:ext>
                </a:extLst>
              </p:cNvPr>
              <p:cNvSpPr/>
              <p:nvPr/>
            </p:nvSpPr>
            <p:spPr>
              <a:xfrm>
                <a:off x="597082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89" name="Freeform: Shape 388">
                <a:extLst>
                  <a:ext uri="{FF2B5EF4-FFF2-40B4-BE49-F238E27FC236}">
                    <a16:creationId xmlns:a16="http://schemas.microsoft.com/office/drawing/2014/main" id="{D9043A77-947D-C441-BD6D-E4BD2EF3D71A}"/>
                  </a:ext>
                </a:extLst>
              </p:cNvPr>
              <p:cNvSpPr/>
              <p:nvPr/>
            </p:nvSpPr>
            <p:spPr>
              <a:xfrm>
                <a:off x="6030073" y="3363074"/>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90" name="Freeform: Shape 389">
                <a:extLst>
                  <a:ext uri="{FF2B5EF4-FFF2-40B4-BE49-F238E27FC236}">
                    <a16:creationId xmlns:a16="http://schemas.microsoft.com/office/drawing/2014/main" id="{30F6A297-77F5-AB1D-DED4-3614D35C22B4}"/>
                  </a:ext>
                </a:extLst>
              </p:cNvPr>
              <p:cNvSpPr/>
              <p:nvPr/>
            </p:nvSpPr>
            <p:spPr>
              <a:xfrm>
                <a:off x="608922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91" name="Freeform: Shape 390">
                <a:extLst>
                  <a:ext uri="{FF2B5EF4-FFF2-40B4-BE49-F238E27FC236}">
                    <a16:creationId xmlns:a16="http://schemas.microsoft.com/office/drawing/2014/main" id="{B434A1D0-CA0B-0EBA-491A-05A1EBBB4DA3}"/>
                  </a:ext>
                </a:extLst>
              </p:cNvPr>
              <p:cNvSpPr/>
              <p:nvPr/>
            </p:nvSpPr>
            <p:spPr>
              <a:xfrm>
                <a:off x="5734038" y="34222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392" name="Freeform: Shape 391">
                <a:extLst>
                  <a:ext uri="{FF2B5EF4-FFF2-40B4-BE49-F238E27FC236}">
                    <a16:creationId xmlns:a16="http://schemas.microsoft.com/office/drawing/2014/main" id="{3D92357A-0A49-1107-6725-21226351072D}"/>
                  </a:ext>
                </a:extLst>
              </p:cNvPr>
              <p:cNvSpPr/>
              <p:nvPr/>
            </p:nvSpPr>
            <p:spPr>
              <a:xfrm>
                <a:off x="5793283"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93" name="Freeform: Shape 392">
                <a:extLst>
                  <a:ext uri="{FF2B5EF4-FFF2-40B4-BE49-F238E27FC236}">
                    <a16:creationId xmlns:a16="http://schemas.microsoft.com/office/drawing/2014/main" id="{292AFAF3-B940-1945-E11E-2304CFE2492D}"/>
                  </a:ext>
                </a:extLst>
              </p:cNvPr>
              <p:cNvSpPr/>
              <p:nvPr/>
            </p:nvSpPr>
            <p:spPr>
              <a:xfrm>
                <a:off x="5852433"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94" name="Freeform: Shape 393">
                <a:extLst>
                  <a:ext uri="{FF2B5EF4-FFF2-40B4-BE49-F238E27FC236}">
                    <a16:creationId xmlns:a16="http://schemas.microsoft.com/office/drawing/2014/main" id="{85420D06-2993-0A78-7BE1-511700B63012}"/>
                  </a:ext>
                </a:extLst>
              </p:cNvPr>
              <p:cNvSpPr/>
              <p:nvPr/>
            </p:nvSpPr>
            <p:spPr>
              <a:xfrm>
                <a:off x="591167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95" name="Freeform: Shape 394">
                <a:extLst>
                  <a:ext uri="{FF2B5EF4-FFF2-40B4-BE49-F238E27FC236}">
                    <a16:creationId xmlns:a16="http://schemas.microsoft.com/office/drawing/2014/main" id="{446B6B1E-20EF-062F-3D07-C2AD54193B72}"/>
                  </a:ext>
                </a:extLst>
              </p:cNvPr>
              <p:cNvSpPr/>
              <p:nvPr/>
            </p:nvSpPr>
            <p:spPr>
              <a:xfrm>
                <a:off x="597082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96" name="Freeform: Shape 395">
                <a:extLst>
                  <a:ext uri="{FF2B5EF4-FFF2-40B4-BE49-F238E27FC236}">
                    <a16:creationId xmlns:a16="http://schemas.microsoft.com/office/drawing/2014/main" id="{26DB7D5D-470A-6F0B-3072-2723A0D3B86B}"/>
                  </a:ext>
                </a:extLst>
              </p:cNvPr>
              <p:cNvSpPr/>
              <p:nvPr/>
            </p:nvSpPr>
            <p:spPr>
              <a:xfrm>
                <a:off x="6030073" y="34222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97" name="Freeform: Shape 396">
                <a:extLst>
                  <a:ext uri="{FF2B5EF4-FFF2-40B4-BE49-F238E27FC236}">
                    <a16:creationId xmlns:a16="http://schemas.microsoft.com/office/drawing/2014/main" id="{53BD52C5-F7F6-2369-5E48-9C43877AE1F3}"/>
                  </a:ext>
                </a:extLst>
              </p:cNvPr>
              <p:cNvSpPr/>
              <p:nvPr/>
            </p:nvSpPr>
            <p:spPr>
              <a:xfrm>
                <a:off x="608922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98" name="Freeform: Shape 397">
                <a:extLst>
                  <a:ext uri="{FF2B5EF4-FFF2-40B4-BE49-F238E27FC236}">
                    <a16:creationId xmlns:a16="http://schemas.microsoft.com/office/drawing/2014/main" id="{07EDA96F-810F-6606-E9C6-C65301BE1AF3}"/>
                  </a:ext>
                </a:extLst>
              </p:cNvPr>
              <p:cNvSpPr/>
              <p:nvPr/>
            </p:nvSpPr>
            <p:spPr>
              <a:xfrm>
                <a:off x="6148469"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399" name="Freeform: Shape 398">
                <a:extLst>
                  <a:ext uri="{FF2B5EF4-FFF2-40B4-BE49-F238E27FC236}">
                    <a16:creationId xmlns:a16="http://schemas.microsoft.com/office/drawing/2014/main" id="{323F805D-B11C-12CE-FBD2-7C012D7156DA}"/>
                  </a:ext>
                </a:extLst>
              </p:cNvPr>
              <p:cNvSpPr/>
              <p:nvPr/>
            </p:nvSpPr>
            <p:spPr>
              <a:xfrm>
                <a:off x="620762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400" name="Freeform: Shape 399">
                <a:extLst>
                  <a:ext uri="{FF2B5EF4-FFF2-40B4-BE49-F238E27FC236}">
                    <a16:creationId xmlns:a16="http://schemas.microsoft.com/office/drawing/2014/main" id="{75BE2B3A-6F96-192D-5B63-4054370FD113}"/>
                  </a:ext>
                </a:extLst>
              </p:cNvPr>
              <p:cNvSpPr/>
              <p:nvPr/>
            </p:nvSpPr>
            <p:spPr>
              <a:xfrm>
                <a:off x="6266865" y="3067039"/>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endParaRPr lang="en-US" dirty="0"/>
              </a:p>
            </p:txBody>
          </p:sp>
          <p:sp>
            <p:nvSpPr>
              <p:cNvPr id="401" name="Freeform: Shape 400">
                <a:extLst>
                  <a:ext uri="{FF2B5EF4-FFF2-40B4-BE49-F238E27FC236}">
                    <a16:creationId xmlns:a16="http://schemas.microsoft.com/office/drawing/2014/main" id="{6BFD9B38-E77A-586E-8408-FBC69B77F14C}"/>
                  </a:ext>
                </a:extLst>
              </p:cNvPr>
              <p:cNvSpPr/>
              <p:nvPr/>
            </p:nvSpPr>
            <p:spPr>
              <a:xfrm>
                <a:off x="632601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402" name="Freeform: Shape 401">
                <a:extLst>
                  <a:ext uri="{FF2B5EF4-FFF2-40B4-BE49-F238E27FC236}">
                    <a16:creationId xmlns:a16="http://schemas.microsoft.com/office/drawing/2014/main" id="{6A98155F-863A-D84F-2C38-5C131C4E5F72}"/>
                  </a:ext>
                </a:extLst>
              </p:cNvPr>
              <p:cNvSpPr/>
              <p:nvPr/>
            </p:nvSpPr>
            <p:spPr>
              <a:xfrm>
                <a:off x="638526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endParaRPr lang="en-US" dirty="0"/>
              </a:p>
            </p:txBody>
          </p:sp>
          <p:sp>
            <p:nvSpPr>
              <p:cNvPr id="403" name="Freeform: Shape 402">
                <a:extLst>
                  <a:ext uri="{FF2B5EF4-FFF2-40B4-BE49-F238E27FC236}">
                    <a16:creationId xmlns:a16="http://schemas.microsoft.com/office/drawing/2014/main" id="{E7D49DB0-7474-9AB6-DA0E-28ACFD9EC31A}"/>
                  </a:ext>
                </a:extLst>
              </p:cNvPr>
              <p:cNvSpPr/>
              <p:nvPr/>
            </p:nvSpPr>
            <p:spPr>
              <a:xfrm>
                <a:off x="644441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404" name="Freeform: Shape 403">
                <a:extLst>
                  <a:ext uri="{FF2B5EF4-FFF2-40B4-BE49-F238E27FC236}">
                    <a16:creationId xmlns:a16="http://schemas.microsoft.com/office/drawing/2014/main" id="{AF6A1CFD-1378-CAD4-3450-9FB4AC697677}"/>
                  </a:ext>
                </a:extLst>
              </p:cNvPr>
              <p:cNvSpPr/>
              <p:nvPr/>
            </p:nvSpPr>
            <p:spPr>
              <a:xfrm>
                <a:off x="6148469" y="312628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05" name="Freeform: Shape 404">
                <a:extLst>
                  <a:ext uri="{FF2B5EF4-FFF2-40B4-BE49-F238E27FC236}">
                    <a16:creationId xmlns:a16="http://schemas.microsoft.com/office/drawing/2014/main" id="{057C29BA-FA9A-A593-A9E0-3931FE54ABEA}"/>
                  </a:ext>
                </a:extLst>
              </p:cNvPr>
              <p:cNvSpPr/>
              <p:nvPr/>
            </p:nvSpPr>
            <p:spPr>
              <a:xfrm>
                <a:off x="620762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06" name="Freeform: Shape 405">
                <a:extLst>
                  <a:ext uri="{FF2B5EF4-FFF2-40B4-BE49-F238E27FC236}">
                    <a16:creationId xmlns:a16="http://schemas.microsoft.com/office/drawing/2014/main" id="{8EF0DE23-EA4F-2DAF-E06D-5FE74CE23881}"/>
                  </a:ext>
                </a:extLst>
              </p:cNvPr>
              <p:cNvSpPr/>
              <p:nvPr/>
            </p:nvSpPr>
            <p:spPr>
              <a:xfrm>
                <a:off x="6266865" y="312628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407" name="Freeform: Shape 406">
                <a:extLst>
                  <a:ext uri="{FF2B5EF4-FFF2-40B4-BE49-F238E27FC236}">
                    <a16:creationId xmlns:a16="http://schemas.microsoft.com/office/drawing/2014/main" id="{07146EF0-9764-1337-4EAB-98F3A01AF7F8}"/>
                  </a:ext>
                </a:extLst>
              </p:cNvPr>
              <p:cNvSpPr/>
              <p:nvPr/>
            </p:nvSpPr>
            <p:spPr>
              <a:xfrm>
                <a:off x="6326014"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08" name="Freeform: Shape 407">
                <a:extLst>
                  <a:ext uri="{FF2B5EF4-FFF2-40B4-BE49-F238E27FC236}">
                    <a16:creationId xmlns:a16="http://schemas.microsoft.com/office/drawing/2014/main" id="{32381D71-378B-E8BC-8883-7D01E21CB034}"/>
                  </a:ext>
                </a:extLst>
              </p:cNvPr>
              <p:cNvSpPr/>
              <p:nvPr/>
            </p:nvSpPr>
            <p:spPr>
              <a:xfrm>
                <a:off x="638526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409" name="Freeform: Shape 408">
                <a:extLst>
                  <a:ext uri="{FF2B5EF4-FFF2-40B4-BE49-F238E27FC236}">
                    <a16:creationId xmlns:a16="http://schemas.microsoft.com/office/drawing/2014/main" id="{DD1A04DF-24C0-1DD0-6AA2-73FABB0598D9}"/>
                  </a:ext>
                </a:extLst>
              </p:cNvPr>
              <p:cNvSpPr/>
              <p:nvPr/>
            </p:nvSpPr>
            <p:spPr>
              <a:xfrm>
                <a:off x="6444410" y="312628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410" name="Freeform: Shape 409">
                <a:extLst>
                  <a:ext uri="{FF2B5EF4-FFF2-40B4-BE49-F238E27FC236}">
                    <a16:creationId xmlns:a16="http://schemas.microsoft.com/office/drawing/2014/main" id="{1013C59D-9DFD-1ECD-162C-B9B198955BCC}"/>
                  </a:ext>
                </a:extLst>
              </p:cNvPr>
              <p:cNvSpPr/>
              <p:nvPr/>
            </p:nvSpPr>
            <p:spPr>
              <a:xfrm>
                <a:off x="6148469" y="3185433"/>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11" name="Freeform: Shape 410">
                <a:extLst>
                  <a:ext uri="{FF2B5EF4-FFF2-40B4-BE49-F238E27FC236}">
                    <a16:creationId xmlns:a16="http://schemas.microsoft.com/office/drawing/2014/main" id="{2A7965E0-072A-1F7A-AF3F-F9A3C05A7C0A}"/>
                  </a:ext>
                </a:extLst>
              </p:cNvPr>
              <p:cNvSpPr/>
              <p:nvPr/>
            </p:nvSpPr>
            <p:spPr>
              <a:xfrm>
                <a:off x="620762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12" name="Freeform: Shape 411">
                <a:extLst>
                  <a:ext uri="{FF2B5EF4-FFF2-40B4-BE49-F238E27FC236}">
                    <a16:creationId xmlns:a16="http://schemas.microsoft.com/office/drawing/2014/main" id="{FBF6E44A-C347-E940-E34E-13544D31CE60}"/>
                  </a:ext>
                </a:extLst>
              </p:cNvPr>
              <p:cNvSpPr/>
              <p:nvPr/>
            </p:nvSpPr>
            <p:spPr>
              <a:xfrm>
                <a:off x="6266865" y="3185433"/>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413" name="Freeform: Shape 412">
                <a:extLst>
                  <a:ext uri="{FF2B5EF4-FFF2-40B4-BE49-F238E27FC236}">
                    <a16:creationId xmlns:a16="http://schemas.microsoft.com/office/drawing/2014/main" id="{FAE04D0C-4135-5ED7-7E28-6F8CC607C1D0}"/>
                  </a:ext>
                </a:extLst>
              </p:cNvPr>
              <p:cNvSpPr/>
              <p:nvPr/>
            </p:nvSpPr>
            <p:spPr>
              <a:xfrm>
                <a:off x="6326014"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14" name="Freeform: Shape 413">
                <a:extLst>
                  <a:ext uri="{FF2B5EF4-FFF2-40B4-BE49-F238E27FC236}">
                    <a16:creationId xmlns:a16="http://schemas.microsoft.com/office/drawing/2014/main" id="{858036B2-317C-0F3A-6EB0-26FAC5B596EB}"/>
                  </a:ext>
                </a:extLst>
              </p:cNvPr>
              <p:cNvSpPr/>
              <p:nvPr/>
            </p:nvSpPr>
            <p:spPr>
              <a:xfrm>
                <a:off x="638526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415" name="Freeform: Shape 414">
                <a:extLst>
                  <a:ext uri="{FF2B5EF4-FFF2-40B4-BE49-F238E27FC236}">
                    <a16:creationId xmlns:a16="http://schemas.microsoft.com/office/drawing/2014/main" id="{FEBBF02D-38FB-59F9-6C55-404D3DC55C3D}"/>
                  </a:ext>
                </a:extLst>
              </p:cNvPr>
              <p:cNvSpPr/>
              <p:nvPr/>
            </p:nvSpPr>
            <p:spPr>
              <a:xfrm>
                <a:off x="6444410" y="318543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416" name="Freeform: Shape 415">
                <a:extLst>
                  <a:ext uri="{FF2B5EF4-FFF2-40B4-BE49-F238E27FC236}">
                    <a16:creationId xmlns:a16="http://schemas.microsoft.com/office/drawing/2014/main" id="{22AEE917-A285-9D6B-BC3E-A417D26AB7D0}"/>
                  </a:ext>
                </a:extLst>
              </p:cNvPr>
              <p:cNvSpPr/>
              <p:nvPr/>
            </p:nvSpPr>
            <p:spPr>
              <a:xfrm>
                <a:off x="6148469" y="3244676"/>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17" name="Freeform: Shape 416">
                <a:extLst>
                  <a:ext uri="{FF2B5EF4-FFF2-40B4-BE49-F238E27FC236}">
                    <a16:creationId xmlns:a16="http://schemas.microsoft.com/office/drawing/2014/main" id="{FB48571A-D0C8-8330-C695-614A934EC3FA}"/>
                  </a:ext>
                </a:extLst>
              </p:cNvPr>
              <p:cNvSpPr/>
              <p:nvPr/>
            </p:nvSpPr>
            <p:spPr>
              <a:xfrm>
                <a:off x="620762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18" name="Freeform: Shape 417">
                <a:extLst>
                  <a:ext uri="{FF2B5EF4-FFF2-40B4-BE49-F238E27FC236}">
                    <a16:creationId xmlns:a16="http://schemas.microsoft.com/office/drawing/2014/main" id="{695984A7-3712-7023-A2C7-B6101392136B}"/>
                  </a:ext>
                </a:extLst>
              </p:cNvPr>
              <p:cNvSpPr/>
              <p:nvPr/>
            </p:nvSpPr>
            <p:spPr>
              <a:xfrm>
                <a:off x="6266865" y="3244676"/>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419" name="Freeform: Shape 418">
                <a:extLst>
                  <a:ext uri="{FF2B5EF4-FFF2-40B4-BE49-F238E27FC236}">
                    <a16:creationId xmlns:a16="http://schemas.microsoft.com/office/drawing/2014/main" id="{72077087-6001-610F-BA6C-0E5F9D75AFD5}"/>
                  </a:ext>
                </a:extLst>
              </p:cNvPr>
              <p:cNvSpPr/>
              <p:nvPr/>
            </p:nvSpPr>
            <p:spPr>
              <a:xfrm>
                <a:off x="6326014"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20" name="Freeform: Shape 419">
                <a:extLst>
                  <a:ext uri="{FF2B5EF4-FFF2-40B4-BE49-F238E27FC236}">
                    <a16:creationId xmlns:a16="http://schemas.microsoft.com/office/drawing/2014/main" id="{5A86E5EE-17A4-ABC5-F788-7D6088CD7E1A}"/>
                  </a:ext>
                </a:extLst>
              </p:cNvPr>
              <p:cNvSpPr/>
              <p:nvPr/>
            </p:nvSpPr>
            <p:spPr>
              <a:xfrm>
                <a:off x="638526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421" name="Freeform: Shape 420">
                <a:extLst>
                  <a:ext uri="{FF2B5EF4-FFF2-40B4-BE49-F238E27FC236}">
                    <a16:creationId xmlns:a16="http://schemas.microsoft.com/office/drawing/2014/main" id="{E7A8FB0C-FE4A-1A9B-C9BE-B5AFA6965EBD}"/>
                  </a:ext>
                </a:extLst>
              </p:cNvPr>
              <p:cNvSpPr/>
              <p:nvPr/>
            </p:nvSpPr>
            <p:spPr>
              <a:xfrm>
                <a:off x="6444410" y="32446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22" name="Freeform: Shape 421">
                <a:extLst>
                  <a:ext uri="{FF2B5EF4-FFF2-40B4-BE49-F238E27FC236}">
                    <a16:creationId xmlns:a16="http://schemas.microsoft.com/office/drawing/2014/main" id="{215964BF-ABDB-1776-BCB8-E532B8A53A17}"/>
                  </a:ext>
                </a:extLst>
              </p:cNvPr>
              <p:cNvSpPr/>
              <p:nvPr/>
            </p:nvSpPr>
            <p:spPr>
              <a:xfrm>
                <a:off x="6148469"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23" name="Freeform: Shape 422">
                <a:extLst>
                  <a:ext uri="{FF2B5EF4-FFF2-40B4-BE49-F238E27FC236}">
                    <a16:creationId xmlns:a16="http://schemas.microsoft.com/office/drawing/2014/main" id="{FA81E6F6-2074-EE17-DE47-0C8B04E21615}"/>
                  </a:ext>
                </a:extLst>
              </p:cNvPr>
              <p:cNvSpPr/>
              <p:nvPr/>
            </p:nvSpPr>
            <p:spPr>
              <a:xfrm>
                <a:off x="620762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24" name="Freeform: Shape 423">
                <a:extLst>
                  <a:ext uri="{FF2B5EF4-FFF2-40B4-BE49-F238E27FC236}">
                    <a16:creationId xmlns:a16="http://schemas.microsoft.com/office/drawing/2014/main" id="{0778C748-2F0F-81A7-B592-70AAF04B0547}"/>
                  </a:ext>
                </a:extLst>
              </p:cNvPr>
              <p:cNvSpPr/>
              <p:nvPr/>
            </p:nvSpPr>
            <p:spPr>
              <a:xfrm>
                <a:off x="6266865" y="330382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425" name="Freeform: Shape 424">
                <a:extLst>
                  <a:ext uri="{FF2B5EF4-FFF2-40B4-BE49-F238E27FC236}">
                    <a16:creationId xmlns:a16="http://schemas.microsoft.com/office/drawing/2014/main" id="{1A6AA32D-C543-A1E2-A228-DC4FAB3D95CA}"/>
                  </a:ext>
                </a:extLst>
              </p:cNvPr>
              <p:cNvSpPr/>
              <p:nvPr/>
            </p:nvSpPr>
            <p:spPr>
              <a:xfrm>
                <a:off x="632601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26" name="Freeform: Shape 425">
                <a:extLst>
                  <a:ext uri="{FF2B5EF4-FFF2-40B4-BE49-F238E27FC236}">
                    <a16:creationId xmlns:a16="http://schemas.microsoft.com/office/drawing/2014/main" id="{12BA23DF-C098-A214-F58C-D3E661AFAE24}"/>
                  </a:ext>
                </a:extLst>
              </p:cNvPr>
              <p:cNvSpPr/>
              <p:nvPr/>
            </p:nvSpPr>
            <p:spPr>
              <a:xfrm>
                <a:off x="638526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427" name="Freeform: Shape 426">
                <a:extLst>
                  <a:ext uri="{FF2B5EF4-FFF2-40B4-BE49-F238E27FC236}">
                    <a16:creationId xmlns:a16="http://schemas.microsoft.com/office/drawing/2014/main" id="{47A75A3C-28C3-66D8-2862-4ED4D90041AA}"/>
                  </a:ext>
                </a:extLst>
              </p:cNvPr>
              <p:cNvSpPr/>
              <p:nvPr/>
            </p:nvSpPr>
            <p:spPr>
              <a:xfrm>
                <a:off x="644441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28" name="Freeform: Shape 427">
                <a:extLst>
                  <a:ext uri="{FF2B5EF4-FFF2-40B4-BE49-F238E27FC236}">
                    <a16:creationId xmlns:a16="http://schemas.microsoft.com/office/drawing/2014/main" id="{E9B65754-49BD-8882-B900-6373B3A95089}"/>
                  </a:ext>
                </a:extLst>
              </p:cNvPr>
              <p:cNvSpPr/>
              <p:nvPr/>
            </p:nvSpPr>
            <p:spPr>
              <a:xfrm>
                <a:off x="6148469"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29" name="Freeform: Shape 428">
                <a:extLst>
                  <a:ext uri="{FF2B5EF4-FFF2-40B4-BE49-F238E27FC236}">
                    <a16:creationId xmlns:a16="http://schemas.microsoft.com/office/drawing/2014/main" id="{FBA19912-6FCE-1950-B233-8AF445E51E31}"/>
                  </a:ext>
                </a:extLst>
              </p:cNvPr>
              <p:cNvSpPr/>
              <p:nvPr/>
            </p:nvSpPr>
            <p:spPr>
              <a:xfrm>
                <a:off x="620762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30" name="Freeform: Shape 429">
                <a:extLst>
                  <a:ext uri="{FF2B5EF4-FFF2-40B4-BE49-F238E27FC236}">
                    <a16:creationId xmlns:a16="http://schemas.microsoft.com/office/drawing/2014/main" id="{E4BCAA94-6F48-79E2-F24C-8B08A74B8602}"/>
                  </a:ext>
                </a:extLst>
              </p:cNvPr>
              <p:cNvSpPr/>
              <p:nvPr/>
            </p:nvSpPr>
            <p:spPr>
              <a:xfrm>
                <a:off x="6266865" y="3363072"/>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431" name="Freeform: Shape 430">
                <a:extLst>
                  <a:ext uri="{FF2B5EF4-FFF2-40B4-BE49-F238E27FC236}">
                    <a16:creationId xmlns:a16="http://schemas.microsoft.com/office/drawing/2014/main" id="{6FC7CD1F-13AC-0E60-77FF-61C8A61BFB7B}"/>
                  </a:ext>
                </a:extLst>
              </p:cNvPr>
              <p:cNvSpPr/>
              <p:nvPr/>
            </p:nvSpPr>
            <p:spPr>
              <a:xfrm>
                <a:off x="632601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32" name="Freeform: Shape 431">
                <a:extLst>
                  <a:ext uri="{FF2B5EF4-FFF2-40B4-BE49-F238E27FC236}">
                    <a16:creationId xmlns:a16="http://schemas.microsoft.com/office/drawing/2014/main" id="{CE46C0B4-71A8-697E-06CD-85B7AEF8CC60}"/>
                  </a:ext>
                </a:extLst>
              </p:cNvPr>
              <p:cNvSpPr/>
              <p:nvPr/>
            </p:nvSpPr>
            <p:spPr>
              <a:xfrm>
                <a:off x="638526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433" name="Freeform: Shape 432">
                <a:extLst>
                  <a:ext uri="{FF2B5EF4-FFF2-40B4-BE49-F238E27FC236}">
                    <a16:creationId xmlns:a16="http://schemas.microsoft.com/office/drawing/2014/main" id="{95D11062-8473-0DF7-8068-2818F78748F2}"/>
                  </a:ext>
                </a:extLst>
              </p:cNvPr>
              <p:cNvSpPr/>
              <p:nvPr/>
            </p:nvSpPr>
            <p:spPr>
              <a:xfrm>
                <a:off x="6444410" y="3363074"/>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34" name="Freeform: Shape 433">
                <a:extLst>
                  <a:ext uri="{FF2B5EF4-FFF2-40B4-BE49-F238E27FC236}">
                    <a16:creationId xmlns:a16="http://schemas.microsoft.com/office/drawing/2014/main" id="{29928877-6850-DB75-FED6-0F65CEEF958E}"/>
                  </a:ext>
                </a:extLst>
              </p:cNvPr>
              <p:cNvSpPr/>
              <p:nvPr/>
            </p:nvSpPr>
            <p:spPr>
              <a:xfrm>
                <a:off x="6148469"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35" name="Freeform: Shape 434">
                <a:extLst>
                  <a:ext uri="{FF2B5EF4-FFF2-40B4-BE49-F238E27FC236}">
                    <a16:creationId xmlns:a16="http://schemas.microsoft.com/office/drawing/2014/main" id="{11185938-0C3E-5D4D-75DB-CBF3BC0C09FA}"/>
                  </a:ext>
                </a:extLst>
              </p:cNvPr>
              <p:cNvSpPr/>
              <p:nvPr/>
            </p:nvSpPr>
            <p:spPr>
              <a:xfrm>
                <a:off x="620762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36" name="Freeform: Shape 435">
                <a:extLst>
                  <a:ext uri="{FF2B5EF4-FFF2-40B4-BE49-F238E27FC236}">
                    <a16:creationId xmlns:a16="http://schemas.microsoft.com/office/drawing/2014/main" id="{7FF6041E-0B6F-8B74-A90E-E3DFF8D54F57}"/>
                  </a:ext>
                </a:extLst>
              </p:cNvPr>
              <p:cNvSpPr/>
              <p:nvPr/>
            </p:nvSpPr>
            <p:spPr>
              <a:xfrm>
                <a:off x="6266865" y="3422225"/>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437" name="Freeform: Shape 436">
                <a:extLst>
                  <a:ext uri="{FF2B5EF4-FFF2-40B4-BE49-F238E27FC236}">
                    <a16:creationId xmlns:a16="http://schemas.microsoft.com/office/drawing/2014/main" id="{3F060FBE-689D-67C6-1E0F-D88F8ABAB9AC}"/>
                  </a:ext>
                </a:extLst>
              </p:cNvPr>
              <p:cNvSpPr/>
              <p:nvPr/>
            </p:nvSpPr>
            <p:spPr>
              <a:xfrm>
                <a:off x="632601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38" name="Freeform: Shape 437">
                <a:extLst>
                  <a:ext uri="{FF2B5EF4-FFF2-40B4-BE49-F238E27FC236}">
                    <a16:creationId xmlns:a16="http://schemas.microsoft.com/office/drawing/2014/main" id="{8A975AE8-909B-6700-C24C-40A8E26FD835}"/>
                  </a:ext>
                </a:extLst>
              </p:cNvPr>
              <p:cNvSpPr/>
              <p:nvPr/>
            </p:nvSpPr>
            <p:spPr>
              <a:xfrm>
                <a:off x="638526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439" name="Freeform: Shape 438">
                <a:extLst>
                  <a:ext uri="{FF2B5EF4-FFF2-40B4-BE49-F238E27FC236}">
                    <a16:creationId xmlns:a16="http://schemas.microsoft.com/office/drawing/2014/main" id="{A9BB441F-F473-70D6-0A50-10B14F98B38A}"/>
                  </a:ext>
                </a:extLst>
              </p:cNvPr>
              <p:cNvSpPr/>
              <p:nvPr/>
            </p:nvSpPr>
            <p:spPr>
              <a:xfrm>
                <a:off x="6444410" y="34222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40" name="Freeform: Shape 439">
                <a:extLst>
                  <a:ext uri="{FF2B5EF4-FFF2-40B4-BE49-F238E27FC236}">
                    <a16:creationId xmlns:a16="http://schemas.microsoft.com/office/drawing/2014/main" id="{0661F7BB-F627-E1D2-2940-749A9021026A}"/>
                  </a:ext>
                </a:extLst>
              </p:cNvPr>
              <p:cNvSpPr/>
              <p:nvPr/>
            </p:nvSpPr>
            <p:spPr>
              <a:xfrm>
                <a:off x="5734038" y="3481374"/>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441" name="Freeform: Shape 440">
                <a:extLst>
                  <a:ext uri="{FF2B5EF4-FFF2-40B4-BE49-F238E27FC236}">
                    <a16:creationId xmlns:a16="http://schemas.microsoft.com/office/drawing/2014/main" id="{624FC896-EB15-9847-765B-9C2CF8A51FB6}"/>
                  </a:ext>
                </a:extLst>
              </p:cNvPr>
              <p:cNvSpPr/>
              <p:nvPr/>
            </p:nvSpPr>
            <p:spPr>
              <a:xfrm>
                <a:off x="5793283"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442" name="Freeform: Shape 441">
                <a:extLst>
                  <a:ext uri="{FF2B5EF4-FFF2-40B4-BE49-F238E27FC236}">
                    <a16:creationId xmlns:a16="http://schemas.microsoft.com/office/drawing/2014/main" id="{3B7858F5-73B2-C13B-921C-29B1DEDA609D}"/>
                  </a:ext>
                </a:extLst>
              </p:cNvPr>
              <p:cNvSpPr/>
              <p:nvPr/>
            </p:nvSpPr>
            <p:spPr>
              <a:xfrm>
                <a:off x="5852433"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443" name="Freeform: Shape 442">
                <a:extLst>
                  <a:ext uri="{FF2B5EF4-FFF2-40B4-BE49-F238E27FC236}">
                    <a16:creationId xmlns:a16="http://schemas.microsoft.com/office/drawing/2014/main" id="{4E1E5A68-69B9-769D-AF69-7CE244B32F63}"/>
                  </a:ext>
                </a:extLst>
              </p:cNvPr>
              <p:cNvSpPr/>
              <p:nvPr/>
            </p:nvSpPr>
            <p:spPr>
              <a:xfrm>
                <a:off x="591167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444" name="Freeform: Shape 443">
                <a:extLst>
                  <a:ext uri="{FF2B5EF4-FFF2-40B4-BE49-F238E27FC236}">
                    <a16:creationId xmlns:a16="http://schemas.microsoft.com/office/drawing/2014/main" id="{F6098612-EB85-08D4-1542-6C5B6E1922E1}"/>
                  </a:ext>
                </a:extLst>
              </p:cNvPr>
              <p:cNvSpPr/>
              <p:nvPr/>
            </p:nvSpPr>
            <p:spPr>
              <a:xfrm>
                <a:off x="597082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445" name="Freeform: Shape 444">
                <a:extLst>
                  <a:ext uri="{FF2B5EF4-FFF2-40B4-BE49-F238E27FC236}">
                    <a16:creationId xmlns:a16="http://schemas.microsoft.com/office/drawing/2014/main" id="{22067A89-C4C3-C53D-2558-0A6FC057B66F}"/>
                  </a:ext>
                </a:extLst>
              </p:cNvPr>
              <p:cNvSpPr/>
              <p:nvPr/>
            </p:nvSpPr>
            <p:spPr>
              <a:xfrm>
                <a:off x="6030074"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446" name="Freeform: Shape 445">
                <a:extLst>
                  <a:ext uri="{FF2B5EF4-FFF2-40B4-BE49-F238E27FC236}">
                    <a16:creationId xmlns:a16="http://schemas.microsoft.com/office/drawing/2014/main" id="{0E492883-61B8-6BAC-05D6-DB181D78F6E6}"/>
                  </a:ext>
                </a:extLst>
              </p:cNvPr>
              <p:cNvSpPr/>
              <p:nvPr/>
            </p:nvSpPr>
            <p:spPr>
              <a:xfrm>
                <a:off x="6089224"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447" name="Freeform: Shape 446">
                <a:extLst>
                  <a:ext uri="{FF2B5EF4-FFF2-40B4-BE49-F238E27FC236}">
                    <a16:creationId xmlns:a16="http://schemas.microsoft.com/office/drawing/2014/main" id="{CFB5834B-21C1-A2B5-2D01-D68F2AECE782}"/>
                  </a:ext>
                </a:extLst>
              </p:cNvPr>
              <p:cNvSpPr/>
              <p:nvPr/>
            </p:nvSpPr>
            <p:spPr>
              <a:xfrm>
                <a:off x="5734038" y="354062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448" name="Freeform: Shape 447">
                <a:extLst>
                  <a:ext uri="{FF2B5EF4-FFF2-40B4-BE49-F238E27FC236}">
                    <a16:creationId xmlns:a16="http://schemas.microsoft.com/office/drawing/2014/main" id="{67932626-5197-EB17-DBAD-1C4E8E88F27A}"/>
                  </a:ext>
                </a:extLst>
              </p:cNvPr>
              <p:cNvSpPr/>
              <p:nvPr/>
            </p:nvSpPr>
            <p:spPr>
              <a:xfrm>
                <a:off x="5793283"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449" name="Freeform: Shape 448">
                <a:extLst>
                  <a:ext uri="{FF2B5EF4-FFF2-40B4-BE49-F238E27FC236}">
                    <a16:creationId xmlns:a16="http://schemas.microsoft.com/office/drawing/2014/main" id="{B744C1B2-BF74-A06C-2FB5-25549D22668E}"/>
                  </a:ext>
                </a:extLst>
              </p:cNvPr>
              <p:cNvSpPr/>
              <p:nvPr/>
            </p:nvSpPr>
            <p:spPr>
              <a:xfrm>
                <a:off x="5852433"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50" name="Freeform: Shape 449">
                <a:extLst>
                  <a:ext uri="{FF2B5EF4-FFF2-40B4-BE49-F238E27FC236}">
                    <a16:creationId xmlns:a16="http://schemas.microsoft.com/office/drawing/2014/main" id="{ED19EE32-EAB0-9E76-1653-4752F564711B}"/>
                  </a:ext>
                </a:extLst>
              </p:cNvPr>
              <p:cNvSpPr/>
              <p:nvPr/>
            </p:nvSpPr>
            <p:spPr>
              <a:xfrm>
                <a:off x="591167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51" name="Freeform: Shape 450">
                <a:extLst>
                  <a:ext uri="{FF2B5EF4-FFF2-40B4-BE49-F238E27FC236}">
                    <a16:creationId xmlns:a16="http://schemas.microsoft.com/office/drawing/2014/main" id="{24D57527-A54E-8FE7-8B0E-0AAF6A318235}"/>
                  </a:ext>
                </a:extLst>
              </p:cNvPr>
              <p:cNvSpPr/>
              <p:nvPr/>
            </p:nvSpPr>
            <p:spPr>
              <a:xfrm>
                <a:off x="597082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52" name="Freeform: Shape 451">
                <a:extLst>
                  <a:ext uri="{FF2B5EF4-FFF2-40B4-BE49-F238E27FC236}">
                    <a16:creationId xmlns:a16="http://schemas.microsoft.com/office/drawing/2014/main" id="{46A9B86A-9479-00C7-A67B-DC741D690BCC}"/>
                  </a:ext>
                </a:extLst>
              </p:cNvPr>
              <p:cNvSpPr/>
              <p:nvPr/>
            </p:nvSpPr>
            <p:spPr>
              <a:xfrm>
                <a:off x="6030074"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453" name="Freeform: Shape 452">
                <a:extLst>
                  <a:ext uri="{FF2B5EF4-FFF2-40B4-BE49-F238E27FC236}">
                    <a16:creationId xmlns:a16="http://schemas.microsoft.com/office/drawing/2014/main" id="{53801266-55D1-52CD-97B1-4B892CEA3AAE}"/>
                  </a:ext>
                </a:extLst>
              </p:cNvPr>
              <p:cNvSpPr/>
              <p:nvPr/>
            </p:nvSpPr>
            <p:spPr>
              <a:xfrm>
                <a:off x="6089224"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54" name="Freeform: Shape 453">
                <a:extLst>
                  <a:ext uri="{FF2B5EF4-FFF2-40B4-BE49-F238E27FC236}">
                    <a16:creationId xmlns:a16="http://schemas.microsoft.com/office/drawing/2014/main" id="{7811F15C-A6EF-EE4D-D621-B2D2158F6B8C}"/>
                  </a:ext>
                </a:extLst>
              </p:cNvPr>
              <p:cNvSpPr/>
              <p:nvPr/>
            </p:nvSpPr>
            <p:spPr>
              <a:xfrm>
                <a:off x="5734038" y="359977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455" name="Freeform: Shape 454">
                <a:extLst>
                  <a:ext uri="{FF2B5EF4-FFF2-40B4-BE49-F238E27FC236}">
                    <a16:creationId xmlns:a16="http://schemas.microsoft.com/office/drawing/2014/main" id="{C5D3FA94-52F6-4C5D-66FB-81B9E7AD46FF}"/>
                  </a:ext>
                </a:extLst>
              </p:cNvPr>
              <p:cNvSpPr/>
              <p:nvPr/>
            </p:nvSpPr>
            <p:spPr>
              <a:xfrm>
                <a:off x="5793283" y="359977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56" name="Freeform: Shape 455">
                <a:extLst>
                  <a:ext uri="{FF2B5EF4-FFF2-40B4-BE49-F238E27FC236}">
                    <a16:creationId xmlns:a16="http://schemas.microsoft.com/office/drawing/2014/main" id="{23608A0F-C563-F870-7B52-6577704F9D46}"/>
                  </a:ext>
                </a:extLst>
              </p:cNvPr>
              <p:cNvSpPr/>
              <p:nvPr/>
            </p:nvSpPr>
            <p:spPr>
              <a:xfrm>
                <a:off x="5852433"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57" name="Freeform: Shape 456">
                <a:extLst>
                  <a:ext uri="{FF2B5EF4-FFF2-40B4-BE49-F238E27FC236}">
                    <a16:creationId xmlns:a16="http://schemas.microsoft.com/office/drawing/2014/main" id="{03C696BC-BA66-84E0-AB1B-6ADC7C7BBB04}"/>
                  </a:ext>
                </a:extLst>
              </p:cNvPr>
              <p:cNvSpPr/>
              <p:nvPr/>
            </p:nvSpPr>
            <p:spPr>
              <a:xfrm>
                <a:off x="591167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58" name="Freeform: Shape 457">
                <a:extLst>
                  <a:ext uri="{FF2B5EF4-FFF2-40B4-BE49-F238E27FC236}">
                    <a16:creationId xmlns:a16="http://schemas.microsoft.com/office/drawing/2014/main" id="{905EE958-B95E-4237-34FE-029E7BCEA658}"/>
                  </a:ext>
                </a:extLst>
              </p:cNvPr>
              <p:cNvSpPr/>
              <p:nvPr/>
            </p:nvSpPr>
            <p:spPr>
              <a:xfrm>
                <a:off x="597082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59" name="Freeform: Shape 458">
                <a:extLst>
                  <a:ext uri="{FF2B5EF4-FFF2-40B4-BE49-F238E27FC236}">
                    <a16:creationId xmlns:a16="http://schemas.microsoft.com/office/drawing/2014/main" id="{D14C07D5-C21F-C2E1-229E-74876E043341}"/>
                  </a:ext>
                </a:extLst>
              </p:cNvPr>
              <p:cNvSpPr/>
              <p:nvPr/>
            </p:nvSpPr>
            <p:spPr>
              <a:xfrm>
                <a:off x="6030073" y="3599770"/>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60" name="Freeform: Shape 459">
                <a:extLst>
                  <a:ext uri="{FF2B5EF4-FFF2-40B4-BE49-F238E27FC236}">
                    <a16:creationId xmlns:a16="http://schemas.microsoft.com/office/drawing/2014/main" id="{BBA57764-4351-2AE1-4231-809D3BF38476}"/>
                  </a:ext>
                </a:extLst>
              </p:cNvPr>
              <p:cNvSpPr/>
              <p:nvPr/>
            </p:nvSpPr>
            <p:spPr>
              <a:xfrm>
                <a:off x="6089224"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61" name="Freeform: Shape 460">
                <a:extLst>
                  <a:ext uri="{FF2B5EF4-FFF2-40B4-BE49-F238E27FC236}">
                    <a16:creationId xmlns:a16="http://schemas.microsoft.com/office/drawing/2014/main" id="{A5F2F89B-595F-FBC5-7CAB-BFFA6157454B}"/>
                  </a:ext>
                </a:extLst>
              </p:cNvPr>
              <p:cNvSpPr/>
              <p:nvPr/>
            </p:nvSpPr>
            <p:spPr>
              <a:xfrm>
                <a:off x="5734037" y="365901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462" name="Freeform: Shape 461">
                <a:extLst>
                  <a:ext uri="{FF2B5EF4-FFF2-40B4-BE49-F238E27FC236}">
                    <a16:creationId xmlns:a16="http://schemas.microsoft.com/office/drawing/2014/main" id="{6B1C42F3-45FD-78AD-F0C9-2018CF421072}"/>
                  </a:ext>
                </a:extLst>
              </p:cNvPr>
              <p:cNvSpPr/>
              <p:nvPr/>
            </p:nvSpPr>
            <p:spPr>
              <a:xfrm>
                <a:off x="5793282" y="3659014"/>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63" name="Freeform: Shape 462">
                <a:extLst>
                  <a:ext uri="{FF2B5EF4-FFF2-40B4-BE49-F238E27FC236}">
                    <a16:creationId xmlns:a16="http://schemas.microsoft.com/office/drawing/2014/main" id="{61F5693C-61F3-19CD-A718-1DB707247141}"/>
                  </a:ext>
                </a:extLst>
              </p:cNvPr>
              <p:cNvSpPr/>
              <p:nvPr/>
            </p:nvSpPr>
            <p:spPr>
              <a:xfrm>
                <a:off x="5852432"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64" name="Freeform: Shape 463">
                <a:extLst>
                  <a:ext uri="{FF2B5EF4-FFF2-40B4-BE49-F238E27FC236}">
                    <a16:creationId xmlns:a16="http://schemas.microsoft.com/office/drawing/2014/main" id="{EB1AFB18-367D-406A-1847-B11D1C6A4E3D}"/>
                  </a:ext>
                </a:extLst>
              </p:cNvPr>
              <p:cNvSpPr/>
              <p:nvPr/>
            </p:nvSpPr>
            <p:spPr>
              <a:xfrm>
                <a:off x="591167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65" name="Freeform: Shape 464">
                <a:extLst>
                  <a:ext uri="{FF2B5EF4-FFF2-40B4-BE49-F238E27FC236}">
                    <a16:creationId xmlns:a16="http://schemas.microsoft.com/office/drawing/2014/main" id="{9204AAA3-59A2-5DB7-35EC-96C73CA88455}"/>
                  </a:ext>
                </a:extLst>
              </p:cNvPr>
              <p:cNvSpPr/>
              <p:nvPr/>
            </p:nvSpPr>
            <p:spPr>
              <a:xfrm>
                <a:off x="597082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66" name="Freeform: Shape 465">
                <a:extLst>
                  <a:ext uri="{FF2B5EF4-FFF2-40B4-BE49-F238E27FC236}">
                    <a16:creationId xmlns:a16="http://schemas.microsoft.com/office/drawing/2014/main" id="{2003F3CE-6916-240A-FA05-510C0116BB1E}"/>
                  </a:ext>
                </a:extLst>
              </p:cNvPr>
              <p:cNvSpPr/>
              <p:nvPr/>
            </p:nvSpPr>
            <p:spPr>
              <a:xfrm>
                <a:off x="6030073" y="3659014"/>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67" name="Freeform: Shape 466">
                <a:extLst>
                  <a:ext uri="{FF2B5EF4-FFF2-40B4-BE49-F238E27FC236}">
                    <a16:creationId xmlns:a16="http://schemas.microsoft.com/office/drawing/2014/main" id="{14C7DBB4-887F-862F-A50E-73FB692F7B65}"/>
                  </a:ext>
                </a:extLst>
              </p:cNvPr>
              <p:cNvSpPr/>
              <p:nvPr/>
            </p:nvSpPr>
            <p:spPr>
              <a:xfrm>
                <a:off x="6089224"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68" name="Freeform: Shape 467">
                <a:extLst>
                  <a:ext uri="{FF2B5EF4-FFF2-40B4-BE49-F238E27FC236}">
                    <a16:creationId xmlns:a16="http://schemas.microsoft.com/office/drawing/2014/main" id="{17E7F2D8-F1AF-88C3-FA9E-18E6BD2D4155}"/>
                  </a:ext>
                </a:extLst>
              </p:cNvPr>
              <p:cNvSpPr/>
              <p:nvPr/>
            </p:nvSpPr>
            <p:spPr>
              <a:xfrm>
                <a:off x="5734039" y="371816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469" name="Freeform: Shape 468">
                <a:extLst>
                  <a:ext uri="{FF2B5EF4-FFF2-40B4-BE49-F238E27FC236}">
                    <a16:creationId xmlns:a16="http://schemas.microsoft.com/office/drawing/2014/main" id="{CA638595-4CF2-8EC0-F22B-AA214B7B6054}"/>
                  </a:ext>
                </a:extLst>
              </p:cNvPr>
              <p:cNvSpPr/>
              <p:nvPr/>
            </p:nvSpPr>
            <p:spPr>
              <a:xfrm>
                <a:off x="5793284" y="371816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70" name="Freeform: Shape 469">
                <a:extLst>
                  <a:ext uri="{FF2B5EF4-FFF2-40B4-BE49-F238E27FC236}">
                    <a16:creationId xmlns:a16="http://schemas.microsoft.com/office/drawing/2014/main" id="{BFC5F479-F264-34EA-5295-EC6AF5B43B62}"/>
                  </a:ext>
                </a:extLst>
              </p:cNvPr>
              <p:cNvSpPr/>
              <p:nvPr/>
            </p:nvSpPr>
            <p:spPr>
              <a:xfrm>
                <a:off x="5852434"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71" name="Freeform: Shape 470">
                <a:extLst>
                  <a:ext uri="{FF2B5EF4-FFF2-40B4-BE49-F238E27FC236}">
                    <a16:creationId xmlns:a16="http://schemas.microsoft.com/office/drawing/2014/main" id="{1B69C1F2-C0F0-A535-335E-ECFA9332246F}"/>
                  </a:ext>
                </a:extLst>
              </p:cNvPr>
              <p:cNvSpPr/>
              <p:nvPr/>
            </p:nvSpPr>
            <p:spPr>
              <a:xfrm>
                <a:off x="591167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72" name="Freeform: Shape 471">
                <a:extLst>
                  <a:ext uri="{FF2B5EF4-FFF2-40B4-BE49-F238E27FC236}">
                    <a16:creationId xmlns:a16="http://schemas.microsoft.com/office/drawing/2014/main" id="{0B69A61D-9436-6C27-B6DC-60EE0582B8F4}"/>
                  </a:ext>
                </a:extLst>
              </p:cNvPr>
              <p:cNvSpPr/>
              <p:nvPr/>
            </p:nvSpPr>
            <p:spPr>
              <a:xfrm>
                <a:off x="597082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73" name="Freeform: Shape 472">
                <a:extLst>
                  <a:ext uri="{FF2B5EF4-FFF2-40B4-BE49-F238E27FC236}">
                    <a16:creationId xmlns:a16="http://schemas.microsoft.com/office/drawing/2014/main" id="{BE408591-FB19-0401-5959-D1A6F8263E67}"/>
                  </a:ext>
                </a:extLst>
              </p:cNvPr>
              <p:cNvSpPr/>
              <p:nvPr/>
            </p:nvSpPr>
            <p:spPr>
              <a:xfrm>
                <a:off x="6030074" y="371816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74" name="Freeform: Shape 473">
                <a:extLst>
                  <a:ext uri="{FF2B5EF4-FFF2-40B4-BE49-F238E27FC236}">
                    <a16:creationId xmlns:a16="http://schemas.microsoft.com/office/drawing/2014/main" id="{FF3BE6CB-6953-2876-2DFE-881E416513F0}"/>
                  </a:ext>
                </a:extLst>
              </p:cNvPr>
              <p:cNvSpPr/>
              <p:nvPr/>
            </p:nvSpPr>
            <p:spPr>
              <a:xfrm>
                <a:off x="6089225"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75" name="Freeform: Shape 474">
                <a:extLst>
                  <a:ext uri="{FF2B5EF4-FFF2-40B4-BE49-F238E27FC236}">
                    <a16:creationId xmlns:a16="http://schemas.microsoft.com/office/drawing/2014/main" id="{CD2D4E6A-9767-1F59-CCBE-031F21E86E1F}"/>
                  </a:ext>
                </a:extLst>
              </p:cNvPr>
              <p:cNvSpPr/>
              <p:nvPr/>
            </p:nvSpPr>
            <p:spPr>
              <a:xfrm>
                <a:off x="5734040" y="377741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476" name="Freeform: Shape 475">
                <a:extLst>
                  <a:ext uri="{FF2B5EF4-FFF2-40B4-BE49-F238E27FC236}">
                    <a16:creationId xmlns:a16="http://schemas.microsoft.com/office/drawing/2014/main" id="{86C52768-432C-B71E-2994-D2BDD1652DAF}"/>
                  </a:ext>
                </a:extLst>
              </p:cNvPr>
              <p:cNvSpPr/>
              <p:nvPr/>
            </p:nvSpPr>
            <p:spPr>
              <a:xfrm>
                <a:off x="5793285"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477" name="Freeform: Shape 476">
                <a:extLst>
                  <a:ext uri="{FF2B5EF4-FFF2-40B4-BE49-F238E27FC236}">
                    <a16:creationId xmlns:a16="http://schemas.microsoft.com/office/drawing/2014/main" id="{9131B698-A1DD-4BCB-E3A1-43AA6B8ED50A}"/>
                  </a:ext>
                </a:extLst>
              </p:cNvPr>
              <p:cNvSpPr/>
              <p:nvPr/>
            </p:nvSpPr>
            <p:spPr>
              <a:xfrm>
                <a:off x="5852436"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78" name="Freeform: Shape 477">
                <a:extLst>
                  <a:ext uri="{FF2B5EF4-FFF2-40B4-BE49-F238E27FC236}">
                    <a16:creationId xmlns:a16="http://schemas.microsoft.com/office/drawing/2014/main" id="{6C929744-FB64-8E49-060D-081DE05FCED4}"/>
                  </a:ext>
                </a:extLst>
              </p:cNvPr>
              <p:cNvSpPr/>
              <p:nvPr/>
            </p:nvSpPr>
            <p:spPr>
              <a:xfrm>
                <a:off x="5911683"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79" name="Freeform: Shape 478">
                <a:extLst>
                  <a:ext uri="{FF2B5EF4-FFF2-40B4-BE49-F238E27FC236}">
                    <a16:creationId xmlns:a16="http://schemas.microsoft.com/office/drawing/2014/main" id="{9B8333DE-7637-6A53-1199-43D91EFCA5BB}"/>
                  </a:ext>
                </a:extLst>
              </p:cNvPr>
              <p:cNvSpPr/>
              <p:nvPr/>
            </p:nvSpPr>
            <p:spPr>
              <a:xfrm>
                <a:off x="5970835"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80" name="Freeform: Shape 479">
                <a:extLst>
                  <a:ext uri="{FF2B5EF4-FFF2-40B4-BE49-F238E27FC236}">
                    <a16:creationId xmlns:a16="http://schemas.microsoft.com/office/drawing/2014/main" id="{9C1A6E90-7173-E95C-4008-92ED65D05F7C}"/>
                  </a:ext>
                </a:extLst>
              </p:cNvPr>
              <p:cNvSpPr/>
              <p:nvPr/>
            </p:nvSpPr>
            <p:spPr>
              <a:xfrm>
                <a:off x="6030082"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481" name="Freeform: Shape 480">
                <a:extLst>
                  <a:ext uri="{FF2B5EF4-FFF2-40B4-BE49-F238E27FC236}">
                    <a16:creationId xmlns:a16="http://schemas.microsoft.com/office/drawing/2014/main" id="{4C885564-CE3C-771B-EA0E-77815BFACA59}"/>
                  </a:ext>
                </a:extLst>
              </p:cNvPr>
              <p:cNvSpPr/>
              <p:nvPr/>
            </p:nvSpPr>
            <p:spPr>
              <a:xfrm>
                <a:off x="6089231"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82" name="Freeform: Shape 481">
                <a:extLst>
                  <a:ext uri="{FF2B5EF4-FFF2-40B4-BE49-F238E27FC236}">
                    <a16:creationId xmlns:a16="http://schemas.microsoft.com/office/drawing/2014/main" id="{AF831AE6-F416-3C3B-C3CE-52080AF39D22}"/>
                  </a:ext>
                </a:extLst>
              </p:cNvPr>
              <p:cNvSpPr/>
              <p:nvPr/>
            </p:nvSpPr>
            <p:spPr>
              <a:xfrm>
                <a:off x="6148476" y="3481374"/>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483" name="Freeform: Shape 482">
                <a:extLst>
                  <a:ext uri="{FF2B5EF4-FFF2-40B4-BE49-F238E27FC236}">
                    <a16:creationId xmlns:a16="http://schemas.microsoft.com/office/drawing/2014/main" id="{DB920B59-F767-36EB-7FBC-3610B8394290}"/>
                  </a:ext>
                </a:extLst>
              </p:cNvPr>
              <p:cNvSpPr/>
              <p:nvPr/>
            </p:nvSpPr>
            <p:spPr>
              <a:xfrm>
                <a:off x="6207627"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484" name="Freeform: Shape 483">
                <a:extLst>
                  <a:ext uri="{FF2B5EF4-FFF2-40B4-BE49-F238E27FC236}">
                    <a16:creationId xmlns:a16="http://schemas.microsoft.com/office/drawing/2014/main" id="{30391114-CBB4-A281-4A25-F06A6E5CC526}"/>
                  </a:ext>
                </a:extLst>
              </p:cNvPr>
              <p:cNvSpPr/>
              <p:nvPr/>
            </p:nvSpPr>
            <p:spPr>
              <a:xfrm>
                <a:off x="6266872" y="3481374"/>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endParaRPr lang="en-US" dirty="0"/>
              </a:p>
            </p:txBody>
          </p:sp>
          <p:sp>
            <p:nvSpPr>
              <p:cNvPr id="485" name="Freeform: Shape 484">
                <a:extLst>
                  <a:ext uri="{FF2B5EF4-FFF2-40B4-BE49-F238E27FC236}">
                    <a16:creationId xmlns:a16="http://schemas.microsoft.com/office/drawing/2014/main" id="{03127096-EE12-0F5E-3E19-566C3072A5FE}"/>
                  </a:ext>
                </a:extLst>
              </p:cNvPr>
              <p:cNvSpPr/>
              <p:nvPr/>
            </p:nvSpPr>
            <p:spPr>
              <a:xfrm>
                <a:off x="6326022"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486" name="Freeform: Shape 485">
                <a:extLst>
                  <a:ext uri="{FF2B5EF4-FFF2-40B4-BE49-F238E27FC236}">
                    <a16:creationId xmlns:a16="http://schemas.microsoft.com/office/drawing/2014/main" id="{918D9E65-0F64-AE9D-9CEF-852523A2A214}"/>
                  </a:ext>
                </a:extLst>
              </p:cNvPr>
              <p:cNvSpPr/>
              <p:nvPr/>
            </p:nvSpPr>
            <p:spPr>
              <a:xfrm>
                <a:off x="638526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endParaRPr lang="en-US" dirty="0"/>
              </a:p>
            </p:txBody>
          </p:sp>
          <p:sp>
            <p:nvSpPr>
              <p:cNvPr id="487" name="Freeform: Shape 486">
                <a:extLst>
                  <a:ext uri="{FF2B5EF4-FFF2-40B4-BE49-F238E27FC236}">
                    <a16:creationId xmlns:a16="http://schemas.microsoft.com/office/drawing/2014/main" id="{D7F38205-4A6E-AD6C-1866-75441818C7EC}"/>
                  </a:ext>
                </a:extLst>
              </p:cNvPr>
              <p:cNvSpPr/>
              <p:nvPr/>
            </p:nvSpPr>
            <p:spPr>
              <a:xfrm>
                <a:off x="6444417" y="348137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488" name="Freeform: Shape 487">
                <a:extLst>
                  <a:ext uri="{FF2B5EF4-FFF2-40B4-BE49-F238E27FC236}">
                    <a16:creationId xmlns:a16="http://schemas.microsoft.com/office/drawing/2014/main" id="{6736A5FD-2464-44B2-B316-638749AD7068}"/>
                  </a:ext>
                </a:extLst>
              </p:cNvPr>
              <p:cNvSpPr/>
              <p:nvPr/>
            </p:nvSpPr>
            <p:spPr>
              <a:xfrm>
                <a:off x="6148476" y="354062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89" name="Freeform: Shape 488">
                <a:extLst>
                  <a:ext uri="{FF2B5EF4-FFF2-40B4-BE49-F238E27FC236}">
                    <a16:creationId xmlns:a16="http://schemas.microsoft.com/office/drawing/2014/main" id="{FC09B647-8ED5-E94C-62AF-3976B2F9EB25}"/>
                  </a:ext>
                </a:extLst>
              </p:cNvPr>
              <p:cNvSpPr/>
              <p:nvPr/>
            </p:nvSpPr>
            <p:spPr>
              <a:xfrm>
                <a:off x="6207627" y="354062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90" name="Freeform: Shape 489">
                <a:extLst>
                  <a:ext uri="{FF2B5EF4-FFF2-40B4-BE49-F238E27FC236}">
                    <a16:creationId xmlns:a16="http://schemas.microsoft.com/office/drawing/2014/main" id="{22DC7672-0DB4-9EDA-E98F-1DDCB114DA8D}"/>
                  </a:ext>
                </a:extLst>
              </p:cNvPr>
              <p:cNvSpPr/>
              <p:nvPr/>
            </p:nvSpPr>
            <p:spPr>
              <a:xfrm>
                <a:off x="6266872" y="35406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491" name="Freeform: Shape 490">
                <a:extLst>
                  <a:ext uri="{FF2B5EF4-FFF2-40B4-BE49-F238E27FC236}">
                    <a16:creationId xmlns:a16="http://schemas.microsoft.com/office/drawing/2014/main" id="{3ED7CC1A-B2AC-7CDB-8676-DC470DAE47B5}"/>
                  </a:ext>
                </a:extLst>
              </p:cNvPr>
              <p:cNvSpPr/>
              <p:nvPr/>
            </p:nvSpPr>
            <p:spPr>
              <a:xfrm>
                <a:off x="6326022" y="354062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92" name="Freeform: Shape 491">
                <a:extLst>
                  <a:ext uri="{FF2B5EF4-FFF2-40B4-BE49-F238E27FC236}">
                    <a16:creationId xmlns:a16="http://schemas.microsoft.com/office/drawing/2014/main" id="{86405485-DA1D-F7C4-BB36-9CEC818F06DE}"/>
                  </a:ext>
                </a:extLst>
              </p:cNvPr>
              <p:cNvSpPr/>
              <p:nvPr/>
            </p:nvSpPr>
            <p:spPr>
              <a:xfrm>
                <a:off x="6385268" y="35406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493" name="Freeform: Shape 492">
                <a:extLst>
                  <a:ext uri="{FF2B5EF4-FFF2-40B4-BE49-F238E27FC236}">
                    <a16:creationId xmlns:a16="http://schemas.microsoft.com/office/drawing/2014/main" id="{3853964E-AC2D-CA29-B965-3ED34E9BF3E6}"/>
                  </a:ext>
                </a:extLst>
              </p:cNvPr>
              <p:cNvSpPr/>
              <p:nvPr/>
            </p:nvSpPr>
            <p:spPr>
              <a:xfrm>
                <a:off x="6444417" y="3540631"/>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494" name="Freeform: Shape 493">
                <a:extLst>
                  <a:ext uri="{FF2B5EF4-FFF2-40B4-BE49-F238E27FC236}">
                    <a16:creationId xmlns:a16="http://schemas.microsoft.com/office/drawing/2014/main" id="{FC84E8DF-7D62-0505-351D-1CF1A22C26D7}"/>
                  </a:ext>
                </a:extLst>
              </p:cNvPr>
              <p:cNvSpPr/>
              <p:nvPr/>
            </p:nvSpPr>
            <p:spPr>
              <a:xfrm>
                <a:off x="6148476" y="35997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95" name="Freeform: Shape 494">
                <a:extLst>
                  <a:ext uri="{FF2B5EF4-FFF2-40B4-BE49-F238E27FC236}">
                    <a16:creationId xmlns:a16="http://schemas.microsoft.com/office/drawing/2014/main" id="{27CD5439-5416-D104-14D4-1B90AC17180B}"/>
                  </a:ext>
                </a:extLst>
              </p:cNvPr>
              <p:cNvSpPr/>
              <p:nvPr/>
            </p:nvSpPr>
            <p:spPr>
              <a:xfrm>
                <a:off x="6207627"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96" name="Freeform: Shape 495">
                <a:extLst>
                  <a:ext uri="{FF2B5EF4-FFF2-40B4-BE49-F238E27FC236}">
                    <a16:creationId xmlns:a16="http://schemas.microsoft.com/office/drawing/2014/main" id="{7D670FA0-5DAE-825B-16A9-4AD152BCAE36}"/>
                  </a:ext>
                </a:extLst>
              </p:cNvPr>
              <p:cNvSpPr/>
              <p:nvPr/>
            </p:nvSpPr>
            <p:spPr>
              <a:xfrm>
                <a:off x="6266872" y="35997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497" name="Freeform: Shape 496">
                <a:extLst>
                  <a:ext uri="{FF2B5EF4-FFF2-40B4-BE49-F238E27FC236}">
                    <a16:creationId xmlns:a16="http://schemas.microsoft.com/office/drawing/2014/main" id="{203341C5-87FE-2455-4ED1-A5133C1D7C39}"/>
                  </a:ext>
                </a:extLst>
              </p:cNvPr>
              <p:cNvSpPr/>
              <p:nvPr/>
            </p:nvSpPr>
            <p:spPr>
              <a:xfrm>
                <a:off x="6326022"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98" name="Freeform: Shape 497">
                <a:extLst>
                  <a:ext uri="{FF2B5EF4-FFF2-40B4-BE49-F238E27FC236}">
                    <a16:creationId xmlns:a16="http://schemas.microsoft.com/office/drawing/2014/main" id="{DABD80DA-24B1-DD17-D521-57D83E6CA4FE}"/>
                  </a:ext>
                </a:extLst>
              </p:cNvPr>
              <p:cNvSpPr/>
              <p:nvPr/>
            </p:nvSpPr>
            <p:spPr>
              <a:xfrm>
                <a:off x="6385268" y="35997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499" name="Freeform: Shape 498">
                <a:extLst>
                  <a:ext uri="{FF2B5EF4-FFF2-40B4-BE49-F238E27FC236}">
                    <a16:creationId xmlns:a16="http://schemas.microsoft.com/office/drawing/2014/main" id="{169D2681-1D4D-F730-0A4C-D57028C03B4A}"/>
                  </a:ext>
                </a:extLst>
              </p:cNvPr>
              <p:cNvSpPr/>
              <p:nvPr/>
            </p:nvSpPr>
            <p:spPr>
              <a:xfrm>
                <a:off x="6444417" y="359978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00" name="Freeform: Shape 499">
                <a:extLst>
                  <a:ext uri="{FF2B5EF4-FFF2-40B4-BE49-F238E27FC236}">
                    <a16:creationId xmlns:a16="http://schemas.microsoft.com/office/drawing/2014/main" id="{B92E2D08-D817-77F8-53E7-7D8273446C7E}"/>
                  </a:ext>
                </a:extLst>
              </p:cNvPr>
              <p:cNvSpPr/>
              <p:nvPr/>
            </p:nvSpPr>
            <p:spPr>
              <a:xfrm>
                <a:off x="6148476" y="365902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01" name="Freeform: Shape 500">
                <a:extLst>
                  <a:ext uri="{FF2B5EF4-FFF2-40B4-BE49-F238E27FC236}">
                    <a16:creationId xmlns:a16="http://schemas.microsoft.com/office/drawing/2014/main" id="{A616A7D2-1EEC-7B7E-0697-671A406829A9}"/>
                  </a:ext>
                </a:extLst>
              </p:cNvPr>
              <p:cNvSpPr/>
              <p:nvPr/>
            </p:nvSpPr>
            <p:spPr>
              <a:xfrm>
                <a:off x="620762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02" name="Freeform: Shape 501">
                <a:extLst>
                  <a:ext uri="{FF2B5EF4-FFF2-40B4-BE49-F238E27FC236}">
                    <a16:creationId xmlns:a16="http://schemas.microsoft.com/office/drawing/2014/main" id="{33C8364E-0050-AD9E-B262-50494924FC45}"/>
                  </a:ext>
                </a:extLst>
              </p:cNvPr>
              <p:cNvSpPr/>
              <p:nvPr/>
            </p:nvSpPr>
            <p:spPr>
              <a:xfrm>
                <a:off x="6266872" y="36590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503" name="Freeform: Shape 502">
                <a:extLst>
                  <a:ext uri="{FF2B5EF4-FFF2-40B4-BE49-F238E27FC236}">
                    <a16:creationId xmlns:a16="http://schemas.microsoft.com/office/drawing/2014/main" id="{6ACA04BD-5E25-2ECB-BB46-4E9E2C486B70}"/>
                  </a:ext>
                </a:extLst>
              </p:cNvPr>
              <p:cNvSpPr/>
              <p:nvPr/>
            </p:nvSpPr>
            <p:spPr>
              <a:xfrm>
                <a:off x="6326022"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04" name="Freeform: Shape 503">
                <a:extLst>
                  <a:ext uri="{FF2B5EF4-FFF2-40B4-BE49-F238E27FC236}">
                    <a16:creationId xmlns:a16="http://schemas.microsoft.com/office/drawing/2014/main" id="{5ADA7A2A-7D3A-F06B-140B-A694D725BFCA}"/>
                  </a:ext>
                </a:extLst>
              </p:cNvPr>
              <p:cNvSpPr/>
              <p:nvPr/>
            </p:nvSpPr>
            <p:spPr>
              <a:xfrm>
                <a:off x="6385268"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505" name="Freeform: Shape 504">
                <a:extLst>
                  <a:ext uri="{FF2B5EF4-FFF2-40B4-BE49-F238E27FC236}">
                    <a16:creationId xmlns:a16="http://schemas.microsoft.com/office/drawing/2014/main" id="{0A4FFE57-F9DA-C9FC-D0EB-E4E46389B6EA}"/>
                  </a:ext>
                </a:extLst>
              </p:cNvPr>
              <p:cNvSpPr/>
              <p:nvPr/>
            </p:nvSpPr>
            <p:spPr>
              <a:xfrm>
                <a:off x="644441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06" name="Freeform: Shape 505">
                <a:extLst>
                  <a:ext uri="{FF2B5EF4-FFF2-40B4-BE49-F238E27FC236}">
                    <a16:creationId xmlns:a16="http://schemas.microsoft.com/office/drawing/2014/main" id="{1F5852E1-27B1-40A4-7ED2-5C15AED176F9}"/>
                  </a:ext>
                </a:extLst>
              </p:cNvPr>
              <p:cNvSpPr/>
              <p:nvPr/>
            </p:nvSpPr>
            <p:spPr>
              <a:xfrm>
                <a:off x="6148476" y="371817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07" name="Freeform: Shape 506">
                <a:extLst>
                  <a:ext uri="{FF2B5EF4-FFF2-40B4-BE49-F238E27FC236}">
                    <a16:creationId xmlns:a16="http://schemas.microsoft.com/office/drawing/2014/main" id="{E9FC4C5D-1BD5-46FE-F32C-0D7FF3BC9A34}"/>
                  </a:ext>
                </a:extLst>
              </p:cNvPr>
              <p:cNvSpPr/>
              <p:nvPr/>
            </p:nvSpPr>
            <p:spPr>
              <a:xfrm>
                <a:off x="6207627"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08" name="Freeform: Shape 507">
                <a:extLst>
                  <a:ext uri="{FF2B5EF4-FFF2-40B4-BE49-F238E27FC236}">
                    <a16:creationId xmlns:a16="http://schemas.microsoft.com/office/drawing/2014/main" id="{F20080EA-9F3C-D0AA-66BD-7A3D795060C9}"/>
                  </a:ext>
                </a:extLst>
              </p:cNvPr>
              <p:cNvSpPr/>
              <p:nvPr/>
            </p:nvSpPr>
            <p:spPr>
              <a:xfrm>
                <a:off x="6266872" y="371817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509" name="Freeform: Shape 508">
                <a:extLst>
                  <a:ext uri="{FF2B5EF4-FFF2-40B4-BE49-F238E27FC236}">
                    <a16:creationId xmlns:a16="http://schemas.microsoft.com/office/drawing/2014/main" id="{157A91F9-0722-C732-1E22-FB3FB19D334D}"/>
                  </a:ext>
                </a:extLst>
              </p:cNvPr>
              <p:cNvSpPr/>
              <p:nvPr/>
            </p:nvSpPr>
            <p:spPr>
              <a:xfrm>
                <a:off x="6326022"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10" name="Freeform: Shape 509">
                <a:extLst>
                  <a:ext uri="{FF2B5EF4-FFF2-40B4-BE49-F238E27FC236}">
                    <a16:creationId xmlns:a16="http://schemas.microsoft.com/office/drawing/2014/main" id="{633BA825-0330-D59D-CB5E-3BA5CF8A5A33}"/>
                  </a:ext>
                </a:extLst>
              </p:cNvPr>
              <p:cNvSpPr/>
              <p:nvPr/>
            </p:nvSpPr>
            <p:spPr>
              <a:xfrm>
                <a:off x="6385268" y="371817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511" name="Freeform: Shape 510">
                <a:extLst>
                  <a:ext uri="{FF2B5EF4-FFF2-40B4-BE49-F238E27FC236}">
                    <a16:creationId xmlns:a16="http://schemas.microsoft.com/office/drawing/2014/main" id="{77C5382C-A42E-FDCB-D591-C3BB0943AF73}"/>
                  </a:ext>
                </a:extLst>
              </p:cNvPr>
              <p:cNvSpPr/>
              <p:nvPr/>
            </p:nvSpPr>
            <p:spPr>
              <a:xfrm>
                <a:off x="6444417" y="371817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12" name="Freeform: Shape 511">
                <a:extLst>
                  <a:ext uri="{FF2B5EF4-FFF2-40B4-BE49-F238E27FC236}">
                    <a16:creationId xmlns:a16="http://schemas.microsoft.com/office/drawing/2014/main" id="{208AFCB3-4678-0348-3F58-882900CC8D38}"/>
                  </a:ext>
                </a:extLst>
              </p:cNvPr>
              <p:cNvSpPr/>
              <p:nvPr/>
            </p:nvSpPr>
            <p:spPr>
              <a:xfrm>
                <a:off x="6148472" y="377741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13" name="Freeform: Shape 512">
                <a:extLst>
                  <a:ext uri="{FF2B5EF4-FFF2-40B4-BE49-F238E27FC236}">
                    <a16:creationId xmlns:a16="http://schemas.microsoft.com/office/drawing/2014/main" id="{B4E45E80-CD48-3A0B-451A-BD532752903D}"/>
                  </a:ext>
                </a:extLst>
              </p:cNvPr>
              <p:cNvSpPr/>
              <p:nvPr/>
            </p:nvSpPr>
            <p:spPr>
              <a:xfrm>
                <a:off x="6207622" y="377741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14" name="Freeform: Shape 513">
                <a:extLst>
                  <a:ext uri="{FF2B5EF4-FFF2-40B4-BE49-F238E27FC236}">
                    <a16:creationId xmlns:a16="http://schemas.microsoft.com/office/drawing/2014/main" id="{EFDA34C6-A8F8-56C0-04A3-BD7D6F4AF60D}"/>
                  </a:ext>
                </a:extLst>
              </p:cNvPr>
              <p:cNvSpPr/>
              <p:nvPr/>
            </p:nvSpPr>
            <p:spPr>
              <a:xfrm>
                <a:off x="6266868" y="3777419"/>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515" name="Freeform: Shape 514">
                <a:extLst>
                  <a:ext uri="{FF2B5EF4-FFF2-40B4-BE49-F238E27FC236}">
                    <a16:creationId xmlns:a16="http://schemas.microsoft.com/office/drawing/2014/main" id="{F5511027-A5A2-0771-6901-D96F7ECE4F0E}"/>
                  </a:ext>
                </a:extLst>
              </p:cNvPr>
              <p:cNvSpPr/>
              <p:nvPr/>
            </p:nvSpPr>
            <p:spPr>
              <a:xfrm>
                <a:off x="6326024" y="3777383"/>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16" name="Freeform: Shape 515">
                <a:extLst>
                  <a:ext uri="{FF2B5EF4-FFF2-40B4-BE49-F238E27FC236}">
                    <a16:creationId xmlns:a16="http://schemas.microsoft.com/office/drawing/2014/main" id="{156AC365-4327-A539-3563-52F5F641E44C}"/>
                  </a:ext>
                </a:extLst>
              </p:cNvPr>
              <p:cNvSpPr/>
              <p:nvPr/>
            </p:nvSpPr>
            <p:spPr>
              <a:xfrm>
                <a:off x="6385287" y="37774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517" name="Freeform: Shape 516">
                <a:extLst>
                  <a:ext uri="{FF2B5EF4-FFF2-40B4-BE49-F238E27FC236}">
                    <a16:creationId xmlns:a16="http://schemas.microsoft.com/office/drawing/2014/main" id="{5D90E5DF-A105-4BD4-2AAC-707E49EB8F2B}"/>
                  </a:ext>
                </a:extLst>
              </p:cNvPr>
              <p:cNvSpPr/>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grpSp>
      </p:grpSp>
      <p:pic>
        <p:nvPicPr>
          <p:cNvPr id="687" name="Picture 686">
            <a:extLst>
              <a:ext uri="{FF2B5EF4-FFF2-40B4-BE49-F238E27FC236}">
                <a16:creationId xmlns:a16="http://schemas.microsoft.com/office/drawing/2014/main" id="{F46EBCF9-F7C6-F64B-BC6D-8B33E2B54896}"/>
              </a:ext>
            </a:extLst>
          </p:cNvPr>
          <p:cNvPicPr>
            <a:picLocks noChangeAspect="1"/>
          </p:cNvPicPr>
          <p:nvPr/>
        </p:nvPicPr>
        <p:blipFill>
          <a:blip r:embed="rId3"/>
          <a:stretch>
            <a:fillRect/>
          </a:stretch>
        </p:blipFill>
        <p:spPr>
          <a:xfrm>
            <a:off x="10119129" y="0"/>
            <a:ext cx="2072871" cy="1163683"/>
          </a:xfrm>
          <a:prstGeom prst="rect">
            <a:avLst/>
          </a:prstGeom>
        </p:spPr>
      </p:pic>
      <p:pic>
        <p:nvPicPr>
          <p:cNvPr id="689" name="Picture 688">
            <a:extLst>
              <a:ext uri="{FF2B5EF4-FFF2-40B4-BE49-F238E27FC236}">
                <a16:creationId xmlns:a16="http://schemas.microsoft.com/office/drawing/2014/main" id="{E3CE251B-A814-7B53-05E2-17F9B64A5200}"/>
              </a:ext>
            </a:extLst>
          </p:cNvPr>
          <p:cNvPicPr>
            <a:picLocks noChangeAspect="1"/>
          </p:cNvPicPr>
          <p:nvPr/>
        </p:nvPicPr>
        <p:blipFill>
          <a:blip r:embed="rId4"/>
          <a:stretch>
            <a:fillRect/>
          </a:stretch>
        </p:blipFill>
        <p:spPr>
          <a:xfrm>
            <a:off x="-1" y="3276416"/>
            <a:ext cx="1625684" cy="3581584"/>
          </a:xfrm>
          <a:prstGeom prst="rect">
            <a:avLst/>
          </a:prstGeom>
        </p:spPr>
      </p:pic>
      <p:pic>
        <p:nvPicPr>
          <p:cNvPr id="691" name="Picture 690">
            <a:extLst>
              <a:ext uri="{FF2B5EF4-FFF2-40B4-BE49-F238E27FC236}">
                <a16:creationId xmlns:a16="http://schemas.microsoft.com/office/drawing/2014/main" id="{7EFF7391-F6CF-C0BD-D75B-2BA518651DEA}"/>
              </a:ext>
            </a:extLst>
          </p:cNvPr>
          <p:cNvPicPr>
            <a:picLocks noChangeAspect="1"/>
          </p:cNvPicPr>
          <p:nvPr/>
        </p:nvPicPr>
        <p:blipFill>
          <a:blip r:embed="rId4"/>
          <a:stretch>
            <a:fillRect/>
          </a:stretch>
        </p:blipFill>
        <p:spPr>
          <a:xfrm>
            <a:off x="10566316" y="3276416"/>
            <a:ext cx="1625684" cy="3581584"/>
          </a:xfrm>
          <a:prstGeom prst="rect">
            <a:avLst/>
          </a:prstGeom>
        </p:spPr>
      </p:pic>
    </p:spTree>
    <p:extLst>
      <p:ext uri="{BB962C8B-B14F-4D97-AF65-F5344CB8AC3E}">
        <p14:creationId xmlns:p14="http://schemas.microsoft.com/office/powerpoint/2010/main" val="20987804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C1BD4DA-2BF7-CF1A-1FF6-3AFEF79095EE}"/>
              </a:ext>
            </a:extLst>
          </p:cNvPr>
          <p:cNvSpPr txBox="1"/>
          <p:nvPr/>
        </p:nvSpPr>
        <p:spPr>
          <a:xfrm>
            <a:off x="339047" y="2149319"/>
            <a:ext cx="6620554" cy="2862322"/>
          </a:xfrm>
          <a:prstGeom prst="rect">
            <a:avLst/>
          </a:prstGeom>
          <a:noFill/>
        </p:spPr>
        <p:txBody>
          <a:bodyPr wrap="square">
            <a:spAutoFit/>
          </a:bodyPr>
          <a:lstStyle/>
          <a:p>
            <a:pPr marL="342900" indent="-342900">
              <a:buFont typeface="Arial" panose="020B0604020202020204" pitchFamily="34" charset="0"/>
              <a:buChar char="•"/>
            </a:pPr>
            <a:r>
              <a:rPr lang="en-US" sz="2000" dirty="0"/>
              <a:t>The Royal Challengers Bangalore (RCB) has been a competitive franchise in the IPL.</a:t>
            </a:r>
          </a:p>
          <a:p>
            <a:pPr marL="342900" indent="-342900">
              <a:buFont typeface="Arial" panose="020B0604020202020204" pitchFamily="34" charset="0"/>
              <a:buChar char="•"/>
            </a:pPr>
            <a:r>
              <a:rPr lang="en-US" sz="2000" dirty="0"/>
              <a:t>Our analysis focuses on understanding the team's past performance, identifying key players, and optimizing strategies for better results in upcoming seasons. </a:t>
            </a:r>
          </a:p>
          <a:p>
            <a:pPr marL="342900" indent="-342900">
              <a:buFont typeface="Arial" panose="020B0604020202020204" pitchFamily="34" charset="0"/>
              <a:buChar char="•"/>
            </a:pPr>
            <a:r>
              <a:rPr lang="en-US" sz="2000" dirty="0"/>
              <a:t>This data-driven approach will guide our insights to enhance team performance and capitalize on strengths.</a:t>
            </a:r>
          </a:p>
        </p:txBody>
      </p:sp>
      <p:pic>
        <p:nvPicPr>
          <p:cNvPr id="5" name="Picture 4">
            <a:extLst>
              <a:ext uri="{FF2B5EF4-FFF2-40B4-BE49-F238E27FC236}">
                <a16:creationId xmlns:a16="http://schemas.microsoft.com/office/drawing/2014/main" id="{40E6A016-9153-2CE0-97AE-A77FD17A5E19}"/>
              </a:ext>
            </a:extLst>
          </p:cNvPr>
          <p:cNvPicPr>
            <a:picLocks noChangeAspect="1"/>
          </p:cNvPicPr>
          <p:nvPr/>
        </p:nvPicPr>
        <p:blipFill>
          <a:blip r:embed="rId2"/>
          <a:stretch>
            <a:fillRect/>
          </a:stretch>
        </p:blipFill>
        <p:spPr>
          <a:xfrm>
            <a:off x="10119129" y="29356"/>
            <a:ext cx="2072871" cy="1163683"/>
          </a:xfrm>
          <a:prstGeom prst="rect">
            <a:avLst/>
          </a:prstGeom>
        </p:spPr>
      </p:pic>
      <p:sp>
        <p:nvSpPr>
          <p:cNvPr id="6" name="Rectangle 5">
            <a:extLst>
              <a:ext uri="{FF2B5EF4-FFF2-40B4-BE49-F238E27FC236}">
                <a16:creationId xmlns:a16="http://schemas.microsoft.com/office/drawing/2014/main" id="{FEF15BE2-4E65-0AB6-89E3-EEC15E6B8AD6}"/>
              </a:ext>
            </a:extLst>
          </p:cNvPr>
          <p:cNvSpPr/>
          <p:nvPr/>
        </p:nvSpPr>
        <p:spPr>
          <a:xfrm>
            <a:off x="2841275" y="278639"/>
            <a:ext cx="5008880" cy="9144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3600" b="1" dirty="0">
                <a:solidFill>
                  <a:schemeClr val="tx1"/>
                </a:solidFill>
                <a:latin typeface="Algerian" panose="04020705040A02060702" pitchFamily="82" charset="0"/>
              </a:rPr>
              <a:t>Introduction</a:t>
            </a:r>
            <a:endParaRPr lang="en-IN" sz="3600" dirty="0">
              <a:solidFill>
                <a:schemeClr val="tx1"/>
              </a:solidFill>
              <a:latin typeface="Algerian" panose="04020705040A02060702" pitchFamily="82" charset="0"/>
            </a:endParaRPr>
          </a:p>
        </p:txBody>
      </p:sp>
      <p:pic>
        <p:nvPicPr>
          <p:cNvPr id="3" name="Picture 2">
            <a:extLst>
              <a:ext uri="{FF2B5EF4-FFF2-40B4-BE49-F238E27FC236}">
                <a16:creationId xmlns:a16="http://schemas.microsoft.com/office/drawing/2014/main" id="{5E6A8DA5-4B45-1F4E-E1BD-C5F71C9A31BD}"/>
              </a:ext>
            </a:extLst>
          </p:cNvPr>
          <p:cNvPicPr>
            <a:picLocks noGrp="1" noChangeAspect="1"/>
          </p:cNvPicPr>
          <p:nvPr/>
        </p:nvPicPr>
        <p:blipFill>
          <a:blip r:embed="rId3"/>
          <a:srcRect t="15766" b="15766"/>
          <a:stretch>
            <a:fillRect/>
          </a:stretch>
        </p:blipFill>
        <p:spPr>
          <a:xfrm>
            <a:off x="7430703" y="1373153"/>
            <a:ext cx="4113307" cy="4960270"/>
          </a:xfrm>
          <a:prstGeom prst="roundRect">
            <a:avLst>
              <a:gd name="adj" fmla="val 8594"/>
            </a:avLst>
          </a:prstGeom>
          <a:solidFill>
            <a:srgbClr val="FFFFFF">
              <a:shade val="85000"/>
            </a:srgbClr>
          </a:solidFill>
          <a:ln>
            <a:noFill/>
          </a:ln>
          <a:effectLst>
            <a:glow rad="228600">
              <a:schemeClr val="accent3">
                <a:satMod val="175000"/>
                <a:alpha val="40000"/>
              </a:schemeClr>
            </a:glow>
            <a:reflection blurRad="12700" stA="38000" endPos="28000" dist="5000" dir="5400000" sy="-100000" algn="bl" rotWithShape="0"/>
          </a:effectLst>
        </p:spPr>
      </p:pic>
      <p:grpSp>
        <p:nvGrpSpPr>
          <p:cNvPr id="2" name="Group 1">
            <a:extLst>
              <a:ext uri="{FF2B5EF4-FFF2-40B4-BE49-F238E27FC236}">
                <a16:creationId xmlns:a16="http://schemas.microsoft.com/office/drawing/2014/main" id="{1164C102-1156-F97E-332A-2BBE10905895}"/>
              </a:ext>
              <a:ext uri="{C183D7F6-B498-43B3-948B-1728B52AA6E4}">
                <adec:decorative xmlns:adec="http://schemas.microsoft.com/office/drawing/2017/decorative" val="1"/>
              </a:ext>
            </a:extLst>
          </p:cNvPr>
          <p:cNvGrpSpPr/>
          <p:nvPr/>
        </p:nvGrpSpPr>
        <p:grpSpPr>
          <a:xfrm>
            <a:off x="37285" y="33058"/>
            <a:ext cx="1443404" cy="1443418"/>
            <a:chOff x="10154386" y="4452483"/>
            <a:chExt cx="1443404" cy="1443418"/>
          </a:xfrm>
          <a:solidFill>
            <a:schemeClr val="tx1"/>
          </a:solidFill>
        </p:grpSpPr>
        <p:grpSp>
          <p:nvGrpSpPr>
            <p:cNvPr id="7" name="Graphic 4">
              <a:extLst>
                <a:ext uri="{FF2B5EF4-FFF2-40B4-BE49-F238E27FC236}">
                  <a16:creationId xmlns:a16="http://schemas.microsoft.com/office/drawing/2014/main" id="{E43B4AED-C5F0-4288-57E3-C481D6932FC3}"/>
                </a:ext>
              </a:extLst>
            </p:cNvPr>
            <p:cNvGrpSpPr/>
            <p:nvPr/>
          </p:nvGrpSpPr>
          <p:grpSpPr>
            <a:xfrm>
              <a:off x="10154386" y="4452483"/>
              <a:ext cx="1443404" cy="1443418"/>
              <a:chOff x="5734037" y="3067039"/>
              <a:chExt cx="724483" cy="724489"/>
            </a:xfrm>
            <a:grpFill/>
          </p:grpSpPr>
          <p:sp>
            <p:nvSpPr>
              <p:cNvPr id="178" name="Freeform: Shape 177">
                <a:extLst>
                  <a:ext uri="{FF2B5EF4-FFF2-40B4-BE49-F238E27FC236}">
                    <a16:creationId xmlns:a16="http://schemas.microsoft.com/office/drawing/2014/main" id="{36D7FDC4-9CA9-8E18-95F0-02FCFD8227DA}"/>
                  </a:ext>
                </a:extLst>
              </p:cNvPr>
              <p:cNvSpPr/>
              <p:nvPr/>
            </p:nvSpPr>
            <p:spPr>
              <a:xfrm>
                <a:off x="5734038" y="3067039"/>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179" name="Freeform: Shape 178">
                <a:extLst>
                  <a:ext uri="{FF2B5EF4-FFF2-40B4-BE49-F238E27FC236}">
                    <a16:creationId xmlns:a16="http://schemas.microsoft.com/office/drawing/2014/main" id="{B144B3C2-3FC3-F495-D4CE-E2B2F9D273C9}"/>
                  </a:ext>
                </a:extLst>
              </p:cNvPr>
              <p:cNvSpPr/>
              <p:nvPr/>
            </p:nvSpPr>
            <p:spPr>
              <a:xfrm>
                <a:off x="5793283"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80" name="Freeform: Shape 179">
                <a:extLst>
                  <a:ext uri="{FF2B5EF4-FFF2-40B4-BE49-F238E27FC236}">
                    <a16:creationId xmlns:a16="http://schemas.microsoft.com/office/drawing/2014/main" id="{770D4604-E86F-E203-0319-811B1D60139C}"/>
                  </a:ext>
                </a:extLst>
              </p:cNvPr>
              <p:cNvSpPr/>
              <p:nvPr/>
            </p:nvSpPr>
            <p:spPr>
              <a:xfrm>
                <a:off x="5852433"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81" name="Freeform: Shape 180">
                <a:extLst>
                  <a:ext uri="{FF2B5EF4-FFF2-40B4-BE49-F238E27FC236}">
                    <a16:creationId xmlns:a16="http://schemas.microsoft.com/office/drawing/2014/main" id="{B80712F5-CBF7-15D6-D710-4C8961A0460D}"/>
                  </a:ext>
                </a:extLst>
              </p:cNvPr>
              <p:cNvSpPr/>
              <p:nvPr/>
            </p:nvSpPr>
            <p:spPr>
              <a:xfrm>
                <a:off x="591167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82" name="Freeform: Shape 181">
                <a:extLst>
                  <a:ext uri="{FF2B5EF4-FFF2-40B4-BE49-F238E27FC236}">
                    <a16:creationId xmlns:a16="http://schemas.microsoft.com/office/drawing/2014/main" id="{991905DA-290B-BC8C-44D1-F9E75AFC0113}"/>
                  </a:ext>
                </a:extLst>
              </p:cNvPr>
              <p:cNvSpPr/>
              <p:nvPr/>
            </p:nvSpPr>
            <p:spPr>
              <a:xfrm>
                <a:off x="597082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83" name="Freeform: Shape 182">
                <a:extLst>
                  <a:ext uri="{FF2B5EF4-FFF2-40B4-BE49-F238E27FC236}">
                    <a16:creationId xmlns:a16="http://schemas.microsoft.com/office/drawing/2014/main" id="{A078F024-C843-F983-329A-0BA4E65E3BC5}"/>
                  </a:ext>
                </a:extLst>
              </p:cNvPr>
              <p:cNvSpPr/>
              <p:nvPr/>
            </p:nvSpPr>
            <p:spPr>
              <a:xfrm>
                <a:off x="6030074"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84" name="Freeform: Shape 183">
                <a:extLst>
                  <a:ext uri="{FF2B5EF4-FFF2-40B4-BE49-F238E27FC236}">
                    <a16:creationId xmlns:a16="http://schemas.microsoft.com/office/drawing/2014/main" id="{2492BD77-2671-9F0B-21F1-7B1A62F8F77F}"/>
                  </a:ext>
                </a:extLst>
              </p:cNvPr>
              <p:cNvSpPr/>
              <p:nvPr/>
            </p:nvSpPr>
            <p:spPr>
              <a:xfrm>
                <a:off x="608922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85" name="Freeform: Shape 184">
                <a:extLst>
                  <a:ext uri="{FF2B5EF4-FFF2-40B4-BE49-F238E27FC236}">
                    <a16:creationId xmlns:a16="http://schemas.microsoft.com/office/drawing/2014/main" id="{245DF696-37B2-DCC3-B9C4-DB21CEBE3832}"/>
                  </a:ext>
                </a:extLst>
              </p:cNvPr>
              <p:cNvSpPr/>
              <p:nvPr/>
            </p:nvSpPr>
            <p:spPr>
              <a:xfrm>
                <a:off x="5734038" y="312628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186" name="Freeform: Shape 185">
                <a:extLst>
                  <a:ext uri="{FF2B5EF4-FFF2-40B4-BE49-F238E27FC236}">
                    <a16:creationId xmlns:a16="http://schemas.microsoft.com/office/drawing/2014/main" id="{E4FE57C6-B538-B935-1DCC-1D31981F98DE}"/>
                  </a:ext>
                </a:extLst>
              </p:cNvPr>
              <p:cNvSpPr/>
              <p:nvPr/>
            </p:nvSpPr>
            <p:spPr>
              <a:xfrm>
                <a:off x="5793283" y="312628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87" name="Freeform: Shape 186">
                <a:extLst>
                  <a:ext uri="{FF2B5EF4-FFF2-40B4-BE49-F238E27FC236}">
                    <a16:creationId xmlns:a16="http://schemas.microsoft.com/office/drawing/2014/main" id="{BD4B7778-E139-3315-D6C5-8ECAED41AF55}"/>
                  </a:ext>
                </a:extLst>
              </p:cNvPr>
              <p:cNvSpPr/>
              <p:nvPr/>
            </p:nvSpPr>
            <p:spPr>
              <a:xfrm>
                <a:off x="5852433"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88" name="Freeform: Shape 187">
                <a:extLst>
                  <a:ext uri="{FF2B5EF4-FFF2-40B4-BE49-F238E27FC236}">
                    <a16:creationId xmlns:a16="http://schemas.microsoft.com/office/drawing/2014/main" id="{907D9F09-2CBD-0AA8-C554-8BD2E510D1BB}"/>
                  </a:ext>
                </a:extLst>
              </p:cNvPr>
              <p:cNvSpPr/>
              <p:nvPr/>
            </p:nvSpPr>
            <p:spPr>
              <a:xfrm>
                <a:off x="591167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89" name="Freeform: Shape 188">
                <a:extLst>
                  <a:ext uri="{FF2B5EF4-FFF2-40B4-BE49-F238E27FC236}">
                    <a16:creationId xmlns:a16="http://schemas.microsoft.com/office/drawing/2014/main" id="{ECCCF9A6-6E12-69C5-E6CF-9768EB735220}"/>
                  </a:ext>
                </a:extLst>
              </p:cNvPr>
              <p:cNvSpPr/>
              <p:nvPr/>
            </p:nvSpPr>
            <p:spPr>
              <a:xfrm>
                <a:off x="597082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90" name="Freeform: Shape 189">
                <a:extLst>
                  <a:ext uri="{FF2B5EF4-FFF2-40B4-BE49-F238E27FC236}">
                    <a16:creationId xmlns:a16="http://schemas.microsoft.com/office/drawing/2014/main" id="{7AE5F6CD-CF51-3205-65A7-D16205742F1C}"/>
                  </a:ext>
                </a:extLst>
              </p:cNvPr>
              <p:cNvSpPr/>
              <p:nvPr/>
            </p:nvSpPr>
            <p:spPr>
              <a:xfrm>
                <a:off x="6030073" y="312628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91" name="Freeform: Shape 190">
                <a:extLst>
                  <a:ext uri="{FF2B5EF4-FFF2-40B4-BE49-F238E27FC236}">
                    <a16:creationId xmlns:a16="http://schemas.microsoft.com/office/drawing/2014/main" id="{F83B0F82-BE31-2B67-9591-8C93B9D93B9A}"/>
                  </a:ext>
                </a:extLst>
              </p:cNvPr>
              <p:cNvSpPr/>
              <p:nvPr/>
            </p:nvSpPr>
            <p:spPr>
              <a:xfrm>
                <a:off x="6089224"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92" name="Freeform: Shape 191">
                <a:extLst>
                  <a:ext uri="{FF2B5EF4-FFF2-40B4-BE49-F238E27FC236}">
                    <a16:creationId xmlns:a16="http://schemas.microsoft.com/office/drawing/2014/main" id="{20B8DBDF-6914-7BAA-1C52-16F8AA1A438F}"/>
                  </a:ext>
                </a:extLst>
              </p:cNvPr>
              <p:cNvSpPr/>
              <p:nvPr/>
            </p:nvSpPr>
            <p:spPr>
              <a:xfrm>
                <a:off x="5734038" y="318543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93" name="Freeform: Shape 192">
                <a:extLst>
                  <a:ext uri="{FF2B5EF4-FFF2-40B4-BE49-F238E27FC236}">
                    <a16:creationId xmlns:a16="http://schemas.microsoft.com/office/drawing/2014/main" id="{DCE8883A-FE11-D21D-01AE-87CBEAEE98F9}"/>
                  </a:ext>
                </a:extLst>
              </p:cNvPr>
              <p:cNvSpPr/>
              <p:nvPr/>
            </p:nvSpPr>
            <p:spPr>
              <a:xfrm>
                <a:off x="5793283"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94" name="Freeform: Shape 193">
                <a:extLst>
                  <a:ext uri="{FF2B5EF4-FFF2-40B4-BE49-F238E27FC236}">
                    <a16:creationId xmlns:a16="http://schemas.microsoft.com/office/drawing/2014/main" id="{6F1F45B3-AA9F-5EA2-03A9-ADD395508B88}"/>
                  </a:ext>
                </a:extLst>
              </p:cNvPr>
              <p:cNvSpPr/>
              <p:nvPr/>
            </p:nvSpPr>
            <p:spPr>
              <a:xfrm>
                <a:off x="5852433"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95" name="Freeform: Shape 194">
                <a:extLst>
                  <a:ext uri="{FF2B5EF4-FFF2-40B4-BE49-F238E27FC236}">
                    <a16:creationId xmlns:a16="http://schemas.microsoft.com/office/drawing/2014/main" id="{CF1FEF01-B033-86F2-C125-DF79EE69544A}"/>
                  </a:ext>
                </a:extLst>
              </p:cNvPr>
              <p:cNvSpPr/>
              <p:nvPr/>
            </p:nvSpPr>
            <p:spPr>
              <a:xfrm>
                <a:off x="591167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96" name="Freeform: Shape 195">
                <a:extLst>
                  <a:ext uri="{FF2B5EF4-FFF2-40B4-BE49-F238E27FC236}">
                    <a16:creationId xmlns:a16="http://schemas.microsoft.com/office/drawing/2014/main" id="{FE90369E-E864-179C-2CC1-3599F37A062C}"/>
                  </a:ext>
                </a:extLst>
              </p:cNvPr>
              <p:cNvSpPr/>
              <p:nvPr/>
            </p:nvSpPr>
            <p:spPr>
              <a:xfrm>
                <a:off x="597082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97" name="Freeform: Shape 196">
                <a:extLst>
                  <a:ext uri="{FF2B5EF4-FFF2-40B4-BE49-F238E27FC236}">
                    <a16:creationId xmlns:a16="http://schemas.microsoft.com/office/drawing/2014/main" id="{E814ACA0-350A-BA82-1BC3-4B94FC2A1870}"/>
                  </a:ext>
                </a:extLst>
              </p:cNvPr>
              <p:cNvSpPr/>
              <p:nvPr/>
            </p:nvSpPr>
            <p:spPr>
              <a:xfrm>
                <a:off x="6030074"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98" name="Freeform: Shape 197">
                <a:extLst>
                  <a:ext uri="{FF2B5EF4-FFF2-40B4-BE49-F238E27FC236}">
                    <a16:creationId xmlns:a16="http://schemas.microsoft.com/office/drawing/2014/main" id="{9700FD59-B4DE-6AC2-F4AE-DA76EDF74383}"/>
                  </a:ext>
                </a:extLst>
              </p:cNvPr>
              <p:cNvSpPr/>
              <p:nvPr/>
            </p:nvSpPr>
            <p:spPr>
              <a:xfrm>
                <a:off x="6089224"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99" name="Freeform: Shape 198">
                <a:extLst>
                  <a:ext uri="{FF2B5EF4-FFF2-40B4-BE49-F238E27FC236}">
                    <a16:creationId xmlns:a16="http://schemas.microsoft.com/office/drawing/2014/main" id="{ADF3A89A-8D71-F09C-1492-14A6615CD5A0}"/>
                  </a:ext>
                </a:extLst>
              </p:cNvPr>
              <p:cNvSpPr/>
              <p:nvPr/>
            </p:nvSpPr>
            <p:spPr>
              <a:xfrm>
                <a:off x="5734038" y="324467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200" name="Freeform: Shape 199">
                <a:extLst>
                  <a:ext uri="{FF2B5EF4-FFF2-40B4-BE49-F238E27FC236}">
                    <a16:creationId xmlns:a16="http://schemas.microsoft.com/office/drawing/2014/main" id="{1F934A0C-9438-210F-DB4D-041E5F12FD2F}"/>
                  </a:ext>
                </a:extLst>
              </p:cNvPr>
              <p:cNvSpPr/>
              <p:nvPr/>
            </p:nvSpPr>
            <p:spPr>
              <a:xfrm>
                <a:off x="5793283" y="3244677"/>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01" name="Freeform: Shape 200">
                <a:extLst>
                  <a:ext uri="{FF2B5EF4-FFF2-40B4-BE49-F238E27FC236}">
                    <a16:creationId xmlns:a16="http://schemas.microsoft.com/office/drawing/2014/main" id="{FBD57626-4934-CAB7-6D9F-45D655DB4898}"/>
                  </a:ext>
                </a:extLst>
              </p:cNvPr>
              <p:cNvSpPr/>
              <p:nvPr/>
            </p:nvSpPr>
            <p:spPr>
              <a:xfrm>
                <a:off x="5852433"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02" name="Freeform: Shape 201">
                <a:extLst>
                  <a:ext uri="{FF2B5EF4-FFF2-40B4-BE49-F238E27FC236}">
                    <a16:creationId xmlns:a16="http://schemas.microsoft.com/office/drawing/2014/main" id="{A76C1EE3-275C-3012-5FCF-D2BBD1207554}"/>
                  </a:ext>
                </a:extLst>
              </p:cNvPr>
              <p:cNvSpPr/>
              <p:nvPr/>
            </p:nvSpPr>
            <p:spPr>
              <a:xfrm>
                <a:off x="591167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03" name="Freeform: Shape 202">
                <a:extLst>
                  <a:ext uri="{FF2B5EF4-FFF2-40B4-BE49-F238E27FC236}">
                    <a16:creationId xmlns:a16="http://schemas.microsoft.com/office/drawing/2014/main" id="{58136220-2B99-6B9C-707D-56366A537C33}"/>
                  </a:ext>
                </a:extLst>
              </p:cNvPr>
              <p:cNvSpPr/>
              <p:nvPr/>
            </p:nvSpPr>
            <p:spPr>
              <a:xfrm>
                <a:off x="597082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04" name="Freeform: Shape 203">
                <a:extLst>
                  <a:ext uri="{FF2B5EF4-FFF2-40B4-BE49-F238E27FC236}">
                    <a16:creationId xmlns:a16="http://schemas.microsoft.com/office/drawing/2014/main" id="{01820C39-0440-F499-8BCF-9ED932A49F82}"/>
                  </a:ext>
                </a:extLst>
              </p:cNvPr>
              <p:cNvSpPr/>
              <p:nvPr/>
            </p:nvSpPr>
            <p:spPr>
              <a:xfrm>
                <a:off x="6030073" y="324467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05" name="Freeform: Shape 204">
                <a:extLst>
                  <a:ext uri="{FF2B5EF4-FFF2-40B4-BE49-F238E27FC236}">
                    <a16:creationId xmlns:a16="http://schemas.microsoft.com/office/drawing/2014/main" id="{F475784D-42AE-903E-199B-79F1638B7E7A}"/>
                  </a:ext>
                </a:extLst>
              </p:cNvPr>
              <p:cNvSpPr/>
              <p:nvPr/>
            </p:nvSpPr>
            <p:spPr>
              <a:xfrm>
                <a:off x="6089224"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06" name="Freeform: Shape 205">
                <a:extLst>
                  <a:ext uri="{FF2B5EF4-FFF2-40B4-BE49-F238E27FC236}">
                    <a16:creationId xmlns:a16="http://schemas.microsoft.com/office/drawing/2014/main" id="{A1F59305-C701-5C1F-F9FD-803FDC122816}"/>
                  </a:ext>
                </a:extLst>
              </p:cNvPr>
              <p:cNvSpPr/>
              <p:nvPr/>
            </p:nvSpPr>
            <p:spPr>
              <a:xfrm>
                <a:off x="5734038" y="330382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207" name="Freeform: Shape 206">
                <a:extLst>
                  <a:ext uri="{FF2B5EF4-FFF2-40B4-BE49-F238E27FC236}">
                    <a16:creationId xmlns:a16="http://schemas.microsoft.com/office/drawing/2014/main" id="{1041F88F-7611-BCFB-3B13-A3B40CF339FB}"/>
                  </a:ext>
                </a:extLst>
              </p:cNvPr>
              <p:cNvSpPr/>
              <p:nvPr/>
            </p:nvSpPr>
            <p:spPr>
              <a:xfrm>
                <a:off x="5793283"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08" name="Freeform: Shape 207">
                <a:extLst>
                  <a:ext uri="{FF2B5EF4-FFF2-40B4-BE49-F238E27FC236}">
                    <a16:creationId xmlns:a16="http://schemas.microsoft.com/office/drawing/2014/main" id="{7623DAC1-3B6E-D1CA-A198-35A23232D592}"/>
                  </a:ext>
                </a:extLst>
              </p:cNvPr>
              <p:cNvSpPr/>
              <p:nvPr/>
            </p:nvSpPr>
            <p:spPr>
              <a:xfrm>
                <a:off x="5852433"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09" name="Freeform: Shape 208">
                <a:extLst>
                  <a:ext uri="{FF2B5EF4-FFF2-40B4-BE49-F238E27FC236}">
                    <a16:creationId xmlns:a16="http://schemas.microsoft.com/office/drawing/2014/main" id="{B4CEF6FA-0F81-7C83-FB36-B21201F5FE60}"/>
                  </a:ext>
                </a:extLst>
              </p:cNvPr>
              <p:cNvSpPr/>
              <p:nvPr/>
            </p:nvSpPr>
            <p:spPr>
              <a:xfrm>
                <a:off x="591167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10" name="Freeform: Shape 209">
                <a:extLst>
                  <a:ext uri="{FF2B5EF4-FFF2-40B4-BE49-F238E27FC236}">
                    <a16:creationId xmlns:a16="http://schemas.microsoft.com/office/drawing/2014/main" id="{6FF0371D-200A-4D1D-A71F-1B1FF30AF8E3}"/>
                  </a:ext>
                </a:extLst>
              </p:cNvPr>
              <p:cNvSpPr/>
              <p:nvPr/>
            </p:nvSpPr>
            <p:spPr>
              <a:xfrm>
                <a:off x="597082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11" name="Freeform: Shape 210">
                <a:extLst>
                  <a:ext uri="{FF2B5EF4-FFF2-40B4-BE49-F238E27FC236}">
                    <a16:creationId xmlns:a16="http://schemas.microsoft.com/office/drawing/2014/main" id="{D920ACBC-D847-B0E8-84D4-F2BD25365BF0}"/>
                  </a:ext>
                </a:extLst>
              </p:cNvPr>
              <p:cNvSpPr/>
              <p:nvPr/>
            </p:nvSpPr>
            <p:spPr>
              <a:xfrm>
                <a:off x="6030073" y="330382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12" name="Freeform: Shape 211">
                <a:extLst>
                  <a:ext uri="{FF2B5EF4-FFF2-40B4-BE49-F238E27FC236}">
                    <a16:creationId xmlns:a16="http://schemas.microsoft.com/office/drawing/2014/main" id="{2662D8C3-8799-82C8-438F-9B1D3744F9F7}"/>
                  </a:ext>
                </a:extLst>
              </p:cNvPr>
              <p:cNvSpPr/>
              <p:nvPr/>
            </p:nvSpPr>
            <p:spPr>
              <a:xfrm>
                <a:off x="608922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13" name="Freeform: Shape 212">
                <a:extLst>
                  <a:ext uri="{FF2B5EF4-FFF2-40B4-BE49-F238E27FC236}">
                    <a16:creationId xmlns:a16="http://schemas.microsoft.com/office/drawing/2014/main" id="{8055E0B2-F36A-C788-4C4B-10F3D71669F4}"/>
                  </a:ext>
                </a:extLst>
              </p:cNvPr>
              <p:cNvSpPr/>
              <p:nvPr/>
            </p:nvSpPr>
            <p:spPr>
              <a:xfrm>
                <a:off x="5734038" y="3363074"/>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214" name="Freeform: Shape 213">
                <a:extLst>
                  <a:ext uri="{FF2B5EF4-FFF2-40B4-BE49-F238E27FC236}">
                    <a16:creationId xmlns:a16="http://schemas.microsoft.com/office/drawing/2014/main" id="{A07AEE53-3323-1B58-74BF-E46CED2F6753}"/>
                  </a:ext>
                </a:extLst>
              </p:cNvPr>
              <p:cNvSpPr/>
              <p:nvPr/>
            </p:nvSpPr>
            <p:spPr>
              <a:xfrm>
                <a:off x="5793283"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15" name="Freeform: Shape 214">
                <a:extLst>
                  <a:ext uri="{FF2B5EF4-FFF2-40B4-BE49-F238E27FC236}">
                    <a16:creationId xmlns:a16="http://schemas.microsoft.com/office/drawing/2014/main" id="{0D1D5B86-125E-5A6D-F3B9-5B663D2D3FEC}"/>
                  </a:ext>
                </a:extLst>
              </p:cNvPr>
              <p:cNvSpPr/>
              <p:nvPr/>
            </p:nvSpPr>
            <p:spPr>
              <a:xfrm>
                <a:off x="5852433"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16" name="Freeform: Shape 215">
                <a:extLst>
                  <a:ext uri="{FF2B5EF4-FFF2-40B4-BE49-F238E27FC236}">
                    <a16:creationId xmlns:a16="http://schemas.microsoft.com/office/drawing/2014/main" id="{55D04114-BD35-30C5-AAA6-9BE1DDE2D79B}"/>
                  </a:ext>
                </a:extLst>
              </p:cNvPr>
              <p:cNvSpPr/>
              <p:nvPr/>
            </p:nvSpPr>
            <p:spPr>
              <a:xfrm>
                <a:off x="591167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17" name="Freeform: Shape 216">
                <a:extLst>
                  <a:ext uri="{FF2B5EF4-FFF2-40B4-BE49-F238E27FC236}">
                    <a16:creationId xmlns:a16="http://schemas.microsoft.com/office/drawing/2014/main" id="{206B6436-6666-FF61-ABA2-5747F568201A}"/>
                  </a:ext>
                </a:extLst>
              </p:cNvPr>
              <p:cNvSpPr/>
              <p:nvPr/>
            </p:nvSpPr>
            <p:spPr>
              <a:xfrm>
                <a:off x="597082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18" name="Freeform: Shape 217">
                <a:extLst>
                  <a:ext uri="{FF2B5EF4-FFF2-40B4-BE49-F238E27FC236}">
                    <a16:creationId xmlns:a16="http://schemas.microsoft.com/office/drawing/2014/main" id="{A33B5DB9-4576-48E7-2440-5B801A4E0597}"/>
                  </a:ext>
                </a:extLst>
              </p:cNvPr>
              <p:cNvSpPr/>
              <p:nvPr/>
            </p:nvSpPr>
            <p:spPr>
              <a:xfrm>
                <a:off x="6030073" y="3363074"/>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19" name="Freeform: Shape 218">
                <a:extLst>
                  <a:ext uri="{FF2B5EF4-FFF2-40B4-BE49-F238E27FC236}">
                    <a16:creationId xmlns:a16="http://schemas.microsoft.com/office/drawing/2014/main" id="{2551D3EA-6311-765E-0D4A-95D8D1090743}"/>
                  </a:ext>
                </a:extLst>
              </p:cNvPr>
              <p:cNvSpPr/>
              <p:nvPr/>
            </p:nvSpPr>
            <p:spPr>
              <a:xfrm>
                <a:off x="608922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20" name="Freeform: Shape 219">
                <a:extLst>
                  <a:ext uri="{FF2B5EF4-FFF2-40B4-BE49-F238E27FC236}">
                    <a16:creationId xmlns:a16="http://schemas.microsoft.com/office/drawing/2014/main" id="{31D45021-16A6-A4E0-9800-3C475F4CEEDA}"/>
                  </a:ext>
                </a:extLst>
              </p:cNvPr>
              <p:cNvSpPr/>
              <p:nvPr/>
            </p:nvSpPr>
            <p:spPr>
              <a:xfrm>
                <a:off x="5734038" y="34222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221" name="Freeform: Shape 220">
                <a:extLst>
                  <a:ext uri="{FF2B5EF4-FFF2-40B4-BE49-F238E27FC236}">
                    <a16:creationId xmlns:a16="http://schemas.microsoft.com/office/drawing/2014/main" id="{4041B7DA-5650-CA0C-4658-2816718E4D6F}"/>
                  </a:ext>
                </a:extLst>
              </p:cNvPr>
              <p:cNvSpPr/>
              <p:nvPr/>
            </p:nvSpPr>
            <p:spPr>
              <a:xfrm>
                <a:off x="5793283"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22" name="Freeform: Shape 221">
                <a:extLst>
                  <a:ext uri="{FF2B5EF4-FFF2-40B4-BE49-F238E27FC236}">
                    <a16:creationId xmlns:a16="http://schemas.microsoft.com/office/drawing/2014/main" id="{8FB95B71-E242-BB50-3C71-4400B8577143}"/>
                  </a:ext>
                </a:extLst>
              </p:cNvPr>
              <p:cNvSpPr/>
              <p:nvPr/>
            </p:nvSpPr>
            <p:spPr>
              <a:xfrm>
                <a:off x="5852433"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23" name="Freeform: Shape 222">
                <a:extLst>
                  <a:ext uri="{FF2B5EF4-FFF2-40B4-BE49-F238E27FC236}">
                    <a16:creationId xmlns:a16="http://schemas.microsoft.com/office/drawing/2014/main" id="{60449794-0224-C9C4-8BA9-A0B9632088BC}"/>
                  </a:ext>
                </a:extLst>
              </p:cNvPr>
              <p:cNvSpPr/>
              <p:nvPr/>
            </p:nvSpPr>
            <p:spPr>
              <a:xfrm>
                <a:off x="591167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24" name="Freeform: Shape 223">
                <a:extLst>
                  <a:ext uri="{FF2B5EF4-FFF2-40B4-BE49-F238E27FC236}">
                    <a16:creationId xmlns:a16="http://schemas.microsoft.com/office/drawing/2014/main" id="{5C532114-8F33-28A0-44E4-2CF84169A2E6}"/>
                  </a:ext>
                </a:extLst>
              </p:cNvPr>
              <p:cNvSpPr/>
              <p:nvPr/>
            </p:nvSpPr>
            <p:spPr>
              <a:xfrm>
                <a:off x="597082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25" name="Freeform: Shape 224">
                <a:extLst>
                  <a:ext uri="{FF2B5EF4-FFF2-40B4-BE49-F238E27FC236}">
                    <a16:creationId xmlns:a16="http://schemas.microsoft.com/office/drawing/2014/main" id="{6583ADB6-BEEE-2E8A-0F01-0A64AED5CB32}"/>
                  </a:ext>
                </a:extLst>
              </p:cNvPr>
              <p:cNvSpPr/>
              <p:nvPr/>
            </p:nvSpPr>
            <p:spPr>
              <a:xfrm>
                <a:off x="6030073" y="34222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26" name="Freeform: Shape 225">
                <a:extLst>
                  <a:ext uri="{FF2B5EF4-FFF2-40B4-BE49-F238E27FC236}">
                    <a16:creationId xmlns:a16="http://schemas.microsoft.com/office/drawing/2014/main" id="{965DA638-5B8E-9EE4-663A-5F47237577B3}"/>
                  </a:ext>
                </a:extLst>
              </p:cNvPr>
              <p:cNvSpPr/>
              <p:nvPr/>
            </p:nvSpPr>
            <p:spPr>
              <a:xfrm>
                <a:off x="608922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27" name="Freeform: Shape 226">
                <a:extLst>
                  <a:ext uri="{FF2B5EF4-FFF2-40B4-BE49-F238E27FC236}">
                    <a16:creationId xmlns:a16="http://schemas.microsoft.com/office/drawing/2014/main" id="{22089B25-940E-4327-1374-911F13113C89}"/>
                  </a:ext>
                </a:extLst>
              </p:cNvPr>
              <p:cNvSpPr/>
              <p:nvPr/>
            </p:nvSpPr>
            <p:spPr>
              <a:xfrm>
                <a:off x="6148469"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228" name="Freeform: Shape 227">
                <a:extLst>
                  <a:ext uri="{FF2B5EF4-FFF2-40B4-BE49-F238E27FC236}">
                    <a16:creationId xmlns:a16="http://schemas.microsoft.com/office/drawing/2014/main" id="{CF76A6A8-03AF-5AAF-4208-E7E027DFAEE5}"/>
                  </a:ext>
                </a:extLst>
              </p:cNvPr>
              <p:cNvSpPr/>
              <p:nvPr/>
            </p:nvSpPr>
            <p:spPr>
              <a:xfrm>
                <a:off x="620762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229" name="Freeform: Shape 228">
                <a:extLst>
                  <a:ext uri="{FF2B5EF4-FFF2-40B4-BE49-F238E27FC236}">
                    <a16:creationId xmlns:a16="http://schemas.microsoft.com/office/drawing/2014/main" id="{219D77ED-8F68-1D1B-FE6F-8119C92D87C3}"/>
                  </a:ext>
                </a:extLst>
              </p:cNvPr>
              <p:cNvSpPr/>
              <p:nvPr/>
            </p:nvSpPr>
            <p:spPr>
              <a:xfrm>
                <a:off x="6266865" y="3067039"/>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endParaRPr lang="en-US" dirty="0"/>
              </a:p>
            </p:txBody>
          </p:sp>
          <p:sp>
            <p:nvSpPr>
              <p:cNvPr id="230" name="Freeform: Shape 229">
                <a:extLst>
                  <a:ext uri="{FF2B5EF4-FFF2-40B4-BE49-F238E27FC236}">
                    <a16:creationId xmlns:a16="http://schemas.microsoft.com/office/drawing/2014/main" id="{65DA114F-9B7C-B04C-7280-538D38FD9158}"/>
                  </a:ext>
                </a:extLst>
              </p:cNvPr>
              <p:cNvSpPr/>
              <p:nvPr/>
            </p:nvSpPr>
            <p:spPr>
              <a:xfrm>
                <a:off x="632601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231" name="Freeform: Shape 230">
                <a:extLst>
                  <a:ext uri="{FF2B5EF4-FFF2-40B4-BE49-F238E27FC236}">
                    <a16:creationId xmlns:a16="http://schemas.microsoft.com/office/drawing/2014/main" id="{3735468E-3475-0BE3-0781-235F7EAD7885}"/>
                  </a:ext>
                </a:extLst>
              </p:cNvPr>
              <p:cNvSpPr/>
              <p:nvPr/>
            </p:nvSpPr>
            <p:spPr>
              <a:xfrm>
                <a:off x="638526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endParaRPr lang="en-US" dirty="0"/>
              </a:p>
            </p:txBody>
          </p:sp>
          <p:sp>
            <p:nvSpPr>
              <p:cNvPr id="232" name="Freeform: Shape 231">
                <a:extLst>
                  <a:ext uri="{FF2B5EF4-FFF2-40B4-BE49-F238E27FC236}">
                    <a16:creationId xmlns:a16="http://schemas.microsoft.com/office/drawing/2014/main" id="{9B4DE7FD-B320-322C-4B6D-C55EE55593C0}"/>
                  </a:ext>
                </a:extLst>
              </p:cNvPr>
              <p:cNvSpPr/>
              <p:nvPr/>
            </p:nvSpPr>
            <p:spPr>
              <a:xfrm>
                <a:off x="644441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233" name="Freeform: Shape 232">
                <a:extLst>
                  <a:ext uri="{FF2B5EF4-FFF2-40B4-BE49-F238E27FC236}">
                    <a16:creationId xmlns:a16="http://schemas.microsoft.com/office/drawing/2014/main" id="{24605BDD-7BF3-6C8C-4229-EA65053C38A1}"/>
                  </a:ext>
                </a:extLst>
              </p:cNvPr>
              <p:cNvSpPr/>
              <p:nvPr/>
            </p:nvSpPr>
            <p:spPr>
              <a:xfrm>
                <a:off x="6148469" y="312628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34" name="Freeform: Shape 233">
                <a:extLst>
                  <a:ext uri="{FF2B5EF4-FFF2-40B4-BE49-F238E27FC236}">
                    <a16:creationId xmlns:a16="http://schemas.microsoft.com/office/drawing/2014/main" id="{1760B7DC-EDBF-4076-4AF5-5CFDAFC1CC91}"/>
                  </a:ext>
                </a:extLst>
              </p:cNvPr>
              <p:cNvSpPr/>
              <p:nvPr/>
            </p:nvSpPr>
            <p:spPr>
              <a:xfrm>
                <a:off x="620762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35" name="Freeform: Shape 234">
                <a:extLst>
                  <a:ext uri="{FF2B5EF4-FFF2-40B4-BE49-F238E27FC236}">
                    <a16:creationId xmlns:a16="http://schemas.microsoft.com/office/drawing/2014/main" id="{105659AC-66AF-DF9F-2779-3512C8BE0495}"/>
                  </a:ext>
                </a:extLst>
              </p:cNvPr>
              <p:cNvSpPr/>
              <p:nvPr/>
            </p:nvSpPr>
            <p:spPr>
              <a:xfrm>
                <a:off x="6266865" y="312628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236" name="Freeform: Shape 235">
                <a:extLst>
                  <a:ext uri="{FF2B5EF4-FFF2-40B4-BE49-F238E27FC236}">
                    <a16:creationId xmlns:a16="http://schemas.microsoft.com/office/drawing/2014/main" id="{9B78E53C-1279-CC3B-80E4-94EBD034A3CC}"/>
                  </a:ext>
                </a:extLst>
              </p:cNvPr>
              <p:cNvSpPr/>
              <p:nvPr/>
            </p:nvSpPr>
            <p:spPr>
              <a:xfrm>
                <a:off x="6326014"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37" name="Freeform: Shape 236">
                <a:extLst>
                  <a:ext uri="{FF2B5EF4-FFF2-40B4-BE49-F238E27FC236}">
                    <a16:creationId xmlns:a16="http://schemas.microsoft.com/office/drawing/2014/main" id="{261E2465-D0AB-B265-4B20-898364AD811C}"/>
                  </a:ext>
                </a:extLst>
              </p:cNvPr>
              <p:cNvSpPr/>
              <p:nvPr/>
            </p:nvSpPr>
            <p:spPr>
              <a:xfrm>
                <a:off x="638526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238" name="Freeform: Shape 237">
                <a:extLst>
                  <a:ext uri="{FF2B5EF4-FFF2-40B4-BE49-F238E27FC236}">
                    <a16:creationId xmlns:a16="http://schemas.microsoft.com/office/drawing/2014/main" id="{09F8DED9-F39C-010D-CCBF-A7CA7D24493F}"/>
                  </a:ext>
                </a:extLst>
              </p:cNvPr>
              <p:cNvSpPr/>
              <p:nvPr/>
            </p:nvSpPr>
            <p:spPr>
              <a:xfrm>
                <a:off x="6444410" y="312628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239" name="Freeform: Shape 238">
                <a:extLst>
                  <a:ext uri="{FF2B5EF4-FFF2-40B4-BE49-F238E27FC236}">
                    <a16:creationId xmlns:a16="http://schemas.microsoft.com/office/drawing/2014/main" id="{4E3F65E3-D0A7-41AC-93DC-7E37B14B3386}"/>
                  </a:ext>
                </a:extLst>
              </p:cNvPr>
              <p:cNvSpPr/>
              <p:nvPr/>
            </p:nvSpPr>
            <p:spPr>
              <a:xfrm>
                <a:off x="6148469" y="3185433"/>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40" name="Freeform: Shape 239">
                <a:extLst>
                  <a:ext uri="{FF2B5EF4-FFF2-40B4-BE49-F238E27FC236}">
                    <a16:creationId xmlns:a16="http://schemas.microsoft.com/office/drawing/2014/main" id="{E89230B2-8CA2-790A-D17D-5ECF3853DBCE}"/>
                  </a:ext>
                </a:extLst>
              </p:cNvPr>
              <p:cNvSpPr/>
              <p:nvPr/>
            </p:nvSpPr>
            <p:spPr>
              <a:xfrm>
                <a:off x="620762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41" name="Freeform: Shape 240">
                <a:extLst>
                  <a:ext uri="{FF2B5EF4-FFF2-40B4-BE49-F238E27FC236}">
                    <a16:creationId xmlns:a16="http://schemas.microsoft.com/office/drawing/2014/main" id="{03A7EADC-786C-53F6-992E-85E20574720E}"/>
                  </a:ext>
                </a:extLst>
              </p:cNvPr>
              <p:cNvSpPr/>
              <p:nvPr/>
            </p:nvSpPr>
            <p:spPr>
              <a:xfrm>
                <a:off x="6266865" y="3185433"/>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242" name="Freeform: Shape 241">
                <a:extLst>
                  <a:ext uri="{FF2B5EF4-FFF2-40B4-BE49-F238E27FC236}">
                    <a16:creationId xmlns:a16="http://schemas.microsoft.com/office/drawing/2014/main" id="{3FEA34FF-2B67-3528-0699-08E2B8146AF6}"/>
                  </a:ext>
                </a:extLst>
              </p:cNvPr>
              <p:cNvSpPr/>
              <p:nvPr/>
            </p:nvSpPr>
            <p:spPr>
              <a:xfrm>
                <a:off x="6326014"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43" name="Freeform: Shape 242">
                <a:extLst>
                  <a:ext uri="{FF2B5EF4-FFF2-40B4-BE49-F238E27FC236}">
                    <a16:creationId xmlns:a16="http://schemas.microsoft.com/office/drawing/2014/main" id="{4078ECC9-0F94-408E-14AC-819E11319691}"/>
                  </a:ext>
                </a:extLst>
              </p:cNvPr>
              <p:cNvSpPr/>
              <p:nvPr/>
            </p:nvSpPr>
            <p:spPr>
              <a:xfrm>
                <a:off x="638526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244" name="Freeform: Shape 243">
                <a:extLst>
                  <a:ext uri="{FF2B5EF4-FFF2-40B4-BE49-F238E27FC236}">
                    <a16:creationId xmlns:a16="http://schemas.microsoft.com/office/drawing/2014/main" id="{D5F7F293-9593-82AC-386C-4BD7ACBEA9AB}"/>
                  </a:ext>
                </a:extLst>
              </p:cNvPr>
              <p:cNvSpPr/>
              <p:nvPr/>
            </p:nvSpPr>
            <p:spPr>
              <a:xfrm>
                <a:off x="6444410" y="318543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245" name="Freeform: Shape 244">
                <a:extLst>
                  <a:ext uri="{FF2B5EF4-FFF2-40B4-BE49-F238E27FC236}">
                    <a16:creationId xmlns:a16="http://schemas.microsoft.com/office/drawing/2014/main" id="{FFD31DF4-CFD5-22CC-CC93-80C1794C680C}"/>
                  </a:ext>
                </a:extLst>
              </p:cNvPr>
              <p:cNvSpPr/>
              <p:nvPr/>
            </p:nvSpPr>
            <p:spPr>
              <a:xfrm>
                <a:off x="6148469" y="3244676"/>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46" name="Freeform: Shape 245">
                <a:extLst>
                  <a:ext uri="{FF2B5EF4-FFF2-40B4-BE49-F238E27FC236}">
                    <a16:creationId xmlns:a16="http://schemas.microsoft.com/office/drawing/2014/main" id="{48C4301E-08DA-67B8-B8F1-0A11529F94F9}"/>
                  </a:ext>
                </a:extLst>
              </p:cNvPr>
              <p:cNvSpPr/>
              <p:nvPr/>
            </p:nvSpPr>
            <p:spPr>
              <a:xfrm>
                <a:off x="620762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47" name="Freeform: Shape 246">
                <a:extLst>
                  <a:ext uri="{FF2B5EF4-FFF2-40B4-BE49-F238E27FC236}">
                    <a16:creationId xmlns:a16="http://schemas.microsoft.com/office/drawing/2014/main" id="{921502C6-2749-A7AF-4072-5F28F044F787}"/>
                  </a:ext>
                </a:extLst>
              </p:cNvPr>
              <p:cNvSpPr/>
              <p:nvPr/>
            </p:nvSpPr>
            <p:spPr>
              <a:xfrm>
                <a:off x="6266865" y="3244676"/>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248" name="Freeform: Shape 247">
                <a:extLst>
                  <a:ext uri="{FF2B5EF4-FFF2-40B4-BE49-F238E27FC236}">
                    <a16:creationId xmlns:a16="http://schemas.microsoft.com/office/drawing/2014/main" id="{2AC6A1EF-E13D-4F5C-DDF3-FD435E702635}"/>
                  </a:ext>
                </a:extLst>
              </p:cNvPr>
              <p:cNvSpPr/>
              <p:nvPr/>
            </p:nvSpPr>
            <p:spPr>
              <a:xfrm>
                <a:off x="6326014"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49" name="Freeform: Shape 248">
                <a:extLst>
                  <a:ext uri="{FF2B5EF4-FFF2-40B4-BE49-F238E27FC236}">
                    <a16:creationId xmlns:a16="http://schemas.microsoft.com/office/drawing/2014/main" id="{65B0ED82-C1CE-EADE-CB37-BC2E0F3BCE65}"/>
                  </a:ext>
                </a:extLst>
              </p:cNvPr>
              <p:cNvSpPr/>
              <p:nvPr/>
            </p:nvSpPr>
            <p:spPr>
              <a:xfrm>
                <a:off x="638526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250" name="Freeform: Shape 249">
                <a:extLst>
                  <a:ext uri="{FF2B5EF4-FFF2-40B4-BE49-F238E27FC236}">
                    <a16:creationId xmlns:a16="http://schemas.microsoft.com/office/drawing/2014/main" id="{C3B9595B-7E61-A592-3B58-3B41386AB5CA}"/>
                  </a:ext>
                </a:extLst>
              </p:cNvPr>
              <p:cNvSpPr/>
              <p:nvPr/>
            </p:nvSpPr>
            <p:spPr>
              <a:xfrm>
                <a:off x="6444410" y="32446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51" name="Freeform: Shape 250">
                <a:extLst>
                  <a:ext uri="{FF2B5EF4-FFF2-40B4-BE49-F238E27FC236}">
                    <a16:creationId xmlns:a16="http://schemas.microsoft.com/office/drawing/2014/main" id="{B71D09D8-6CD1-1C92-C084-B8E01E83E9CE}"/>
                  </a:ext>
                </a:extLst>
              </p:cNvPr>
              <p:cNvSpPr/>
              <p:nvPr/>
            </p:nvSpPr>
            <p:spPr>
              <a:xfrm>
                <a:off x="6148469"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52" name="Freeform: Shape 251">
                <a:extLst>
                  <a:ext uri="{FF2B5EF4-FFF2-40B4-BE49-F238E27FC236}">
                    <a16:creationId xmlns:a16="http://schemas.microsoft.com/office/drawing/2014/main" id="{A496ED61-CD5E-B562-6757-BE026C680C75}"/>
                  </a:ext>
                </a:extLst>
              </p:cNvPr>
              <p:cNvSpPr/>
              <p:nvPr/>
            </p:nvSpPr>
            <p:spPr>
              <a:xfrm>
                <a:off x="620762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53" name="Freeform: Shape 252">
                <a:extLst>
                  <a:ext uri="{FF2B5EF4-FFF2-40B4-BE49-F238E27FC236}">
                    <a16:creationId xmlns:a16="http://schemas.microsoft.com/office/drawing/2014/main" id="{A5648B2F-C083-B668-752F-0DFBB0253BA3}"/>
                  </a:ext>
                </a:extLst>
              </p:cNvPr>
              <p:cNvSpPr/>
              <p:nvPr/>
            </p:nvSpPr>
            <p:spPr>
              <a:xfrm>
                <a:off x="6266865" y="330382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254" name="Freeform: Shape 253">
                <a:extLst>
                  <a:ext uri="{FF2B5EF4-FFF2-40B4-BE49-F238E27FC236}">
                    <a16:creationId xmlns:a16="http://schemas.microsoft.com/office/drawing/2014/main" id="{B2859B5F-5B61-DED0-7647-63F12752ABED}"/>
                  </a:ext>
                </a:extLst>
              </p:cNvPr>
              <p:cNvSpPr/>
              <p:nvPr/>
            </p:nvSpPr>
            <p:spPr>
              <a:xfrm>
                <a:off x="632601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55" name="Freeform: Shape 254">
                <a:extLst>
                  <a:ext uri="{FF2B5EF4-FFF2-40B4-BE49-F238E27FC236}">
                    <a16:creationId xmlns:a16="http://schemas.microsoft.com/office/drawing/2014/main" id="{69D88B5F-3E16-8F32-F2EB-C678B8B61CE8}"/>
                  </a:ext>
                </a:extLst>
              </p:cNvPr>
              <p:cNvSpPr/>
              <p:nvPr/>
            </p:nvSpPr>
            <p:spPr>
              <a:xfrm>
                <a:off x="638526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256" name="Freeform: Shape 255">
                <a:extLst>
                  <a:ext uri="{FF2B5EF4-FFF2-40B4-BE49-F238E27FC236}">
                    <a16:creationId xmlns:a16="http://schemas.microsoft.com/office/drawing/2014/main" id="{96DC44B3-A958-6ABF-D40C-9F89CA972EF2}"/>
                  </a:ext>
                </a:extLst>
              </p:cNvPr>
              <p:cNvSpPr/>
              <p:nvPr/>
            </p:nvSpPr>
            <p:spPr>
              <a:xfrm>
                <a:off x="644441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57" name="Freeform: Shape 256">
                <a:extLst>
                  <a:ext uri="{FF2B5EF4-FFF2-40B4-BE49-F238E27FC236}">
                    <a16:creationId xmlns:a16="http://schemas.microsoft.com/office/drawing/2014/main" id="{71AA11FA-4EBB-D6FB-464A-FC4962DE4034}"/>
                  </a:ext>
                </a:extLst>
              </p:cNvPr>
              <p:cNvSpPr/>
              <p:nvPr/>
            </p:nvSpPr>
            <p:spPr>
              <a:xfrm>
                <a:off x="6148469"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58" name="Freeform: Shape 257">
                <a:extLst>
                  <a:ext uri="{FF2B5EF4-FFF2-40B4-BE49-F238E27FC236}">
                    <a16:creationId xmlns:a16="http://schemas.microsoft.com/office/drawing/2014/main" id="{C822D0E2-36A7-EDB4-8234-5CDE57A5EB6B}"/>
                  </a:ext>
                </a:extLst>
              </p:cNvPr>
              <p:cNvSpPr/>
              <p:nvPr/>
            </p:nvSpPr>
            <p:spPr>
              <a:xfrm>
                <a:off x="620762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59" name="Freeform: Shape 258">
                <a:extLst>
                  <a:ext uri="{FF2B5EF4-FFF2-40B4-BE49-F238E27FC236}">
                    <a16:creationId xmlns:a16="http://schemas.microsoft.com/office/drawing/2014/main" id="{7BC88622-7FAB-CFFA-E021-3F58F8B0D5B5}"/>
                  </a:ext>
                </a:extLst>
              </p:cNvPr>
              <p:cNvSpPr/>
              <p:nvPr/>
            </p:nvSpPr>
            <p:spPr>
              <a:xfrm>
                <a:off x="6266865" y="3363072"/>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260" name="Freeform: Shape 259">
                <a:extLst>
                  <a:ext uri="{FF2B5EF4-FFF2-40B4-BE49-F238E27FC236}">
                    <a16:creationId xmlns:a16="http://schemas.microsoft.com/office/drawing/2014/main" id="{110630F3-89C0-BCD9-7955-D333035D7F78}"/>
                  </a:ext>
                </a:extLst>
              </p:cNvPr>
              <p:cNvSpPr/>
              <p:nvPr/>
            </p:nvSpPr>
            <p:spPr>
              <a:xfrm>
                <a:off x="632601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61" name="Freeform: Shape 260">
                <a:extLst>
                  <a:ext uri="{FF2B5EF4-FFF2-40B4-BE49-F238E27FC236}">
                    <a16:creationId xmlns:a16="http://schemas.microsoft.com/office/drawing/2014/main" id="{DFCC3777-DC12-4F5C-CC91-620D137D9EE1}"/>
                  </a:ext>
                </a:extLst>
              </p:cNvPr>
              <p:cNvSpPr/>
              <p:nvPr/>
            </p:nvSpPr>
            <p:spPr>
              <a:xfrm>
                <a:off x="638526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262" name="Freeform: Shape 261">
                <a:extLst>
                  <a:ext uri="{FF2B5EF4-FFF2-40B4-BE49-F238E27FC236}">
                    <a16:creationId xmlns:a16="http://schemas.microsoft.com/office/drawing/2014/main" id="{330A9470-07FC-C659-8415-293DEAE86013}"/>
                  </a:ext>
                </a:extLst>
              </p:cNvPr>
              <p:cNvSpPr/>
              <p:nvPr/>
            </p:nvSpPr>
            <p:spPr>
              <a:xfrm>
                <a:off x="6444410" y="3363074"/>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63" name="Freeform: Shape 262">
                <a:extLst>
                  <a:ext uri="{FF2B5EF4-FFF2-40B4-BE49-F238E27FC236}">
                    <a16:creationId xmlns:a16="http://schemas.microsoft.com/office/drawing/2014/main" id="{2C869226-1E10-2F46-D0BF-3742CFE1EB30}"/>
                  </a:ext>
                </a:extLst>
              </p:cNvPr>
              <p:cNvSpPr/>
              <p:nvPr/>
            </p:nvSpPr>
            <p:spPr>
              <a:xfrm>
                <a:off x="6148469"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64" name="Freeform: Shape 263">
                <a:extLst>
                  <a:ext uri="{FF2B5EF4-FFF2-40B4-BE49-F238E27FC236}">
                    <a16:creationId xmlns:a16="http://schemas.microsoft.com/office/drawing/2014/main" id="{7986B757-B17B-E51D-1188-8C2A566F6142}"/>
                  </a:ext>
                </a:extLst>
              </p:cNvPr>
              <p:cNvSpPr/>
              <p:nvPr/>
            </p:nvSpPr>
            <p:spPr>
              <a:xfrm>
                <a:off x="620762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65" name="Freeform: Shape 264">
                <a:extLst>
                  <a:ext uri="{FF2B5EF4-FFF2-40B4-BE49-F238E27FC236}">
                    <a16:creationId xmlns:a16="http://schemas.microsoft.com/office/drawing/2014/main" id="{0F1C8847-039A-7A81-7E37-E35DFF71C036}"/>
                  </a:ext>
                </a:extLst>
              </p:cNvPr>
              <p:cNvSpPr/>
              <p:nvPr/>
            </p:nvSpPr>
            <p:spPr>
              <a:xfrm>
                <a:off x="6266865" y="3422225"/>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266" name="Freeform: Shape 265">
                <a:extLst>
                  <a:ext uri="{FF2B5EF4-FFF2-40B4-BE49-F238E27FC236}">
                    <a16:creationId xmlns:a16="http://schemas.microsoft.com/office/drawing/2014/main" id="{20165912-8C3C-DFDD-40E8-428B03342DED}"/>
                  </a:ext>
                </a:extLst>
              </p:cNvPr>
              <p:cNvSpPr/>
              <p:nvPr/>
            </p:nvSpPr>
            <p:spPr>
              <a:xfrm>
                <a:off x="632601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67" name="Freeform: Shape 266">
                <a:extLst>
                  <a:ext uri="{FF2B5EF4-FFF2-40B4-BE49-F238E27FC236}">
                    <a16:creationId xmlns:a16="http://schemas.microsoft.com/office/drawing/2014/main" id="{F5A85491-8E9B-F4A9-D534-7B0E63DEF7CE}"/>
                  </a:ext>
                </a:extLst>
              </p:cNvPr>
              <p:cNvSpPr/>
              <p:nvPr/>
            </p:nvSpPr>
            <p:spPr>
              <a:xfrm>
                <a:off x="638526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268" name="Freeform: Shape 267">
                <a:extLst>
                  <a:ext uri="{FF2B5EF4-FFF2-40B4-BE49-F238E27FC236}">
                    <a16:creationId xmlns:a16="http://schemas.microsoft.com/office/drawing/2014/main" id="{899AAD6C-72E9-D723-7FEF-C02DF9A26E04}"/>
                  </a:ext>
                </a:extLst>
              </p:cNvPr>
              <p:cNvSpPr/>
              <p:nvPr/>
            </p:nvSpPr>
            <p:spPr>
              <a:xfrm>
                <a:off x="6444410" y="34222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69" name="Freeform: Shape 268">
                <a:extLst>
                  <a:ext uri="{FF2B5EF4-FFF2-40B4-BE49-F238E27FC236}">
                    <a16:creationId xmlns:a16="http://schemas.microsoft.com/office/drawing/2014/main" id="{2513436C-5E2D-74DA-85B9-CE37E742A2FC}"/>
                  </a:ext>
                </a:extLst>
              </p:cNvPr>
              <p:cNvSpPr/>
              <p:nvPr/>
            </p:nvSpPr>
            <p:spPr>
              <a:xfrm>
                <a:off x="5734038" y="3481374"/>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270" name="Freeform: Shape 269">
                <a:extLst>
                  <a:ext uri="{FF2B5EF4-FFF2-40B4-BE49-F238E27FC236}">
                    <a16:creationId xmlns:a16="http://schemas.microsoft.com/office/drawing/2014/main" id="{49DB830A-7A90-D3F6-1BC6-DE93089D6764}"/>
                  </a:ext>
                </a:extLst>
              </p:cNvPr>
              <p:cNvSpPr/>
              <p:nvPr/>
            </p:nvSpPr>
            <p:spPr>
              <a:xfrm>
                <a:off x="5793283"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271" name="Freeform: Shape 270">
                <a:extLst>
                  <a:ext uri="{FF2B5EF4-FFF2-40B4-BE49-F238E27FC236}">
                    <a16:creationId xmlns:a16="http://schemas.microsoft.com/office/drawing/2014/main" id="{9AAC366A-7699-D22E-8B3C-E3CCC0BD4A50}"/>
                  </a:ext>
                </a:extLst>
              </p:cNvPr>
              <p:cNvSpPr/>
              <p:nvPr/>
            </p:nvSpPr>
            <p:spPr>
              <a:xfrm>
                <a:off x="5852433"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272" name="Freeform: Shape 271">
                <a:extLst>
                  <a:ext uri="{FF2B5EF4-FFF2-40B4-BE49-F238E27FC236}">
                    <a16:creationId xmlns:a16="http://schemas.microsoft.com/office/drawing/2014/main" id="{230087BA-F752-0852-C055-2B51534D7D3B}"/>
                  </a:ext>
                </a:extLst>
              </p:cNvPr>
              <p:cNvSpPr/>
              <p:nvPr/>
            </p:nvSpPr>
            <p:spPr>
              <a:xfrm>
                <a:off x="591167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273" name="Freeform: Shape 272">
                <a:extLst>
                  <a:ext uri="{FF2B5EF4-FFF2-40B4-BE49-F238E27FC236}">
                    <a16:creationId xmlns:a16="http://schemas.microsoft.com/office/drawing/2014/main" id="{7B06696D-150F-DCBE-551C-CACB106EBA80}"/>
                  </a:ext>
                </a:extLst>
              </p:cNvPr>
              <p:cNvSpPr/>
              <p:nvPr/>
            </p:nvSpPr>
            <p:spPr>
              <a:xfrm>
                <a:off x="597082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274" name="Freeform: Shape 273">
                <a:extLst>
                  <a:ext uri="{FF2B5EF4-FFF2-40B4-BE49-F238E27FC236}">
                    <a16:creationId xmlns:a16="http://schemas.microsoft.com/office/drawing/2014/main" id="{387F49BD-66B7-3363-B35B-B4E30872F861}"/>
                  </a:ext>
                </a:extLst>
              </p:cNvPr>
              <p:cNvSpPr/>
              <p:nvPr/>
            </p:nvSpPr>
            <p:spPr>
              <a:xfrm>
                <a:off x="6030074"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275" name="Freeform: Shape 274">
                <a:extLst>
                  <a:ext uri="{FF2B5EF4-FFF2-40B4-BE49-F238E27FC236}">
                    <a16:creationId xmlns:a16="http://schemas.microsoft.com/office/drawing/2014/main" id="{DD7A8417-7292-ED41-F348-943FC50CACEC}"/>
                  </a:ext>
                </a:extLst>
              </p:cNvPr>
              <p:cNvSpPr/>
              <p:nvPr/>
            </p:nvSpPr>
            <p:spPr>
              <a:xfrm>
                <a:off x="6089224"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276" name="Freeform: Shape 275">
                <a:extLst>
                  <a:ext uri="{FF2B5EF4-FFF2-40B4-BE49-F238E27FC236}">
                    <a16:creationId xmlns:a16="http://schemas.microsoft.com/office/drawing/2014/main" id="{30C465F4-B848-B44A-7CBA-4946FA893EE4}"/>
                  </a:ext>
                </a:extLst>
              </p:cNvPr>
              <p:cNvSpPr/>
              <p:nvPr/>
            </p:nvSpPr>
            <p:spPr>
              <a:xfrm>
                <a:off x="5734038" y="354062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277" name="Freeform: Shape 276">
                <a:extLst>
                  <a:ext uri="{FF2B5EF4-FFF2-40B4-BE49-F238E27FC236}">
                    <a16:creationId xmlns:a16="http://schemas.microsoft.com/office/drawing/2014/main" id="{56B7FEF0-183C-7859-ECD9-C1FF5F10D63B}"/>
                  </a:ext>
                </a:extLst>
              </p:cNvPr>
              <p:cNvSpPr/>
              <p:nvPr/>
            </p:nvSpPr>
            <p:spPr>
              <a:xfrm>
                <a:off x="5793283"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278" name="Freeform: Shape 277">
                <a:extLst>
                  <a:ext uri="{FF2B5EF4-FFF2-40B4-BE49-F238E27FC236}">
                    <a16:creationId xmlns:a16="http://schemas.microsoft.com/office/drawing/2014/main" id="{3881C38A-079C-A3F0-7F91-63001C161348}"/>
                  </a:ext>
                </a:extLst>
              </p:cNvPr>
              <p:cNvSpPr/>
              <p:nvPr/>
            </p:nvSpPr>
            <p:spPr>
              <a:xfrm>
                <a:off x="5852433"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79" name="Freeform: Shape 278">
                <a:extLst>
                  <a:ext uri="{FF2B5EF4-FFF2-40B4-BE49-F238E27FC236}">
                    <a16:creationId xmlns:a16="http://schemas.microsoft.com/office/drawing/2014/main" id="{BB0D42BB-F456-A32B-1F08-F513F3FAD061}"/>
                  </a:ext>
                </a:extLst>
              </p:cNvPr>
              <p:cNvSpPr/>
              <p:nvPr/>
            </p:nvSpPr>
            <p:spPr>
              <a:xfrm>
                <a:off x="591167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80" name="Freeform: Shape 279">
                <a:extLst>
                  <a:ext uri="{FF2B5EF4-FFF2-40B4-BE49-F238E27FC236}">
                    <a16:creationId xmlns:a16="http://schemas.microsoft.com/office/drawing/2014/main" id="{76BF216E-CDB7-6337-863C-F8502F4FE442}"/>
                  </a:ext>
                </a:extLst>
              </p:cNvPr>
              <p:cNvSpPr/>
              <p:nvPr/>
            </p:nvSpPr>
            <p:spPr>
              <a:xfrm>
                <a:off x="597082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81" name="Freeform: Shape 280">
                <a:extLst>
                  <a:ext uri="{FF2B5EF4-FFF2-40B4-BE49-F238E27FC236}">
                    <a16:creationId xmlns:a16="http://schemas.microsoft.com/office/drawing/2014/main" id="{2B62409B-03C0-29C9-F90D-4B97E5F01F9E}"/>
                  </a:ext>
                </a:extLst>
              </p:cNvPr>
              <p:cNvSpPr/>
              <p:nvPr/>
            </p:nvSpPr>
            <p:spPr>
              <a:xfrm>
                <a:off x="6030074"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282" name="Freeform: Shape 281">
                <a:extLst>
                  <a:ext uri="{FF2B5EF4-FFF2-40B4-BE49-F238E27FC236}">
                    <a16:creationId xmlns:a16="http://schemas.microsoft.com/office/drawing/2014/main" id="{E38D1235-A6B8-1467-C32C-E2197F1F7932}"/>
                  </a:ext>
                </a:extLst>
              </p:cNvPr>
              <p:cNvSpPr/>
              <p:nvPr/>
            </p:nvSpPr>
            <p:spPr>
              <a:xfrm>
                <a:off x="6089224"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83" name="Freeform: Shape 282">
                <a:extLst>
                  <a:ext uri="{FF2B5EF4-FFF2-40B4-BE49-F238E27FC236}">
                    <a16:creationId xmlns:a16="http://schemas.microsoft.com/office/drawing/2014/main" id="{8383F34D-7012-BC49-44DE-2DD792E9F287}"/>
                  </a:ext>
                </a:extLst>
              </p:cNvPr>
              <p:cNvSpPr/>
              <p:nvPr/>
            </p:nvSpPr>
            <p:spPr>
              <a:xfrm>
                <a:off x="5734038" y="359977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284" name="Freeform: Shape 283">
                <a:extLst>
                  <a:ext uri="{FF2B5EF4-FFF2-40B4-BE49-F238E27FC236}">
                    <a16:creationId xmlns:a16="http://schemas.microsoft.com/office/drawing/2014/main" id="{B1C9E4CE-FFE4-2D59-48CF-773DE281B154}"/>
                  </a:ext>
                </a:extLst>
              </p:cNvPr>
              <p:cNvSpPr/>
              <p:nvPr/>
            </p:nvSpPr>
            <p:spPr>
              <a:xfrm>
                <a:off x="5793283" y="359977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85" name="Freeform: Shape 284">
                <a:extLst>
                  <a:ext uri="{FF2B5EF4-FFF2-40B4-BE49-F238E27FC236}">
                    <a16:creationId xmlns:a16="http://schemas.microsoft.com/office/drawing/2014/main" id="{2928653A-D692-D10B-41C1-978F57AE1525}"/>
                  </a:ext>
                </a:extLst>
              </p:cNvPr>
              <p:cNvSpPr/>
              <p:nvPr/>
            </p:nvSpPr>
            <p:spPr>
              <a:xfrm>
                <a:off x="5852433"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86" name="Freeform: Shape 285">
                <a:extLst>
                  <a:ext uri="{FF2B5EF4-FFF2-40B4-BE49-F238E27FC236}">
                    <a16:creationId xmlns:a16="http://schemas.microsoft.com/office/drawing/2014/main" id="{6D93D83B-9ADD-E33E-E8EE-32D840B17AE2}"/>
                  </a:ext>
                </a:extLst>
              </p:cNvPr>
              <p:cNvSpPr/>
              <p:nvPr/>
            </p:nvSpPr>
            <p:spPr>
              <a:xfrm>
                <a:off x="591167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87" name="Freeform: Shape 286">
                <a:extLst>
                  <a:ext uri="{FF2B5EF4-FFF2-40B4-BE49-F238E27FC236}">
                    <a16:creationId xmlns:a16="http://schemas.microsoft.com/office/drawing/2014/main" id="{4A7DC0B2-86B1-57CB-A8E9-14FA4CC77D16}"/>
                  </a:ext>
                </a:extLst>
              </p:cNvPr>
              <p:cNvSpPr/>
              <p:nvPr/>
            </p:nvSpPr>
            <p:spPr>
              <a:xfrm>
                <a:off x="597082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88" name="Freeform: Shape 287">
                <a:extLst>
                  <a:ext uri="{FF2B5EF4-FFF2-40B4-BE49-F238E27FC236}">
                    <a16:creationId xmlns:a16="http://schemas.microsoft.com/office/drawing/2014/main" id="{F1BE3C37-F3E5-5276-2B72-3461D9CC41B9}"/>
                  </a:ext>
                </a:extLst>
              </p:cNvPr>
              <p:cNvSpPr/>
              <p:nvPr/>
            </p:nvSpPr>
            <p:spPr>
              <a:xfrm>
                <a:off x="6030073" y="3599770"/>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89" name="Freeform: Shape 288">
                <a:extLst>
                  <a:ext uri="{FF2B5EF4-FFF2-40B4-BE49-F238E27FC236}">
                    <a16:creationId xmlns:a16="http://schemas.microsoft.com/office/drawing/2014/main" id="{E78EA565-11CF-8A76-7086-F29FC7BCB312}"/>
                  </a:ext>
                </a:extLst>
              </p:cNvPr>
              <p:cNvSpPr/>
              <p:nvPr/>
            </p:nvSpPr>
            <p:spPr>
              <a:xfrm>
                <a:off x="6089224"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90" name="Freeform: Shape 289">
                <a:extLst>
                  <a:ext uri="{FF2B5EF4-FFF2-40B4-BE49-F238E27FC236}">
                    <a16:creationId xmlns:a16="http://schemas.microsoft.com/office/drawing/2014/main" id="{276A39D0-670D-5F2E-A4EC-7B060AFC07CF}"/>
                  </a:ext>
                </a:extLst>
              </p:cNvPr>
              <p:cNvSpPr/>
              <p:nvPr/>
            </p:nvSpPr>
            <p:spPr>
              <a:xfrm>
                <a:off x="5734037" y="365901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291" name="Freeform: Shape 290">
                <a:extLst>
                  <a:ext uri="{FF2B5EF4-FFF2-40B4-BE49-F238E27FC236}">
                    <a16:creationId xmlns:a16="http://schemas.microsoft.com/office/drawing/2014/main" id="{A114A9EF-8787-C3B6-2CB8-5BF8F027F319}"/>
                  </a:ext>
                </a:extLst>
              </p:cNvPr>
              <p:cNvSpPr/>
              <p:nvPr/>
            </p:nvSpPr>
            <p:spPr>
              <a:xfrm>
                <a:off x="5793282" y="3659014"/>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92" name="Freeform: Shape 291">
                <a:extLst>
                  <a:ext uri="{FF2B5EF4-FFF2-40B4-BE49-F238E27FC236}">
                    <a16:creationId xmlns:a16="http://schemas.microsoft.com/office/drawing/2014/main" id="{C1485176-8BA5-71CF-1119-6E0F3E580D61}"/>
                  </a:ext>
                </a:extLst>
              </p:cNvPr>
              <p:cNvSpPr/>
              <p:nvPr/>
            </p:nvSpPr>
            <p:spPr>
              <a:xfrm>
                <a:off x="5852432"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93" name="Freeform: Shape 292">
                <a:extLst>
                  <a:ext uri="{FF2B5EF4-FFF2-40B4-BE49-F238E27FC236}">
                    <a16:creationId xmlns:a16="http://schemas.microsoft.com/office/drawing/2014/main" id="{67581A89-6687-CEF8-8C3E-45BB34C0F240}"/>
                  </a:ext>
                </a:extLst>
              </p:cNvPr>
              <p:cNvSpPr/>
              <p:nvPr/>
            </p:nvSpPr>
            <p:spPr>
              <a:xfrm>
                <a:off x="591167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94" name="Freeform: Shape 293">
                <a:extLst>
                  <a:ext uri="{FF2B5EF4-FFF2-40B4-BE49-F238E27FC236}">
                    <a16:creationId xmlns:a16="http://schemas.microsoft.com/office/drawing/2014/main" id="{1D57C81C-97F7-19BA-C31A-0E7C6E1D43BE}"/>
                  </a:ext>
                </a:extLst>
              </p:cNvPr>
              <p:cNvSpPr/>
              <p:nvPr/>
            </p:nvSpPr>
            <p:spPr>
              <a:xfrm>
                <a:off x="597082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95" name="Freeform: Shape 294">
                <a:extLst>
                  <a:ext uri="{FF2B5EF4-FFF2-40B4-BE49-F238E27FC236}">
                    <a16:creationId xmlns:a16="http://schemas.microsoft.com/office/drawing/2014/main" id="{39B8AAD4-EFF7-2472-B6FB-F7150788C632}"/>
                  </a:ext>
                </a:extLst>
              </p:cNvPr>
              <p:cNvSpPr/>
              <p:nvPr/>
            </p:nvSpPr>
            <p:spPr>
              <a:xfrm>
                <a:off x="6030073" y="3659014"/>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96" name="Freeform: Shape 295">
                <a:extLst>
                  <a:ext uri="{FF2B5EF4-FFF2-40B4-BE49-F238E27FC236}">
                    <a16:creationId xmlns:a16="http://schemas.microsoft.com/office/drawing/2014/main" id="{6DF72886-94F6-B2EB-1C3F-157A34A4CE7D}"/>
                  </a:ext>
                </a:extLst>
              </p:cNvPr>
              <p:cNvSpPr/>
              <p:nvPr/>
            </p:nvSpPr>
            <p:spPr>
              <a:xfrm>
                <a:off x="6089224"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97" name="Freeform: Shape 296">
                <a:extLst>
                  <a:ext uri="{FF2B5EF4-FFF2-40B4-BE49-F238E27FC236}">
                    <a16:creationId xmlns:a16="http://schemas.microsoft.com/office/drawing/2014/main" id="{F077BC65-9B55-0FB4-710A-1E4AC5F925DE}"/>
                  </a:ext>
                </a:extLst>
              </p:cNvPr>
              <p:cNvSpPr/>
              <p:nvPr/>
            </p:nvSpPr>
            <p:spPr>
              <a:xfrm>
                <a:off x="5734039" y="371816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298" name="Freeform: Shape 297">
                <a:extLst>
                  <a:ext uri="{FF2B5EF4-FFF2-40B4-BE49-F238E27FC236}">
                    <a16:creationId xmlns:a16="http://schemas.microsoft.com/office/drawing/2014/main" id="{2132A14C-812A-5F26-883A-442A86B72608}"/>
                  </a:ext>
                </a:extLst>
              </p:cNvPr>
              <p:cNvSpPr/>
              <p:nvPr/>
            </p:nvSpPr>
            <p:spPr>
              <a:xfrm>
                <a:off x="5793284" y="371816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99" name="Freeform: Shape 298">
                <a:extLst>
                  <a:ext uri="{FF2B5EF4-FFF2-40B4-BE49-F238E27FC236}">
                    <a16:creationId xmlns:a16="http://schemas.microsoft.com/office/drawing/2014/main" id="{9FA34551-8EA1-744D-5227-BF098BB4A508}"/>
                  </a:ext>
                </a:extLst>
              </p:cNvPr>
              <p:cNvSpPr/>
              <p:nvPr/>
            </p:nvSpPr>
            <p:spPr>
              <a:xfrm>
                <a:off x="5852434"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00" name="Freeform: Shape 299">
                <a:extLst>
                  <a:ext uri="{FF2B5EF4-FFF2-40B4-BE49-F238E27FC236}">
                    <a16:creationId xmlns:a16="http://schemas.microsoft.com/office/drawing/2014/main" id="{E9F40644-5416-367F-0F58-757E1561A2C4}"/>
                  </a:ext>
                </a:extLst>
              </p:cNvPr>
              <p:cNvSpPr/>
              <p:nvPr/>
            </p:nvSpPr>
            <p:spPr>
              <a:xfrm>
                <a:off x="591167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01" name="Freeform: Shape 300">
                <a:extLst>
                  <a:ext uri="{FF2B5EF4-FFF2-40B4-BE49-F238E27FC236}">
                    <a16:creationId xmlns:a16="http://schemas.microsoft.com/office/drawing/2014/main" id="{F2E8F593-B47C-4296-70F7-0828592EA959}"/>
                  </a:ext>
                </a:extLst>
              </p:cNvPr>
              <p:cNvSpPr/>
              <p:nvPr/>
            </p:nvSpPr>
            <p:spPr>
              <a:xfrm>
                <a:off x="597082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02" name="Freeform: Shape 301">
                <a:extLst>
                  <a:ext uri="{FF2B5EF4-FFF2-40B4-BE49-F238E27FC236}">
                    <a16:creationId xmlns:a16="http://schemas.microsoft.com/office/drawing/2014/main" id="{69B14776-2B63-0573-6F4A-5B1F330C9205}"/>
                  </a:ext>
                </a:extLst>
              </p:cNvPr>
              <p:cNvSpPr/>
              <p:nvPr/>
            </p:nvSpPr>
            <p:spPr>
              <a:xfrm>
                <a:off x="6030074" y="371816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03" name="Freeform: Shape 302">
                <a:extLst>
                  <a:ext uri="{FF2B5EF4-FFF2-40B4-BE49-F238E27FC236}">
                    <a16:creationId xmlns:a16="http://schemas.microsoft.com/office/drawing/2014/main" id="{352C9708-24E7-3C6E-37F8-2B9785DB0D6E}"/>
                  </a:ext>
                </a:extLst>
              </p:cNvPr>
              <p:cNvSpPr/>
              <p:nvPr/>
            </p:nvSpPr>
            <p:spPr>
              <a:xfrm>
                <a:off x="6089225"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04" name="Freeform: Shape 303">
                <a:extLst>
                  <a:ext uri="{FF2B5EF4-FFF2-40B4-BE49-F238E27FC236}">
                    <a16:creationId xmlns:a16="http://schemas.microsoft.com/office/drawing/2014/main" id="{A6023F12-9CCB-DAD7-93CE-8DBB79F539BF}"/>
                  </a:ext>
                </a:extLst>
              </p:cNvPr>
              <p:cNvSpPr/>
              <p:nvPr/>
            </p:nvSpPr>
            <p:spPr>
              <a:xfrm>
                <a:off x="5734040" y="377741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305" name="Freeform: Shape 304">
                <a:extLst>
                  <a:ext uri="{FF2B5EF4-FFF2-40B4-BE49-F238E27FC236}">
                    <a16:creationId xmlns:a16="http://schemas.microsoft.com/office/drawing/2014/main" id="{8F315408-C898-5287-53C9-CA18213F717A}"/>
                  </a:ext>
                </a:extLst>
              </p:cNvPr>
              <p:cNvSpPr/>
              <p:nvPr/>
            </p:nvSpPr>
            <p:spPr>
              <a:xfrm>
                <a:off x="5793285"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306" name="Freeform: Shape 305">
                <a:extLst>
                  <a:ext uri="{FF2B5EF4-FFF2-40B4-BE49-F238E27FC236}">
                    <a16:creationId xmlns:a16="http://schemas.microsoft.com/office/drawing/2014/main" id="{E608B6B8-93EB-B79F-CE47-9AE82027E557}"/>
                  </a:ext>
                </a:extLst>
              </p:cNvPr>
              <p:cNvSpPr/>
              <p:nvPr/>
            </p:nvSpPr>
            <p:spPr>
              <a:xfrm>
                <a:off x="5852436"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07" name="Freeform: Shape 306">
                <a:extLst>
                  <a:ext uri="{FF2B5EF4-FFF2-40B4-BE49-F238E27FC236}">
                    <a16:creationId xmlns:a16="http://schemas.microsoft.com/office/drawing/2014/main" id="{285EFC80-4CA5-BBB9-E904-BEA7C0ACAC05}"/>
                  </a:ext>
                </a:extLst>
              </p:cNvPr>
              <p:cNvSpPr/>
              <p:nvPr/>
            </p:nvSpPr>
            <p:spPr>
              <a:xfrm>
                <a:off x="5911683"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08" name="Freeform: Shape 307">
                <a:extLst>
                  <a:ext uri="{FF2B5EF4-FFF2-40B4-BE49-F238E27FC236}">
                    <a16:creationId xmlns:a16="http://schemas.microsoft.com/office/drawing/2014/main" id="{31F0E53B-ED35-2D25-7ABD-DC9DE5FBAE90}"/>
                  </a:ext>
                </a:extLst>
              </p:cNvPr>
              <p:cNvSpPr/>
              <p:nvPr/>
            </p:nvSpPr>
            <p:spPr>
              <a:xfrm>
                <a:off x="5970835"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09" name="Freeform: Shape 308">
                <a:extLst>
                  <a:ext uri="{FF2B5EF4-FFF2-40B4-BE49-F238E27FC236}">
                    <a16:creationId xmlns:a16="http://schemas.microsoft.com/office/drawing/2014/main" id="{6C3DC631-2411-B430-CB4F-9CC7F3371681}"/>
                  </a:ext>
                </a:extLst>
              </p:cNvPr>
              <p:cNvSpPr/>
              <p:nvPr/>
            </p:nvSpPr>
            <p:spPr>
              <a:xfrm>
                <a:off x="6030082"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310" name="Freeform: Shape 309">
                <a:extLst>
                  <a:ext uri="{FF2B5EF4-FFF2-40B4-BE49-F238E27FC236}">
                    <a16:creationId xmlns:a16="http://schemas.microsoft.com/office/drawing/2014/main" id="{64511E3C-4065-9C2C-383A-DD4CFA10294F}"/>
                  </a:ext>
                </a:extLst>
              </p:cNvPr>
              <p:cNvSpPr/>
              <p:nvPr/>
            </p:nvSpPr>
            <p:spPr>
              <a:xfrm>
                <a:off x="6089231"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11" name="Freeform: Shape 310">
                <a:extLst>
                  <a:ext uri="{FF2B5EF4-FFF2-40B4-BE49-F238E27FC236}">
                    <a16:creationId xmlns:a16="http://schemas.microsoft.com/office/drawing/2014/main" id="{6AB52F0A-5F90-F3E0-9438-91CB790948DD}"/>
                  </a:ext>
                </a:extLst>
              </p:cNvPr>
              <p:cNvSpPr/>
              <p:nvPr/>
            </p:nvSpPr>
            <p:spPr>
              <a:xfrm>
                <a:off x="6148476" y="3481374"/>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312" name="Freeform: Shape 311">
                <a:extLst>
                  <a:ext uri="{FF2B5EF4-FFF2-40B4-BE49-F238E27FC236}">
                    <a16:creationId xmlns:a16="http://schemas.microsoft.com/office/drawing/2014/main" id="{938982EC-DA5F-0B37-095A-E0B71390E214}"/>
                  </a:ext>
                </a:extLst>
              </p:cNvPr>
              <p:cNvSpPr/>
              <p:nvPr/>
            </p:nvSpPr>
            <p:spPr>
              <a:xfrm>
                <a:off x="6207627"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313" name="Freeform: Shape 312">
                <a:extLst>
                  <a:ext uri="{FF2B5EF4-FFF2-40B4-BE49-F238E27FC236}">
                    <a16:creationId xmlns:a16="http://schemas.microsoft.com/office/drawing/2014/main" id="{83DD40F9-7637-6A31-4021-31565164DA8E}"/>
                  </a:ext>
                </a:extLst>
              </p:cNvPr>
              <p:cNvSpPr/>
              <p:nvPr/>
            </p:nvSpPr>
            <p:spPr>
              <a:xfrm>
                <a:off x="6266872" y="3481374"/>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endParaRPr lang="en-US" dirty="0"/>
              </a:p>
            </p:txBody>
          </p:sp>
          <p:sp>
            <p:nvSpPr>
              <p:cNvPr id="314" name="Freeform: Shape 313">
                <a:extLst>
                  <a:ext uri="{FF2B5EF4-FFF2-40B4-BE49-F238E27FC236}">
                    <a16:creationId xmlns:a16="http://schemas.microsoft.com/office/drawing/2014/main" id="{516F4E65-50FB-FAEE-A2E8-4AA8EFF784ED}"/>
                  </a:ext>
                </a:extLst>
              </p:cNvPr>
              <p:cNvSpPr/>
              <p:nvPr/>
            </p:nvSpPr>
            <p:spPr>
              <a:xfrm>
                <a:off x="6326022"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315" name="Freeform: Shape 314">
                <a:extLst>
                  <a:ext uri="{FF2B5EF4-FFF2-40B4-BE49-F238E27FC236}">
                    <a16:creationId xmlns:a16="http://schemas.microsoft.com/office/drawing/2014/main" id="{2DE8F9E6-AF87-6054-413B-23EC2029046B}"/>
                  </a:ext>
                </a:extLst>
              </p:cNvPr>
              <p:cNvSpPr/>
              <p:nvPr/>
            </p:nvSpPr>
            <p:spPr>
              <a:xfrm>
                <a:off x="638526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endParaRPr lang="en-US" dirty="0"/>
              </a:p>
            </p:txBody>
          </p:sp>
          <p:sp>
            <p:nvSpPr>
              <p:cNvPr id="316" name="Freeform: Shape 315">
                <a:extLst>
                  <a:ext uri="{FF2B5EF4-FFF2-40B4-BE49-F238E27FC236}">
                    <a16:creationId xmlns:a16="http://schemas.microsoft.com/office/drawing/2014/main" id="{FFAFCE03-0253-A6F6-C281-9ED22E8C284D}"/>
                  </a:ext>
                </a:extLst>
              </p:cNvPr>
              <p:cNvSpPr/>
              <p:nvPr/>
            </p:nvSpPr>
            <p:spPr>
              <a:xfrm>
                <a:off x="6444417" y="348137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317" name="Freeform: Shape 316">
                <a:extLst>
                  <a:ext uri="{FF2B5EF4-FFF2-40B4-BE49-F238E27FC236}">
                    <a16:creationId xmlns:a16="http://schemas.microsoft.com/office/drawing/2014/main" id="{8744F572-7C85-EF67-68BC-C4F212641CF1}"/>
                  </a:ext>
                </a:extLst>
              </p:cNvPr>
              <p:cNvSpPr/>
              <p:nvPr/>
            </p:nvSpPr>
            <p:spPr>
              <a:xfrm>
                <a:off x="6148476" y="354062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18" name="Freeform: Shape 317">
                <a:extLst>
                  <a:ext uri="{FF2B5EF4-FFF2-40B4-BE49-F238E27FC236}">
                    <a16:creationId xmlns:a16="http://schemas.microsoft.com/office/drawing/2014/main" id="{7EFD6C29-6115-D25E-2EED-BC8B8E6F0C11}"/>
                  </a:ext>
                </a:extLst>
              </p:cNvPr>
              <p:cNvSpPr/>
              <p:nvPr/>
            </p:nvSpPr>
            <p:spPr>
              <a:xfrm>
                <a:off x="6207627" y="354062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19" name="Freeform: Shape 318">
                <a:extLst>
                  <a:ext uri="{FF2B5EF4-FFF2-40B4-BE49-F238E27FC236}">
                    <a16:creationId xmlns:a16="http://schemas.microsoft.com/office/drawing/2014/main" id="{DA5E2E0A-8785-14C6-D4C2-5B007F2E4D2E}"/>
                  </a:ext>
                </a:extLst>
              </p:cNvPr>
              <p:cNvSpPr/>
              <p:nvPr/>
            </p:nvSpPr>
            <p:spPr>
              <a:xfrm>
                <a:off x="6266872" y="35406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320" name="Freeform: Shape 319">
                <a:extLst>
                  <a:ext uri="{FF2B5EF4-FFF2-40B4-BE49-F238E27FC236}">
                    <a16:creationId xmlns:a16="http://schemas.microsoft.com/office/drawing/2014/main" id="{75E2FC29-94B2-DBFC-5642-4E0214CCCA71}"/>
                  </a:ext>
                </a:extLst>
              </p:cNvPr>
              <p:cNvSpPr/>
              <p:nvPr/>
            </p:nvSpPr>
            <p:spPr>
              <a:xfrm>
                <a:off x="6326022" y="354062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21" name="Freeform: Shape 320">
                <a:extLst>
                  <a:ext uri="{FF2B5EF4-FFF2-40B4-BE49-F238E27FC236}">
                    <a16:creationId xmlns:a16="http://schemas.microsoft.com/office/drawing/2014/main" id="{35C2A95C-8F19-9DE2-E5D3-951631CE0E72}"/>
                  </a:ext>
                </a:extLst>
              </p:cNvPr>
              <p:cNvSpPr/>
              <p:nvPr/>
            </p:nvSpPr>
            <p:spPr>
              <a:xfrm>
                <a:off x="6385268" y="35406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322" name="Freeform: Shape 321">
                <a:extLst>
                  <a:ext uri="{FF2B5EF4-FFF2-40B4-BE49-F238E27FC236}">
                    <a16:creationId xmlns:a16="http://schemas.microsoft.com/office/drawing/2014/main" id="{010A4A26-E9B0-27A1-054C-71BB371E53BE}"/>
                  </a:ext>
                </a:extLst>
              </p:cNvPr>
              <p:cNvSpPr/>
              <p:nvPr/>
            </p:nvSpPr>
            <p:spPr>
              <a:xfrm>
                <a:off x="6444417" y="3540631"/>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323" name="Freeform: Shape 322">
                <a:extLst>
                  <a:ext uri="{FF2B5EF4-FFF2-40B4-BE49-F238E27FC236}">
                    <a16:creationId xmlns:a16="http://schemas.microsoft.com/office/drawing/2014/main" id="{F126345B-444E-CAD9-211A-EF28368BD3F4}"/>
                  </a:ext>
                </a:extLst>
              </p:cNvPr>
              <p:cNvSpPr/>
              <p:nvPr/>
            </p:nvSpPr>
            <p:spPr>
              <a:xfrm>
                <a:off x="6148476" y="35997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24" name="Freeform: Shape 323">
                <a:extLst>
                  <a:ext uri="{FF2B5EF4-FFF2-40B4-BE49-F238E27FC236}">
                    <a16:creationId xmlns:a16="http://schemas.microsoft.com/office/drawing/2014/main" id="{2D068655-037B-4604-CF80-1A74BCBF68F4}"/>
                  </a:ext>
                </a:extLst>
              </p:cNvPr>
              <p:cNvSpPr/>
              <p:nvPr/>
            </p:nvSpPr>
            <p:spPr>
              <a:xfrm>
                <a:off x="6207627"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25" name="Freeform: Shape 324">
                <a:extLst>
                  <a:ext uri="{FF2B5EF4-FFF2-40B4-BE49-F238E27FC236}">
                    <a16:creationId xmlns:a16="http://schemas.microsoft.com/office/drawing/2014/main" id="{25220A4E-419C-8146-90B9-629DAE3AFB51}"/>
                  </a:ext>
                </a:extLst>
              </p:cNvPr>
              <p:cNvSpPr/>
              <p:nvPr/>
            </p:nvSpPr>
            <p:spPr>
              <a:xfrm>
                <a:off x="6266872" y="35997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326" name="Freeform: Shape 325">
                <a:extLst>
                  <a:ext uri="{FF2B5EF4-FFF2-40B4-BE49-F238E27FC236}">
                    <a16:creationId xmlns:a16="http://schemas.microsoft.com/office/drawing/2014/main" id="{78284317-D601-6D16-46BE-E68D2D33C117}"/>
                  </a:ext>
                </a:extLst>
              </p:cNvPr>
              <p:cNvSpPr/>
              <p:nvPr/>
            </p:nvSpPr>
            <p:spPr>
              <a:xfrm>
                <a:off x="6326022"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27" name="Freeform: Shape 326">
                <a:extLst>
                  <a:ext uri="{FF2B5EF4-FFF2-40B4-BE49-F238E27FC236}">
                    <a16:creationId xmlns:a16="http://schemas.microsoft.com/office/drawing/2014/main" id="{BEB07AE5-632F-7973-5B21-A277B364087D}"/>
                  </a:ext>
                </a:extLst>
              </p:cNvPr>
              <p:cNvSpPr/>
              <p:nvPr/>
            </p:nvSpPr>
            <p:spPr>
              <a:xfrm>
                <a:off x="6385268" y="35997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328" name="Freeform: Shape 327">
                <a:extLst>
                  <a:ext uri="{FF2B5EF4-FFF2-40B4-BE49-F238E27FC236}">
                    <a16:creationId xmlns:a16="http://schemas.microsoft.com/office/drawing/2014/main" id="{F768AA86-CEED-18E6-6539-A39438C7A099}"/>
                  </a:ext>
                </a:extLst>
              </p:cNvPr>
              <p:cNvSpPr/>
              <p:nvPr/>
            </p:nvSpPr>
            <p:spPr>
              <a:xfrm>
                <a:off x="6444417" y="359978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29" name="Freeform: Shape 328">
                <a:extLst>
                  <a:ext uri="{FF2B5EF4-FFF2-40B4-BE49-F238E27FC236}">
                    <a16:creationId xmlns:a16="http://schemas.microsoft.com/office/drawing/2014/main" id="{992E28F6-1828-A42C-929F-82E137FF753B}"/>
                  </a:ext>
                </a:extLst>
              </p:cNvPr>
              <p:cNvSpPr/>
              <p:nvPr/>
            </p:nvSpPr>
            <p:spPr>
              <a:xfrm>
                <a:off x="6148476" y="365902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30" name="Freeform: Shape 329">
                <a:extLst>
                  <a:ext uri="{FF2B5EF4-FFF2-40B4-BE49-F238E27FC236}">
                    <a16:creationId xmlns:a16="http://schemas.microsoft.com/office/drawing/2014/main" id="{A299E17D-D770-48FB-3835-20BF79292448}"/>
                  </a:ext>
                </a:extLst>
              </p:cNvPr>
              <p:cNvSpPr/>
              <p:nvPr/>
            </p:nvSpPr>
            <p:spPr>
              <a:xfrm>
                <a:off x="620762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31" name="Freeform: Shape 330">
                <a:extLst>
                  <a:ext uri="{FF2B5EF4-FFF2-40B4-BE49-F238E27FC236}">
                    <a16:creationId xmlns:a16="http://schemas.microsoft.com/office/drawing/2014/main" id="{7DB50734-858A-B93B-B607-740029C3DCC4}"/>
                  </a:ext>
                </a:extLst>
              </p:cNvPr>
              <p:cNvSpPr/>
              <p:nvPr/>
            </p:nvSpPr>
            <p:spPr>
              <a:xfrm>
                <a:off x="6266872" y="36590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332" name="Freeform: Shape 331">
                <a:extLst>
                  <a:ext uri="{FF2B5EF4-FFF2-40B4-BE49-F238E27FC236}">
                    <a16:creationId xmlns:a16="http://schemas.microsoft.com/office/drawing/2014/main" id="{29EF54CD-EAC6-4A22-2F01-164C5A607C01}"/>
                  </a:ext>
                </a:extLst>
              </p:cNvPr>
              <p:cNvSpPr/>
              <p:nvPr/>
            </p:nvSpPr>
            <p:spPr>
              <a:xfrm>
                <a:off x="6326022"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33" name="Freeform: Shape 332">
                <a:extLst>
                  <a:ext uri="{FF2B5EF4-FFF2-40B4-BE49-F238E27FC236}">
                    <a16:creationId xmlns:a16="http://schemas.microsoft.com/office/drawing/2014/main" id="{40AECC6C-3D84-0EA0-E4CA-45D4BD04CF3F}"/>
                  </a:ext>
                </a:extLst>
              </p:cNvPr>
              <p:cNvSpPr/>
              <p:nvPr/>
            </p:nvSpPr>
            <p:spPr>
              <a:xfrm>
                <a:off x="6385268"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334" name="Freeform: Shape 333">
                <a:extLst>
                  <a:ext uri="{FF2B5EF4-FFF2-40B4-BE49-F238E27FC236}">
                    <a16:creationId xmlns:a16="http://schemas.microsoft.com/office/drawing/2014/main" id="{B795FA55-C380-5E71-AF63-3D79FB0FB5C7}"/>
                  </a:ext>
                </a:extLst>
              </p:cNvPr>
              <p:cNvSpPr/>
              <p:nvPr/>
            </p:nvSpPr>
            <p:spPr>
              <a:xfrm>
                <a:off x="644441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35" name="Freeform: Shape 334">
                <a:extLst>
                  <a:ext uri="{FF2B5EF4-FFF2-40B4-BE49-F238E27FC236}">
                    <a16:creationId xmlns:a16="http://schemas.microsoft.com/office/drawing/2014/main" id="{D65A2FE2-3AD8-A8C4-D4E8-EC5A7EBCB9A3}"/>
                  </a:ext>
                </a:extLst>
              </p:cNvPr>
              <p:cNvSpPr/>
              <p:nvPr/>
            </p:nvSpPr>
            <p:spPr>
              <a:xfrm>
                <a:off x="6148476" y="371817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36" name="Freeform: Shape 335">
                <a:extLst>
                  <a:ext uri="{FF2B5EF4-FFF2-40B4-BE49-F238E27FC236}">
                    <a16:creationId xmlns:a16="http://schemas.microsoft.com/office/drawing/2014/main" id="{6680BA22-83AF-65D8-6B07-D893717AD5A9}"/>
                  </a:ext>
                </a:extLst>
              </p:cNvPr>
              <p:cNvSpPr/>
              <p:nvPr/>
            </p:nvSpPr>
            <p:spPr>
              <a:xfrm>
                <a:off x="6207627"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37" name="Freeform: Shape 336">
                <a:extLst>
                  <a:ext uri="{FF2B5EF4-FFF2-40B4-BE49-F238E27FC236}">
                    <a16:creationId xmlns:a16="http://schemas.microsoft.com/office/drawing/2014/main" id="{200041A8-9908-B106-B194-FAA16C924C91}"/>
                  </a:ext>
                </a:extLst>
              </p:cNvPr>
              <p:cNvSpPr/>
              <p:nvPr/>
            </p:nvSpPr>
            <p:spPr>
              <a:xfrm>
                <a:off x="6266872" y="371817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338" name="Freeform: Shape 337">
                <a:extLst>
                  <a:ext uri="{FF2B5EF4-FFF2-40B4-BE49-F238E27FC236}">
                    <a16:creationId xmlns:a16="http://schemas.microsoft.com/office/drawing/2014/main" id="{5E2BED21-D9B6-2D27-7619-531B6C65CF52}"/>
                  </a:ext>
                </a:extLst>
              </p:cNvPr>
              <p:cNvSpPr/>
              <p:nvPr/>
            </p:nvSpPr>
            <p:spPr>
              <a:xfrm>
                <a:off x="6326022"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39" name="Freeform: Shape 338">
                <a:extLst>
                  <a:ext uri="{FF2B5EF4-FFF2-40B4-BE49-F238E27FC236}">
                    <a16:creationId xmlns:a16="http://schemas.microsoft.com/office/drawing/2014/main" id="{4D67FD29-1D8C-CA8C-E0AC-AA6872481344}"/>
                  </a:ext>
                </a:extLst>
              </p:cNvPr>
              <p:cNvSpPr/>
              <p:nvPr/>
            </p:nvSpPr>
            <p:spPr>
              <a:xfrm>
                <a:off x="6385268" y="371817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340" name="Freeform: Shape 339">
                <a:extLst>
                  <a:ext uri="{FF2B5EF4-FFF2-40B4-BE49-F238E27FC236}">
                    <a16:creationId xmlns:a16="http://schemas.microsoft.com/office/drawing/2014/main" id="{A15C3E04-4D22-5D8F-303E-30882589B069}"/>
                  </a:ext>
                </a:extLst>
              </p:cNvPr>
              <p:cNvSpPr/>
              <p:nvPr/>
            </p:nvSpPr>
            <p:spPr>
              <a:xfrm>
                <a:off x="6444417" y="371817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41" name="Freeform: Shape 340">
                <a:extLst>
                  <a:ext uri="{FF2B5EF4-FFF2-40B4-BE49-F238E27FC236}">
                    <a16:creationId xmlns:a16="http://schemas.microsoft.com/office/drawing/2014/main" id="{D810ACC1-C4C3-6532-E6B0-54001B82987C}"/>
                  </a:ext>
                </a:extLst>
              </p:cNvPr>
              <p:cNvSpPr/>
              <p:nvPr/>
            </p:nvSpPr>
            <p:spPr>
              <a:xfrm>
                <a:off x="6148472" y="377741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42" name="Freeform: Shape 341">
                <a:extLst>
                  <a:ext uri="{FF2B5EF4-FFF2-40B4-BE49-F238E27FC236}">
                    <a16:creationId xmlns:a16="http://schemas.microsoft.com/office/drawing/2014/main" id="{533A837B-629C-EEDB-6F37-8BE09980D952}"/>
                  </a:ext>
                </a:extLst>
              </p:cNvPr>
              <p:cNvSpPr/>
              <p:nvPr/>
            </p:nvSpPr>
            <p:spPr>
              <a:xfrm>
                <a:off x="6207622" y="377741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43" name="Freeform: Shape 342">
                <a:extLst>
                  <a:ext uri="{FF2B5EF4-FFF2-40B4-BE49-F238E27FC236}">
                    <a16:creationId xmlns:a16="http://schemas.microsoft.com/office/drawing/2014/main" id="{22EF4FB1-DF67-628A-819F-EEFA615586B9}"/>
                  </a:ext>
                </a:extLst>
              </p:cNvPr>
              <p:cNvSpPr/>
              <p:nvPr/>
            </p:nvSpPr>
            <p:spPr>
              <a:xfrm>
                <a:off x="6266868" y="3777419"/>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344" name="Freeform: Shape 343">
                <a:extLst>
                  <a:ext uri="{FF2B5EF4-FFF2-40B4-BE49-F238E27FC236}">
                    <a16:creationId xmlns:a16="http://schemas.microsoft.com/office/drawing/2014/main" id="{EB360CFA-BECB-33B3-80A1-BC560482D4A1}"/>
                  </a:ext>
                </a:extLst>
              </p:cNvPr>
              <p:cNvSpPr/>
              <p:nvPr/>
            </p:nvSpPr>
            <p:spPr>
              <a:xfrm>
                <a:off x="6326024" y="3777383"/>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45" name="Freeform: Shape 344">
                <a:extLst>
                  <a:ext uri="{FF2B5EF4-FFF2-40B4-BE49-F238E27FC236}">
                    <a16:creationId xmlns:a16="http://schemas.microsoft.com/office/drawing/2014/main" id="{320C78D2-D6C7-5EE4-CB5D-65DC835C8ACA}"/>
                  </a:ext>
                </a:extLst>
              </p:cNvPr>
              <p:cNvSpPr/>
              <p:nvPr/>
            </p:nvSpPr>
            <p:spPr>
              <a:xfrm>
                <a:off x="6385287" y="37774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346" name="Freeform: Shape 345">
                <a:extLst>
                  <a:ext uri="{FF2B5EF4-FFF2-40B4-BE49-F238E27FC236}">
                    <a16:creationId xmlns:a16="http://schemas.microsoft.com/office/drawing/2014/main" id="{66263083-1E12-3DDF-657D-56AEA0321703}"/>
                  </a:ext>
                </a:extLst>
              </p:cNvPr>
              <p:cNvSpPr/>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grpSp>
        <p:grpSp>
          <p:nvGrpSpPr>
            <p:cNvPr id="8" name="Graphic 4">
              <a:extLst>
                <a:ext uri="{FF2B5EF4-FFF2-40B4-BE49-F238E27FC236}">
                  <a16:creationId xmlns:a16="http://schemas.microsoft.com/office/drawing/2014/main" id="{F3B00D33-EB73-71A9-3A44-1EAFCC59892B}"/>
                </a:ext>
              </a:extLst>
            </p:cNvPr>
            <p:cNvGrpSpPr/>
            <p:nvPr/>
          </p:nvGrpSpPr>
          <p:grpSpPr>
            <a:xfrm>
              <a:off x="10154386" y="4452483"/>
              <a:ext cx="1443404" cy="1443418"/>
              <a:chOff x="5734037" y="3067039"/>
              <a:chExt cx="724483" cy="724489"/>
            </a:xfrm>
            <a:grpFill/>
          </p:grpSpPr>
          <p:sp>
            <p:nvSpPr>
              <p:cNvPr id="9" name="Freeform: Shape 8">
                <a:extLst>
                  <a:ext uri="{FF2B5EF4-FFF2-40B4-BE49-F238E27FC236}">
                    <a16:creationId xmlns:a16="http://schemas.microsoft.com/office/drawing/2014/main" id="{E7A3CF3E-78D3-4E71-7638-F93DF70DC7FC}"/>
                  </a:ext>
                </a:extLst>
              </p:cNvPr>
              <p:cNvSpPr/>
              <p:nvPr/>
            </p:nvSpPr>
            <p:spPr>
              <a:xfrm>
                <a:off x="5734038" y="3067039"/>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10" name="Freeform: Shape 9">
                <a:extLst>
                  <a:ext uri="{FF2B5EF4-FFF2-40B4-BE49-F238E27FC236}">
                    <a16:creationId xmlns:a16="http://schemas.microsoft.com/office/drawing/2014/main" id="{07815398-6330-C61E-3E65-B79505FE107B}"/>
                  </a:ext>
                </a:extLst>
              </p:cNvPr>
              <p:cNvSpPr/>
              <p:nvPr/>
            </p:nvSpPr>
            <p:spPr>
              <a:xfrm>
                <a:off x="5793283"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1" name="Freeform: Shape 10">
                <a:extLst>
                  <a:ext uri="{FF2B5EF4-FFF2-40B4-BE49-F238E27FC236}">
                    <a16:creationId xmlns:a16="http://schemas.microsoft.com/office/drawing/2014/main" id="{391F8A27-A695-F8E7-4C6D-E549867EE290}"/>
                  </a:ext>
                </a:extLst>
              </p:cNvPr>
              <p:cNvSpPr/>
              <p:nvPr/>
            </p:nvSpPr>
            <p:spPr>
              <a:xfrm>
                <a:off x="5852433"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2" name="Freeform: Shape 11">
                <a:extLst>
                  <a:ext uri="{FF2B5EF4-FFF2-40B4-BE49-F238E27FC236}">
                    <a16:creationId xmlns:a16="http://schemas.microsoft.com/office/drawing/2014/main" id="{F4EEA427-D182-27FE-3A83-D0D9521A935D}"/>
                  </a:ext>
                </a:extLst>
              </p:cNvPr>
              <p:cNvSpPr/>
              <p:nvPr/>
            </p:nvSpPr>
            <p:spPr>
              <a:xfrm>
                <a:off x="591167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3" name="Freeform: Shape 12">
                <a:extLst>
                  <a:ext uri="{FF2B5EF4-FFF2-40B4-BE49-F238E27FC236}">
                    <a16:creationId xmlns:a16="http://schemas.microsoft.com/office/drawing/2014/main" id="{F9D92254-4258-5C5E-EDAD-853336333511}"/>
                  </a:ext>
                </a:extLst>
              </p:cNvPr>
              <p:cNvSpPr/>
              <p:nvPr/>
            </p:nvSpPr>
            <p:spPr>
              <a:xfrm>
                <a:off x="597082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4" name="Freeform: Shape 13">
                <a:extLst>
                  <a:ext uri="{FF2B5EF4-FFF2-40B4-BE49-F238E27FC236}">
                    <a16:creationId xmlns:a16="http://schemas.microsoft.com/office/drawing/2014/main" id="{2C701DFF-EED1-D29F-9457-6764150EF24C}"/>
                  </a:ext>
                </a:extLst>
              </p:cNvPr>
              <p:cNvSpPr/>
              <p:nvPr/>
            </p:nvSpPr>
            <p:spPr>
              <a:xfrm>
                <a:off x="6030074"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5" name="Freeform: Shape 14">
                <a:extLst>
                  <a:ext uri="{FF2B5EF4-FFF2-40B4-BE49-F238E27FC236}">
                    <a16:creationId xmlns:a16="http://schemas.microsoft.com/office/drawing/2014/main" id="{4B025CA2-362E-EC85-5478-9F4CDB92ADAF}"/>
                  </a:ext>
                </a:extLst>
              </p:cNvPr>
              <p:cNvSpPr/>
              <p:nvPr/>
            </p:nvSpPr>
            <p:spPr>
              <a:xfrm>
                <a:off x="608922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6" name="Freeform: Shape 15">
                <a:extLst>
                  <a:ext uri="{FF2B5EF4-FFF2-40B4-BE49-F238E27FC236}">
                    <a16:creationId xmlns:a16="http://schemas.microsoft.com/office/drawing/2014/main" id="{222AB80A-1BC1-44B9-3339-C70F6E445240}"/>
                  </a:ext>
                </a:extLst>
              </p:cNvPr>
              <p:cNvSpPr/>
              <p:nvPr/>
            </p:nvSpPr>
            <p:spPr>
              <a:xfrm>
                <a:off x="5734038" y="312628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17" name="Freeform: Shape 16">
                <a:extLst>
                  <a:ext uri="{FF2B5EF4-FFF2-40B4-BE49-F238E27FC236}">
                    <a16:creationId xmlns:a16="http://schemas.microsoft.com/office/drawing/2014/main" id="{19E71375-832C-9353-0881-8E23639585E2}"/>
                  </a:ext>
                </a:extLst>
              </p:cNvPr>
              <p:cNvSpPr/>
              <p:nvPr/>
            </p:nvSpPr>
            <p:spPr>
              <a:xfrm>
                <a:off x="5793283" y="312628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8" name="Freeform: Shape 17">
                <a:extLst>
                  <a:ext uri="{FF2B5EF4-FFF2-40B4-BE49-F238E27FC236}">
                    <a16:creationId xmlns:a16="http://schemas.microsoft.com/office/drawing/2014/main" id="{4DABAB8E-41CB-4B97-2896-84F633922E3B}"/>
                  </a:ext>
                </a:extLst>
              </p:cNvPr>
              <p:cNvSpPr/>
              <p:nvPr/>
            </p:nvSpPr>
            <p:spPr>
              <a:xfrm>
                <a:off x="5852433"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9" name="Freeform: Shape 18">
                <a:extLst>
                  <a:ext uri="{FF2B5EF4-FFF2-40B4-BE49-F238E27FC236}">
                    <a16:creationId xmlns:a16="http://schemas.microsoft.com/office/drawing/2014/main" id="{67462A2F-41E0-547E-8F32-8535BF31CD98}"/>
                  </a:ext>
                </a:extLst>
              </p:cNvPr>
              <p:cNvSpPr/>
              <p:nvPr/>
            </p:nvSpPr>
            <p:spPr>
              <a:xfrm>
                <a:off x="591167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0" name="Freeform: Shape 19">
                <a:extLst>
                  <a:ext uri="{FF2B5EF4-FFF2-40B4-BE49-F238E27FC236}">
                    <a16:creationId xmlns:a16="http://schemas.microsoft.com/office/drawing/2014/main" id="{ECA03EAF-AD50-6E50-1CA6-9640221CF2AB}"/>
                  </a:ext>
                </a:extLst>
              </p:cNvPr>
              <p:cNvSpPr/>
              <p:nvPr/>
            </p:nvSpPr>
            <p:spPr>
              <a:xfrm>
                <a:off x="597082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1" name="Freeform: Shape 20">
                <a:extLst>
                  <a:ext uri="{FF2B5EF4-FFF2-40B4-BE49-F238E27FC236}">
                    <a16:creationId xmlns:a16="http://schemas.microsoft.com/office/drawing/2014/main" id="{1C23334E-4BF8-F96D-42CD-A4190323E28B}"/>
                  </a:ext>
                </a:extLst>
              </p:cNvPr>
              <p:cNvSpPr/>
              <p:nvPr/>
            </p:nvSpPr>
            <p:spPr>
              <a:xfrm>
                <a:off x="6030073" y="312628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22" name="Freeform: Shape 21">
                <a:extLst>
                  <a:ext uri="{FF2B5EF4-FFF2-40B4-BE49-F238E27FC236}">
                    <a16:creationId xmlns:a16="http://schemas.microsoft.com/office/drawing/2014/main" id="{FF95C082-8526-4687-8DCF-D90BB5685874}"/>
                  </a:ext>
                </a:extLst>
              </p:cNvPr>
              <p:cNvSpPr/>
              <p:nvPr/>
            </p:nvSpPr>
            <p:spPr>
              <a:xfrm>
                <a:off x="6089224"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3" name="Freeform: Shape 22">
                <a:extLst>
                  <a:ext uri="{FF2B5EF4-FFF2-40B4-BE49-F238E27FC236}">
                    <a16:creationId xmlns:a16="http://schemas.microsoft.com/office/drawing/2014/main" id="{CC859E2F-C305-411E-F98C-CB54AC1B9FBC}"/>
                  </a:ext>
                </a:extLst>
              </p:cNvPr>
              <p:cNvSpPr/>
              <p:nvPr/>
            </p:nvSpPr>
            <p:spPr>
              <a:xfrm>
                <a:off x="5734038" y="318543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24" name="Freeform: Shape 23">
                <a:extLst>
                  <a:ext uri="{FF2B5EF4-FFF2-40B4-BE49-F238E27FC236}">
                    <a16:creationId xmlns:a16="http://schemas.microsoft.com/office/drawing/2014/main" id="{DEA23956-0372-0471-AA66-F3300AD6F84C}"/>
                  </a:ext>
                </a:extLst>
              </p:cNvPr>
              <p:cNvSpPr/>
              <p:nvPr/>
            </p:nvSpPr>
            <p:spPr>
              <a:xfrm>
                <a:off x="5793283"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25" name="Freeform: Shape 24">
                <a:extLst>
                  <a:ext uri="{FF2B5EF4-FFF2-40B4-BE49-F238E27FC236}">
                    <a16:creationId xmlns:a16="http://schemas.microsoft.com/office/drawing/2014/main" id="{A337C2C4-622D-EBB7-B334-130EBCCD2207}"/>
                  </a:ext>
                </a:extLst>
              </p:cNvPr>
              <p:cNvSpPr/>
              <p:nvPr/>
            </p:nvSpPr>
            <p:spPr>
              <a:xfrm>
                <a:off x="5852433"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6" name="Freeform: Shape 25">
                <a:extLst>
                  <a:ext uri="{FF2B5EF4-FFF2-40B4-BE49-F238E27FC236}">
                    <a16:creationId xmlns:a16="http://schemas.microsoft.com/office/drawing/2014/main" id="{3AEB2282-3202-1F1F-F24F-EA56FE292557}"/>
                  </a:ext>
                </a:extLst>
              </p:cNvPr>
              <p:cNvSpPr/>
              <p:nvPr/>
            </p:nvSpPr>
            <p:spPr>
              <a:xfrm>
                <a:off x="591167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7" name="Freeform: Shape 26">
                <a:extLst>
                  <a:ext uri="{FF2B5EF4-FFF2-40B4-BE49-F238E27FC236}">
                    <a16:creationId xmlns:a16="http://schemas.microsoft.com/office/drawing/2014/main" id="{2BCCBBDA-1945-0E39-8898-9557D422CDDA}"/>
                  </a:ext>
                </a:extLst>
              </p:cNvPr>
              <p:cNvSpPr/>
              <p:nvPr/>
            </p:nvSpPr>
            <p:spPr>
              <a:xfrm>
                <a:off x="597082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8" name="Freeform: Shape 27">
                <a:extLst>
                  <a:ext uri="{FF2B5EF4-FFF2-40B4-BE49-F238E27FC236}">
                    <a16:creationId xmlns:a16="http://schemas.microsoft.com/office/drawing/2014/main" id="{7ED988B9-3F95-8745-40F5-B54DDA28A954}"/>
                  </a:ext>
                </a:extLst>
              </p:cNvPr>
              <p:cNvSpPr/>
              <p:nvPr/>
            </p:nvSpPr>
            <p:spPr>
              <a:xfrm>
                <a:off x="6030074"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29" name="Freeform: Shape 28">
                <a:extLst>
                  <a:ext uri="{FF2B5EF4-FFF2-40B4-BE49-F238E27FC236}">
                    <a16:creationId xmlns:a16="http://schemas.microsoft.com/office/drawing/2014/main" id="{B83E05C3-DB9D-928E-0D33-1582AD92CFA9}"/>
                  </a:ext>
                </a:extLst>
              </p:cNvPr>
              <p:cNvSpPr/>
              <p:nvPr/>
            </p:nvSpPr>
            <p:spPr>
              <a:xfrm>
                <a:off x="6089224"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0" name="Freeform: Shape 29">
                <a:extLst>
                  <a:ext uri="{FF2B5EF4-FFF2-40B4-BE49-F238E27FC236}">
                    <a16:creationId xmlns:a16="http://schemas.microsoft.com/office/drawing/2014/main" id="{C91B9ECF-0BFA-F31D-33C7-5EF0DCDB12F1}"/>
                  </a:ext>
                </a:extLst>
              </p:cNvPr>
              <p:cNvSpPr/>
              <p:nvPr/>
            </p:nvSpPr>
            <p:spPr>
              <a:xfrm>
                <a:off x="5734038" y="324467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D2C8A8B6-A89E-537C-3824-60DDC9DB89F8}"/>
                  </a:ext>
                </a:extLst>
              </p:cNvPr>
              <p:cNvSpPr/>
              <p:nvPr/>
            </p:nvSpPr>
            <p:spPr>
              <a:xfrm>
                <a:off x="5793283" y="3244677"/>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E7C85E6B-C653-812D-31DC-A1FD67BF7585}"/>
                  </a:ext>
                </a:extLst>
              </p:cNvPr>
              <p:cNvSpPr/>
              <p:nvPr/>
            </p:nvSpPr>
            <p:spPr>
              <a:xfrm>
                <a:off x="5852433"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3" name="Freeform: Shape 32">
                <a:extLst>
                  <a:ext uri="{FF2B5EF4-FFF2-40B4-BE49-F238E27FC236}">
                    <a16:creationId xmlns:a16="http://schemas.microsoft.com/office/drawing/2014/main" id="{B99D08C6-EB47-F5D1-CA49-466F37FDDFAE}"/>
                  </a:ext>
                </a:extLst>
              </p:cNvPr>
              <p:cNvSpPr/>
              <p:nvPr/>
            </p:nvSpPr>
            <p:spPr>
              <a:xfrm>
                <a:off x="591167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FAA8E590-4E44-78E1-BA8A-AF67A76C3B22}"/>
                  </a:ext>
                </a:extLst>
              </p:cNvPr>
              <p:cNvSpPr/>
              <p:nvPr/>
            </p:nvSpPr>
            <p:spPr>
              <a:xfrm>
                <a:off x="597082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F821DAA0-9634-F625-0E84-E3F340533135}"/>
                  </a:ext>
                </a:extLst>
              </p:cNvPr>
              <p:cNvSpPr/>
              <p:nvPr/>
            </p:nvSpPr>
            <p:spPr>
              <a:xfrm>
                <a:off x="6030073" y="324467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6" name="Freeform: Shape 35">
                <a:extLst>
                  <a:ext uri="{FF2B5EF4-FFF2-40B4-BE49-F238E27FC236}">
                    <a16:creationId xmlns:a16="http://schemas.microsoft.com/office/drawing/2014/main" id="{85C67913-B849-DBA5-733C-47E80A456004}"/>
                  </a:ext>
                </a:extLst>
              </p:cNvPr>
              <p:cNvSpPr/>
              <p:nvPr/>
            </p:nvSpPr>
            <p:spPr>
              <a:xfrm>
                <a:off x="6089224"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7" name="Freeform: Shape 36">
                <a:extLst>
                  <a:ext uri="{FF2B5EF4-FFF2-40B4-BE49-F238E27FC236}">
                    <a16:creationId xmlns:a16="http://schemas.microsoft.com/office/drawing/2014/main" id="{46D2EE5D-4698-A203-805C-A21B3FC37C56}"/>
                  </a:ext>
                </a:extLst>
              </p:cNvPr>
              <p:cNvSpPr/>
              <p:nvPr/>
            </p:nvSpPr>
            <p:spPr>
              <a:xfrm>
                <a:off x="5734038" y="330382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38" name="Freeform: Shape 37">
                <a:extLst>
                  <a:ext uri="{FF2B5EF4-FFF2-40B4-BE49-F238E27FC236}">
                    <a16:creationId xmlns:a16="http://schemas.microsoft.com/office/drawing/2014/main" id="{97B5D6DD-89F6-5448-47DB-5627909614ED}"/>
                  </a:ext>
                </a:extLst>
              </p:cNvPr>
              <p:cNvSpPr/>
              <p:nvPr/>
            </p:nvSpPr>
            <p:spPr>
              <a:xfrm>
                <a:off x="5793283"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9" name="Freeform: Shape 38">
                <a:extLst>
                  <a:ext uri="{FF2B5EF4-FFF2-40B4-BE49-F238E27FC236}">
                    <a16:creationId xmlns:a16="http://schemas.microsoft.com/office/drawing/2014/main" id="{4BF270D6-7AE2-C2CA-1C21-84D61DBF9400}"/>
                  </a:ext>
                </a:extLst>
              </p:cNvPr>
              <p:cNvSpPr/>
              <p:nvPr/>
            </p:nvSpPr>
            <p:spPr>
              <a:xfrm>
                <a:off x="5852433"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0" name="Freeform: Shape 39">
                <a:extLst>
                  <a:ext uri="{FF2B5EF4-FFF2-40B4-BE49-F238E27FC236}">
                    <a16:creationId xmlns:a16="http://schemas.microsoft.com/office/drawing/2014/main" id="{08D2265C-F1D7-3975-E6E1-085FF89DB922}"/>
                  </a:ext>
                </a:extLst>
              </p:cNvPr>
              <p:cNvSpPr/>
              <p:nvPr/>
            </p:nvSpPr>
            <p:spPr>
              <a:xfrm>
                <a:off x="591167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1" name="Freeform: Shape 40">
                <a:extLst>
                  <a:ext uri="{FF2B5EF4-FFF2-40B4-BE49-F238E27FC236}">
                    <a16:creationId xmlns:a16="http://schemas.microsoft.com/office/drawing/2014/main" id="{7840F83D-F722-3CDE-9CD7-FDEDA0B0BC27}"/>
                  </a:ext>
                </a:extLst>
              </p:cNvPr>
              <p:cNvSpPr/>
              <p:nvPr/>
            </p:nvSpPr>
            <p:spPr>
              <a:xfrm>
                <a:off x="597082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2" name="Freeform: Shape 41">
                <a:extLst>
                  <a:ext uri="{FF2B5EF4-FFF2-40B4-BE49-F238E27FC236}">
                    <a16:creationId xmlns:a16="http://schemas.microsoft.com/office/drawing/2014/main" id="{21FFC778-B80C-1F9C-DDFD-C87249647F8B}"/>
                  </a:ext>
                </a:extLst>
              </p:cNvPr>
              <p:cNvSpPr/>
              <p:nvPr/>
            </p:nvSpPr>
            <p:spPr>
              <a:xfrm>
                <a:off x="6030073" y="330382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3" name="Freeform: Shape 42">
                <a:extLst>
                  <a:ext uri="{FF2B5EF4-FFF2-40B4-BE49-F238E27FC236}">
                    <a16:creationId xmlns:a16="http://schemas.microsoft.com/office/drawing/2014/main" id="{98A3B49D-5385-C580-E598-DB0B700BED3D}"/>
                  </a:ext>
                </a:extLst>
              </p:cNvPr>
              <p:cNvSpPr/>
              <p:nvPr/>
            </p:nvSpPr>
            <p:spPr>
              <a:xfrm>
                <a:off x="608922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4" name="Freeform: Shape 43">
                <a:extLst>
                  <a:ext uri="{FF2B5EF4-FFF2-40B4-BE49-F238E27FC236}">
                    <a16:creationId xmlns:a16="http://schemas.microsoft.com/office/drawing/2014/main" id="{0D0CB0A4-D1E3-67C8-D458-9A8A18F90166}"/>
                  </a:ext>
                </a:extLst>
              </p:cNvPr>
              <p:cNvSpPr/>
              <p:nvPr/>
            </p:nvSpPr>
            <p:spPr>
              <a:xfrm>
                <a:off x="5734038" y="3363074"/>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45" name="Freeform: Shape 44">
                <a:extLst>
                  <a:ext uri="{FF2B5EF4-FFF2-40B4-BE49-F238E27FC236}">
                    <a16:creationId xmlns:a16="http://schemas.microsoft.com/office/drawing/2014/main" id="{9C630A37-2A7D-0A1D-00EC-9F5F822744A8}"/>
                  </a:ext>
                </a:extLst>
              </p:cNvPr>
              <p:cNvSpPr/>
              <p:nvPr/>
            </p:nvSpPr>
            <p:spPr>
              <a:xfrm>
                <a:off x="5793283"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6" name="Freeform: Shape 45">
                <a:extLst>
                  <a:ext uri="{FF2B5EF4-FFF2-40B4-BE49-F238E27FC236}">
                    <a16:creationId xmlns:a16="http://schemas.microsoft.com/office/drawing/2014/main" id="{70F3EFA5-73C3-08F9-958D-AF455EECC2B9}"/>
                  </a:ext>
                </a:extLst>
              </p:cNvPr>
              <p:cNvSpPr/>
              <p:nvPr/>
            </p:nvSpPr>
            <p:spPr>
              <a:xfrm>
                <a:off x="5852433"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7" name="Freeform: Shape 46">
                <a:extLst>
                  <a:ext uri="{FF2B5EF4-FFF2-40B4-BE49-F238E27FC236}">
                    <a16:creationId xmlns:a16="http://schemas.microsoft.com/office/drawing/2014/main" id="{08D299BF-3E91-80AC-D5D3-438E00606489}"/>
                  </a:ext>
                </a:extLst>
              </p:cNvPr>
              <p:cNvSpPr/>
              <p:nvPr/>
            </p:nvSpPr>
            <p:spPr>
              <a:xfrm>
                <a:off x="591167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8" name="Freeform: Shape 47">
                <a:extLst>
                  <a:ext uri="{FF2B5EF4-FFF2-40B4-BE49-F238E27FC236}">
                    <a16:creationId xmlns:a16="http://schemas.microsoft.com/office/drawing/2014/main" id="{0B1B8D88-D53C-159D-7974-72465D458F82}"/>
                  </a:ext>
                </a:extLst>
              </p:cNvPr>
              <p:cNvSpPr/>
              <p:nvPr/>
            </p:nvSpPr>
            <p:spPr>
              <a:xfrm>
                <a:off x="597082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9" name="Freeform: Shape 48">
                <a:extLst>
                  <a:ext uri="{FF2B5EF4-FFF2-40B4-BE49-F238E27FC236}">
                    <a16:creationId xmlns:a16="http://schemas.microsoft.com/office/drawing/2014/main" id="{1714F005-C6C0-8FDC-7139-EA88A51D63D1}"/>
                  </a:ext>
                </a:extLst>
              </p:cNvPr>
              <p:cNvSpPr/>
              <p:nvPr/>
            </p:nvSpPr>
            <p:spPr>
              <a:xfrm>
                <a:off x="6030073" y="3363074"/>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DF5C2C06-0B8E-50BB-D49E-BBA9E614A013}"/>
                  </a:ext>
                </a:extLst>
              </p:cNvPr>
              <p:cNvSpPr/>
              <p:nvPr/>
            </p:nvSpPr>
            <p:spPr>
              <a:xfrm>
                <a:off x="608922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0997C7CD-22D6-1903-BC9F-C40FF46345FC}"/>
                  </a:ext>
                </a:extLst>
              </p:cNvPr>
              <p:cNvSpPr/>
              <p:nvPr/>
            </p:nvSpPr>
            <p:spPr>
              <a:xfrm>
                <a:off x="5734038" y="34222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871528A8-C623-507F-E094-16AD3EFCB6F8}"/>
                  </a:ext>
                </a:extLst>
              </p:cNvPr>
              <p:cNvSpPr/>
              <p:nvPr/>
            </p:nvSpPr>
            <p:spPr>
              <a:xfrm>
                <a:off x="5793283"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F6D45E01-84F7-3E87-AB3D-80ACE8D8AFA7}"/>
                  </a:ext>
                </a:extLst>
              </p:cNvPr>
              <p:cNvSpPr/>
              <p:nvPr/>
            </p:nvSpPr>
            <p:spPr>
              <a:xfrm>
                <a:off x="5852433"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F9FCBDF1-410A-56FA-8986-2A870EE8562A}"/>
                  </a:ext>
                </a:extLst>
              </p:cNvPr>
              <p:cNvSpPr/>
              <p:nvPr/>
            </p:nvSpPr>
            <p:spPr>
              <a:xfrm>
                <a:off x="591167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CAD16144-49D0-AA2B-5198-7689A136B019}"/>
                  </a:ext>
                </a:extLst>
              </p:cNvPr>
              <p:cNvSpPr/>
              <p:nvPr/>
            </p:nvSpPr>
            <p:spPr>
              <a:xfrm>
                <a:off x="597082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6" name="Freeform: Shape 55">
                <a:extLst>
                  <a:ext uri="{FF2B5EF4-FFF2-40B4-BE49-F238E27FC236}">
                    <a16:creationId xmlns:a16="http://schemas.microsoft.com/office/drawing/2014/main" id="{233276C6-B9E8-9506-4F41-B52495558CA6}"/>
                  </a:ext>
                </a:extLst>
              </p:cNvPr>
              <p:cNvSpPr/>
              <p:nvPr/>
            </p:nvSpPr>
            <p:spPr>
              <a:xfrm>
                <a:off x="6030073" y="34222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7" name="Freeform: Shape 56">
                <a:extLst>
                  <a:ext uri="{FF2B5EF4-FFF2-40B4-BE49-F238E27FC236}">
                    <a16:creationId xmlns:a16="http://schemas.microsoft.com/office/drawing/2014/main" id="{5F18822B-91C9-5A2F-6BA5-D007581E0CFB}"/>
                  </a:ext>
                </a:extLst>
              </p:cNvPr>
              <p:cNvSpPr/>
              <p:nvPr/>
            </p:nvSpPr>
            <p:spPr>
              <a:xfrm>
                <a:off x="608922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654202C3-5524-6C5C-E24C-BD3A5F0BD872}"/>
                  </a:ext>
                </a:extLst>
              </p:cNvPr>
              <p:cNvSpPr/>
              <p:nvPr/>
            </p:nvSpPr>
            <p:spPr>
              <a:xfrm>
                <a:off x="6148469"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59" name="Freeform: Shape 58">
                <a:extLst>
                  <a:ext uri="{FF2B5EF4-FFF2-40B4-BE49-F238E27FC236}">
                    <a16:creationId xmlns:a16="http://schemas.microsoft.com/office/drawing/2014/main" id="{577407A2-AF10-7ADF-015F-65EB7B072FEF}"/>
                  </a:ext>
                </a:extLst>
              </p:cNvPr>
              <p:cNvSpPr/>
              <p:nvPr/>
            </p:nvSpPr>
            <p:spPr>
              <a:xfrm>
                <a:off x="620762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60" name="Freeform: Shape 59">
                <a:extLst>
                  <a:ext uri="{FF2B5EF4-FFF2-40B4-BE49-F238E27FC236}">
                    <a16:creationId xmlns:a16="http://schemas.microsoft.com/office/drawing/2014/main" id="{3721771B-C228-ECED-7526-EFA6C908868F}"/>
                  </a:ext>
                </a:extLst>
              </p:cNvPr>
              <p:cNvSpPr/>
              <p:nvPr/>
            </p:nvSpPr>
            <p:spPr>
              <a:xfrm>
                <a:off x="6266865" y="3067039"/>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AD4B5857-A844-2122-6691-8CB950EFE8EE}"/>
                  </a:ext>
                </a:extLst>
              </p:cNvPr>
              <p:cNvSpPr/>
              <p:nvPr/>
            </p:nvSpPr>
            <p:spPr>
              <a:xfrm>
                <a:off x="632601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133E9C3A-7794-63CE-888C-A6ACEFB0FD49}"/>
                  </a:ext>
                </a:extLst>
              </p:cNvPr>
              <p:cNvSpPr/>
              <p:nvPr/>
            </p:nvSpPr>
            <p:spPr>
              <a:xfrm>
                <a:off x="638526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8DD01A23-C16D-5CF5-E451-C456EEF9A588}"/>
                  </a:ext>
                </a:extLst>
              </p:cNvPr>
              <p:cNvSpPr/>
              <p:nvPr/>
            </p:nvSpPr>
            <p:spPr>
              <a:xfrm>
                <a:off x="644441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470519F2-6C00-F490-D841-B3DF73B63AB6}"/>
                  </a:ext>
                </a:extLst>
              </p:cNvPr>
              <p:cNvSpPr/>
              <p:nvPr/>
            </p:nvSpPr>
            <p:spPr>
              <a:xfrm>
                <a:off x="6148469" y="312628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364E6597-B746-346B-D18B-9AD843AF3AAE}"/>
                  </a:ext>
                </a:extLst>
              </p:cNvPr>
              <p:cNvSpPr/>
              <p:nvPr/>
            </p:nvSpPr>
            <p:spPr>
              <a:xfrm>
                <a:off x="620762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66" name="Freeform: Shape 65">
                <a:extLst>
                  <a:ext uri="{FF2B5EF4-FFF2-40B4-BE49-F238E27FC236}">
                    <a16:creationId xmlns:a16="http://schemas.microsoft.com/office/drawing/2014/main" id="{612546B7-0501-6EF8-F8CB-7281DD939CAA}"/>
                  </a:ext>
                </a:extLst>
              </p:cNvPr>
              <p:cNvSpPr/>
              <p:nvPr/>
            </p:nvSpPr>
            <p:spPr>
              <a:xfrm>
                <a:off x="6266865" y="312628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67" name="Freeform: Shape 66">
                <a:extLst>
                  <a:ext uri="{FF2B5EF4-FFF2-40B4-BE49-F238E27FC236}">
                    <a16:creationId xmlns:a16="http://schemas.microsoft.com/office/drawing/2014/main" id="{4C1EA7FC-D4E2-37F8-1007-662D9B278257}"/>
                  </a:ext>
                </a:extLst>
              </p:cNvPr>
              <p:cNvSpPr/>
              <p:nvPr/>
            </p:nvSpPr>
            <p:spPr>
              <a:xfrm>
                <a:off x="6326014"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68" name="Freeform: Shape 67">
                <a:extLst>
                  <a:ext uri="{FF2B5EF4-FFF2-40B4-BE49-F238E27FC236}">
                    <a16:creationId xmlns:a16="http://schemas.microsoft.com/office/drawing/2014/main" id="{DFC6A0CC-554D-87BC-B8C9-2722E3E969A9}"/>
                  </a:ext>
                </a:extLst>
              </p:cNvPr>
              <p:cNvSpPr/>
              <p:nvPr/>
            </p:nvSpPr>
            <p:spPr>
              <a:xfrm>
                <a:off x="638526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69" name="Freeform: Shape 68">
                <a:extLst>
                  <a:ext uri="{FF2B5EF4-FFF2-40B4-BE49-F238E27FC236}">
                    <a16:creationId xmlns:a16="http://schemas.microsoft.com/office/drawing/2014/main" id="{769CA895-4C39-20CB-4D4D-8CD60A80AD5F}"/>
                  </a:ext>
                </a:extLst>
              </p:cNvPr>
              <p:cNvSpPr/>
              <p:nvPr/>
            </p:nvSpPr>
            <p:spPr>
              <a:xfrm>
                <a:off x="6444410" y="312628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70" name="Freeform: Shape 69">
                <a:extLst>
                  <a:ext uri="{FF2B5EF4-FFF2-40B4-BE49-F238E27FC236}">
                    <a16:creationId xmlns:a16="http://schemas.microsoft.com/office/drawing/2014/main" id="{983FEEF2-ACFF-AE2D-22B3-83F1E4A94008}"/>
                  </a:ext>
                </a:extLst>
              </p:cNvPr>
              <p:cNvSpPr/>
              <p:nvPr/>
            </p:nvSpPr>
            <p:spPr>
              <a:xfrm>
                <a:off x="6148469" y="3185433"/>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71" name="Freeform: Shape 70">
                <a:extLst>
                  <a:ext uri="{FF2B5EF4-FFF2-40B4-BE49-F238E27FC236}">
                    <a16:creationId xmlns:a16="http://schemas.microsoft.com/office/drawing/2014/main" id="{BB9E188A-F45D-A870-62A4-D959BCD91A41}"/>
                  </a:ext>
                </a:extLst>
              </p:cNvPr>
              <p:cNvSpPr/>
              <p:nvPr/>
            </p:nvSpPr>
            <p:spPr>
              <a:xfrm>
                <a:off x="620762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72" name="Freeform: Shape 71">
                <a:extLst>
                  <a:ext uri="{FF2B5EF4-FFF2-40B4-BE49-F238E27FC236}">
                    <a16:creationId xmlns:a16="http://schemas.microsoft.com/office/drawing/2014/main" id="{A0B7557B-4633-B5BD-FD58-4338420385A5}"/>
                  </a:ext>
                </a:extLst>
              </p:cNvPr>
              <p:cNvSpPr/>
              <p:nvPr/>
            </p:nvSpPr>
            <p:spPr>
              <a:xfrm>
                <a:off x="6266865" y="3185433"/>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73" name="Freeform: Shape 72">
                <a:extLst>
                  <a:ext uri="{FF2B5EF4-FFF2-40B4-BE49-F238E27FC236}">
                    <a16:creationId xmlns:a16="http://schemas.microsoft.com/office/drawing/2014/main" id="{994A7DD5-9380-AEF3-5E63-A3DF6EFB17BC}"/>
                  </a:ext>
                </a:extLst>
              </p:cNvPr>
              <p:cNvSpPr/>
              <p:nvPr/>
            </p:nvSpPr>
            <p:spPr>
              <a:xfrm>
                <a:off x="6326014"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74" name="Freeform: Shape 73">
                <a:extLst>
                  <a:ext uri="{FF2B5EF4-FFF2-40B4-BE49-F238E27FC236}">
                    <a16:creationId xmlns:a16="http://schemas.microsoft.com/office/drawing/2014/main" id="{44FE7327-F28C-7287-226F-371AF9E9D87C}"/>
                  </a:ext>
                </a:extLst>
              </p:cNvPr>
              <p:cNvSpPr/>
              <p:nvPr/>
            </p:nvSpPr>
            <p:spPr>
              <a:xfrm>
                <a:off x="638526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75" name="Freeform: Shape 74">
                <a:extLst>
                  <a:ext uri="{FF2B5EF4-FFF2-40B4-BE49-F238E27FC236}">
                    <a16:creationId xmlns:a16="http://schemas.microsoft.com/office/drawing/2014/main" id="{1DC1DE85-4275-2EA3-12D5-682048000894}"/>
                  </a:ext>
                </a:extLst>
              </p:cNvPr>
              <p:cNvSpPr/>
              <p:nvPr/>
            </p:nvSpPr>
            <p:spPr>
              <a:xfrm>
                <a:off x="6444410" y="318543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76" name="Freeform: Shape 75">
                <a:extLst>
                  <a:ext uri="{FF2B5EF4-FFF2-40B4-BE49-F238E27FC236}">
                    <a16:creationId xmlns:a16="http://schemas.microsoft.com/office/drawing/2014/main" id="{5E059C96-38D0-1D2B-F7CC-ECDB31402957}"/>
                  </a:ext>
                </a:extLst>
              </p:cNvPr>
              <p:cNvSpPr/>
              <p:nvPr/>
            </p:nvSpPr>
            <p:spPr>
              <a:xfrm>
                <a:off x="6148469" y="3244676"/>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77" name="Freeform: Shape 76">
                <a:extLst>
                  <a:ext uri="{FF2B5EF4-FFF2-40B4-BE49-F238E27FC236}">
                    <a16:creationId xmlns:a16="http://schemas.microsoft.com/office/drawing/2014/main" id="{C6A8A666-6448-775E-47CD-D25D7085B0BE}"/>
                  </a:ext>
                </a:extLst>
              </p:cNvPr>
              <p:cNvSpPr/>
              <p:nvPr/>
            </p:nvSpPr>
            <p:spPr>
              <a:xfrm>
                <a:off x="620762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78" name="Freeform: Shape 77">
                <a:extLst>
                  <a:ext uri="{FF2B5EF4-FFF2-40B4-BE49-F238E27FC236}">
                    <a16:creationId xmlns:a16="http://schemas.microsoft.com/office/drawing/2014/main" id="{970C5FF6-4633-E153-B2C4-CEEEBD9B752F}"/>
                  </a:ext>
                </a:extLst>
              </p:cNvPr>
              <p:cNvSpPr/>
              <p:nvPr/>
            </p:nvSpPr>
            <p:spPr>
              <a:xfrm>
                <a:off x="6266865" y="3244676"/>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79" name="Freeform: Shape 78">
                <a:extLst>
                  <a:ext uri="{FF2B5EF4-FFF2-40B4-BE49-F238E27FC236}">
                    <a16:creationId xmlns:a16="http://schemas.microsoft.com/office/drawing/2014/main" id="{19BD4A70-B289-B7AA-D887-DFC88E138ACE}"/>
                  </a:ext>
                </a:extLst>
              </p:cNvPr>
              <p:cNvSpPr/>
              <p:nvPr/>
            </p:nvSpPr>
            <p:spPr>
              <a:xfrm>
                <a:off x="6326014"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80" name="Freeform: Shape 79">
                <a:extLst>
                  <a:ext uri="{FF2B5EF4-FFF2-40B4-BE49-F238E27FC236}">
                    <a16:creationId xmlns:a16="http://schemas.microsoft.com/office/drawing/2014/main" id="{ADBD4C8B-018E-02C8-6B09-4860E7EBD7E0}"/>
                  </a:ext>
                </a:extLst>
              </p:cNvPr>
              <p:cNvSpPr/>
              <p:nvPr/>
            </p:nvSpPr>
            <p:spPr>
              <a:xfrm>
                <a:off x="638526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81" name="Freeform: Shape 80">
                <a:extLst>
                  <a:ext uri="{FF2B5EF4-FFF2-40B4-BE49-F238E27FC236}">
                    <a16:creationId xmlns:a16="http://schemas.microsoft.com/office/drawing/2014/main" id="{54B1EC6C-3937-DAC8-1962-9754639C022B}"/>
                  </a:ext>
                </a:extLst>
              </p:cNvPr>
              <p:cNvSpPr/>
              <p:nvPr/>
            </p:nvSpPr>
            <p:spPr>
              <a:xfrm>
                <a:off x="6444410" y="32446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82" name="Freeform: Shape 81">
                <a:extLst>
                  <a:ext uri="{FF2B5EF4-FFF2-40B4-BE49-F238E27FC236}">
                    <a16:creationId xmlns:a16="http://schemas.microsoft.com/office/drawing/2014/main" id="{3D8FE080-2CEC-A94C-3442-0BC891C54BCE}"/>
                  </a:ext>
                </a:extLst>
              </p:cNvPr>
              <p:cNvSpPr/>
              <p:nvPr/>
            </p:nvSpPr>
            <p:spPr>
              <a:xfrm>
                <a:off x="6148469"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83" name="Freeform: Shape 82">
                <a:extLst>
                  <a:ext uri="{FF2B5EF4-FFF2-40B4-BE49-F238E27FC236}">
                    <a16:creationId xmlns:a16="http://schemas.microsoft.com/office/drawing/2014/main" id="{3583EC5E-EEE1-A2B7-C0A4-D25894785538}"/>
                  </a:ext>
                </a:extLst>
              </p:cNvPr>
              <p:cNvSpPr/>
              <p:nvPr/>
            </p:nvSpPr>
            <p:spPr>
              <a:xfrm>
                <a:off x="620762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84" name="Freeform: Shape 83">
                <a:extLst>
                  <a:ext uri="{FF2B5EF4-FFF2-40B4-BE49-F238E27FC236}">
                    <a16:creationId xmlns:a16="http://schemas.microsoft.com/office/drawing/2014/main" id="{FF408850-AB83-7A55-F1E1-6343D723A6FF}"/>
                  </a:ext>
                </a:extLst>
              </p:cNvPr>
              <p:cNvSpPr/>
              <p:nvPr/>
            </p:nvSpPr>
            <p:spPr>
              <a:xfrm>
                <a:off x="6266865" y="330382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85" name="Freeform: Shape 84">
                <a:extLst>
                  <a:ext uri="{FF2B5EF4-FFF2-40B4-BE49-F238E27FC236}">
                    <a16:creationId xmlns:a16="http://schemas.microsoft.com/office/drawing/2014/main" id="{1B6149E4-E668-7BE7-FA8D-33AA16A3608F}"/>
                  </a:ext>
                </a:extLst>
              </p:cNvPr>
              <p:cNvSpPr/>
              <p:nvPr/>
            </p:nvSpPr>
            <p:spPr>
              <a:xfrm>
                <a:off x="632601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86" name="Freeform: Shape 85">
                <a:extLst>
                  <a:ext uri="{FF2B5EF4-FFF2-40B4-BE49-F238E27FC236}">
                    <a16:creationId xmlns:a16="http://schemas.microsoft.com/office/drawing/2014/main" id="{80ECD480-6EE4-DF01-BE10-274E04AB5088}"/>
                  </a:ext>
                </a:extLst>
              </p:cNvPr>
              <p:cNvSpPr/>
              <p:nvPr/>
            </p:nvSpPr>
            <p:spPr>
              <a:xfrm>
                <a:off x="638526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87" name="Freeform: Shape 86">
                <a:extLst>
                  <a:ext uri="{FF2B5EF4-FFF2-40B4-BE49-F238E27FC236}">
                    <a16:creationId xmlns:a16="http://schemas.microsoft.com/office/drawing/2014/main" id="{D5785E0D-C658-2B5F-F418-D486261458EC}"/>
                  </a:ext>
                </a:extLst>
              </p:cNvPr>
              <p:cNvSpPr/>
              <p:nvPr/>
            </p:nvSpPr>
            <p:spPr>
              <a:xfrm>
                <a:off x="644441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88" name="Freeform: Shape 87">
                <a:extLst>
                  <a:ext uri="{FF2B5EF4-FFF2-40B4-BE49-F238E27FC236}">
                    <a16:creationId xmlns:a16="http://schemas.microsoft.com/office/drawing/2014/main" id="{F6325A52-3FC7-F61E-F943-D6394EC7BEAF}"/>
                  </a:ext>
                </a:extLst>
              </p:cNvPr>
              <p:cNvSpPr/>
              <p:nvPr/>
            </p:nvSpPr>
            <p:spPr>
              <a:xfrm>
                <a:off x="6148469"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89" name="Freeform: Shape 88">
                <a:extLst>
                  <a:ext uri="{FF2B5EF4-FFF2-40B4-BE49-F238E27FC236}">
                    <a16:creationId xmlns:a16="http://schemas.microsoft.com/office/drawing/2014/main" id="{B802377F-E5DC-16FD-0722-BFAE5264A194}"/>
                  </a:ext>
                </a:extLst>
              </p:cNvPr>
              <p:cNvSpPr/>
              <p:nvPr/>
            </p:nvSpPr>
            <p:spPr>
              <a:xfrm>
                <a:off x="620762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90" name="Freeform: Shape 89">
                <a:extLst>
                  <a:ext uri="{FF2B5EF4-FFF2-40B4-BE49-F238E27FC236}">
                    <a16:creationId xmlns:a16="http://schemas.microsoft.com/office/drawing/2014/main" id="{28BC7454-C581-C3D9-7B09-8F660CDD6582}"/>
                  </a:ext>
                </a:extLst>
              </p:cNvPr>
              <p:cNvSpPr/>
              <p:nvPr/>
            </p:nvSpPr>
            <p:spPr>
              <a:xfrm>
                <a:off x="6266865" y="3363072"/>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91" name="Freeform: Shape 90">
                <a:extLst>
                  <a:ext uri="{FF2B5EF4-FFF2-40B4-BE49-F238E27FC236}">
                    <a16:creationId xmlns:a16="http://schemas.microsoft.com/office/drawing/2014/main" id="{82BF1227-B94F-369F-0EC0-31958AE2F53E}"/>
                  </a:ext>
                </a:extLst>
              </p:cNvPr>
              <p:cNvSpPr/>
              <p:nvPr/>
            </p:nvSpPr>
            <p:spPr>
              <a:xfrm>
                <a:off x="632601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92" name="Freeform: Shape 91">
                <a:extLst>
                  <a:ext uri="{FF2B5EF4-FFF2-40B4-BE49-F238E27FC236}">
                    <a16:creationId xmlns:a16="http://schemas.microsoft.com/office/drawing/2014/main" id="{70E12985-8739-58AF-B68C-DF5CC0AEDAB4}"/>
                  </a:ext>
                </a:extLst>
              </p:cNvPr>
              <p:cNvSpPr/>
              <p:nvPr/>
            </p:nvSpPr>
            <p:spPr>
              <a:xfrm>
                <a:off x="638526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93" name="Freeform: Shape 92">
                <a:extLst>
                  <a:ext uri="{FF2B5EF4-FFF2-40B4-BE49-F238E27FC236}">
                    <a16:creationId xmlns:a16="http://schemas.microsoft.com/office/drawing/2014/main" id="{F925311E-1011-C28F-4DF3-AAF87C927442}"/>
                  </a:ext>
                </a:extLst>
              </p:cNvPr>
              <p:cNvSpPr/>
              <p:nvPr/>
            </p:nvSpPr>
            <p:spPr>
              <a:xfrm>
                <a:off x="6444410" y="3363074"/>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94" name="Freeform: Shape 93">
                <a:extLst>
                  <a:ext uri="{FF2B5EF4-FFF2-40B4-BE49-F238E27FC236}">
                    <a16:creationId xmlns:a16="http://schemas.microsoft.com/office/drawing/2014/main" id="{A728032B-EF15-19B4-BB7A-1670D9ED5298}"/>
                  </a:ext>
                </a:extLst>
              </p:cNvPr>
              <p:cNvSpPr/>
              <p:nvPr/>
            </p:nvSpPr>
            <p:spPr>
              <a:xfrm>
                <a:off x="6148469"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95" name="Freeform: Shape 94">
                <a:extLst>
                  <a:ext uri="{FF2B5EF4-FFF2-40B4-BE49-F238E27FC236}">
                    <a16:creationId xmlns:a16="http://schemas.microsoft.com/office/drawing/2014/main" id="{92BFC3A6-981C-2820-2832-80E5796C02E6}"/>
                  </a:ext>
                </a:extLst>
              </p:cNvPr>
              <p:cNvSpPr/>
              <p:nvPr/>
            </p:nvSpPr>
            <p:spPr>
              <a:xfrm>
                <a:off x="620762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96" name="Freeform: Shape 95">
                <a:extLst>
                  <a:ext uri="{FF2B5EF4-FFF2-40B4-BE49-F238E27FC236}">
                    <a16:creationId xmlns:a16="http://schemas.microsoft.com/office/drawing/2014/main" id="{91D8114A-540C-C6E6-A430-7C8D9678C95E}"/>
                  </a:ext>
                </a:extLst>
              </p:cNvPr>
              <p:cNvSpPr/>
              <p:nvPr/>
            </p:nvSpPr>
            <p:spPr>
              <a:xfrm>
                <a:off x="6266865" y="3422225"/>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97" name="Freeform: Shape 96">
                <a:extLst>
                  <a:ext uri="{FF2B5EF4-FFF2-40B4-BE49-F238E27FC236}">
                    <a16:creationId xmlns:a16="http://schemas.microsoft.com/office/drawing/2014/main" id="{FC284CA8-D531-FE3A-A67E-5F549C70B2F8}"/>
                  </a:ext>
                </a:extLst>
              </p:cNvPr>
              <p:cNvSpPr/>
              <p:nvPr/>
            </p:nvSpPr>
            <p:spPr>
              <a:xfrm>
                <a:off x="632601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98" name="Freeform: Shape 97">
                <a:extLst>
                  <a:ext uri="{FF2B5EF4-FFF2-40B4-BE49-F238E27FC236}">
                    <a16:creationId xmlns:a16="http://schemas.microsoft.com/office/drawing/2014/main" id="{1BE4FC04-0F71-7B49-21F8-14E242000F4E}"/>
                  </a:ext>
                </a:extLst>
              </p:cNvPr>
              <p:cNvSpPr/>
              <p:nvPr/>
            </p:nvSpPr>
            <p:spPr>
              <a:xfrm>
                <a:off x="638526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99" name="Freeform: Shape 98">
                <a:extLst>
                  <a:ext uri="{FF2B5EF4-FFF2-40B4-BE49-F238E27FC236}">
                    <a16:creationId xmlns:a16="http://schemas.microsoft.com/office/drawing/2014/main" id="{6C352DE5-DD4A-8A3E-AB5E-FFCEB9ED8D99}"/>
                  </a:ext>
                </a:extLst>
              </p:cNvPr>
              <p:cNvSpPr/>
              <p:nvPr/>
            </p:nvSpPr>
            <p:spPr>
              <a:xfrm>
                <a:off x="6444410" y="34222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00" name="Freeform: Shape 99">
                <a:extLst>
                  <a:ext uri="{FF2B5EF4-FFF2-40B4-BE49-F238E27FC236}">
                    <a16:creationId xmlns:a16="http://schemas.microsoft.com/office/drawing/2014/main" id="{2DFB42CD-C2A2-BD8B-73D2-8F8E1A8DE33D}"/>
                  </a:ext>
                </a:extLst>
              </p:cNvPr>
              <p:cNvSpPr/>
              <p:nvPr/>
            </p:nvSpPr>
            <p:spPr>
              <a:xfrm>
                <a:off x="5734038" y="3481374"/>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101" name="Freeform: Shape 100">
                <a:extLst>
                  <a:ext uri="{FF2B5EF4-FFF2-40B4-BE49-F238E27FC236}">
                    <a16:creationId xmlns:a16="http://schemas.microsoft.com/office/drawing/2014/main" id="{DCD1178E-57B3-59E8-D601-E1BE403BD72D}"/>
                  </a:ext>
                </a:extLst>
              </p:cNvPr>
              <p:cNvSpPr/>
              <p:nvPr/>
            </p:nvSpPr>
            <p:spPr>
              <a:xfrm>
                <a:off x="5793283"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02" name="Freeform: Shape 101">
                <a:extLst>
                  <a:ext uri="{FF2B5EF4-FFF2-40B4-BE49-F238E27FC236}">
                    <a16:creationId xmlns:a16="http://schemas.microsoft.com/office/drawing/2014/main" id="{8940D71D-DC4B-338C-E978-40F0605BD987}"/>
                  </a:ext>
                </a:extLst>
              </p:cNvPr>
              <p:cNvSpPr/>
              <p:nvPr/>
            </p:nvSpPr>
            <p:spPr>
              <a:xfrm>
                <a:off x="5852433"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03" name="Freeform: Shape 102">
                <a:extLst>
                  <a:ext uri="{FF2B5EF4-FFF2-40B4-BE49-F238E27FC236}">
                    <a16:creationId xmlns:a16="http://schemas.microsoft.com/office/drawing/2014/main" id="{35756B92-A429-A383-C5EA-C85750FE0B59}"/>
                  </a:ext>
                </a:extLst>
              </p:cNvPr>
              <p:cNvSpPr/>
              <p:nvPr/>
            </p:nvSpPr>
            <p:spPr>
              <a:xfrm>
                <a:off x="591167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04" name="Freeform: Shape 103">
                <a:extLst>
                  <a:ext uri="{FF2B5EF4-FFF2-40B4-BE49-F238E27FC236}">
                    <a16:creationId xmlns:a16="http://schemas.microsoft.com/office/drawing/2014/main" id="{938EAB2F-D7DC-A935-8702-9E04994877B0}"/>
                  </a:ext>
                </a:extLst>
              </p:cNvPr>
              <p:cNvSpPr/>
              <p:nvPr/>
            </p:nvSpPr>
            <p:spPr>
              <a:xfrm>
                <a:off x="597082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05" name="Freeform: Shape 104">
                <a:extLst>
                  <a:ext uri="{FF2B5EF4-FFF2-40B4-BE49-F238E27FC236}">
                    <a16:creationId xmlns:a16="http://schemas.microsoft.com/office/drawing/2014/main" id="{93C3C6D2-F2B8-AE25-23AC-FD7BE9C59457}"/>
                  </a:ext>
                </a:extLst>
              </p:cNvPr>
              <p:cNvSpPr/>
              <p:nvPr/>
            </p:nvSpPr>
            <p:spPr>
              <a:xfrm>
                <a:off x="6030074"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06" name="Freeform: Shape 105">
                <a:extLst>
                  <a:ext uri="{FF2B5EF4-FFF2-40B4-BE49-F238E27FC236}">
                    <a16:creationId xmlns:a16="http://schemas.microsoft.com/office/drawing/2014/main" id="{EF9E3E84-4A74-8F0C-6054-61AC338D6470}"/>
                  </a:ext>
                </a:extLst>
              </p:cNvPr>
              <p:cNvSpPr/>
              <p:nvPr/>
            </p:nvSpPr>
            <p:spPr>
              <a:xfrm>
                <a:off x="6089224"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07" name="Freeform: Shape 106">
                <a:extLst>
                  <a:ext uri="{FF2B5EF4-FFF2-40B4-BE49-F238E27FC236}">
                    <a16:creationId xmlns:a16="http://schemas.microsoft.com/office/drawing/2014/main" id="{CA0E4D86-7BCB-135B-EB9F-D413CACC6C35}"/>
                  </a:ext>
                </a:extLst>
              </p:cNvPr>
              <p:cNvSpPr/>
              <p:nvPr/>
            </p:nvSpPr>
            <p:spPr>
              <a:xfrm>
                <a:off x="5734038" y="354062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08" name="Freeform: Shape 107">
                <a:extLst>
                  <a:ext uri="{FF2B5EF4-FFF2-40B4-BE49-F238E27FC236}">
                    <a16:creationId xmlns:a16="http://schemas.microsoft.com/office/drawing/2014/main" id="{CD9192FA-72A8-B3AB-87BF-B8FA5B28E290}"/>
                  </a:ext>
                </a:extLst>
              </p:cNvPr>
              <p:cNvSpPr/>
              <p:nvPr/>
            </p:nvSpPr>
            <p:spPr>
              <a:xfrm>
                <a:off x="5793283"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09" name="Freeform: Shape 108">
                <a:extLst>
                  <a:ext uri="{FF2B5EF4-FFF2-40B4-BE49-F238E27FC236}">
                    <a16:creationId xmlns:a16="http://schemas.microsoft.com/office/drawing/2014/main" id="{B14F8ADF-48AA-EF35-D80B-8A21703D566A}"/>
                  </a:ext>
                </a:extLst>
              </p:cNvPr>
              <p:cNvSpPr/>
              <p:nvPr/>
            </p:nvSpPr>
            <p:spPr>
              <a:xfrm>
                <a:off x="5852433"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10" name="Freeform: Shape 109">
                <a:extLst>
                  <a:ext uri="{FF2B5EF4-FFF2-40B4-BE49-F238E27FC236}">
                    <a16:creationId xmlns:a16="http://schemas.microsoft.com/office/drawing/2014/main" id="{54F9E463-8EEE-3A97-5D1A-6C11E662CA07}"/>
                  </a:ext>
                </a:extLst>
              </p:cNvPr>
              <p:cNvSpPr/>
              <p:nvPr/>
            </p:nvSpPr>
            <p:spPr>
              <a:xfrm>
                <a:off x="591167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11" name="Freeform: Shape 110">
                <a:extLst>
                  <a:ext uri="{FF2B5EF4-FFF2-40B4-BE49-F238E27FC236}">
                    <a16:creationId xmlns:a16="http://schemas.microsoft.com/office/drawing/2014/main" id="{FEA5F394-8BAB-F434-0AAE-AB37F60FA481}"/>
                  </a:ext>
                </a:extLst>
              </p:cNvPr>
              <p:cNvSpPr/>
              <p:nvPr/>
            </p:nvSpPr>
            <p:spPr>
              <a:xfrm>
                <a:off x="597082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12" name="Freeform: Shape 111">
                <a:extLst>
                  <a:ext uri="{FF2B5EF4-FFF2-40B4-BE49-F238E27FC236}">
                    <a16:creationId xmlns:a16="http://schemas.microsoft.com/office/drawing/2014/main" id="{96DDD090-CF36-3AE3-3A16-3C617D43305E}"/>
                  </a:ext>
                </a:extLst>
              </p:cNvPr>
              <p:cNvSpPr/>
              <p:nvPr/>
            </p:nvSpPr>
            <p:spPr>
              <a:xfrm>
                <a:off x="6030074"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13" name="Freeform: Shape 112">
                <a:extLst>
                  <a:ext uri="{FF2B5EF4-FFF2-40B4-BE49-F238E27FC236}">
                    <a16:creationId xmlns:a16="http://schemas.microsoft.com/office/drawing/2014/main" id="{B40BC0B0-6262-16AA-7250-96F837F7EDFB}"/>
                  </a:ext>
                </a:extLst>
              </p:cNvPr>
              <p:cNvSpPr/>
              <p:nvPr/>
            </p:nvSpPr>
            <p:spPr>
              <a:xfrm>
                <a:off x="6089224"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14" name="Freeform: Shape 113">
                <a:extLst>
                  <a:ext uri="{FF2B5EF4-FFF2-40B4-BE49-F238E27FC236}">
                    <a16:creationId xmlns:a16="http://schemas.microsoft.com/office/drawing/2014/main" id="{7DD20994-7D43-5D19-27D2-B00FC04A3C6A}"/>
                  </a:ext>
                </a:extLst>
              </p:cNvPr>
              <p:cNvSpPr/>
              <p:nvPr/>
            </p:nvSpPr>
            <p:spPr>
              <a:xfrm>
                <a:off x="5734038" y="359977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15" name="Freeform: Shape 114">
                <a:extLst>
                  <a:ext uri="{FF2B5EF4-FFF2-40B4-BE49-F238E27FC236}">
                    <a16:creationId xmlns:a16="http://schemas.microsoft.com/office/drawing/2014/main" id="{C1A94A93-8DD9-26D3-1E3C-6C806C7A910B}"/>
                  </a:ext>
                </a:extLst>
              </p:cNvPr>
              <p:cNvSpPr/>
              <p:nvPr/>
            </p:nvSpPr>
            <p:spPr>
              <a:xfrm>
                <a:off x="5793283" y="359977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16" name="Freeform: Shape 115">
                <a:extLst>
                  <a:ext uri="{FF2B5EF4-FFF2-40B4-BE49-F238E27FC236}">
                    <a16:creationId xmlns:a16="http://schemas.microsoft.com/office/drawing/2014/main" id="{3345556D-353F-3D5A-6F58-0278898B2647}"/>
                  </a:ext>
                </a:extLst>
              </p:cNvPr>
              <p:cNvSpPr/>
              <p:nvPr/>
            </p:nvSpPr>
            <p:spPr>
              <a:xfrm>
                <a:off x="5852433"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17" name="Freeform: Shape 116">
                <a:extLst>
                  <a:ext uri="{FF2B5EF4-FFF2-40B4-BE49-F238E27FC236}">
                    <a16:creationId xmlns:a16="http://schemas.microsoft.com/office/drawing/2014/main" id="{BB5A4B12-2156-7DCD-0FA5-788E7885BDAC}"/>
                  </a:ext>
                </a:extLst>
              </p:cNvPr>
              <p:cNvSpPr/>
              <p:nvPr/>
            </p:nvSpPr>
            <p:spPr>
              <a:xfrm>
                <a:off x="591167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18" name="Freeform: Shape 117">
                <a:extLst>
                  <a:ext uri="{FF2B5EF4-FFF2-40B4-BE49-F238E27FC236}">
                    <a16:creationId xmlns:a16="http://schemas.microsoft.com/office/drawing/2014/main" id="{74797EE0-A6E9-DECD-9965-FFAF812C254C}"/>
                  </a:ext>
                </a:extLst>
              </p:cNvPr>
              <p:cNvSpPr/>
              <p:nvPr/>
            </p:nvSpPr>
            <p:spPr>
              <a:xfrm>
                <a:off x="597082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19" name="Freeform: Shape 118">
                <a:extLst>
                  <a:ext uri="{FF2B5EF4-FFF2-40B4-BE49-F238E27FC236}">
                    <a16:creationId xmlns:a16="http://schemas.microsoft.com/office/drawing/2014/main" id="{E6ACC33E-EF27-DFC2-043A-CD3B857A871E}"/>
                  </a:ext>
                </a:extLst>
              </p:cNvPr>
              <p:cNvSpPr/>
              <p:nvPr/>
            </p:nvSpPr>
            <p:spPr>
              <a:xfrm>
                <a:off x="6030073" y="3599770"/>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20" name="Freeform: Shape 119">
                <a:extLst>
                  <a:ext uri="{FF2B5EF4-FFF2-40B4-BE49-F238E27FC236}">
                    <a16:creationId xmlns:a16="http://schemas.microsoft.com/office/drawing/2014/main" id="{47511D5D-6E48-2790-D103-F11158949043}"/>
                  </a:ext>
                </a:extLst>
              </p:cNvPr>
              <p:cNvSpPr/>
              <p:nvPr/>
            </p:nvSpPr>
            <p:spPr>
              <a:xfrm>
                <a:off x="6089224"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21" name="Freeform: Shape 120">
                <a:extLst>
                  <a:ext uri="{FF2B5EF4-FFF2-40B4-BE49-F238E27FC236}">
                    <a16:creationId xmlns:a16="http://schemas.microsoft.com/office/drawing/2014/main" id="{12D36226-07E3-6589-5B1B-18E193C95637}"/>
                  </a:ext>
                </a:extLst>
              </p:cNvPr>
              <p:cNvSpPr/>
              <p:nvPr/>
            </p:nvSpPr>
            <p:spPr>
              <a:xfrm>
                <a:off x="5734037" y="365901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22" name="Freeform: Shape 121">
                <a:extLst>
                  <a:ext uri="{FF2B5EF4-FFF2-40B4-BE49-F238E27FC236}">
                    <a16:creationId xmlns:a16="http://schemas.microsoft.com/office/drawing/2014/main" id="{288B1642-E2EC-609E-82CC-F3AB909B77A8}"/>
                  </a:ext>
                </a:extLst>
              </p:cNvPr>
              <p:cNvSpPr/>
              <p:nvPr/>
            </p:nvSpPr>
            <p:spPr>
              <a:xfrm>
                <a:off x="5793282" y="3659014"/>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23" name="Freeform: Shape 122">
                <a:extLst>
                  <a:ext uri="{FF2B5EF4-FFF2-40B4-BE49-F238E27FC236}">
                    <a16:creationId xmlns:a16="http://schemas.microsoft.com/office/drawing/2014/main" id="{AD00E43A-A5DD-435A-0AA6-44044148D649}"/>
                  </a:ext>
                </a:extLst>
              </p:cNvPr>
              <p:cNvSpPr/>
              <p:nvPr/>
            </p:nvSpPr>
            <p:spPr>
              <a:xfrm>
                <a:off x="5852432"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24" name="Freeform: Shape 123">
                <a:extLst>
                  <a:ext uri="{FF2B5EF4-FFF2-40B4-BE49-F238E27FC236}">
                    <a16:creationId xmlns:a16="http://schemas.microsoft.com/office/drawing/2014/main" id="{373C8106-F3E5-0B2B-D1BE-D0F6775FAD07}"/>
                  </a:ext>
                </a:extLst>
              </p:cNvPr>
              <p:cNvSpPr/>
              <p:nvPr/>
            </p:nvSpPr>
            <p:spPr>
              <a:xfrm>
                <a:off x="591167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25" name="Freeform: Shape 124">
                <a:extLst>
                  <a:ext uri="{FF2B5EF4-FFF2-40B4-BE49-F238E27FC236}">
                    <a16:creationId xmlns:a16="http://schemas.microsoft.com/office/drawing/2014/main" id="{919E86B7-6AD7-DB3E-937A-789D2E15F0C4}"/>
                  </a:ext>
                </a:extLst>
              </p:cNvPr>
              <p:cNvSpPr/>
              <p:nvPr/>
            </p:nvSpPr>
            <p:spPr>
              <a:xfrm>
                <a:off x="597082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26" name="Freeform: Shape 125">
                <a:extLst>
                  <a:ext uri="{FF2B5EF4-FFF2-40B4-BE49-F238E27FC236}">
                    <a16:creationId xmlns:a16="http://schemas.microsoft.com/office/drawing/2014/main" id="{54CEE697-23AC-C05E-868F-2A3AA635C89E}"/>
                  </a:ext>
                </a:extLst>
              </p:cNvPr>
              <p:cNvSpPr/>
              <p:nvPr/>
            </p:nvSpPr>
            <p:spPr>
              <a:xfrm>
                <a:off x="6030073" y="3659014"/>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27" name="Freeform: Shape 126">
                <a:extLst>
                  <a:ext uri="{FF2B5EF4-FFF2-40B4-BE49-F238E27FC236}">
                    <a16:creationId xmlns:a16="http://schemas.microsoft.com/office/drawing/2014/main" id="{FB9BF5B0-2684-96BF-F10A-4568236CF3D3}"/>
                  </a:ext>
                </a:extLst>
              </p:cNvPr>
              <p:cNvSpPr/>
              <p:nvPr/>
            </p:nvSpPr>
            <p:spPr>
              <a:xfrm>
                <a:off x="6089224"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28" name="Freeform: Shape 127">
                <a:extLst>
                  <a:ext uri="{FF2B5EF4-FFF2-40B4-BE49-F238E27FC236}">
                    <a16:creationId xmlns:a16="http://schemas.microsoft.com/office/drawing/2014/main" id="{DEB450CF-4E11-47E0-D488-3E8B3975E9D4}"/>
                  </a:ext>
                </a:extLst>
              </p:cNvPr>
              <p:cNvSpPr/>
              <p:nvPr/>
            </p:nvSpPr>
            <p:spPr>
              <a:xfrm>
                <a:off x="5734039" y="371816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29" name="Freeform: Shape 128">
                <a:extLst>
                  <a:ext uri="{FF2B5EF4-FFF2-40B4-BE49-F238E27FC236}">
                    <a16:creationId xmlns:a16="http://schemas.microsoft.com/office/drawing/2014/main" id="{2B11D4AA-FF29-C81E-CB8D-3F8B6AFEF0E2}"/>
                  </a:ext>
                </a:extLst>
              </p:cNvPr>
              <p:cNvSpPr/>
              <p:nvPr/>
            </p:nvSpPr>
            <p:spPr>
              <a:xfrm>
                <a:off x="5793284" y="371816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0" name="Freeform: Shape 129">
                <a:extLst>
                  <a:ext uri="{FF2B5EF4-FFF2-40B4-BE49-F238E27FC236}">
                    <a16:creationId xmlns:a16="http://schemas.microsoft.com/office/drawing/2014/main" id="{DE159317-EC86-6D0F-D8EA-5A9D3A489D0B}"/>
                  </a:ext>
                </a:extLst>
              </p:cNvPr>
              <p:cNvSpPr/>
              <p:nvPr/>
            </p:nvSpPr>
            <p:spPr>
              <a:xfrm>
                <a:off x="5852434"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1" name="Freeform: Shape 130">
                <a:extLst>
                  <a:ext uri="{FF2B5EF4-FFF2-40B4-BE49-F238E27FC236}">
                    <a16:creationId xmlns:a16="http://schemas.microsoft.com/office/drawing/2014/main" id="{B19EEBA9-180C-75E4-6513-1DD839F611D7}"/>
                  </a:ext>
                </a:extLst>
              </p:cNvPr>
              <p:cNvSpPr/>
              <p:nvPr/>
            </p:nvSpPr>
            <p:spPr>
              <a:xfrm>
                <a:off x="591167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2" name="Freeform: Shape 131">
                <a:extLst>
                  <a:ext uri="{FF2B5EF4-FFF2-40B4-BE49-F238E27FC236}">
                    <a16:creationId xmlns:a16="http://schemas.microsoft.com/office/drawing/2014/main" id="{0B34338E-9EE0-9650-5E77-E1B3C72CD88F}"/>
                  </a:ext>
                </a:extLst>
              </p:cNvPr>
              <p:cNvSpPr/>
              <p:nvPr/>
            </p:nvSpPr>
            <p:spPr>
              <a:xfrm>
                <a:off x="597082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3" name="Freeform: Shape 132">
                <a:extLst>
                  <a:ext uri="{FF2B5EF4-FFF2-40B4-BE49-F238E27FC236}">
                    <a16:creationId xmlns:a16="http://schemas.microsoft.com/office/drawing/2014/main" id="{00F890E5-54E7-D233-C819-1FD1F87A7982}"/>
                  </a:ext>
                </a:extLst>
              </p:cNvPr>
              <p:cNvSpPr/>
              <p:nvPr/>
            </p:nvSpPr>
            <p:spPr>
              <a:xfrm>
                <a:off x="6030074" y="371816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4" name="Freeform: Shape 133">
                <a:extLst>
                  <a:ext uri="{FF2B5EF4-FFF2-40B4-BE49-F238E27FC236}">
                    <a16:creationId xmlns:a16="http://schemas.microsoft.com/office/drawing/2014/main" id="{7E081973-D890-E5EC-574F-35CB9280B118}"/>
                  </a:ext>
                </a:extLst>
              </p:cNvPr>
              <p:cNvSpPr/>
              <p:nvPr/>
            </p:nvSpPr>
            <p:spPr>
              <a:xfrm>
                <a:off x="6089225"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5" name="Freeform: Shape 134">
                <a:extLst>
                  <a:ext uri="{FF2B5EF4-FFF2-40B4-BE49-F238E27FC236}">
                    <a16:creationId xmlns:a16="http://schemas.microsoft.com/office/drawing/2014/main" id="{0D7D7A9C-159B-49F0-4F23-D3A448D89575}"/>
                  </a:ext>
                </a:extLst>
              </p:cNvPr>
              <p:cNvSpPr/>
              <p:nvPr/>
            </p:nvSpPr>
            <p:spPr>
              <a:xfrm>
                <a:off x="5734040" y="377741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36" name="Freeform: Shape 135">
                <a:extLst>
                  <a:ext uri="{FF2B5EF4-FFF2-40B4-BE49-F238E27FC236}">
                    <a16:creationId xmlns:a16="http://schemas.microsoft.com/office/drawing/2014/main" id="{B27D5EFF-EE7D-64C2-557D-7877B615998F}"/>
                  </a:ext>
                </a:extLst>
              </p:cNvPr>
              <p:cNvSpPr/>
              <p:nvPr/>
            </p:nvSpPr>
            <p:spPr>
              <a:xfrm>
                <a:off x="5793285"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37" name="Freeform: Shape 136">
                <a:extLst>
                  <a:ext uri="{FF2B5EF4-FFF2-40B4-BE49-F238E27FC236}">
                    <a16:creationId xmlns:a16="http://schemas.microsoft.com/office/drawing/2014/main" id="{CDEA5A1E-BDFE-F45B-BD71-DD7CCFA2F95C}"/>
                  </a:ext>
                </a:extLst>
              </p:cNvPr>
              <p:cNvSpPr/>
              <p:nvPr/>
            </p:nvSpPr>
            <p:spPr>
              <a:xfrm>
                <a:off x="5852436"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38" name="Freeform: Shape 137">
                <a:extLst>
                  <a:ext uri="{FF2B5EF4-FFF2-40B4-BE49-F238E27FC236}">
                    <a16:creationId xmlns:a16="http://schemas.microsoft.com/office/drawing/2014/main" id="{0C40B603-A88B-A1BC-3468-796EB9F66291}"/>
                  </a:ext>
                </a:extLst>
              </p:cNvPr>
              <p:cNvSpPr/>
              <p:nvPr/>
            </p:nvSpPr>
            <p:spPr>
              <a:xfrm>
                <a:off x="5911683"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39" name="Freeform: Shape 138">
                <a:extLst>
                  <a:ext uri="{FF2B5EF4-FFF2-40B4-BE49-F238E27FC236}">
                    <a16:creationId xmlns:a16="http://schemas.microsoft.com/office/drawing/2014/main" id="{5A404728-1422-98FD-268D-B3B376627DE2}"/>
                  </a:ext>
                </a:extLst>
              </p:cNvPr>
              <p:cNvSpPr/>
              <p:nvPr/>
            </p:nvSpPr>
            <p:spPr>
              <a:xfrm>
                <a:off x="5970835"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40" name="Freeform: Shape 139">
                <a:extLst>
                  <a:ext uri="{FF2B5EF4-FFF2-40B4-BE49-F238E27FC236}">
                    <a16:creationId xmlns:a16="http://schemas.microsoft.com/office/drawing/2014/main" id="{402B4D27-FD2C-EDAD-B759-BA9D770F989D}"/>
                  </a:ext>
                </a:extLst>
              </p:cNvPr>
              <p:cNvSpPr/>
              <p:nvPr/>
            </p:nvSpPr>
            <p:spPr>
              <a:xfrm>
                <a:off x="6030082"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41" name="Freeform: Shape 140">
                <a:extLst>
                  <a:ext uri="{FF2B5EF4-FFF2-40B4-BE49-F238E27FC236}">
                    <a16:creationId xmlns:a16="http://schemas.microsoft.com/office/drawing/2014/main" id="{69CD4E28-0CCC-02C2-778B-3EEFE984035C}"/>
                  </a:ext>
                </a:extLst>
              </p:cNvPr>
              <p:cNvSpPr/>
              <p:nvPr/>
            </p:nvSpPr>
            <p:spPr>
              <a:xfrm>
                <a:off x="6089231"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42" name="Freeform: Shape 141">
                <a:extLst>
                  <a:ext uri="{FF2B5EF4-FFF2-40B4-BE49-F238E27FC236}">
                    <a16:creationId xmlns:a16="http://schemas.microsoft.com/office/drawing/2014/main" id="{87F620FB-8067-D49C-A49C-F87BE8735660}"/>
                  </a:ext>
                </a:extLst>
              </p:cNvPr>
              <p:cNvSpPr/>
              <p:nvPr/>
            </p:nvSpPr>
            <p:spPr>
              <a:xfrm>
                <a:off x="6148476" y="3481374"/>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43" name="Freeform: Shape 142">
                <a:extLst>
                  <a:ext uri="{FF2B5EF4-FFF2-40B4-BE49-F238E27FC236}">
                    <a16:creationId xmlns:a16="http://schemas.microsoft.com/office/drawing/2014/main" id="{EE344684-2C55-EC44-CFD2-0746D727248E}"/>
                  </a:ext>
                </a:extLst>
              </p:cNvPr>
              <p:cNvSpPr/>
              <p:nvPr/>
            </p:nvSpPr>
            <p:spPr>
              <a:xfrm>
                <a:off x="6207627"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44" name="Freeform: Shape 143">
                <a:extLst>
                  <a:ext uri="{FF2B5EF4-FFF2-40B4-BE49-F238E27FC236}">
                    <a16:creationId xmlns:a16="http://schemas.microsoft.com/office/drawing/2014/main" id="{5F8EC056-1905-67D2-9EF1-48F756497390}"/>
                  </a:ext>
                </a:extLst>
              </p:cNvPr>
              <p:cNvSpPr/>
              <p:nvPr/>
            </p:nvSpPr>
            <p:spPr>
              <a:xfrm>
                <a:off x="6266872" y="3481374"/>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endParaRPr lang="en-US" dirty="0"/>
              </a:p>
            </p:txBody>
          </p:sp>
          <p:sp>
            <p:nvSpPr>
              <p:cNvPr id="145" name="Freeform: Shape 144">
                <a:extLst>
                  <a:ext uri="{FF2B5EF4-FFF2-40B4-BE49-F238E27FC236}">
                    <a16:creationId xmlns:a16="http://schemas.microsoft.com/office/drawing/2014/main" id="{5F16DAE9-DBB3-929B-44BF-0DA135438519}"/>
                  </a:ext>
                </a:extLst>
              </p:cNvPr>
              <p:cNvSpPr/>
              <p:nvPr/>
            </p:nvSpPr>
            <p:spPr>
              <a:xfrm>
                <a:off x="6326022"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46" name="Freeform: Shape 145">
                <a:extLst>
                  <a:ext uri="{FF2B5EF4-FFF2-40B4-BE49-F238E27FC236}">
                    <a16:creationId xmlns:a16="http://schemas.microsoft.com/office/drawing/2014/main" id="{01DE7220-B630-323F-A27C-768AB7D18181}"/>
                  </a:ext>
                </a:extLst>
              </p:cNvPr>
              <p:cNvSpPr/>
              <p:nvPr/>
            </p:nvSpPr>
            <p:spPr>
              <a:xfrm>
                <a:off x="638526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endParaRPr lang="en-US" dirty="0"/>
              </a:p>
            </p:txBody>
          </p:sp>
          <p:sp>
            <p:nvSpPr>
              <p:cNvPr id="147" name="Freeform: Shape 146">
                <a:extLst>
                  <a:ext uri="{FF2B5EF4-FFF2-40B4-BE49-F238E27FC236}">
                    <a16:creationId xmlns:a16="http://schemas.microsoft.com/office/drawing/2014/main" id="{128737A1-56D6-1BFE-F035-7CF8BF43E354}"/>
                  </a:ext>
                </a:extLst>
              </p:cNvPr>
              <p:cNvSpPr/>
              <p:nvPr/>
            </p:nvSpPr>
            <p:spPr>
              <a:xfrm>
                <a:off x="6444417" y="348137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48" name="Freeform: Shape 147">
                <a:extLst>
                  <a:ext uri="{FF2B5EF4-FFF2-40B4-BE49-F238E27FC236}">
                    <a16:creationId xmlns:a16="http://schemas.microsoft.com/office/drawing/2014/main" id="{1EACA88E-F1F8-721C-E461-682BEE4A9E6D}"/>
                  </a:ext>
                </a:extLst>
              </p:cNvPr>
              <p:cNvSpPr/>
              <p:nvPr/>
            </p:nvSpPr>
            <p:spPr>
              <a:xfrm>
                <a:off x="6148476" y="354062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49" name="Freeform: Shape 148">
                <a:extLst>
                  <a:ext uri="{FF2B5EF4-FFF2-40B4-BE49-F238E27FC236}">
                    <a16:creationId xmlns:a16="http://schemas.microsoft.com/office/drawing/2014/main" id="{2E60CD60-5B1B-9DB2-B6F8-BB3C110CA89F}"/>
                  </a:ext>
                </a:extLst>
              </p:cNvPr>
              <p:cNvSpPr/>
              <p:nvPr/>
            </p:nvSpPr>
            <p:spPr>
              <a:xfrm>
                <a:off x="6207627" y="354062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0" name="Freeform: Shape 149">
                <a:extLst>
                  <a:ext uri="{FF2B5EF4-FFF2-40B4-BE49-F238E27FC236}">
                    <a16:creationId xmlns:a16="http://schemas.microsoft.com/office/drawing/2014/main" id="{24AE0B41-2737-88C6-6B06-5A5CB3D5486B}"/>
                  </a:ext>
                </a:extLst>
              </p:cNvPr>
              <p:cNvSpPr/>
              <p:nvPr/>
            </p:nvSpPr>
            <p:spPr>
              <a:xfrm>
                <a:off x="6266872" y="35406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51" name="Freeform: Shape 150">
                <a:extLst>
                  <a:ext uri="{FF2B5EF4-FFF2-40B4-BE49-F238E27FC236}">
                    <a16:creationId xmlns:a16="http://schemas.microsoft.com/office/drawing/2014/main" id="{00C2DAB6-7982-B11D-A7A7-7545F012C786}"/>
                  </a:ext>
                </a:extLst>
              </p:cNvPr>
              <p:cNvSpPr/>
              <p:nvPr/>
            </p:nvSpPr>
            <p:spPr>
              <a:xfrm>
                <a:off x="6326022" y="354062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2" name="Freeform: Shape 151">
                <a:extLst>
                  <a:ext uri="{FF2B5EF4-FFF2-40B4-BE49-F238E27FC236}">
                    <a16:creationId xmlns:a16="http://schemas.microsoft.com/office/drawing/2014/main" id="{654CF399-0785-C8E1-EA86-FEDCE1779581}"/>
                  </a:ext>
                </a:extLst>
              </p:cNvPr>
              <p:cNvSpPr/>
              <p:nvPr/>
            </p:nvSpPr>
            <p:spPr>
              <a:xfrm>
                <a:off x="6385268" y="35406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53" name="Freeform: Shape 152">
                <a:extLst>
                  <a:ext uri="{FF2B5EF4-FFF2-40B4-BE49-F238E27FC236}">
                    <a16:creationId xmlns:a16="http://schemas.microsoft.com/office/drawing/2014/main" id="{65F7AF88-D2D1-FC05-A629-50D35AAA4B20}"/>
                  </a:ext>
                </a:extLst>
              </p:cNvPr>
              <p:cNvSpPr/>
              <p:nvPr/>
            </p:nvSpPr>
            <p:spPr>
              <a:xfrm>
                <a:off x="6444417" y="3540631"/>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54" name="Freeform: Shape 153">
                <a:extLst>
                  <a:ext uri="{FF2B5EF4-FFF2-40B4-BE49-F238E27FC236}">
                    <a16:creationId xmlns:a16="http://schemas.microsoft.com/office/drawing/2014/main" id="{5FC7B9E5-7638-6EFE-09FB-723ECC606149}"/>
                  </a:ext>
                </a:extLst>
              </p:cNvPr>
              <p:cNvSpPr/>
              <p:nvPr/>
            </p:nvSpPr>
            <p:spPr>
              <a:xfrm>
                <a:off x="6148476" y="35997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5" name="Freeform: Shape 154">
                <a:extLst>
                  <a:ext uri="{FF2B5EF4-FFF2-40B4-BE49-F238E27FC236}">
                    <a16:creationId xmlns:a16="http://schemas.microsoft.com/office/drawing/2014/main" id="{DF90FC1F-E58C-CFCE-2A63-B0B36CF77A43}"/>
                  </a:ext>
                </a:extLst>
              </p:cNvPr>
              <p:cNvSpPr/>
              <p:nvPr/>
            </p:nvSpPr>
            <p:spPr>
              <a:xfrm>
                <a:off x="6207627"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6" name="Freeform: Shape 155">
                <a:extLst>
                  <a:ext uri="{FF2B5EF4-FFF2-40B4-BE49-F238E27FC236}">
                    <a16:creationId xmlns:a16="http://schemas.microsoft.com/office/drawing/2014/main" id="{91F52168-BC0D-24AE-6E78-927DADFFD8ED}"/>
                  </a:ext>
                </a:extLst>
              </p:cNvPr>
              <p:cNvSpPr/>
              <p:nvPr/>
            </p:nvSpPr>
            <p:spPr>
              <a:xfrm>
                <a:off x="6266872" y="35997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57" name="Freeform: Shape 156">
                <a:extLst>
                  <a:ext uri="{FF2B5EF4-FFF2-40B4-BE49-F238E27FC236}">
                    <a16:creationId xmlns:a16="http://schemas.microsoft.com/office/drawing/2014/main" id="{2233EB53-D1C4-9F0C-9944-B3AB923EC453}"/>
                  </a:ext>
                </a:extLst>
              </p:cNvPr>
              <p:cNvSpPr/>
              <p:nvPr/>
            </p:nvSpPr>
            <p:spPr>
              <a:xfrm>
                <a:off x="6326022"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8" name="Freeform: Shape 157">
                <a:extLst>
                  <a:ext uri="{FF2B5EF4-FFF2-40B4-BE49-F238E27FC236}">
                    <a16:creationId xmlns:a16="http://schemas.microsoft.com/office/drawing/2014/main" id="{4F5F9324-F4BB-F2EC-8368-5844C1CD5F55}"/>
                  </a:ext>
                </a:extLst>
              </p:cNvPr>
              <p:cNvSpPr/>
              <p:nvPr/>
            </p:nvSpPr>
            <p:spPr>
              <a:xfrm>
                <a:off x="6385268" y="35997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59" name="Freeform: Shape 158">
                <a:extLst>
                  <a:ext uri="{FF2B5EF4-FFF2-40B4-BE49-F238E27FC236}">
                    <a16:creationId xmlns:a16="http://schemas.microsoft.com/office/drawing/2014/main" id="{6058B97E-D2C0-B8E3-214D-CA4E1E9262FC}"/>
                  </a:ext>
                </a:extLst>
              </p:cNvPr>
              <p:cNvSpPr/>
              <p:nvPr/>
            </p:nvSpPr>
            <p:spPr>
              <a:xfrm>
                <a:off x="6444417" y="359978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0" name="Freeform: Shape 159">
                <a:extLst>
                  <a:ext uri="{FF2B5EF4-FFF2-40B4-BE49-F238E27FC236}">
                    <a16:creationId xmlns:a16="http://schemas.microsoft.com/office/drawing/2014/main" id="{B76C1EB9-AEEA-6694-1AA6-91399D3981B7}"/>
                  </a:ext>
                </a:extLst>
              </p:cNvPr>
              <p:cNvSpPr/>
              <p:nvPr/>
            </p:nvSpPr>
            <p:spPr>
              <a:xfrm>
                <a:off x="6148476" y="365902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1" name="Freeform: Shape 160">
                <a:extLst>
                  <a:ext uri="{FF2B5EF4-FFF2-40B4-BE49-F238E27FC236}">
                    <a16:creationId xmlns:a16="http://schemas.microsoft.com/office/drawing/2014/main" id="{2970C4C5-DD16-E7E5-6AD0-AA3BD68CD70F}"/>
                  </a:ext>
                </a:extLst>
              </p:cNvPr>
              <p:cNvSpPr/>
              <p:nvPr/>
            </p:nvSpPr>
            <p:spPr>
              <a:xfrm>
                <a:off x="620762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2" name="Freeform: Shape 161">
                <a:extLst>
                  <a:ext uri="{FF2B5EF4-FFF2-40B4-BE49-F238E27FC236}">
                    <a16:creationId xmlns:a16="http://schemas.microsoft.com/office/drawing/2014/main" id="{23D06631-2896-7099-81F7-9BEA96910806}"/>
                  </a:ext>
                </a:extLst>
              </p:cNvPr>
              <p:cNvSpPr/>
              <p:nvPr/>
            </p:nvSpPr>
            <p:spPr>
              <a:xfrm>
                <a:off x="6266872" y="36590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63" name="Freeform: Shape 162">
                <a:extLst>
                  <a:ext uri="{FF2B5EF4-FFF2-40B4-BE49-F238E27FC236}">
                    <a16:creationId xmlns:a16="http://schemas.microsoft.com/office/drawing/2014/main" id="{500B3278-4473-6A52-B921-7F0883CF1E1D}"/>
                  </a:ext>
                </a:extLst>
              </p:cNvPr>
              <p:cNvSpPr/>
              <p:nvPr/>
            </p:nvSpPr>
            <p:spPr>
              <a:xfrm>
                <a:off x="6326022"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4" name="Freeform: Shape 163">
                <a:extLst>
                  <a:ext uri="{FF2B5EF4-FFF2-40B4-BE49-F238E27FC236}">
                    <a16:creationId xmlns:a16="http://schemas.microsoft.com/office/drawing/2014/main" id="{BE3DC3B3-3B68-2750-6C3A-BBBC62C8CD88}"/>
                  </a:ext>
                </a:extLst>
              </p:cNvPr>
              <p:cNvSpPr/>
              <p:nvPr/>
            </p:nvSpPr>
            <p:spPr>
              <a:xfrm>
                <a:off x="6385268"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65" name="Freeform: Shape 164">
                <a:extLst>
                  <a:ext uri="{FF2B5EF4-FFF2-40B4-BE49-F238E27FC236}">
                    <a16:creationId xmlns:a16="http://schemas.microsoft.com/office/drawing/2014/main" id="{74F83709-1F93-81D7-0E0E-BD8AB9695F8D}"/>
                  </a:ext>
                </a:extLst>
              </p:cNvPr>
              <p:cNvSpPr/>
              <p:nvPr/>
            </p:nvSpPr>
            <p:spPr>
              <a:xfrm>
                <a:off x="644441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6" name="Freeform: Shape 165">
                <a:extLst>
                  <a:ext uri="{FF2B5EF4-FFF2-40B4-BE49-F238E27FC236}">
                    <a16:creationId xmlns:a16="http://schemas.microsoft.com/office/drawing/2014/main" id="{F6877BCB-BD42-DDED-E0D5-5FB4B945D56A}"/>
                  </a:ext>
                </a:extLst>
              </p:cNvPr>
              <p:cNvSpPr/>
              <p:nvPr/>
            </p:nvSpPr>
            <p:spPr>
              <a:xfrm>
                <a:off x="6148476" y="371817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7" name="Freeform: Shape 166">
                <a:extLst>
                  <a:ext uri="{FF2B5EF4-FFF2-40B4-BE49-F238E27FC236}">
                    <a16:creationId xmlns:a16="http://schemas.microsoft.com/office/drawing/2014/main" id="{95E7B3F5-2ED1-F44C-689E-DE4E84AFBAFA}"/>
                  </a:ext>
                </a:extLst>
              </p:cNvPr>
              <p:cNvSpPr/>
              <p:nvPr/>
            </p:nvSpPr>
            <p:spPr>
              <a:xfrm>
                <a:off x="6207627"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8" name="Freeform: Shape 167">
                <a:extLst>
                  <a:ext uri="{FF2B5EF4-FFF2-40B4-BE49-F238E27FC236}">
                    <a16:creationId xmlns:a16="http://schemas.microsoft.com/office/drawing/2014/main" id="{280EA5C0-AE30-D226-6B5A-CCBCDFD42FC6}"/>
                  </a:ext>
                </a:extLst>
              </p:cNvPr>
              <p:cNvSpPr/>
              <p:nvPr/>
            </p:nvSpPr>
            <p:spPr>
              <a:xfrm>
                <a:off x="6266872" y="371817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69" name="Freeform: Shape 168">
                <a:extLst>
                  <a:ext uri="{FF2B5EF4-FFF2-40B4-BE49-F238E27FC236}">
                    <a16:creationId xmlns:a16="http://schemas.microsoft.com/office/drawing/2014/main" id="{0BFD0255-AACA-2593-10B9-9A11AD043C06}"/>
                  </a:ext>
                </a:extLst>
              </p:cNvPr>
              <p:cNvSpPr/>
              <p:nvPr/>
            </p:nvSpPr>
            <p:spPr>
              <a:xfrm>
                <a:off x="6326022"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0" name="Freeform: Shape 169">
                <a:extLst>
                  <a:ext uri="{FF2B5EF4-FFF2-40B4-BE49-F238E27FC236}">
                    <a16:creationId xmlns:a16="http://schemas.microsoft.com/office/drawing/2014/main" id="{8F03F013-91DA-ACBC-9184-3B68B12AF369}"/>
                  </a:ext>
                </a:extLst>
              </p:cNvPr>
              <p:cNvSpPr/>
              <p:nvPr/>
            </p:nvSpPr>
            <p:spPr>
              <a:xfrm>
                <a:off x="6385268" y="371817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71" name="Freeform: Shape 170">
                <a:extLst>
                  <a:ext uri="{FF2B5EF4-FFF2-40B4-BE49-F238E27FC236}">
                    <a16:creationId xmlns:a16="http://schemas.microsoft.com/office/drawing/2014/main" id="{C6AC858E-E89D-961F-A765-D0702CAA932A}"/>
                  </a:ext>
                </a:extLst>
              </p:cNvPr>
              <p:cNvSpPr/>
              <p:nvPr/>
            </p:nvSpPr>
            <p:spPr>
              <a:xfrm>
                <a:off x="6444417" y="371817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2" name="Freeform: Shape 171">
                <a:extLst>
                  <a:ext uri="{FF2B5EF4-FFF2-40B4-BE49-F238E27FC236}">
                    <a16:creationId xmlns:a16="http://schemas.microsoft.com/office/drawing/2014/main" id="{1D23F5DB-2E82-DD10-4B55-F181A6843629}"/>
                  </a:ext>
                </a:extLst>
              </p:cNvPr>
              <p:cNvSpPr/>
              <p:nvPr/>
            </p:nvSpPr>
            <p:spPr>
              <a:xfrm>
                <a:off x="6148472" y="377741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73" name="Freeform: Shape 172">
                <a:extLst>
                  <a:ext uri="{FF2B5EF4-FFF2-40B4-BE49-F238E27FC236}">
                    <a16:creationId xmlns:a16="http://schemas.microsoft.com/office/drawing/2014/main" id="{FFC69804-D897-A496-380B-13B452FA2FC1}"/>
                  </a:ext>
                </a:extLst>
              </p:cNvPr>
              <p:cNvSpPr/>
              <p:nvPr/>
            </p:nvSpPr>
            <p:spPr>
              <a:xfrm>
                <a:off x="6207622" y="377741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74" name="Freeform: Shape 173">
                <a:extLst>
                  <a:ext uri="{FF2B5EF4-FFF2-40B4-BE49-F238E27FC236}">
                    <a16:creationId xmlns:a16="http://schemas.microsoft.com/office/drawing/2014/main" id="{A5F137EB-FC05-98E6-832A-4F4F65FE186F}"/>
                  </a:ext>
                </a:extLst>
              </p:cNvPr>
              <p:cNvSpPr/>
              <p:nvPr/>
            </p:nvSpPr>
            <p:spPr>
              <a:xfrm>
                <a:off x="6266868" y="3777419"/>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175" name="Freeform: Shape 174">
                <a:extLst>
                  <a:ext uri="{FF2B5EF4-FFF2-40B4-BE49-F238E27FC236}">
                    <a16:creationId xmlns:a16="http://schemas.microsoft.com/office/drawing/2014/main" id="{48B9B836-4BB8-520E-AEA5-7044791D6905}"/>
                  </a:ext>
                </a:extLst>
              </p:cNvPr>
              <p:cNvSpPr/>
              <p:nvPr/>
            </p:nvSpPr>
            <p:spPr>
              <a:xfrm>
                <a:off x="6326024" y="3777383"/>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76" name="Freeform: Shape 175">
                <a:extLst>
                  <a:ext uri="{FF2B5EF4-FFF2-40B4-BE49-F238E27FC236}">
                    <a16:creationId xmlns:a16="http://schemas.microsoft.com/office/drawing/2014/main" id="{2D8FEB15-2E2E-7D1D-B06F-410C85D8CF83}"/>
                  </a:ext>
                </a:extLst>
              </p:cNvPr>
              <p:cNvSpPr/>
              <p:nvPr/>
            </p:nvSpPr>
            <p:spPr>
              <a:xfrm>
                <a:off x="6385287" y="37774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177" name="Freeform: Shape 176">
                <a:extLst>
                  <a:ext uri="{FF2B5EF4-FFF2-40B4-BE49-F238E27FC236}">
                    <a16:creationId xmlns:a16="http://schemas.microsoft.com/office/drawing/2014/main" id="{393366E8-AEB0-9389-4546-3C3BB217DE1E}"/>
                  </a:ext>
                </a:extLst>
              </p:cNvPr>
              <p:cNvSpPr/>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grpSp>
      </p:grpSp>
    </p:spTree>
    <p:extLst>
      <p:ext uri="{BB962C8B-B14F-4D97-AF65-F5344CB8AC3E}">
        <p14:creationId xmlns:p14="http://schemas.microsoft.com/office/powerpoint/2010/main" val="3805810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C05975B-3BFF-4BE9-9798-AEAF075DFC7F}"/>
              </a:ext>
            </a:extLst>
          </p:cNvPr>
          <p:cNvSpPr/>
          <p:nvPr/>
        </p:nvSpPr>
        <p:spPr>
          <a:xfrm>
            <a:off x="1401290" y="293499"/>
            <a:ext cx="8808098" cy="9144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3600" b="1" dirty="0">
                <a:solidFill>
                  <a:schemeClr val="tx1"/>
                </a:solidFill>
                <a:latin typeface="Algerian" panose="04020705040A02060702" pitchFamily="82" charset="0"/>
              </a:rPr>
              <a:t>Objectives</a:t>
            </a:r>
          </a:p>
        </p:txBody>
      </p:sp>
      <p:pic>
        <p:nvPicPr>
          <p:cNvPr id="5" name="Picture 4">
            <a:extLst>
              <a:ext uri="{FF2B5EF4-FFF2-40B4-BE49-F238E27FC236}">
                <a16:creationId xmlns:a16="http://schemas.microsoft.com/office/drawing/2014/main" id="{8D6E6849-FEAF-7CE1-13BB-849E167F3BD3}"/>
              </a:ext>
            </a:extLst>
          </p:cNvPr>
          <p:cNvPicPr>
            <a:picLocks noChangeAspect="1"/>
          </p:cNvPicPr>
          <p:nvPr/>
        </p:nvPicPr>
        <p:blipFill>
          <a:blip r:embed="rId2"/>
          <a:stretch>
            <a:fillRect/>
          </a:stretch>
        </p:blipFill>
        <p:spPr>
          <a:xfrm>
            <a:off x="10119129" y="44216"/>
            <a:ext cx="2072871" cy="1163683"/>
          </a:xfrm>
          <a:prstGeom prst="rect">
            <a:avLst/>
          </a:prstGeom>
        </p:spPr>
      </p:pic>
      <p:sp>
        <p:nvSpPr>
          <p:cNvPr id="7" name="TextBox 6">
            <a:extLst>
              <a:ext uri="{FF2B5EF4-FFF2-40B4-BE49-F238E27FC236}">
                <a16:creationId xmlns:a16="http://schemas.microsoft.com/office/drawing/2014/main" id="{A023171B-DBBA-3F65-4E20-E8BD76585A18}"/>
              </a:ext>
            </a:extLst>
          </p:cNvPr>
          <p:cNvSpPr txBox="1"/>
          <p:nvPr/>
        </p:nvSpPr>
        <p:spPr>
          <a:xfrm>
            <a:off x="5120640" y="1457182"/>
            <a:ext cx="6693895" cy="4893647"/>
          </a:xfrm>
          <a:prstGeom prst="rect">
            <a:avLst/>
          </a:prstGeom>
          <a:noFill/>
        </p:spPr>
        <p:txBody>
          <a:bodyPr wrap="square">
            <a:spAutoFit/>
          </a:bodyPr>
          <a:lstStyle/>
          <a:p>
            <a:pPr marL="342900" indent="-342900">
              <a:buFont typeface="Arial" panose="020B0604020202020204" pitchFamily="34" charset="0"/>
              <a:buChar char="•"/>
            </a:pPr>
            <a:r>
              <a:rPr lang="en-US" sz="2400" dirty="0"/>
              <a:t>To analyze past RCB performance and identify contributing factors.</a:t>
            </a:r>
          </a:p>
          <a:p>
            <a:endParaRPr lang="en-US" sz="2400" dirty="0"/>
          </a:p>
          <a:p>
            <a:pPr marL="342900" indent="-342900">
              <a:buFont typeface="Arial" panose="020B0604020202020204" pitchFamily="34" charset="0"/>
              <a:buChar char="•"/>
            </a:pPr>
            <a:r>
              <a:rPr lang="en-US" sz="2400" dirty="0"/>
              <a:t>To study the impact of home ground advantage on team performance.</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To evaluate top-performing players based on batting, bowling, and versatility.</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To provide actionable strategies and recommendations to strengthen RCB’s approach.</a:t>
            </a:r>
          </a:p>
          <a:p>
            <a:pPr marL="342900" indent="-342900">
              <a:buFont typeface="Arial" panose="020B0604020202020204" pitchFamily="34" charset="0"/>
              <a:buChar char="•"/>
            </a:pPr>
            <a:endParaRPr lang="en-US" sz="2400" dirty="0"/>
          </a:p>
        </p:txBody>
      </p:sp>
      <p:pic>
        <p:nvPicPr>
          <p:cNvPr id="3" name="Picture 2">
            <a:extLst>
              <a:ext uri="{FF2B5EF4-FFF2-40B4-BE49-F238E27FC236}">
                <a16:creationId xmlns:a16="http://schemas.microsoft.com/office/drawing/2014/main" id="{83BDA736-40BA-5056-D061-9628D5547C0C}"/>
              </a:ext>
            </a:extLst>
          </p:cNvPr>
          <p:cNvPicPr>
            <a:picLocks noChangeAspect="1"/>
          </p:cNvPicPr>
          <p:nvPr/>
        </p:nvPicPr>
        <p:blipFill>
          <a:blip r:embed="rId3"/>
          <a:stretch>
            <a:fillRect/>
          </a:stretch>
        </p:blipFill>
        <p:spPr>
          <a:xfrm>
            <a:off x="895151" y="1624211"/>
            <a:ext cx="3955982" cy="4085710"/>
          </a:xfrm>
          <a:prstGeom prst="roundRect">
            <a:avLst>
              <a:gd name="adj" fmla="val 8594"/>
            </a:avLst>
          </a:prstGeom>
          <a:solidFill>
            <a:srgbClr val="FFFFFF">
              <a:shade val="85000"/>
            </a:srgbClr>
          </a:solidFill>
          <a:ln>
            <a:noFill/>
          </a:ln>
          <a:effectLst>
            <a:glow rad="228600">
              <a:schemeClr val="accent3">
                <a:satMod val="175000"/>
                <a:alpha val="40000"/>
              </a:schemeClr>
            </a:glow>
            <a:reflection blurRad="12700" stA="38000" endPos="28000" dist="5000" dir="5400000" sy="-100000" algn="bl" rotWithShape="0"/>
          </a:effectLst>
        </p:spPr>
      </p:pic>
      <p:grpSp>
        <p:nvGrpSpPr>
          <p:cNvPr id="2" name="Group 1">
            <a:extLst>
              <a:ext uri="{FF2B5EF4-FFF2-40B4-BE49-F238E27FC236}">
                <a16:creationId xmlns:a16="http://schemas.microsoft.com/office/drawing/2014/main" id="{4CAB1EFC-A5D1-7A0D-9BCD-9954D625B2B9}"/>
              </a:ext>
              <a:ext uri="{C183D7F6-B498-43B3-948B-1728B52AA6E4}">
                <adec:decorative xmlns:adec="http://schemas.microsoft.com/office/drawing/2017/decorative" val="1"/>
              </a:ext>
            </a:extLst>
          </p:cNvPr>
          <p:cNvGrpSpPr/>
          <p:nvPr/>
        </p:nvGrpSpPr>
        <p:grpSpPr>
          <a:xfrm>
            <a:off x="37285" y="33058"/>
            <a:ext cx="1443404" cy="1443418"/>
            <a:chOff x="10154386" y="4452483"/>
            <a:chExt cx="1443404" cy="1443418"/>
          </a:xfrm>
          <a:solidFill>
            <a:schemeClr val="tx1"/>
          </a:solidFill>
        </p:grpSpPr>
        <p:grpSp>
          <p:nvGrpSpPr>
            <p:cNvPr id="6" name="Graphic 4">
              <a:extLst>
                <a:ext uri="{FF2B5EF4-FFF2-40B4-BE49-F238E27FC236}">
                  <a16:creationId xmlns:a16="http://schemas.microsoft.com/office/drawing/2014/main" id="{E9E7D715-D5CF-801E-51B9-8905D4DFA1B0}"/>
                </a:ext>
              </a:extLst>
            </p:cNvPr>
            <p:cNvGrpSpPr/>
            <p:nvPr/>
          </p:nvGrpSpPr>
          <p:grpSpPr>
            <a:xfrm>
              <a:off x="10154386" y="4452483"/>
              <a:ext cx="1443404" cy="1443418"/>
              <a:chOff x="5734037" y="3067039"/>
              <a:chExt cx="724483" cy="724489"/>
            </a:xfrm>
            <a:grpFill/>
          </p:grpSpPr>
          <p:sp>
            <p:nvSpPr>
              <p:cNvPr id="178" name="Freeform: Shape 177">
                <a:extLst>
                  <a:ext uri="{FF2B5EF4-FFF2-40B4-BE49-F238E27FC236}">
                    <a16:creationId xmlns:a16="http://schemas.microsoft.com/office/drawing/2014/main" id="{E9F06096-BBAA-4AFF-8D47-6A205F4F29F4}"/>
                  </a:ext>
                </a:extLst>
              </p:cNvPr>
              <p:cNvSpPr/>
              <p:nvPr/>
            </p:nvSpPr>
            <p:spPr>
              <a:xfrm>
                <a:off x="5734038" y="3067039"/>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179" name="Freeform: Shape 178">
                <a:extLst>
                  <a:ext uri="{FF2B5EF4-FFF2-40B4-BE49-F238E27FC236}">
                    <a16:creationId xmlns:a16="http://schemas.microsoft.com/office/drawing/2014/main" id="{8DC3CE36-E163-121A-6CD7-594C2F832C62}"/>
                  </a:ext>
                </a:extLst>
              </p:cNvPr>
              <p:cNvSpPr/>
              <p:nvPr/>
            </p:nvSpPr>
            <p:spPr>
              <a:xfrm>
                <a:off x="5793283"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80" name="Freeform: Shape 179">
                <a:extLst>
                  <a:ext uri="{FF2B5EF4-FFF2-40B4-BE49-F238E27FC236}">
                    <a16:creationId xmlns:a16="http://schemas.microsoft.com/office/drawing/2014/main" id="{370813B6-26AF-BE1C-DDAE-AB4C2321CFE6}"/>
                  </a:ext>
                </a:extLst>
              </p:cNvPr>
              <p:cNvSpPr/>
              <p:nvPr/>
            </p:nvSpPr>
            <p:spPr>
              <a:xfrm>
                <a:off x="5852433"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81" name="Freeform: Shape 180">
                <a:extLst>
                  <a:ext uri="{FF2B5EF4-FFF2-40B4-BE49-F238E27FC236}">
                    <a16:creationId xmlns:a16="http://schemas.microsoft.com/office/drawing/2014/main" id="{2C51F628-5897-76FB-E0D6-77A257FE1380}"/>
                  </a:ext>
                </a:extLst>
              </p:cNvPr>
              <p:cNvSpPr/>
              <p:nvPr/>
            </p:nvSpPr>
            <p:spPr>
              <a:xfrm>
                <a:off x="591167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82" name="Freeform: Shape 181">
                <a:extLst>
                  <a:ext uri="{FF2B5EF4-FFF2-40B4-BE49-F238E27FC236}">
                    <a16:creationId xmlns:a16="http://schemas.microsoft.com/office/drawing/2014/main" id="{D79CF9D7-15A2-12BE-DA4E-C73B95E99830}"/>
                  </a:ext>
                </a:extLst>
              </p:cNvPr>
              <p:cNvSpPr/>
              <p:nvPr/>
            </p:nvSpPr>
            <p:spPr>
              <a:xfrm>
                <a:off x="597082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83" name="Freeform: Shape 182">
                <a:extLst>
                  <a:ext uri="{FF2B5EF4-FFF2-40B4-BE49-F238E27FC236}">
                    <a16:creationId xmlns:a16="http://schemas.microsoft.com/office/drawing/2014/main" id="{234F2E13-7085-248D-BF0A-C0492D0132C1}"/>
                  </a:ext>
                </a:extLst>
              </p:cNvPr>
              <p:cNvSpPr/>
              <p:nvPr/>
            </p:nvSpPr>
            <p:spPr>
              <a:xfrm>
                <a:off x="6030074"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84" name="Freeform: Shape 183">
                <a:extLst>
                  <a:ext uri="{FF2B5EF4-FFF2-40B4-BE49-F238E27FC236}">
                    <a16:creationId xmlns:a16="http://schemas.microsoft.com/office/drawing/2014/main" id="{32F1AC17-38C5-5178-D195-72DADAC2E9E5}"/>
                  </a:ext>
                </a:extLst>
              </p:cNvPr>
              <p:cNvSpPr/>
              <p:nvPr/>
            </p:nvSpPr>
            <p:spPr>
              <a:xfrm>
                <a:off x="608922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85" name="Freeform: Shape 184">
                <a:extLst>
                  <a:ext uri="{FF2B5EF4-FFF2-40B4-BE49-F238E27FC236}">
                    <a16:creationId xmlns:a16="http://schemas.microsoft.com/office/drawing/2014/main" id="{60848D12-2B9C-5DBC-E653-3772794DD4FC}"/>
                  </a:ext>
                </a:extLst>
              </p:cNvPr>
              <p:cNvSpPr/>
              <p:nvPr/>
            </p:nvSpPr>
            <p:spPr>
              <a:xfrm>
                <a:off x="5734038" y="312628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186" name="Freeform: Shape 185">
                <a:extLst>
                  <a:ext uri="{FF2B5EF4-FFF2-40B4-BE49-F238E27FC236}">
                    <a16:creationId xmlns:a16="http://schemas.microsoft.com/office/drawing/2014/main" id="{4800076B-CB99-66CC-BDC2-1FAD25881438}"/>
                  </a:ext>
                </a:extLst>
              </p:cNvPr>
              <p:cNvSpPr/>
              <p:nvPr/>
            </p:nvSpPr>
            <p:spPr>
              <a:xfrm>
                <a:off x="5793283" y="312628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87" name="Freeform: Shape 186">
                <a:extLst>
                  <a:ext uri="{FF2B5EF4-FFF2-40B4-BE49-F238E27FC236}">
                    <a16:creationId xmlns:a16="http://schemas.microsoft.com/office/drawing/2014/main" id="{FE3198A5-6481-7999-CADE-E44116E80472}"/>
                  </a:ext>
                </a:extLst>
              </p:cNvPr>
              <p:cNvSpPr/>
              <p:nvPr/>
            </p:nvSpPr>
            <p:spPr>
              <a:xfrm>
                <a:off x="5852433"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88" name="Freeform: Shape 187">
                <a:extLst>
                  <a:ext uri="{FF2B5EF4-FFF2-40B4-BE49-F238E27FC236}">
                    <a16:creationId xmlns:a16="http://schemas.microsoft.com/office/drawing/2014/main" id="{BBA6C0A2-791D-89D1-D4DE-A8C8540BBCBC}"/>
                  </a:ext>
                </a:extLst>
              </p:cNvPr>
              <p:cNvSpPr/>
              <p:nvPr/>
            </p:nvSpPr>
            <p:spPr>
              <a:xfrm>
                <a:off x="591167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89" name="Freeform: Shape 188">
                <a:extLst>
                  <a:ext uri="{FF2B5EF4-FFF2-40B4-BE49-F238E27FC236}">
                    <a16:creationId xmlns:a16="http://schemas.microsoft.com/office/drawing/2014/main" id="{BA49D035-A763-725D-16DB-4FF0BAA2C5D7}"/>
                  </a:ext>
                </a:extLst>
              </p:cNvPr>
              <p:cNvSpPr/>
              <p:nvPr/>
            </p:nvSpPr>
            <p:spPr>
              <a:xfrm>
                <a:off x="597082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90" name="Freeform: Shape 189">
                <a:extLst>
                  <a:ext uri="{FF2B5EF4-FFF2-40B4-BE49-F238E27FC236}">
                    <a16:creationId xmlns:a16="http://schemas.microsoft.com/office/drawing/2014/main" id="{7ED33E0E-1E95-A087-3F82-CF37298F6326}"/>
                  </a:ext>
                </a:extLst>
              </p:cNvPr>
              <p:cNvSpPr/>
              <p:nvPr/>
            </p:nvSpPr>
            <p:spPr>
              <a:xfrm>
                <a:off x="6030073" y="312628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91" name="Freeform: Shape 190">
                <a:extLst>
                  <a:ext uri="{FF2B5EF4-FFF2-40B4-BE49-F238E27FC236}">
                    <a16:creationId xmlns:a16="http://schemas.microsoft.com/office/drawing/2014/main" id="{D5E3B7E8-3CA6-B247-AA5C-8F26DF72D9C4}"/>
                  </a:ext>
                </a:extLst>
              </p:cNvPr>
              <p:cNvSpPr/>
              <p:nvPr/>
            </p:nvSpPr>
            <p:spPr>
              <a:xfrm>
                <a:off x="6089224"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92" name="Freeform: Shape 191">
                <a:extLst>
                  <a:ext uri="{FF2B5EF4-FFF2-40B4-BE49-F238E27FC236}">
                    <a16:creationId xmlns:a16="http://schemas.microsoft.com/office/drawing/2014/main" id="{AE1500C0-D8F3-F163-E074-98904AD2D638}"/>
                  </a:ext>
                </a:extLst>
              </p:cNvPr>
              <p:cNvSpPr/>
              <p:nvPr/>
            </p:nvSpPr>
            <p:spPr>
              <a:xfrm>
                <a:off x="5734038" y="318543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93" name="Freeform: Shape 192">
                <a:extLst>
                  <a:ext uri="{FF2B5EF4-FFF2-40B4-BE49-F238E27FC236}">
                    <a16:creationId xmlns:a16="http://schemas.microsoft.com/office/drawing/2014/main" id="{F05EF05C-FA5C-755B-14A3-F90EB1B22FB0}"/>
                  </a:ext>
                </a:extLst>
              </p:cNvPr>
              <p:cNvSpPr/>
              <p:nvPr/>
            </p:nvSpPr>
            <p:spPr>
              <a:xfrm>
                <a:off x="5793283"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94" name="Freeform: Shape 193">
                <a:extLst>
                  <a:ext uri="{FF2B5EF4-FFF2-40B4-BE49-F238E27FC236}">
                    <a16:creationId xmlns:a16="http://schemas.microsoft.com/office/drawing/2014/main" id="{837AB532-3623-E1DC-14BE-81C250897A54}"/>
                  </a:ext>
                </a:extLst>
              </p:cNvPr>
              <p:cNvSpPr/>
              <p:nvPr/>
            </p:nvSpPr>
            <p:spPr>
              <a:xfrm>
                <a:off x="5852433"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95" name="Freeform: Shape 194">
                <a:extLst>
                  <a:ext uri="{FF2B5EF4-FFF2-40B4-BE49-F238E27FC236}">
                    <a16:creationId xmlns:a16="http://schemas.microsoft.com/office/drawing/2014/main" id="{B9601553-9587-E4F5-2628-DE0B10BA64C9}"/>
                  </a:ext>
                </a:extLst>
              </p:cNvPr>
              <p:cNvSpPr/>
              <p:nvPr/>
            </p:nvSpPr>
            <p:spPr>
              <a:xfrm>
                <a:off x="591167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96" name="Freeform: Shape 195">
                <a:extLst>
                  <a:ext uri="{FF2B5EF4-FFF2-40B4-BE49-F238E27FC236}">
                    <a16:creationId xmlns:a16="http://schemas.microsoft.com/office/drawing/2014/main" id="{46988A9E-FC74-7B6F-F689-17B96D0A605E}"/>
                  </a:ext>
                </a:extLst>
              </p:cNvPr>
              <p:cNvSpPr/>
              <p:nvPr/>
            </p:nvSpPr>
            <p:spPr>
              <a:xfrm>
                <a:off x="597082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97" name="Freeform: Shape 196">
                <a:extLst>
                  <a:ext uri="{FF2B5EF4-FFF2-40B4-BE49-F238E27FC236}">
                    <a16:creationId xmlns:a16="http://schemas.microsoft.com/office/drawing/2014/main" id="{D1E09F78-6A8B-32D7-0F94-A33FB7E40E8C}"/>
                  </a:ext>
                </a:extLst>
              </p:cNvPr>
              <p:cNvSpPr/>
              <p:nvPr/>
            </p:nvSpPr>
            <p:spPr>
              <a:xfrm>
                <a:off x="6030074"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98" name="Freeform: Shape 197">
                <a:extLst>
                  <a:ext uri="{FF2B5EF4-FFF2-40B4-BE49-F238E27FC236}">
                    <a16:creationId xmlns:a16="http://schemas.microsoft.com/office/drawing/2014/main" id="{6CE508DF-24F4-9B67-7EE7-2A8FFA866B5C}"/>
                  </a:ext>
                </a:extLst>
              </p:cNvPr>
              <p:cNvSpPr/>
              <p:nvPr/>
            </p:nvSpPr>
            <p:spPr>
              <a:xfrm>
                <a:off x="6089224"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99" name="Freeform: Shape 198">
                <a:extLst>
                  <a:ext uri="{FF2B5EF4-FFF2-40B4-BE49-F238E27FC236}">
                    <a16:creationId xmlns:a16="http://schemas.microsoft.com/office/drawing/2014/main" id="{D95DC6D6-5F28-B21B-BA91-49C178E696B8}"/>
                  </a:ext>
                </a:extLst>
              </p:cNvPr>
              <p:cNvSpPr/>
              <p:nvPr/>
            </p:nvSpPr>
            <p:spPr>
              <a:xfrm>
                <a:off x="5734038" y="324467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200" name="Freeform: Shape 199">
                <a:extLst>
                  <a:ext uri="{FF2B5EF4-FFF2-40B4-BE49-F238E27FC236}">
                    <a16:creationId xmlns:a16="http://schemas.microsoft.com/office/drawing/2014/main" id="{4684926B-318E-A0A1-2124-D56EFAFA3AD6}"/>
                  </a:ext>
                </a:extLst>
              </p:cNvPr>
              <p:cNvSpPr/>
              <p:nvPr/>
            </p:nvSpPr>
            <p:spPr>
              <a:xfrm>
                <a:off x="5793283" y="3244677"/>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01" name="Freeform: Shape 200">
                <a:extLst>
                  <a:ext uri="{FF2B5EF4-FFF2-40B4-BE49-F238E27FC236}">
                    <a16:creationId xmlns:a16="http://schemas.microsoft.com/office/drawing/2014/main" id="{F4C4A636-63D6-6264-2407-6F426E502BF4}"/>
                  </a:ext>
                </a:extLst>
              </p:cNvPr>
              <p:cNvSpPr/>
              <p:nvPr/>
            </p:nvSpPr>
            <p:spPr>
              <a:xfrm>
                <a:off x="5852433"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02" name="Freeform: Shape 201">
                <a:extLst>
                  <a:ext uri="{FF2B5EF4-FFF2-40B4-BE49-F238E27FC236}">
                    <a16:creationId xmlns:a16="http://schemas.microsoft.com/office/drawing/2014/main" id="{82D69649-A33D-F616-9270-957C5858A449}"/>
                  </a:ext>
                </a:extLst>
              </p:cNvPr>
              <p:cNvSpPr/>
              <p:nvPr/>
            </p:nvSpPr>
            <p:spPr>
              <a:xfrm>
                <a:off x="591167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03" name="Freeform: Shape 202">
                <a:extLst>
                  <a:ext uri="{FF2B5EF4-FFF2-40B4-BE49-F238E27FC236}">
                    <a16:creationId xmlns:a16="http://schemas.microsoft.com/office/drawing/2014/main" id="{9F5A2197-EBD4-730F-D5CA-0531880BD56B}"/>
                  </a:ext>
                </a:extLst>
              </p:cNvPr>
              <p:cNvSpPr/>
              <p:nvPr/>
            </p:nvSpPr>
            <p:spPr>
              <a:xfrm>
                <a:off x="597082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04" name="Freeform: Shape 203">
                <a:extLst>
                  <a:ext uri="{FF2B5EF4-FFF2-40B4-BE49-F238E27FC236}">
                    <a16:creationId xmlns:a16="http://schemas.microsoft.com/office/drawing/2014/main" id="{01C8D7AF-9008-75F2-5E2E-DC15CC9D93B9}"/>
                  </a:ext>
                </a:extLst>
              </p:cNvPr>
              <p:cNvSpPr/>
              <p:nvPr/>
            </p:nvSpPr>
            <p:spPr>
              <a:xfrm>
                <a:off x="6030073" y="324467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05" name="Freeform: Shape 204">
                <a:extLst>
                  <a:ext uri="{FF2B5EF4-FFF2-40B4-BE49-F238E27FC236}">
                    <a16:creationId xmlns:a16="http://schemas.microsoft.com/office/drawing/2014/main" id="{B4E9AF25-6582-4036-C588-EFD577620244}"/>
                  </a:ext>
                </a:extLst>
              </p:cNvPr>
              <p:cNvSpPr/>
              <p:nvPr/>
            </p:nvSpPr>
            <p:spPr>
              <a:xfrm>
                <a:off x="6089224"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06" name="Freeform: Shape 205">
                <a:extLst>
                  <a:ext uri="{FF2B5EF4-FFF2-40B4-BE49-F238E27FC236}">
                    <a16:creationId xmlns:a16="http://schemas.microsoft.com/office/drawing/2014/main" id="{B1086071-C702-7591-475F-D771024B7477}"/>
                  </a:ext>
                </a:extLst>
              </p:cNvPr>
              <p:cNvSpPr/>
              <p:nvPr/>
            </p:nvSpPr>
            <p:spPr>
              <a:xfrm>
                <a:off x="5734038" y="330382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207" name="Freeform: Shape 206">
                <a:extLst>
                  <a:ext uri="{FF2B5EF4-FFF2-40B4-BE49-F238E27FC236}">
                    <a16:creationId xmlns:a16="http://schemas.microsoft.com/office/drawing/2014/main" id="{20E1EE70-DD70-4B5C-80F9-917426602144}"/>
                  </a:ext>
                </a:extLst>
              </p:cNvPr>
              <p:cNvSpPr/>
              <p:nvPr/>
            </p:nvSpPr>
            <p:spPr>
              <a:xfrm>
                <a:off x="5793283"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08" name="Freeform: Shape 207">
                <a:extLst>
                  <a:ext uri="{FF2B5EF4-FFF2-40B4-BE49-F238E27FC236}">
                    <a16:creationId xmlns:a16="http://schemas.microsoft.com/office/drawing/2014/main" id="{95D0769C-D333-4B8E-889C-8A26555AD6E4}"/>
                  </a:ext>
                </a:extLst>
              </p:cNvPr>
              <p:cNvSpPr/>
              <p:nvPr/>
            </p:nvSpPr>
            <p:spPr>
              <a:xfrm>
                <a:off x="5852433"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09" name="Freeform: Shape 208">
                <a:extLst>
                  <a:ext uri="{FF2B5EF4-FFF2-40B4-BE49-F238E27FC236}">
                    <a16:creationId xmlns:a16="http://schemas.microsoft.com/office/drawing/2014/main" id="{4BB29044-2344-B977-5BC8-7B0BD68CDECB}"/>
                  </a:ext>
                </a:extLst>
              </p:cNvPr>
              <p:cNvSpPr/>
              <p:nvPr/>
            </p:nvSpPr>
            <p:spPr>
              <a:xfrm>
                <a:off x="591167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10" name="Freeform: Shape 209">
                <a:extLst>
                  <a:ext uri="{FF2B5EF4-FFF2-40B4-BE49-F238E27FC236}">
                    <a16:creationId xmlns:a16="http://schemas.microsoft.com/office/drawing/2014/main" id="{F1A4E518-987E-1355-8457-48DBA969EE10}"/>
                  </a:ext>
                </a:extLst>
              </p:cNvPr>
              <p:cNvSpPr/>
              <p:nvPr/>
            </p:nvSpPr>
            <p:spPr>
              <a:xfrm>
                <a:off x="597082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11" name="Freeform: Shape 210">
                <a:extLst>
                  <a:ext uri="{FF2B5EF4-FFF2-40B4-BE49-F238E27FC236}">
                    <a16:creationId xmlns:a16="http://schemas.microsoft.com/office/drawing/2014/main" id="{05D6200A-6C02-D64B-68B0-305FE45256A6}"/>
                  </a:ext>
                </a:extLst>
              </p:cNvPr>
              <p:cNvSpPr/>
              <p:nvPr/>
            </p:nvSpPr>
            <p:spPr>
              <a:xfrm>
                <a:off x="6030073" y="330382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12" name="Freeform: Shape 211">
                <a:extLst>
                  <a:ext uri="{FF2B5EF4-FFF2-40B4-BE49-F238E27FC236}">
                    <a16:creationId xmlns:a16="http://schemas.microsoft.com/office/drawing/2014/main" id="{BAB2D958-FF65-AFDA-15BD-4C87C45F3337}"/>
                  </a:ext>
                </a:extLst>
              </p:cNvPr>
              <p:cNvSpPr/>
              <p:nvPr/>
            </p:nvSpPr>
            <p:spPr>
              <a:xfrm>
                <a:off x="608922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13" name="Freeform: Shape 212">
                <a:extLst>
                  <a:ext uri="{FF2B5EF4-FFF2-40B4-BE49-F238E27FC236}">
                    <a16:creationId xmlns:a16="http://schemas.microsoft.com/office/drawing/2014/main" id="{73380712-AF37-0C92-2D7A-584A135E1C2A}"/>
                  </a:ext>
                </a:extLst>
              </p:cNvPr>
              <p:cNvSpPr/>
              <p:nvPr/>
            </p:nvSpPr>
            <p:spPr>
              <a:xfrm>
                <a:off x="5734038" y="3363074"/>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214" name="Freeform: Shape 213">
                <a:extLst>
                  <a:ext uri="{FF2B5EF4-FFF2-40B4-BE49-F238E27FC236}">
                    <a16:creationId xmlns:a16="http://schemas.microsoft.com/office/drawing/2014/main" id="{DF1ED208-E5DA-1CEA-C62A-0BA615A50E95}"/>
                  </a:ext>
                </a:extLst>
              </p:cNvPr>
              <p:cNvSpPr/>
              <p:nvPr/>
            </p:nvSpPr>
            <p:spPr>
              <a:xfrm>
                <a:off x="5793283"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15" name="Freeform: Shape 214">
                <a:extLst>
                  <a:ext uri="{FF2B5EF4-FFF2-40B4-BE49-F238E27FC236}">
                    <a16:creationId xmlns:a16="http://schemas.microsoft.com/office/drawing/2014/main" id="{17BA8496-878D-33DA-A14F-F0789A0601E2}"/>
                  </a:ext>
                </a:extLst>
              </p:cNvPr>
              <p:cNvSpPr/>
              <p:nvPr/>
            </p:nvSpPr>
            <p:spPr>
              <a:xfrm>
                <a:off x="5852433"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16" name="Freeform: Shape 215">
                <a:extLst>
                  <a:ext uri="{FF2B5EF4-FFF2-40B4-BE49-F238E27FC236}">
                    <a16:creationId xmlns:a16="http://schemas.microsoft.com/office/drawing/2014/main" id="{07F83DA6-9BA1-84A4-329D-85550DCB8422}"/>
                  </a:ext>
                </a:extLst>
              </p:cNvPr>
              <p:cNvSpPr/>
              <p:nvPr/>
            </p:nvSpPr>
            <p:spPr>
              <a:xfrm>
                <a:off x="591167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17" name="Freeform: Shape 216">
                <a:extLst>
                  <a:ext uri="{FF2B5EF4-FFF2-40B4-BE49-F238E27FC236}">
                    <a16:creationId xmlns:a16="http://schemas.microsoft.com/office/drawing/2014/main" id="{5E21402C-51DE-0D4C-0B5D-39E7AC174116}"/>
                  </a:ext>
                </a:extLst>
              </p:cNvPr>
              <p:cNvSpPr/>
              <p:nvPr/>
            </p:nvSpPr>
            <p:spPr>
              <a:xfrm>
                <a:off x="597082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18" name="Freeform: Shape 217">
                <a:extLst>
                  <a:ext uri="{FF2B5EF4-FFF2-40B4-BE49-F238E27FC236}">
                    <a16:creationId xmlns:a16="http://schemas.microsoft.com/office/drawing/2014/main" id="{9E2A5475-FD34-7FF9-4C61-1925AB58DD11}"/>
                  </a:ext>
                </a:extLst>
              </p:cNvPr>
              <p:cNvSpPr/>
              <p:nvPr/>
            </p:nvSpPr>
            <p:spPr>
              <a:xfrm>
                <a:off x="6030073" y="3363074"/>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19" name="Freeform: Shape 218">
                <a:extLst>
                  <a:ext uri="{FF2B5EF4-FFF2-40B4-BE49-F238E27FC236}">
                    <a16:creationId xmlns:a16="http://schemas.microsoft.com/office/drawing/2014/main" id="{6292EAF7-1B5D-2088-51EA-32D9FA094071}"/>
                  </a:ext>
                </a:extLst>
              </p:cNvPr>
              <p:cNvSpPr/>
              <p:nvPr/>
            </p:nvSpPr>
            <p:spPr>
              <a:xfrm>
                <a:off x="608922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20" name="Freeform: Shape 219">
                <a:extLst>
                  <a:ext uri="{FF2B5EF4-FFF2-40B4-BE49-F238E27FC236}">
                    <a16:creationId xmlns:a16="http://schemas.microsoft.com/office/drawing/2014/main" id="{E07FA756-4F61-969F-D2EA-E5A47012BD4A}"/>
                  </a:ext>
                </a:extLst>
              </p:cNvPr>
              <p:cNvSpPr/>
              <p:nvPr/>
            </p:nvSpPr>
            <p:spPr>
              <a:xfrm>
                <a:off x="5734038" y="34222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221" name="Freeform: Shape 220">
                <a:extLst>
                  <a:ext uri="{FF2B5EF4-FFF2-40B4-BE49-F238E27FC236}">
                    <a16:creationId xmlns:a16="http://schemas.microsoft.com/office/drawing/2014/main" id="{86D222AC-B585-8CDC-4EA8-AA6C117C7872}"/>
                  </a:ext>
                </a:extLst>
              </p:cNvPr>
              <p:cNvSpPr/>
              <p:nvPr/>
            </p:nvSpPr>
            <p:spPr>
              <a:xfrm>
                <a:off x="5793283"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22" name="Freeform: Shape 221">
                <a:extLst>
                  <a:ext uri="{FF2B5EF4-FFF2-40B4-BE49-F238E27FC236}">
                    <a16:creationId xmlns:a16="http://schemas.microsoft.com/office/drawing/2014/main" id="{56A41E0B-D0B0-B213-BA08-312B902B6FFD}"/>
                  </a:ext>
                </a:extLst>
              </p:cNvPr>
              <p:cNvSpPr/>
              <p:nvPr/>
            </p:nvSpPr>
            <p:spPr>
              <a:xfrm>
                <a:off x="5852433"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23" name="Freeform: Shape 222">
                <a:extLst>
                  <a:ext uri="{FF2B5EF4-FFF2-40B4-BE49-F238E27FC236}">
                    <a16:creationId xmlns:a16="http://schemas.microsoft.com/office/drawing/2014/main" id="{75A8B757-69C1-B306-63B2-A38CB62C1AC2}"/>
                  </a:ext>
                </a:extLst>
              </p:cNvPr>
              <p:cNvSpPr/>
              <p:nvPr/>
            </p:nvSpPr>
            <p:spPr>
              <a:xfrm>
                <a:off x="591167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24" name="Freeform: Shape 223">
                <a:extLst>
                  <a:ext uri="{FF2B5EF4-FFF2-40B4-BE49-F238E27FC236}">
                    <a16:creationId xmlns:a16="http://schemas.microsoft.com/office/drawing/2014/main" id="{418C08B0-8B59-9E76-5D31-65059C427209}"/>
                  </a:ext>
                </a:extLst>
              </p:cNvPr>
              <p:cNvSpPr/>
              <p:nvPr/>
            </p:nvSpPr>
            <p:spPr>
              <a:xfrm>
                <a:off x="597082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25" name="Freeform: Shape 224">
                <a:extLst>
                  <a:ext uri="{FF2B5EF4-FFF2-40B4-BE49-F238E27FC236}">
                    <a16:creationId xmlns:a16="http://schemas.microsoft.com/office/drawing/2014/main" id="{A06FC066-45AF-76CE-3AE5-674C476A4AEA}"/>
                  </a:ext>
                </a:extLst>
              </p:cNvPr>
              <p:cNvSpPr/>
              <p:nvPr/>
            </p:nvSpPr>
            <p:spPr>
              <a:xfrm>
                <a:off x="6030073" y="34222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26" name="Freeform: Shape 225">
                <a:extLst>
                  <a:ext uri="{FF2B5EF4-FFF2-40B4-BE49-F238E27FC236}">
                    <a16:creationId xmlns:a16="http://schemas.microsoft.com/office/drawing/2014/main" id="{8952AA37-E300-FD9F-581A-42BD9A486209}"/>
                  </a:ext>
                </a:extLst>
              </p:cNvPr>
              <p:cNvSpPr/>
              <p:nvPr/>
            </p:nvSpPr>
            <p:spPr>
              <a:xfrm>
                <a:off x="608922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27" name="Freeform: Shape 226">
                <a:extLst>
                  <a:ext uri="{FF2B5EF4-FFF2-40B4-BE49-F238E27FC236}">
                    <a16:creationId xmlns:a16="http://schemas.microsoft.com/office/drawing/2014/main" id="{294E0B22-6006-7798-449B-933540B426AC}"/>
                  </a:ext>
                </a:extLst>
              </p:cNvPr>
              <p:cNvSpPr/>
              <p:nvPr/>
            </p:nvSpPr>
            <p:spPr>
              <a:xfrm>
                <a:off x="6148469"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228" name="Freeform: Shape 227">
                <a:extLst>
                  <a:ext uri="{FF2B5EF4-FFF2-40B4-BE49-F238E27FC236}">
                    <a16:creationId xmlns:a16="http://schemas.microsoft.com/office/drawing/2014/main" id="{3BF45566-4CDD-FED7-D7C8-E506FCF6E23F}"/>
                  </a:ext>
                </a:extLst>
              </p:cNvPr>
              <p:cNvSpPr/>
              <p:nvPr/>
            </p:nvSpPr>
            <p:spPr>
              <a:xfrm>
                <a:off x="620762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229" name="Freeform: Shape 228">
                <a:extLst>
                  <a:ext uri="{FF2B5EF4-FFF2-40B4-BE49-F238E27FC236}">
                    <a16:creationId xmlns:a16="http://schemas.microsoft.com/office/drawing/2014/main" id="{70BF493B-F918-3E8E-ED3B-3638B5BB241F}"/>
                  </a:ext>
                </a:extLst>
              </p:cNvPr>
              <p:cNvSpPr/>
              <p:nvPr/>
            </p:nvSpPr>
            <p:spPr>
              <a:xfrm>
                <a:off x="6266865" y="3067039"/>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endParaRPr lang="en-US" dirty="0"/>
              </a:p>
            </p:txBody>
          </p:sp>
          <p:sp>
            <p:nvSpPr>
              <p:cNvPr id="230" name="Freeform: Shape 229">
                <a:extLst>
                  <a:ext uri="{FF2B5EF4-FFF2-40B4-BE49-F238E27FC236}">
                    <a16:creationId xmlns:a16="http://schemas.microsoft.com/office/drawing/2014/main" id="{42D6EAD7-E8DF-AD0C-BB3D-45D2845B285D}"/>
                  </a:ext>
                </a:extLst>
              </p:cNvPr>
              <p:cNvSpPr/>
              <p:nvPr/>
            </p:nvSpPr>
            <p:spPr>
              <a:xfrm>
                <a:off x="632601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231" name="Freeform: Shape 230">
                <a:extLst>
                  <a:ext uri="{FF2B5EF4-FFF2-40B4-BE49-F238E27FC236}">
                    <a16:creationId xmlns:a16="http://schemas.microsoft.com/office/drawing/2014/main" id="{80702B5C-A185-1DE3-A4C1-7507D2FB9267}"/>
                  </a:ext>
                </a:extLst>
              </p:cNvPr>
              <p:cNvSpPr/>
              <p:nvPr/>
            </p:nvSpPr>
            <p:spPr>
              <a:xfrm>
                <a:off x="638526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endParaRPr lang="en-US" dirty="0"/>
              </a:p>
            </p:txBody>
          </p:sp>
          <p:sp>
            <p:nvSpPr>
              <p:cNvPr id="232" name="Freeform: Shape 231">
                <a:extLst>
                  <a:ext uri="{FF2B5EF4-FFF2-40B4-BE49-F238E27FC236}">
                    <a16:creationId xmlns:a16="http://schemas.microsoft.com/office/drawing/2014/main" id="{F1C18D9D-B2C3-086E-7249-1EFC542182AB}"/>
                  </a:ext>
                </a:extLst>
              </p:cNvPr>
              <p:cNvSpPr/>
              <p:nvPr/>
            </p:nvSpPr>
            <p:spPr>
              <a:xfrm>
                <a:off x="644441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233" name="Freeform: Shape 232">
                <a:extLst>
                  <a:ext uri="{FF2B5EF4-FFF2-40B4-BE49-F238E27FC236}">
                    <a16:creationId xmlns:a16="http://schemas.microsoft.com/office/drawing/2014/main" id="{302A8EFC-69E7-B21F-554B-AF4223F76A6B}"/>
                  </a:ext>
                </a:extLst>
              </p:cNvPr>
              <p:cNvSpPr/>
              <p:nvPr/>
            </p:nvSpPr>
            <p:spPr>
              <a:xfrm>
                <a:off x="6148469" y="312628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34" name="Freeform: Shape 233">
                <a:extLst>
                  <a:ext uri="{FF2B5EF4-FFF2-40B4-BE49-F238E27FC236}">
                    <a16:creationId xmlns:a16="http://schemas.microsoft.com/office/drawing/2014/main" id="{AF70BADA-FF3F-24FB-0833-6E36BBEDC8A7}"/>
                  </a:ext>
                </a:extLst>
              </p:cNvPr>
              <p:cNvSpPr/>
              <p:nvPr/>
            </p:nvSpPr>
            <p:spPr>
              <a:xfrm>
                <a:off x="620762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35" name="Freeform: Shape 234">
                <a:extLst>
                  <a:ext uri="{FF2B5EF4-FFF2-40B4-BE49-F238E27FC236}">
                    <a16:creationId xmlns:a16="http://schemas.microsoft.com/office/drawing/2014/main" id="{AC0D7BD4-5139-D3A9-EF0A-0448B7C8DE77}"/>
                  </a:ext>
                </a:extLst>
              </p:cNvPr>
              <p:cNvSpPr/>
              <p:nvPr/>
            </p:nvSpPr>
            <p:spPr>
              <a:xfrm>
                <a:off x="6266865" y="312628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236" name="Freeform: Shape 235">
                <a:extLst>
                  <a:ext uri="{FF2B5EF4-FFF2-40B4-BE49-F238E27FC236}">
                    <a16:creationId xmlns:a16="http://schemas.microsoft.com/office/drawing/2014/main" id="{E705D97F-5018-8B01-D17A-24FF61ACBAD3}"/>
                  </a:ext>
                </a:extLst>
              </p:cNvPr>
              <p:cNvSpPr/>
              <p:nvPr/>
            </p:nvSpPr>
            <p:spPr>
              <a:xfrm>
                <a:off x="6326014"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37" name="Freeform: Shape 236">
                <a:extLst>
                  <a:ext uri="{FF2B5EF4-FFF2-40B4-BE49-F238E27FC236}">
                    <a16:creationId xmlns:a16="http://schemas.microsoft.com/office/drawing/2014/main" id="{47CD3C33-346A-5748-9FD7-330F890D310A}"/>
                  </a:ext>
                </a:extLst>
              </p:cNvPr>
              <p:cNvSpPr/>
              <p:nvPr/>
            </p:nvSpPr>
            <p:spPr>
              <a:xfrm>
                <a:off x="638526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238" name="Freeform: Shape 237">
                <a:extLst>
                  <a:ext uri="{FF2B5EF4-FFF2-40B4-BE49-F238E27FC236}">
                    <a16:creationId xmlns:a16="http://schemas.microsoft.com/office/drawing/2014/main" id="{ADE02486-3705-C112-4527-6E0814CF1E25}"/>
                  </a:ext>
                </a:extLst>
              </p:cNvPr>
              <p:cNvSpPr/>
              <p:nvPr/>
            </p:nvSpPr>
            <p:spPr>
              <a:xfrm>
                <a:off x="6444410" y="312628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239" name="Freeform: Shape 238">
                <a:extLst>
                  <a:ext uri="{FF2B5EF4-FFF2-40B4-BE49-F238E27FC236}">
                    <a16:creationId xmlns:a16="http://schemas.microsoft.com/office/drawing/2014/main" id="{615749AC-B611-5B0C-1443-25E50DD9BA88}"/>
                  </a:ext>
                </a:extLst>
              </p:cNvPr>
              <p:cNvSpPr/>
              <p:nvPr/>
            </p:nvSpPr>
            <p:spPr>
              <a:xfrm>
                <a:off x="6148469" y="3185433"/>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40" name="Freeform: Shape 239">
                <a:extLst>
                  <a:ext uri="{FF2B5EF4-FFF2-40B4-BE49-F238E27FC236}">
                    <a16:creationId xmlns:a16="http://schemas.microsoft.com/office/drawing/2014/main" id="{20AB5A20-AE02-C89E-3560-3F44104FCE68}"/>
                  </a:ext>
                </a:extLst>
              </p:cNvPr>
              <p:cNvSpPr/>
              <p:nvPr/>
            </p:nvSpPr>
            <p:spPr>
              <a:xfrm>
                <a:off x="620762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41" name="Freeform: Shape 240">
                <a:extLst>
                  <a:ext uri="{FF2B5EF4-FFF2-40B4-BE49-F238E27FC236}">
                    <a16:creationId xmlns:a16="http://schemas.microsoft.com/office/drawing/2014/main" id="{98B9C8D8-B30C-2759-6C8E-E3AE1C0BDE4F}"/>
                  </a:ext>
                </a:extLst>
              </p:cNvPr>
              <p:cNvSpPr/>
              <p:nvPr/>
            </p:nvSpPr>
            <p:spPr>
              <a:xfrm>
                <a:off x="6266865" y="3185433"/>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242" name="Freeform: Shape 241">
                <a:extLst>
                  <a:ext uri="{FF2B5EF4-FFF2-40B4-BE49-F238E27FC236}">
                    <a16:creationId xmlns:a16="http://schemas.microsoft.com/office/drawing/2014/main" id="{194FC8B3-99D4-FF1D-3048-4B74C165B6AE}"/>
                  </a:ext>
                </a:extLst>
              </p:cNvPr>
              <p:cNvSpPr/>
              <p:nvPr/>
            </p:nvSpPr>
            <p:spPr>
              <a:xfrm>
                <a:off x="6326014"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43" name="Freeform: Shape 242">
                <a:extLst>
                  <a:ext uri="{FF2B5EF4-FFF2-40B4-BE49-F238E27FC236}">
                    <a16:creationId xmlns:a16="http://schemas.microsoft.com/office/drawing/2014/main" id="{CB6A34DA-4E57-28AA-584B-37FA6FBDF13A}"/>
                  </a:ext>
                </a:extLst>
              </p:cNvPr>
              <p:cNvSpPr/>
              <p:nvPr/>
            </p:nvSpPr>
            <p:spPr>
              <a:xfrm>
                <a:off x="638526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244" name="Freeform: Shape 243">
                <a:extLst>
                  <a:ext uri="{FF2B5EF4-FFF2-40B4-BE49-F238E27FC236}">
                    <a16:creationId xmlns:a16="http://schemas.microsoft.com/office/drawing/2014/main" id="{60016769-FA80-9649-D181-476C44AD0DA0}"/>
                  </a:ext>
                </a:extLst>
              </p:cNvPr>
              <p:cNvSpPr/>
              <p:nvPr/>
            </p:nvSpPr>
            <p:spPr>
              <a:xfrm>
                <a:off x="6444410" y="318543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245" name="Freeform: Shape 244">
                <a:extLst>
                  <a:ext uri="{FF2B5EF4-FFF2-40B4-BE49-F238E27FC236}">
                    <a16:creationId xmlns:a16="http://schemas.microsoft.com/office/drawing/2014/main" id="{57DD7D4A-94B2-E42E-23EE-D155E375A40B}"/>
                  </a:ext>
                </a:extLst>
              </p:cNvPr>
              <p:cNvSpPr/>
              <p:nvPr/>
            </p:nvSpPr>
            <p:spPr>
              <a:xfrm>
                <a:off x="6148469" y="3244676"/>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46" name="Freeform: Shape 245">
                <a:extLst>
                  <a:ext uri="{FF2B5EF4-FFF2-40B4-BE49-F238E27FC236}">
                    <a16:creationId xmlns:a16="http://schemas.microsoft.com/office/drawing/2014/main" id="{599346AA-D2E1-D56B-5C0B-526CC668F87C}"/>
                  </a:ext>
                </a:extLst>
              </p:cNvPr>
              <p:cNvSpPr/>
              <p:nvPr/>
            </p:nvSpPr>
            <p:spPr>
              <a:xfrm>
                <a:off x="620762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47" name="Freeform: Shape 246">
                <a:extLst>
                  <a:ext uri="{FF2B5EF4-FFF2-40B4-BE49-F238E27FC236}">
                    <a16:creationId xmlns:a16="http://schemas.microsoft.com/office/drawing/2014/main" id="{CBB5C142-1755-3A37-E8E5-11CBD689E416}"/>
                  </a:ext>
                </a:extLst>
              </p:cNvPr>
              <p:cNvSpPr/>
              <p:nvPr/>
            </p:nvSpPr>
            <p:spPr>
              <a:xfrm>
                <a:off x="6266865" y="3244676"/>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248" name="Freeform: Shape 247">
                <a:extLst>
                  <a:ext uri="{FF2B5EF4-FFF2-40B4-BE49-F238E27FC236}">
                    <a16:creationId xmlns:a16="http://schemas.microsoft.com/office/drawing/2014/main" id="{580CF86B-040F-B3E2-567F-FD4C774F3E99}"/>
                  </a:ext>
                </a:extLst>
              </p:cNvPr>
              <p:cNvSpPr/>
              <p:nvPr/>
            </p:nvSpPr>
            <p:spPr>
              <a:xfrm>
                <a:off x="6326014"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49" name="Freeform: Shape 248">
                <a:extLst>
                  <a:ext uri="{FF2B5EF4-FFF2-40B4-BE49-F238E27FC236}">
                    <a16:creationId xmlns:a16="http://schemas.microsoft.com/office/drawing/2014/main" id="{BB068972-17D0-73B1-B577-238C63F7412D}"/>
                  </a:ext>
                </a:extLst>
              </p:cNvPr>
              <p:cNvSpPr/>
              <p:nvPr/>
            </p:nvSpPr>
            <p:spPr>
              <a:xfrm>
                <a:off x="638526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250" name="Freeform: Shape 249">
                <a:extLst>
                  <a:ext uri="{FF2B5EF4-FFF2-40B4-BE49-F238E27FC236}">
                    <a16:creationId xmlns:a16="http://schemas.microsoft.com/office/drawing/2014/main" id="{95C6749D-72D4-EF26-CD58-3C2B4F22A1D3}"/>
                  </a:ext>
                </a:extLst>
              </p:cNvPr>
              <p:cNvSpPr/>
              <p:nvPr/>
            </p:nvSpPr>
            <p:spPr>
              <a:xfrm>
                <a:off x="6444410" y="32446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51" name="Freeform: Shape 250">
                <a:extLst>
                  <a:ext uri="{FF2B5EF4-FFF2-40B4-BE49-F238E27FC236}">
                    <a16:creationId xmlns:a16="http://schemas.microsoft.com/office/drawing/2014/main" id="{7988BE96-B463-BE84-77A5-F0A6C89A8D76}"/>
                  </a:ext>
                </a:extLst>
              </p:cNvPr>
              <p:cNvSpPr/>
              <p:nvPr/>
            </p:nvSpPr>
            <p:spPr>
              <a:xfrm>
                <a:off x="6148469"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52" name="Freeform: Shape 251">
                <a:extLst>
                  <a:ext uri="{FF2B5EF4-FFF2-40B4-BE49-F238E27FC236}">
                    <a16:creationId xmlns:a16="http://schemas.microsoft.com/office/drawing/2014/main" id="{5D2226D7-44CE-CB44-D914-6571F5E0C5B7}"/>
                  </a:ext>
                </a:extLst>
              </p:cNvPr>
              <p:cNvSpPr/>
              <p:nvPr/>
            </p:nvSpPr>
            <p:spPr>
              <a:xfrm>
                <a:off x="620762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53" name="Freeform: Shape 252">
                <a:extLst>
                  <a:ext uri="{FF2B5EF4-FFF2-40B4-BE49-F238E27FC236}">
                    <a16:creationId xmlns:a16="http://schemas.microsoft.com/office/drawing/2014/main" id="{DE586377-DCD7-2105-2914-D3E5335ABD05}"/>
                  </a:ext>
                </a:extLst>
              </p:cNvPr>
              <p:cNvSpPr/>
              <p:nvPr/>
            </p:nvSpPr>
            <p:spPr>
              <a:xfrm>
                <a:off x="6266865" y="330382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254" name="Freeform: Shape 253">
                <a:extLst>
                  <a:ext uri="{FF2B5EF4-FFF2-40B4-BE49-F238E27FC236}">
                    <a16:creationId xmlns:a16="http://schemas.microsoft.com/office/drawing/2014/main" id="{855DABDB-39D3-F7E0-6325-A4B74EE0C7B0}"/>
                  </a:ext>
                </a:extLst>
              </p:cNvPr>
              <p:cNvSpPr/>
              <p:nvPr/>
            </p:nvSpPr>
            <p:spPr>
              <a:xfrm>
                <a:off x="632601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55" name="Freeform: Shape 254">
                <a:extLst>
                  <a:ext uri="{FF2B5EF4-FFF2-40B4-BE49-F238E27FC236}">
                    <a16:creationId xmlns:a16="http://schemas.microsoft.com/office/drawing/2014/main" id="{ACB6321B-3FC0-F8B2-D0DC-A37477E10D73}"/>
                  </a:ext>
                </a:extLst>
              </p:cNvPr>
              <p:cNvSpPr/>
              <p:nvPr/>
            </p:nvSpPr>
            <p:spPr>
              <a:xfrm>
                <a:off x="638526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256" name="Freeform: Shape 255">
                <a:extLst>
                  <a:ext uri="{FF2B5EF4-FFF2-40B4-BE49-F238E27FC236}">
                    <a16:creationId xmlns:a16="http://schemas.microsoft.com/office/drawing/2014/main" id="{5C37D626-E3EF-DF1B-34EE-3CFB196CAA7A}"/>
                  </a:ext>
                </a:extLst>
              </p:cNvPr>
              <p:cNvSpPr/>
              <p:nvPr/>
            </p:nvSpPr>
            <p:spPr>
              <a:xfrm>
                <a:off x="644441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57" name="Freeform: Shape 256">
                <a:extLst>
                  <a:ext uri="{FF2B5EF4-FFF2-40B4-BE49-F238E27FC236}">
                    <a16:creationId xmlns:a16="http://schemas.microsoft.com/office/drawing/2014/main" id="{B38421F5-97EE-EA1F-9649-35F5EC56D50B}"/>
                  </a:ext>
                </a:extLst>
              </p:cNvPr>
              <p:cNvSpPr/>
              <p:nvPr/>
            </p:nvSpPr>
            <p:spPr>
              <a:xfrm>
                <a:off x="6148469"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58" name="Freeform: Shape 257">
                <a:extLst>
                  <a:ext uri="{FF2B5EF4-FFF2-40B4-BE49-F238E27FC236}">
                    <a16:creationId xmlns:a16="http://schemas.microsoft.com/office/drawing/2014/main" id="{C49CC770-9CC9-5E9A-376E-72A811FFA490}"/>
                  </a:ext>
                </a:extLst>
              </p:cNvPr>
              <p:cNvSpPr/>
              <p:nvPr/>
            </p:nvSpPr>
            <p:spPr>
              <a:xfrm>
                <a:off x="620762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59" name="Freeform: Shape 258">
                <a:extLst>
                  <a:ext uri="{FF2B5EF4-FFF2-40B4-BE49-F238E27FC236}">
                    <a16:creationId xmlns:a16="http://schemas.microsoft.com/office/drawing/2014/main" id="{286E3FBC-CC30-DE0A-3305-F4A7F492A2BE}"/>
                  </a:ext>
                </a:extLst>
              </p:cNvPr>
              <p:cNvSpPr/>
              <p:nvPr/>
            </p:nvSpPr>
            <p:spPr>
              <a:xfrm>
                <a:off x="6266865" y="3363072"/>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260" name="Freeform: Shape 259">
                <a:extLst>
                  <a:ext uri="{FF2B5EF4-FFF2-40B4-BE49-F238E27FC236}">
                    <a16:creationId xmlns:a16="http://schemas.microsoft.com/office/drawing/2014/main" id="{67008331-AFC3-973C-3FD1-EFF36203E6F7}"/>
                  </a:ext>
                </a:extLst>
              </p:cNvPr>
              <p:cNvSpPr/>
              <p:nvPr/>
            </p:nvSpPr>
            <p:spPr>
              <a:xfrm>
                <a:off x="632601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61" name="Freeform: Shape 260">
                <a:extLst>
                  <a:ext uri="{FF2B5EF4-FFF2-40B4-BE49-F238E27FC236}">
                    <a16:creationId xmlns:a16="http://schemas.microsoft.com/office/drawing/2014/main" id="{F1C6F71D-AEF3-9CEC-4BC7-E8BCD10FCBD5}"/>
                  </a:ext>
                </a:extLst>
              </p:cNvPr>
              <p:cNvSpPr/>
              <p:nvPr/>
            </p:nvSpPr>
            <p:spPr>
              <a:xfrm>
                <a:off x="638526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262" name="Freeform: Shape 261">
                <a:extLst>
                  <a:ext uri="{FF2B5EF4-FFF2-40B4-BE49-F238E27FC236}">
                    <a16:creationId xmlns:a16="http://schemas.microsoft.com/office/drawing/2014/main" id="{0C9E1435-6823-3CAE-9073-555E2652C68C}"/>
                  </a:ext>
                </a:extLst>
              </p:cNvPr>
              <p:cNvSpPr/>
              <p:nvPr/>
            </p:nvSpPr>
            <p:spPr>
              <a:xfrm>
                <a:off x="6444410" y="3363074"/>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63" name="Freeform: Shape 262">
                <a:extLst>
                  <a:ext uri="{FF2B5EF4-FFF2-40B4-BE49-F238E27FC236}">
                    <a16:creationId xmlns:a16="http://schemas.microsoft.com/office/drawing/2014/main" id="{9C9F9D3C-3DCD-6ADD-F8B3-BE423E53913D}"/>
                  </a:ext>
                </a:extLst>
              </p:cNvPr>
              <p:cNvSpPr/>
              <p:nvPr/>
            </p:nvSpPr>
            <p:spPr>
              <a:xfrm>
                <a:off x="6148469"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64" name="Freeform: Shape 263">
                <a:extLst>
                  <a:ext uri="{FF2B5EF4-FFF2-40B4-BE49-F238E27FC236}">
                    <a16:creationId xmlns:a16="http://schemas.microsoft.com/office/drawing/2014/main" id="{2FE36CC9-45D1-BC15-7776-EEC028B73FA5}"/>
                  </a:ext>
                </a:extLst>
              </p:cNvPr>
              <p:cNvSpPr/>
              <p:nvPr/>
            </p:nvSpPr>
            <p:spPr>
              <a:xfrm>
                <a:off x="620762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65" name="Freeform: Shape 264">
                <a:extLst>
                  <a:ext uri="{FF2B5EF4-FFF2-40B4-BE49-F238E27FC236}">
                    <a16:creationId xmlns:a16="http://schemas.microsoft.com/office/drawing/2014/main" id="{132BF64A-F562-F033-94FC-CCDF8B4CE087}"/>
                  </a:ext>
                </a:extLst>
              </p:cNvPr>
              <p:cNvSpPr/>
              <p:nvPr/>
            </p:nvSpPr>
            <p:spPr>
              <a:xfrm>
                <a:off x="6266865" y="3422225"/>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266" name="Freeform: Shape 265">
                <a:extLst>
                  <a:ext uri="{FF2B5EF4-FFF2-40B4-BE49-F238E27FC236}">
                    <a16:creationId xmlns:a16="http://schemas.microsoft.com/office/drawing/2014/main" id="{76EC5763-CD68-0498-4BB8-7254D789C88D}"/>
                  </a:ext>
                </a:extLst>
              </p:cNvPr>
              <p:cNvSpPr/>
              <p:nvPr/>
            </p:nvSpPr>
            <p:spPr>
              <a:xfrm>
                <a:off x="632601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67" name="Freeform: Shape 266">
                <a:extLst>
                  <a:ext uri="{FF2B5EF4-FFF2-40B4-BE49-F238E27FC236}">
                    <a16:creationId xmlns:a16="http://schemas.microsoft.com/office/drawing/2014/main" id="{06A1B61E-C527-E3B2-C612-A9904C64F392}"/>
                  </a:ext>
                </a:extLst>
              </p:cNvPr>
              <p:cNvSpPr/>
              <p:nvPr/>
            </p:nvSpPr>
            <p:spPr>
              <a:xfrm>
                <a:off x="638526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268" name="Freeform: Shape 267">
                <a:extLst>
                  <a:ext uri="{FF2B5EF4-FFF2-40B4-BE49-F238E27FC236}">
                    <a16:creationId xmlns:a16="http://schemas.microsoft.com/office/drawing/2014/main" id="{899712A8-24BB-A119-8BB5-0D9078CD0DAB}"/>
                  </a:ext>
                </a:extLst>
              </p:cNvPr>
              <p:cNvSpPr/>
              <p:nvPr/>
            </p:nvSpPr>
            <p:spPr>
              <a:xfrm>
                <a:off x="6444410" y="34222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69" name="Freeform: Shape 268">
                <a:extLst>
                  <a:ext uri="{FF2B5EF4-FFF2-40B4-BE49-F238E27FC236}">
                    <a16:creationId xmlns:a16="http://schemas.microsoft.com/office/drawing/2014/main" id="{980FA462-9097-5A91-F086-C9021CA0C40E}"/>
                  </a:ext>
                </a:extLst>
              </p:cNvPr>
              <p:cNvSpPr/>
              <p:nvPr/>
            </p:nvSpPr>
            <p:spPr>
              <a:xfrm>
                <a:off x="5734038" y="3481374"/>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270" name="Freeform: Shape 269">
                <a:extLst>
                  <a:ext uri="{FF2B5EF4-FFF2-40B4-BE49-F238E27FC236}">
                    <a16:creationId xmlns:a16="http://schemas.microsoft.com/office/drawing/2014/main" id="{5055662E-A8D3-DC44-2707-292BC7C429F7}"/>
                  </a:ext>
                </a:extLst>
              </p:cNvPr>
              <p:cNvSpPr/>
              <p:nvPr/>
            </p:nvSpPr>
            <p:spPr>
              <a:xfrm>
                <a:off x="5793283"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271" name="Freeform: Shape 270">
                <a:extLst>
                  <a:ext uri="{FF2B5EF4-FFF2-40B4-BE49-F238E27FC236}">
                    <a16:creationId xmlns:a16="http://schemas.microsoft.com/office/drawing/2014/main" id="{8C5F02B6-4922-345C-4665-1DDEB07CE9D9}"/>
                  </a:ext>
                </a:extLst>
              </p:cNvPr>
              <p:cNvSpPr/>
              <p:nvPr/>
            </p:nvSpPr>
            <p:spPr>
              <a:xfrm>
                <a:off x="5852433"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272" name="Freeform: Shape 271">
                <a:extLst>
                  <a:ext uri="{FF2B5EF4-FFF2-40B4-BE49-F238E27FC236}">
                    <a16:creationId xmlns:a16="http://schemas.microsoft.com/office/drawing/2014/main" id="{47831468-6A81-998D-EA0A-B61C9B6E409C}"/>
                  </a:ext>
                </a:extLst>
              </p:cNvPr>
              <p:cNvSpPr/>
              <p:nvPr/>
            </p:nvSpPr>
            <p:spPr>
              <a:xfrm>
                <a:off x="591167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273" name="Freeform: Shape 272">
                <a:extLst>
                  <a:ext uri="{FF2B5EF4-FFF2-40B4-BE49-F238E27FC236}">
                    <a16:creationId xmlns:a16="http://schemas.microsoft.com/office/drawing/2014/main" id="{AD4843D6-222A-17B3-E103-3EA0C9B63798}"/>
                  </a:ext>
                </a:extLst>
              </p:cNvPr>
              <p:cNvSpPr/>
              <p:nvPr/>
            </p:nvSpPr>
            <p:spPr>
              <a:xfrm>
                <a:off x="597082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274" name="Freeform: Shape 273">
                <a:extLst>
                  <a:ext uri="{FF2B5EF4-FFF2-40B4-BE49-F238E27FC236}">
                    <a16:creationId xmlns:a16="http://schemas.microsoft.com/office/drawing/2014/main" id="{0A481748-8785-5213-E9D5-E7BA70E56A49}"/>
                  </a:ext>
                </a:extLst>
              </p:cNvPr>
              <p:cNvSpPr/>
              <p:nvPr/>
            </p:nvSpPr>
            <p:spPr>
              <a:xfrm>
                <a:off x="6030074"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275" name="Freeform: Shape 274">
                <a:extLst>
                  <a:ext uri="{FF2B5EF4-FFF2-40B4-BE49-F238E27FC236}">
                    <a16:creationId xmlns:a16="http://schemas.microsoft.com/office/drawing/2014/main" id="{6B364A23-1F3C-35C2-5584-9F5D25561441}"/>
                  </a:ext>
                </a:extLst>
              </p:cNvPr>
              <p:cNvSpPr/>
              <p:nvPr/>
            </p:nvSpPr>
            <p:spPr>
              <a:xfrm>
                <a:off x="6089224"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276" name="Freeform: Shape 275">
                <a:extLst>
                  <a:ext uri="{FF2B5EF4-FFF2-40B4-BE49-F238E27FC236}">
                    <a16:creationId xmlns:a16="http://schemas.microsoft.com/office/drawing/2014/main" id="{CADE17F7-F8F1-3F56-AA01-B6C581684E7B}"/>
                  </a:ext>
                </a:extLst>
              </p:cNvPr>
              <p:cNvSpPr/>
              <p:nvPr/>
            </p:nvSpPr>
            <p:spPr>
              <a:xfrm>
                <a:off x="5734038" y="354062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277" name="Freeform: Shape 276">
                <a:extLst>
                  <a:ext uri="{FF2B5EF4-FFF2-40B4-BE49-F238E27FC236}">
                    <a16:creationId xmlns:a16="http://schemas.microsoft.com/office/drawing/2014/main" id="{BDB7F9C8-D3F8-9592-CECC-FF3F93C76608}"/>
                  </a:ext>
                </a:extLst>
              </p:cNvPr>
              <p:cNvSpPr/>
              <p:nvPr/>
            </p:nvSpPr>
            <p:spPr>
              <a:xfrm>
                <a:off x="5793283"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278" name="Freeform: Shape 277">
                <a:extLst>
                  <a:ext uri="{FF2B5EF4-FFF2-40B4-BE49-F238E27FC236}">
                    <a16:creationId xmlns:a16="http://schemas.microsoft.com/office/drawing/2014/main" id="{BD582EBF-C25B-2595-2D03-19F9E9185A0C}"/>
                  </a:ext>
                </a:extLst>
              </p:cNvPr>
              <p:cNvSpPr/>
              <p:nvPr/>
            </p:nvSpPr>
            <p:spPr>
              <a:xfrm>
                <a:off x="5852433"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79" name="Freeform: Shape 278">
                <a:extLst>
                  <a:ext uri="{FF2B5EF4-FFF2-40B4-BE49-F238E27FC236}">
                    <a16:creationId xmlns:a16="http://schemas.microsoft.com/office/drawing/2014/main" id="{146CCC4F-CD12-1A94-B9C7-D74D1C132C02}"/>
                  </a:ext>
                </a:extLst>
              </p:cNvPr>
              <p:cNvSpPr/>
              <p:nvPr/>
            </p:nvSpPr>
            <p:spPr>
              <a:xfrm>
                <a:off x="591167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80" name="Freeform: Shape 279">
                <a:extLst>
                  <a:ext uri="{FF2B5EF4-FFF2-40B4-BE49-F238E27FC236}">
                    <a16:creationId xmlns:a16="http://schemas.microsoft.com/office/drawing/2014/main" id="{857AA768-FB1E-EF2F-CB8E-D338D3EA0EB3}"/>
                  </a:ext>
                </a:extLst>
              </p:cNvPr>
              <p:cNvSpPr/>
              <p:nvPr/>
            </p:nvSpPr>
            <p:spPr>
              <a:xfrm>
                <a:off x="597082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81" name="Freeform: Shape 280">
                <a:extLst>
                  <a:ext uri="{FF2B5EF4-FFF2-40B4-BE49-F238E27FC236}">
                    <a16:creationId xmlns:a16="http://schemas.microsoft.com/office/drawing/2014/main" id="{2FDF2834-D70D-7E95-02C6-457907BE7A8B}"/>
                  </a:ext>
                </a:extLst>
              </p:cNvPr>
              <p:cNvSpPr/>
              <p:nvPr/>
            </p:nvSpPr>
            <p:spPr>
              <a:xfrm>
                <a:off x="6030074"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282" name="Freeform: Shape 281">
                <a:extLst>
                  <a:ext uri="{FF2B5EF4-FFF2-40B4-BE49-F238E27FC236}">
                    <a16:creationId xmlns:a16="http://schemas.microsoft.com/office/drawing/2014/main" id="{EDB9682D-8490-D8EE-BE2C-2CD10CE8A24F}"/>
                  </a:ext>
                </a:extLst>
              </p:cNvPr>
              <p:cNvSpPr/>
              <p:nvPr/>
            </p:nvSpPr>
            <p:spPr>
              <a:xfrm>
                <a:off x="6089224"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83" name="Freeform: Shape 282">
                <a:extLst>
                  <a:ext uri="{FF2B5EF4-FFF2-40B4-BE49-F238E27FC236}">
                    <a16:creationId xmlns:a16="http://schemas.microsoft.com/office/drawing/2014/main" id="{1EE7ED15-0003-C445-5BB6-2A6327983FD8}"/>
                  </a:ext>
                </a:extLst>
              </p:cNvPr>
              <p:cNvSpPr/>
              <p:nvPr/>
            </p:nvSpPr>
            <p:spPr>
              <a:xfrm>
                <a:off x="5734038" y="359977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284" name="Freeform: Shape 283">
                <a:extLst>
                  <a:ext uri="{FF2B5EF4-FFF2-40B4-BE49-F238E27FC236}">
                    <a16:creationId xmlns:a16="http://schemas.microsoft.com/office/drawing/2014/main" id="{73E7B563-7CF5-7B8B-E7EA-889FA2A2F1C7}"/>
                  </a:ext>
                </a:extLst>
              </p:cNvPr>
              <p:cNvSpPr/>
              <p:nvPr/>
            </p:nvSpPr>
            <p:spPr>
              <a:xfrm>
                <a:off x="5793283" y="359977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85" name="Freeform: Shape 284">
                <a:extLst>
                  <a:ext uri="{FF2B5EF4-FFF2-40B4-BE49-F238E27FC236}">
                    <a16:creationId xmlns:a16="http://schemas.microsoft.com/office/drawing/2014/main" id="{66610C1F-35F3-9696-9061-F064F65CD3AD}"/>
                  </a:ext>
                </a:extLst>
              </p:cNvPr>
              <p:cNvSpPr/>
              <p:nvPr/>
            </p:nvSpPr>
            <p:spPr>
              <a:xfrm>
                <a:off x="5852433"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86" name="Freeform: Shape 285">
                <a:extLst>
                  <a:ext uri="{FF2B5EF4-FFF2-40B4-BE49-F238E27FC236}">
                    <a16:creationId xmlns:a16="http://schemas.microsoft.com/office/drawing/2014/main" id="{29C5985C-3CB2-95E8-FE9D-B43E92328C44}"/>
                  </a:ext>
                </a:extLst>
              </p:cNvPr>
              <p:cNvSpPr/>
              <p:nvPr/>
            </p:nvSpPr>
            <p:spPr>
              <a:xfrm>
                <a:off x="591167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87" name="Freeform: Shape 286">
                <a:extLst>
                  <a:ext uri="{FF2B5EF4-FFF2-40B4-BE49-F238E27FC236}">
                    <a16:creationId xmlns:a16="http://schemas.microsoft.com/office/drawing/2014/main" id="{C4AFC8C0-AEA3-92D2-90BA-42614DEB2154}"/>
                  </a:ext>
                </a:extLst>
              </p:cNvPr>
              <p:cNvSpPr/>
              <p:nvPr/>
            </p:nvSpPr>
            <p:spPr>
              <a:xfrm>
                <a:off x="597082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88" name="Freeform: Shape 287">
                <a:extLst>
                  <a:ext uri="{FF2B5EF4-FFF2-40B4-BE49-F238E27FC236}">
                    <a16:creationId xmlns:a16="http://schemas.microsoft.com/office/drawing/2014/main" id="{EC1489CA-60F8-88D0-FDFC-77F9FF43B740}"/>
                  </a:ext>
                </a:extLst>
              </p:cNvPr>
              <p:cNvSpPr/>
              <p:nvPr/>
            </p:nvSpPr>
            <p:spPr>
              <a:xfrm>
                <a:off x="6030073" y="3599770"/>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89" name="Freeform: Shape 288">
                <a:extLst>
                  <a:ext uri="{FF2B5EF4-FFF2-40B4-BE49-F238E27FC236}">
                    <a16:creationId xmlns:a16="http://schemas.microsoft.com/office/drawing/2014/main" id="{25DFA704-798B-1DBC-816E-5E5F00AD9D9D}"/>
                  </a:ext>
                </a:extLst>
              </p:cNvPr>
              <p:cNvSpPr/>
              <p:nvPr/>
            </p:nvSpPr>
            <p:spPr>
              <a:xfrm>
                <a:off x="6089224"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90" name="Freeform: Shape 289">
                <a:extLst>
                  <a:ext uri="{FF2B5EF4-FFF2-40B4-BE49-F238E27FC236}">
                    <a16:creationId xmlns:a16="http://schemas.microsoft.com/office/drawing/2014/main" id="{791A5EC7-CAFD-909F-FF0F-5B89D540B9FC}"/>
                  </a:ext>
                </a:extLst>
              </p:cNvPr>
              <p:cNvSpPr/>
              <p:nvPr/>
            </p:nvSpPr>
            <p:spPr>
              <a:xfrm>
                <a:off x="5734037" y="365901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291" name="Freeform: Shape 290">
                <a:extLst>
                  <a:ext uri="{FF2B5EF4-FFF2-40B4-BE49-F238E27FC236}">
                    <a16:creationId xmlns:a16="http://schemas.microsoft.com/office/drawing/2014/main" id="{9611F497-9F61-FD63-1287-BF74E8E9E3D2}"/>
                  </a:ext>
                </a:extLst>
              </p:cNvPr>
              <p:cNvSpPr/>
              <p:nvPr/>
            </p:nvSpPr>
            <p:spPr>
              <a:xfrm>
                <a:off x="5793282" y="3659014"/>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92" name="Freeform: Shape 291">
                <a:extLst>
                  <a:ext uri="{FF2B5EF4-FFF2-40B4-BE49-F238E27FC236}">
                    <a16:creationId xmlns:a16="http://schemas.microsoft.com/office/drawing/2014/main" id="{6378E780-ED10-9B91-35F4-89F2750243EC}"/>
                  </a:ext>
                </a:extLst>
              </p:cNvPr>
              <p:cNvSpPr/>
              <p:nvPr/>
            </p:nvSpPr>
            <p:spPr>
              <a:xfrm>
                <a:off x="5852432"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93" name="Freeform: Shape 292">
                <a:extLst>
                  <a:ext uri="{FF2B5EF4-FFF2-40B4-BE49-F238E27FC236}">
                    <a16:creationId xmlns:a16="http://schemas.microsoft.com/office/drawing/2014/main" id="{7A4B5E84-758C-3078-3F4D-3E1FDAB6BC7D}"/>
                  </a:ext>
                </a:extLst>
              </p:cNvPr>
              <p:cNvSpPr/>
              <p:nvPr/>
            </p:nvSpPr>
            <p:spPr>
              <a:xfrm>
                <a:off x="591167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94" name="Freeform: Shape 293">
                <a:extLst>
                  <a:ext uri="{FF2B5EF4-FFF2-40B4-BE49-F238E27FC236}">
                    <a16:creationId xmlns:a16="http://schemas.microsoft.com/office/drawing/2014/main" id="{F60CA4D6-8C66-DADA-51D7-71516A1F696C}"/>
                  </a:ext>
                </a:extLst>
              </p:cNvPr>
              <p:cNvSpPr/>
              <p:nvPr/>
            </p:nvSpPr>
            <p:spPr>
              <a:xfrm>
                <a:off x="597082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95" name="Freeform: Shape 294">
                <a:extLst>
                  <a:ext uri="{FF2B5EF4-FFF2-40B4-BE49-F238E27FC236}">
                    <a16:creationId xmlns:a16="http://schemas.microsoft.com/office/drawing/2014/main" id="{FC01F089-F321-7347-C23C-44D0C5392577}"/>
                  </a:ext>
                </a:extLst>
              </p:cNvPr>
              <p:cNvSpPr/>
              <p:nvPr/>
            </p:nvSpPr>
            <p:spPr>
              <a:xfrm>
                <a:off x="6030073" y="3659014"/>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96" name="Freeform: Shape 295">
                <a:extLst>
                  <a:ext uri="{FF2B5EF4-FFF2-40B4-BE49-F238E27FC236}">
                    <a16:creationId xmlns:a16="http://schemas.microsoft.com/office/drawing/2014/main" id="{89217ABE-6B1B-9853-5F2F-8EF9BDE03D03}"/>
                  </a:ext>
                </a:extLst>
              </p:cNvPr>
              <p:cNvSpPr/>
              <p:nvPr/>
            </p:nvSpPr>
            <p:spPr>
              <a:xfrm>
                <a:off x="6089224"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97" name="Freeform: Shape 296">
                <a:extLst>
                  <a:ext uri="{FF2B5EF4-FFF2-40B4-BE49-F238E27FC236}">
                    <a16:creationId xmlns:a16="http://schemas.microsoft.com/office/drawing/2014/main" id="{F9045D6D-BA51-8737-1082-81A34F21F8A6}"/>
                  </a:ext>
                </a:extLst>
              </p:cNvPr>
              <p:cNvSpPr/>
              <p:nvPr/>
            </p:nvSpPr>
            <p:spPr>
              <a:xfrm>
                <a:off x="5734039" y="371816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298" name="Freeform: Shape 297">
                <a:extLst>
                  <a:ext uri="{FF2B5EF4-FFF2-40B4-BE49-F238E27FC236}">
                    <a16:creationId xmlns:a16="http://schemas.microsoft.com/office/drawing/2014/main" id="{F9977FBE-3641-F7A6-B6B7-344298FF7BF7}"/>
                  </a:ext>
                </a:extLst>
              </p:cNvPr>
              <p:cNvSpPr/>
              <p:nvPr/>
            </p:nvSpPr>
            <p:spPr>
              <a:xfrm>
                <a:off x="5793284" y="371816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99" name="Freeform: Shape 298">
                <a:extLst>
                  <a:ext uri="{FF2B5EF4-FFF2-40B4-BE49-F238E27FC236}">
                    <a16:creationId xmlns:a16="http://schemas.microsoft.com/office/drawing/2014/main" id="{A1ED3543-F833-12CC-A2B1-626BD3BD5D98}"/>
                  </a:ext>
                </a:extLst>
              </p:cNvPr>
              <p:cNvSpPr/>
              <p:nvPr/>
            </p:nvSpPr>
            <p:spPr>
              <a:xfrm>
                <a:off x="5852434"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00" name="Freeform: Shape 299">
                <a:extLst>
                  <a:ext uri="{FF2B5EF4-FFF2-40B4-BE49-F238E27FC236}">
                    <a16:creationId xmlns:a16="http://schemas.microsoft.com/office/drawing/2014/main" id="{4A7B16B0-88C5-15CE-6784-613F30F3C957}"/>
                  </a:ext>
                </a:extLst>
              </p:cNvPr>
              <p:cNvSpPr/>
              <p:nvPr/>
            </p:nvSpPr>
            <p:spPr>
              <a:xfrm>
                <a:off x="591167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01" name="Freeform: Shape 300">
                <a:extLst>
                  <a:ext uri="{FF2B5EF4-FFF2-40B4-BE49-F238E27FC236}">
                    <a16:creationId xmlns:a16="http://schemas.microsoft.com/office/drawing/2014/main" id="{9A9BBDAC-7257-BFA8-9185-6CD829BFCDDA}"/>
                  </a:ext>
                </a:extLst>
              </p:cNvPr>
              <p:cNvSpPr/>
              <p:nvPr/>
            </p:nvSpPr>
            <p:spPr>
              <a:xfrm>
                <a:off x="597082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02" name="Freeform: Shape 301">
                <a:extLst>
                  <a:ext uri="{FF2B5EF4-FFF2-40B4-BE49-F238E27FC236}">
                    <a16:creationId xmlns:a16="http://schemas.microsoft.com/office/drawing/2014/main" id="{646DF4FB-6E27-E2CB-AF73-E35772FD8128}"/>
                  </a:ext>
                </a:extLst>
              </p:cNvPr>
              <p:cNvSpPr/>
              <p:nvPr/>
            </p:nvSpPr>
            <p:spPr>
              <a:xfrm>
                <a:off x="6030074" y="371816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03" name="Freeform: Shape 302">
                <a:extLst>
                  <a:ext uri="{FF2B5EF4-FFF2-40B4-BE49-F238E27FC236}">
                    <a16:creationId xmlns:a16="http://schemas.microsoft.com/office/drawing/2014/main" id="{1D103136-6D43-5A22-E263-6E2CC22CB642}"/>
                  </a:ext>
                </a:extLst>
              </p:cNvPr>
              <p:cNvSpPr/>
              <p:nvPr/>
            </p:nvSpPr>
            <p:spPr>
              <a:xfrm>
                <a:off x="6089225"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04" name="Freeform: Shape 303">
                <a:extLst>
                  <a:ext uri="{FF2B5EF4-FFF2-40B4-BE49-F238E27FC236}">
                    <a16:creationId xmlns:a16="http://schemas.microsoft.com/office/drawing/2014/main" id="{927292EB-C622-0885-EA3E-642C2A1BC314}"/>
                  </a:ext>
                </a:extLst>
              </p:cNvPr>
              <p:cNvSpPr/>
              <p:nvPr/>
            </p:nvSpPr>
            <p:spPr>
              <a:xfrm>
                <a:off x="5734040" y="377741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305" name="Freeform: Shape 304">
                <a:extLst>
                  <a:ext uri="{FF2B5EF4-FFF2-40B4-BE49-F238E27FC236}">
                    <a16:creationId xmlns:a16="http://schemas.microsoft.com/office/drawing/2014/main" id="{5D86DEEF-1B14-6718-F9C1-344A9F7E672F}"/>
                  </a:ext>
                </a:extLst>
              </p:cNvPr>
              <p:cNvSpPr/>
              <p:nvPr/>
            </p:nvSpPr>
            <p:spPr>
              <a:xfrm>
                <a:off x="5793285"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306" name="Freeform: Shape 305">
                <a:extLst>
                  <a:ext uri="{FF2B5EF4-FFF2-40B4-BE49-F238E27FC236}">
                    <a16:creationId xmlns:a16="http://schemas.microsoft.com/office/drawing/2014/main" id="{7AB703B7-82DE-2765-BB56-078BFFDA4C84}"/>
                  </a:ext>
                </a:extLst>
              </p:cNvPr>
              <p:cNvSpPr/>
              <p:nvPr/>
            </p:nvSpPr>
            <p:spPr>
              <a:xfrm>
                <a:off x="5852436"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07" name="Freeform: Shape 306">
                <a:extLst>
                  <a:ext uri="{FF2B5EF4-FFF2-40B4-BE49-F238E27FC236}">
                    <a16:creationId xmlns:a16="http://schemas.microsoft.com/office/drawing/2014/main" id="{EB16B10A-8334-7313-517C-26B8C41822D8}"/>
                  </a:ext>
                </a:extLst>
              </p:cNvPr>
              <p:cNvSpPr/>
              <p:nvPr/>
            </p:nvSpPr>
            <p:spPr>
              <a:xfrm>
                <a:off x="5911683"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08" name="Freeform: Shape 307">
                <a:extLst>
                  <a:ext uri="{FF2B5EF4-FFF2-40B4-BE49-F238E27FC236}">
                    <a16:creationId xmlns:a16="http://schemas.microsoft.com/office/drawing/2014/main" id="{9FAC8413-35CB-364C-0FD2-CE65CD87BFE0}"/>
                  </a:ext>
                </a:extLst>
              </p:cNvPr>
              <p:cNvSpPr/>
              <p:nvPr/>
            </p:nvSpPr>
            <p:spPr>
              <a:xfrm>
                <a:off x="5970835"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09" name="Freeform: Shape 308">
                <a:extLst>
                  <a:ext uri="{FF2B5EF4-FFF2-40B4-BE49-F238E27FC236}">
                    <a16:creationId xmlns:a16="http://schemas.microsoft.com/office/drawing/2014/main" id="{8972D995-E767-3E7A-5738-A29D74E697D4}"/>
                  </a:ext>
                </a:extLst>
              </p:cNvPr>
              <p:cNvSpPr/>
              <p:nvPr/>
            </p:nvSpPr>
            <p:spPr>
              <a:xfrm>
                <a:off x="6030082"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310" name="Freeform: Shape 309">
                <a:extLst>
                  <a:ext uri="{FF2B5EF4-FFF2-40B4-BE49-F238E27FC236}">
                    <a16:creationId xmlns:a16="http://schemas.microsoft.com/office/drawing/2014/main" id="{6A6074B9-40D3-11C6-A024-C5C168584255}"/>
                  </a:ext>
                </a:extLst>
              </p:cNvPr>
              <p:cNvSpPr/>
              <p:nvPr/>
            </p:nvSpPr>
            <p:spPr>
              <a:xfrm>
                <a:off x="6089231"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11" name="Freeform: Shape 310">
                <a:extLst>
                  <a:ext uri="{FF2B5EF4-FFF2-40B4-BE49-F238E27FC236}">
                    <a16:creationId xmlns:a16="http://schemas.microsoft.com/office/drawing/2014/main" id="{BEEC83E0-DC62-C597-36C7-A0047E011BB4}"/>
                  </a:ext>
                </a:extLst>
              </p:cNvPr>
              <p:cNvSpPr/>
              <p:nvPr/>
            </p:nvSpPr>
            <p:spPr>
              <a:xfrm>
                <a:off x="6148476" y="3481374"/>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312" name="Freeform: Shape 311">
                <a:extLst>
                  <a:ext uri="{FF2B5EF4-FFF2-40B4-BE49-F238E27FC236}">
                    <a16:creationId xmlns:a16="http://schemas.microsoft.com/office/drawing/2014/main" id="{803857A4-6793-0E16-CE7F-55689554A04F}"/>
                  </a:ext>
                </a:extLst>
              </p:cNvPr>
              <p:cNvSpPr/>
              <p:nvPr/>
            </p:nvSpPr>
            <p:spPr>
              <a:xfrm>
                <a:off x="6207627"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313" name="Freeform: Shape 312">
                <a:extLst>
                  <a:ext uri="{FF2B5EF4-FFF2-40B4-BE49-F238E27FC236}">
                    <a16:creationId xmlns:a16="http://schemas.microsoft.com/office/drawing/2014/main" id="{A1BC2601-312E-F8E8-14A4-B94359C55513}"/>
                  </a:ext>
                </a:extLst>
              </p:cNvPr>
              <p:cNvSpPr/>
              <p:nvPr/>
            </p:nvSpPr>
            <p:spPr>
              <a:xfrm>
                <a:off x="6266872" y="3481374"/>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endParaRPr lang="en-US" dirty="0"/>
              </a:p>
            </p:txBody>
          </p:sp>
          <p:sp>
            <p:nvSpPr>
              <p:cNvPr id="314" name="Freeform: Shape 313">
                <a:extLst>
                  <a:ext uri="{FF2B5EF4-FFF2-40B4-BE49-F238E27FC236}">
                    <a16:creationId xmlns:a16="http://schemas.microsoft.com/office/drawing/2014/main" id="{61C2F3E0-A940-A583-F2DC-22C04AC57CA4}"/>
                  </a:ext>
                </a:extLst>
              </p:cNvPr>
              <p:cNvSpPr/>
              <p:nvPr/>
            </p:nvSpPr>
            <p:spPr>
              <a:xfrm>
                <a:off x="6326022"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315" name="Freeform: Shape 314">
                <a:extLst>
                  <a:ext uri="{FF2B5EF4-FFF2-40B4-BE49-F238E27FC236}">
                    <a16:creationId xmlns:a16="http://schemas.microsoft.com/office/drawing/2014/main" id="{5DD267B7-E1DB-4F31-9DC0-C02C154BB122}"/>
                  </a:ext>
                </a:extLst>
              </p:cNvPr>
              <p:cNvSpPr/>
              <p:nvPr/>
            </p:nvSpPr>
            <p:spPr>
              <a:xfrm>
                <a:off x="638526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endParaRPr lang="en-US" dirty="0"/>
              </a:p>
            </p:txBody>
          </p:sp>
          <p:sp>
            <p:nvSpPr>
              <p:cNvPr id="316" name="Freeform: Shape 315">
                <a:extLst>
                  <a:ext uri="{FF2B5EF4-FFF2-40B4-BE49-F238E27FC236}">
                    <a16:creationId xmlns:a16="http://schemas.microsoft.com/office/drawing/2014/main" id="{B1BB4EEE-3AA5-C780-193B-E8DEAE14B34D}"/>
                  </a:ext>
                </a:extLst>
              </p:cNvPr>
              <p:cNvSpPr/>
              <p:nvPr/>
            </p:nvSpPr>
            <p:spPr>
              <a:xfrm>
                <a:off x="6444417" y="348137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317" name="Freeform: Shape 316">
                <a:extLst>
                  <a:ext uri="{FF2B5EF4-FFF2-40B4-BE49-F238E27FC236}">
                    <a16:creationId xmlns:a16="http://schemas.microsoft.com/office/drawing/2014/main" id="{A9C53FE8-FEDA-5316-EEE0-77AD6068D8FC}"/>
                  </a:ext>
                </a:extLst>
              </p:cNvPr>
              <p:cNvSpPr/>
              <p:nvPr/>
            </p:nvSpPr>
            <p:spPr>
              <a:xfrm>
                <a:off x="6148476" y="354062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18" name="Freeform: Shape 317">
                <a:extLst>
                  <a:ext uri="{FF2B5EF4-FFF2-40B4-BE49-F238E27FC236}">
                    <a16:creationId xmlns:a16="http://schemas.microsoft.com/office/drawing/2014/main" id="{43C571F0-3173-D5DF-E534-603453C99A19}"/>
                  </a:ext>
                </a:extLst>
              </p:cNvPr>
              <p:cNvSpPr/>
              <p:nvPr/>
            </p:nvSpPr>
            <p:spPr>
              <a:xfrm>
                <a:off x="6207627" y="354062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19" name="Freeform: Shape 318">
                <a:extLst>
                  <a:ext uri="{FF2B5EF4-FFF2-40B4-BE49-F238E27FC236}">
                    <a16:creationId xmlns:a16="http://schemas.microsoft.com/office/drawing/2014/main" id="{0A2D2EB6-36A2-C674-EFA5-EF7682122F1A}"/>
                  </a:ext>
                </a:extLst>
              </p:cNvPr>
              <p:cNvSpPr/>
              <p:nvPr/>
            </p:nvSpPr>
            <p:spPr>
              <a:xfrm>
                <a:off x="6266872" y="35406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320" name="Freeform: Shape 319">
                <a:extLst>
                  <a:ext uri="{FF2B5EF4-FFF2-40B4-BE49-F238E27FC236}">
                    <a16:creationId xmlns:a16="http://schemas.microsoft.com/office/drawing/2014/main" id="{E73A58BB-4979-D359-47E6-3FBF42146781}"/>
                  </a:ext>
                </a:extLst>
              </p:cNvPr>
              <p:cNvSpPr/>
              <p:nvPr/>
            </p:nvSpPr>
            <p:spPr>
              <a:xfrm>
                <a:off x="6326022" y="354062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21" name="Freeform: Shape 320">
                <a:extLst>
                  <a:ext uri="{FF2B5EF4-FFF2-40B4-BE49-F238E27FC236}">
                    <a16:creationId xmlns:a16="http://schemas.microsoft.com/office/drawing/2014/main" id="{7DE7BB54-7949-B491-69D2-8324E65531E7}"/>
                  </a:ext>
                </a:extLst>
              </p:cNvPr>
              <p:cNvSpPr/>
              <p:nvPr/>
            </p:nvSpPr>
            <p:spPr>
              <a:xfrm>
                <a:off x="6385268" y="35406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322" name="Freeform: Shape 321">
                <a:extLst>
                  <a:ext uri="{FF2B5EF4-FFF2-40B4-BE49-F238E27FC236}">
                    <a16:creationId xmlns:a16="http://schemas.microsoft.com/office/drawing/2014/main" id="{333506C9-6A9A-0C97-1A23-436A7FF6B696}"/>
                  </a:ext>
                </a:extLst>
              </p:cNvPr>
              <p:cNvSpPr/>
              <p:nvPr/>
            </p:nvSpPr>
            <p:spPr>
              <a:xfrm>
                <a:off x="6444417" y="3540631"/>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323" name="Freeform: Shape 322">
                <a:extLst>
                  <a:ext uri="{FF2B5EF4-FFF2-40B4-BE49-F238E27FC236}">
                    <a16:creationId xmlns:a16="http://schemas.microsoft.com/office/drawing/2014/main" id="{825F4364-7F2D-3254-D1E9-9874F3E13C72}"/>
                  </a:ext>
                </a:extLst>
              </p:cNvPr>
              <p:cNvSpPr/>
              <p:nvPr/>
            </p:nvSpPr>
            <p:spPr>
              <a:xfrm>
                <a:off x="6148476" y="35997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24" name="Freeform: Shape 323">
                <a:extLst>
                  <a:ext uri="{FF2B5EF4-FFF2-40B4-BE49-F238E27FC236}">
                    <a16:creationId xmlns:a16="http://schemas.microsoft.com/office/drawing/2014/main" id="{163D829A-BB88-9E30-6112-F0EC4DFEDACA}"/>
                  </a:ext>
                </a:extLst>
              </p:cNvPr>
              <p:cNvSpPr/>
              <p:nvPr/>
            </p:nvSpPr>
            <p:spPr>
              <a:xfrm>
                <a:off x="6207627"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25" name="Freeform: Shape 324">
                <a:extLst>
                  <a:ext uri="{FF2B5EF4-FFF2-40B4-BE49-F238E27FC236}">
                    <a16:creationId xmlns:a16="http://schemas.microsoft.com/office/drawing/2014/main" id="{20A36E94-7A88-99BF-6705-8016707DE6C0}"/>
                  </a:ext>
                </a:extLst>
              </p:cNvPr>
              <p:cNvSpPr/>
              <p:nvPr/>
            </p:nvSpPr>
            <p:spPr>
              <a:xfrm>
                <a:off x="6266872" y="35997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326" name="Freeform: Shape 325">
                <a:extLst>
                  <a:ext uri="{FF2B5EF4-FFF2-40B4-BE49-F238E27FC236}">
                    <a16:creationId xmlns:a16="http://schemas.microsoft.com/office/drawing/2014/main" id="{33D5A5ED-D3BA-4784-F3EA-1BC937037285}"/>
                  </a:ext>
                </a:extLst>
              </p:cNvPr>
              <p:cNvSpPr/>
              <p:nvPr/>
            </p:nvSpPr>
            <p:spPr>
              <a:xfrm>
                <a:off x="6326022"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27" name="Freeform: Shape 326">
                <a:extLst>
                  <a:ext uri="{FF2B5EF4-FFF2-40B4-BE49-F238E27FC236}">
                    <a16:creationId xmlns:a16="http://schemas.microsoft.com/office/drawing/2014/main" id="{753EB8B5-6E99-FDB3-7A87-36E6ED85DB18}"/>
                  </a:ext>
                </a:extLst>
              </p:cNvPr>
              <p:cNvSpPr/>
              <p:nvPr/>
            </p:nvSpPr>
            <p:spPr>
              <a:xfrm>
                <a:off x="6385268" y="35997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328" name="Freeform: Shape 327">
                <a:extLst>
                  <a:ext uri="{FF2B5EF4-FFF2-40B4-BE49-F238E27FC236}">
                    <a16:creationId xmlns:a16="http://schemas.microsoft.com/office/drawing/2014/main" id="{25659D03-BCFE-83A2-C631-F1BE588506B5}"/>
                  </a:ext>
                </a:extLst>
              </p:cNvPr>
              <p:cNvSpPr/>
              <p:nvPr/>
            </p:nvSpPr>
            <p:spPr>
              <a:xfrm>
                <a:off x="6444417" y="359978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29" name="Freeform: Shape 328">
                <a:extLst>
                  <a:ext uri="{FF2B5EF4-FFF2-40B4-BE49-F238E27FC236}">
                    <a16:creationId xmlns:a16="http://schemas.microsoft.com/office/drawing/2014/main" id="{B47D335A-AFB4-F4F7-AEC3-4FD17F6329A0}"/>
                  </a:ext>
                </a:extLst>
              </p:cNvPr>
              <p:cNvSpPr/>
              <p:nvPr/>
            </p:nvSpPr>
            <p:spPr>
              <a:xfrm>
                <a:off x="6148476" y="365902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30" name="Freeform: Shape 329">
                <a:extLst>
                  <a:ext uri="{FF2B5EF4-FFF2-40B4-BE49-F238E27FC236}">
                    <a16:creationId xmlns:a16="http://schemas.microsoft.com/office/drawing/2014/main" id="{451D4F88-DFA8-4524-ED9E-E99BA6E90758}"/>
                  </a:ext>
                </a:extLst>
              </p:cNvPr>
              <p:cNvSpPr/>
              <p:nvPr/>
            </p:nvSpPr>
            <p:spPr>
              <a:xfrm>
                <a:off x="620762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31" name="Freeform: Shape 330">
                <a:extLst>
                  <a:ext uri="{FF2B5EF4-FFF2-40B4-BE49-F238E27FC236}">
                    <a16:creationId xmlns:a16="http://schemas.microsoft.com/office/drawing/2014/main" id="{9E9B86B1-5491-44D6-D833-E50BB7405369}"/>
                  </a:ext>
                </a:extLst>
              </p:cNvPr>
              <p:cNvSpPr/>
              <p:nvPr/>
            </p:nvSpPr>
            <p:spPr>
              <a:xfrm>
                <a:off x="6266872" y="36590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332" name="Freeform: Shape 331">
                <a:extLst>
                  <a:ext uri="{FF2B5EF4-FFF2-40B4-BE49-F238E27FC236}">
                    <a16:creationId xmlns:a16="http://schemas.microsoft.com/office/drawing/2014/main" id="{F038218B-C735-68F3-7B42-AEB503EBD391}"/>
                  </a:ext>
                </a:extLst>
              </p:cNvPr>
              <p:cNvSpPr/>
              <p:nvPr/>
            </p:nvSpPr>
            <p:spPr>
              <a:xfrm>
                <a:off x="6326022"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33" name="Freeform: Shape 332">
                <a:extLst>
                  <a:ext uri="{FF2B5EF4-FFF2-40B4-BE49-F238E27FC236}">
                    <a16:creationId xmlns:a16="http://schemas.microsoft.com/office/drawing/2014/main" id="{906DE546-7E05-D24B-3E8F-667EE1D8AE52}"/>
                  </a:ext>
                </a:extLst>
              </p:cNvPr>
              <p:cNvSpPr/>
              <p:nvPr/>
            </p:nvSpPr>
            <p:spPr>
              <a:xfrm>
                <a:off x="6385268"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334" name="Freeform: Shape 333">
                <a:extLst>
                  <a:ext uri="{FF2B5EF4-FFF2-40B4-BE49-F238E27FC236}">
                    <a16:creationId xmlns:a16="http://schemas.microsoft.com/office/drawing/2014/main" id="{6CB35676-7EB1-90B7-C5D5-9D6C4251F4E7}"/>
                  </a:ext>
                </a:extLst>
              </p:cNvPr>
              <p:cNvSpPr/>
              <p:nvPr/>
            </p:nvSpPr>
            <p:spPr>
              <a:xfrm>
                <a:off x="644441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35" name="Freeform: Shape 334">
                <a:extLst>
                  <a:ext uri="{FF2B5EF4-FFF2-40B4-BE49-F238E27FC236}">
                    <a16:creationId xmlns:a16="http://schemas.microsoft.com/office/drawing/2014/main" id="{5E7D08DC-D2B5-A074-D452-DFC658EFC2C9}"/>
                  </a:ext>
                </a:extLst>
              </p:cNvPr>
              <p:cNvSpPr/>
              <p:nvPr/>
            </p:nvSpPr>
            <p:spPr>
              <a:xfrm>
                <a:off x="6148476" y="371817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36" name="Freeform: Shape 335">
                <a:extLst>
                  <a:ext uri="{FF2B5EF4-FFF2-40B4-BE49-F238E27FC236}">
                    <a16:creationId xmlns:a16="http://schemas.microsoft.com/office/drawing/2014/main" id="{0F9AFCD2-75B8-9423-0842-8FC813C4E0B7}"/>
                  </a:ext>
                </a:extLst>
              </p:cNvPr>
              <p:cNvSpPr/>
              <p:nvPr/>
            </p:nvSpPr>
            <p:spPr>
              <a:xfrm>
                <a:off x="6207627"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37" name="Freeform: Shape 336">
                <a:extLst>
                  <a:ext uri="{FF2B5EF4-FFF2-40B4-BE49-F238E27FC236}">
                    <a16:creationId xmlns:a16="http://schemas.microsoft.com/office/drawing/2014/main" id="{A93C912D-BEBE-37B5-FEDD-A6ED1A5208AA}"/>
                  </a:ext>
                </a:extLst>
              </p:cNvPr>
              <p:cNvSpPr/>
              <p:nvPr/>
            </p:nvSpPr>
            <p:spPr>
              <a:xfrm>
                <a:off x="6266872" y="371817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338" name="Freeform: Shape 337">
                <a:extLst>
                  <a:ext uri="{FF2B5EF4-FFF2-40B4-BE49-F238E27FC236}">
                    <a16:creationId xmlns:a16="http://schemas.microsoft.com/office/drawing/2014/main" id="{F2440939-629A-28B6-D31E-C2AC41EC6798}"/>
                  </a:ext>
                </a:extLst>
              </p:cNvPr>
              <p:cNvSpPr/>
              <p:nvPr/>
            </p:nvSpPr>
            <p:spPr>
              <a:xfrm>
                <a:off x="6326022"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39" name="Freeform: Shape 338">
                <a:extLst>
                  <a:ext uri="{FF2B5EF4-FFF2-40B4-BE49-F238E27FC236}">
                    <a16:creationId xmlns:a16="http://schemas.microsoft.com/office/drawing/2014/main" id="{CF018863-C748-F30A-0961-A14450965B5D}"/>
                  </a:ext>
                </a:extLst>
              </p:cNvPr>
              <p:cNvSpPr/>
              <p:nvPr/>
            </p:nvSpPr>
            <p:spPr>
              <a:xfrm>
                <a:off x="6385268" y="371817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340" name="Freeform: Shape 339">
                <a:extLst>
                  <a:ext uri="{FF2B5EF4-FFF2-40B4-BE49-F238E27FC236}">
                    <a16:creationId xmlns:a16="http://schemas.microsoft.com/office/drawing/2014/main" id="{E43B15B1-AE74-8328-8CD2-1A2BEA4C566E}"/>
                  </a:ext>
                </a:extLst>
              </p:cNvPr>
              <p:cNvSpPr/>
              <p:nvPr/>
            </p:nvSpPr>
            <p:spPr>
              <a:xfrm>
                <a:off x="6444417" y="371817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41" name="Freeform: Shape 340">
                <a:extLst>
                  <a:ext uri="{FF2B5EF4-FFF2-40B4-BE49-F238E27FC236}">
                    <a16:creationId xmlns:a16="http://schemas.microsoft.com/office/drawing/2014/main" id="{2B7B1337-7A61-6F9A-E405-9F8836BE0CF5}"/>
                  </a:ext>
                </a:extLst>
              </p:cNvPr>
              <p:cNvSpPr/>
              <p:nvPr/>
            </p:nvSpPr>
            <p:spPr>
              <a:xfrm>
                <a:off x="6148472" y="377741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42" name="Freeform: Shape 341">
                <a:extLst>
                  <a:ext uri="{FF2B5EF4-FFF2-40B4-BE49-F238E27FC236}">
                    <a16:creationId xmlns:a16="http://schemas.microsoft.com/office/drawing/2014/main" id="{9ED29A60-B03B-A3B0-B737-0DA4EBE5131A}"/>
                  </a:ext>
                </a:extLst>
              </p:cNvPr>
              <p:cNvSpPr/>
              <p:nvPr/>
            </p:nvSpPr>
            <p:spPr>
              <a:xfrm>
                <a:off x="6207622" y="377741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43" name="Freeform: Shape 342">
                <a:extLst>
                  <a:ext uri="{FF2B5EF4-FFF2-40B4-BE49-F238E27FC236}">
                    <a16:creationId xmlns:a16="http://schemas.microsoft.com/office/drawing/2014/main" id="{0F99C868-D22E-59AC-A695-5CB632C212A8}"/>
                  </a:ext>
                </a:extLst>
              </p:cNvPr>
              <p:cNvSpPr/>
              <p:nvPr/>
            </p:nvSpPr>
            <p:spPr>
              <a:xfrm>
                <a:off x="6266868" y="3777419"/>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344" name="Freeform: Shape 343">
                <a:extLst>
                  <a:ext uri="{FF2B5EF4-FFF2-40B4-BE49-F238E27FC236}">
                    <a16:creationId xmlns:a16="http://schemas.microsoft.com/office/drawing/2014/main" id="{AF7EB571-A996-073E-8D18-3B80A034239B}"/>
                  </a:ext>
                </a:extLst>
              </p:cNvPr>
              <p:cNvSpPr/>
              <p:nvPr/>
            </p:nvSpPr>
            <p:spPr>
              <a:xfrm>
                <a:off x="6326024" y="3777383"/>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45" name="Freeform: Shape 344">
                <a:extLst>
                  <a:ext uri="{FF2B5EF4-FFF2-40B4-BE49-F238E27FC236}">
                    <a16:creationId xmlns:a16="http://schemas.microsoft.com/office/drawing/2014/main" id="{725C71EA-76DE-456F-02D4-EBD03D8AF6B9}"/>
                  </a:ext>
                </a:extLst>
              </p:cNvPr>
              <p:cNvSpPr/>
              <p:nvPr/>
            </p:nvSpPr>
            <p:spPr>
              <a:xfrm>
                <a:off x="6385287" y="37774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346" name="Freeform: Shape 345">
                <a:extLst>
                  <a:ext uri="{FF2B5EF4-FFF2-40B4-BE49-F238E27FC236}">
                    <a16:creationId xmlns:a16="http://schemas.microsoft.com/office/drawing/2014/main" id="{1244E5A5-65F9-FDE2-AEDD-106F6F3D6F54}"/>
                  </a:ext>
                </a:extLst>
              </p:cNvPr>
              <p:cNvSpPr/>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grpSp>
        <p:grpSp>
          <p:nvGrpSpPr>
            <p:cNvPr id="8" name="Graphic 4">
              <a:extLst>
                <a:ext uri="{FF2B5EF4-FFF2-40B4-BE49-F238E27FC236}">
                  <a16:creationId xmlns:a16="http://schemas.microsoft.com/office/drawing/2014/main" id="{E023B3FB-E9DE-2CAB-F173-8068F6BC1A0F}"/>
                </a:ext>
              </a:extLst>
            </p:cNvPr>
            <p:cNvGrpSpPr/>
            <p:nvPr/>
          </p:nvGrpSpPr>
          <p:grpSpPr>
            <a:xfrm>
              <a:off x="10154386" y="4452483"/>
              <a:ext cx="1443404" cy="1443418"/>
              <a:chOff x="5734037" y="3067039"/>
              <a:chExt cx="724483" cy="724489"/>
            </a:xfrm>
            <a:grpFill/>
          </p:grpSpPr>
          <p:sp>
            <p:nvSpPr>
              <p:cNvPr id="9" name="Freeform: Shape 8">
                <a:extLst>
                  <a:ext uri="{FF2B5EF4-FFF2-40B4-BE49-F238E27FC236}">
                    <a16:creationId xmlns:a16="http://schemas.microsoft.com/office/drawing/2014/main" id="{6A4B190B-B514-E189-20DC-6E0044A1313C}"/>
                  </a:ext>
                </a:extLst>
              </p:cNvPr>
              <p:cNvSpPr/>
              <p:nvPr/>
            </p:nvSpPr>
            <p:spPr>
              <a:xfrm>
                <a:off x="5734038" y="3067039"/>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10" name="Freeform: Shape 9">
                <a:extLst>
                  <a:ext uri="{FF2B5EF4-FFF2-40B4-BE49-F238E27FC236}">
                    <a16:creationId xmlns:a16="http://schemas.microsoft.com/office/drawing/2014/main" id="{E1E86099-E15D-F029-CE7B-E0167F64FD8E}"/>
                  </a:ext>
                </a:extLst>
              </p:cNvPr>
              <p:cNvSpPr/>
              <p:nvPr/>
            </p:nvSpPr>
            <p:spPr>
              <a:xfrm>
                <a:off x="5793283"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1" name="Freeform: Shape 10">
                <a:extLst>
                  <a:ext uri="{FF2B5EF4-FFF2-40B4-BE49-F238E27FC236}">
                    <a16:creationId xmlns:a16="http://schemas.microsoft.com/office/drawing/2014/main" id="{A14B9B22-BCD0-6A28-13D0-1A029B3E5013}"/>
                  </a:ext>
                </a:extLst>
              </p:cNvPr>
              <p:cNvSpPr/>
              <p:nvPr/>
            </p:nvSpPr>
            <p:spPr>
              <a:xfrm>
                <a:off x="5852433"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2" name="Freeform: Shape 11">
                <a:extLst>
                  <a:ext uri="{FF2B5EF4-FFF2-40B4-BE49-F238E27FC236}">
                    <a16:creationId xmlns:a16="http://schemas.microsoft.com/office/drawing/2014/main" id="{06AD1D98-860E-71D5-166B-99DE049AA9F7}"/>
                  </a:ext>
                </a:extLst>
              </p:cNvPr>
              <p:cNvSpPr/>
              <p:nvPr/>
            </p:nvSpPr>
            <p:spPr>
              <a:xfrm>
                <a:off x="591167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3" name="Freeform: Shape 12">
                <a:extLst>
                  <a:ext uri="{FF2B5EF4-FFF2-40B4-BE49-F238E27FC236}">
                    <a16:creationId xmlns:a16="http://schemas.microsoft.com/office/drawing/2014/main" id="{AA929C4F-2A1A-33CC-5D1A-A74D43544BD5}"/>
                  </a:ext>
                </a:extLst>
              </p:cNvPr>
              <p:cNvSpPr/>
              <p:nvPr/>
            </p:nvSpPr>
            <p:spPr>
              <a:xfrm>
                <a:off x="597082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4" name="Freeform: Shape 13">
                <a:extLst>
                  <a:ext uri="{FF2B5EF4-FFF2-40B4-BE49-F238E27FC236}">
                    <a16:creationId xmlns:a16="http://schemas.microsoft.com/office/drawing/2014/main" id="{CD353D56-AAFD-B452-9834-E6FC772BAA40}"/>
                  </a:ext>
                </a:extLst>
              </p:cNvPr>
              <p:cNvSpPr/>
              <p:nvPr/>
            </p:nvSpPr>
            <p:spPr>
              <a:xfrm>
                <a:off x="6030074"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5" name="Freeform: Shape 14">
                <a:extLst>
                  <a:ext uri="{FF2B5EF4-FFF2-40B4-BE49-F238E27FC236}">
                    <a16:creationId xmlns:a16="http://schemas.microsoft.com/office/drawing/2014/main" id="{8486640B-B5A5-D9D7-F9A6-23DC1F3E3771}"/>
                  </a:ext>
                </a:extLst>
              </p:cNvPr>
              <p:cNvSpPr/>
              <p:nvPr/>
            </p:nvSpPr>
            <p:spPr>
              <a:xfrm>
                <a:off x="608922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6" name="Freeform: Shape 15">
                <a:extLst>
                  <a:ext uri="{FF2B5EF4-FFF2-40B4-BE49-F238E27FC236}">
                    <a16:creationId xmlns:a16="http://schemas.microsoft.com/office/drawing/2014/main" id="{7ECAF349-EA15-258F-0026-2EE3EE2EFCE6}"/>
                  </a:ext>
                </a:extLst>
              </p:cNvPr>
              <p:cNvSpPr/>
              <p:nvPr/>
            </p:nvSpPr>
            <p:spPr>
              <a:xfrm>
                <a:off x="5734038" y="312628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17" name="Freeform: Shape 16">
                <a:extLst>
                  <a:ext uri="{FF2B5EF4-FFF2-40B4-BE49-F238E27FC236}">
                    <a16:creationId xmlns:a16="http://schemas.microsoft.com/office/drawing/2014/main" id="{D05678A0-26DE-234C-BB61-94C6B0BDBDE1}"/>
                  </a:ext>
                </a:extLst>
              </p:cNvPr>
              <p:cNvSpPr/>
              <p:nvPr/>
            </p:nvSpPr>
            <p:spPr>
              <a:xfrm>
                <a:off x="5793283" y="312628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8" name="Freeform: Shape 17">
                <a:extLst>
                  <a:ext uri="{FF2B5EF4-FFF2-40B4-BE49-F238E27FC236}">
                    <a16:creationId xmlns:a16="http://schemas.microsoft.com/office/drawing/2014/main" id="{9CE2A288-93BF-1660-706C-3BD69878E66F}"/>
                  </a:ext>
                </a:extLst>
              </p:cNvPr>
              <p:cNvSpPr/>
              <p:nvPr/>
            </p:nvSpPr>
            <p:spPr>
              <a:xfrm>
                <a:off x="5852433"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9" name="Freeform: Shape 18">
                <a:extLst>
                  <a:ext uri="{FF2B5EF4-FFF2-40B4-BE49-F238E27FC236}">
                    <a16:creationId xmlns:a16="http://schemas.microsoft.com/office/drawing/2014/main" id="{E54A5F3F-B7FA-754F-D750-2013D8A4BB6E}"/>
                  </a:ext>
                </a:extLst>
              </p:cNvPr>
              <p:cNvSpPr/>
              <p:nvPr/>
            </p:nvSpPr>
            <p:spPr>
              <a:xfrm>
                <a:off x="591167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0" name="Freeform: Shape 19">
                <a:extLst>
                  <a:ext uri="{FF2B5EF4-FFF2-40B4-BE49-F238E27FC236}">
                    <a16:creationId xmlns:a16="http://schemas.microsoft.com/office/drawing/2014/main" id="{8D4DDA66-88AC-98B9-E2F8-79C5B6B0EA80}"/>
                  </a:ext>
                </a:extLst>
              </p:cNvPr>
              <p:cNvSpPr/>
              <p:nvPr/>
            </p:nvSpPr>
            <p:spPr>
              <a:xfrm>
                <a:off x="597082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1" name="Freeform: Shape 20">
                <a:extLst>
                  <a:ext uri="{FF2B5EF4-FFF2-40B4-BE49-F238E27FC236}">
                    <a16:creationId xmlns:a16="http://schemas.microsoft.com/office/drawing/2014/main" id="{EEDA769F-A63B-9DC9-08A7-FEB13423FE59}"/>
                  </a:ext>
                </a:extLst>
              </p:cNvPr>
              <p:cNvSpPr/>
              <p:nvPr/>
            </p:nvSpPr>
            <p:spPr>
              <a:xfrm>
                <a:off x="6030073" y="312628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22" name="Freeform: Shape 21">
                <a:extLst>
                  <a:ext uri="{FF2B5EF4-FFF2-40B4-BE49-F238E27FC236}">
                    <a16:creationId xmlns:a16="http://schemas.microsoft.com/office/drawing/2014/main" id="{50564C96-2F8E-FC9B-2034-71A88541B908}"/>
                  </a:ext>
                </a:extLst>
              </p:cNvPr>
              <p:cNvSpPr/>
              <p:nvPr/>
            </p:nvSpPr>
            <p:spPr>
              <a:xfrm>
                <a:off x="6089224"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3" name="Freeform: Shape 22">
                <a:extLst>
                  <a:ext uri="{FF2B5EF4-FFF2-40B4-BE49-F238E27FC236}">
                    <a16:creationId xmlns:a16="http://schemas.microsoft.com/office/drawing/2014/main" id="{67450532-9D26-0612-3543-3979358B5CF4}"/>
                  </a:ext>
                </a:extLst>
              </p:cNvPr>
              <p:cNvSpPr/>
              <p:nvPr/>
            </p:nvSpPr>
            <p:spPr>
              <a:xfrm>
                <a:off x="5734038" y="318543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24" name="Freeform: Shape 23">
                <a:extLst>
                  <a:ext uri="{FF2B5EF4-FFF2-40B4-BE49-F238E27FC236}">
                    <a16:creationId xmlns:a16="http://schemas.microsoft.com/office/drawing/2014/main" id="{F20C4B8C-CAE4-32A7-981A-D4627165D26E}"/>
                  </a:ext>
                </a:extLst>
              </p:cNvPr>
              <p:cNvSpPr/>
              <p:nvPr/>
            </p:nvSpPr>
            <p:spPr>
              <a:xfrm>
                <a:off x="5793283"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25" name="Freeform: Shape 24">
                <a:extLst>
                  <a:ext uri="{FF2B5EF4-FFF2-40B4-BE49-F238E27FC236}">
                    <a16:creationId xmlns:a16="http://schemas.microsoft.com/office/drawing/2014/main" id="{37D4F337-AAF5-5B72-0B05-784AF5C1ADCF}"/>
                  </a:ext>
                </a:extLst>
              </p:cNvPr>
              <p:cNvSpPr/>
              <p:nvPr/>
            </p:nvSpPr>
            <p:spPr>
              <a:xfrm>
                <a:off x="5852433"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6" name="Freeform: Shape 25">
                <a:extLst>
                  <a:ext uri="{FF2B5EF4-FFF2-40B4-BE49-F238E27FC236}">
                    <a16:creationId xmlns:a16="http://schemas.microsoft.com/office/drawing/2014/main" id="{C702F886-704C-8A72-3FAD-ADDF9ADD7E5E}"/>
                  </a:ext>
                </a:extLst>
              </p:cNvPr>
              <p:cNvSpPr/>
              <p:nvPr/>
            </p:nvSpPr>
            <p:spPr>
              <a:xfrm>
                <a:off x="591167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7" name="Freeform: Shape 26">
                <a:extLst>
                  <a:ext uri="{FF2B5EF4-FFF2-40B4-BE49-F238E27FC236}">
                    <a16:creationId xmlns:a16="http://schemas.microsoft.com/office/drawing/2014/main" id="{1272D455-18C7-D7A9-292A-52ECE66905C9}"/>
                  </a:ext>
                </a:extLst>
              </p:cNvPr>
              <p:cNvSpPr/>
              <p:nvPr/>
            </p:nvSpPr>
            <p:spPr>
              <a:xfrm>
                <a:off x="597082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8" name="Freeform: Shape 27">
                <a:extLst>
                  <a:ext uri="{FF2B5EF4-FFF2-40B4-BE49-F238E27FC236}">
                    <a16:creationId xmlns:a16="http://schemas.microsoft.com/office/drawing/2014/main" id="{EDCA35EC-9808-8CE4-D901-BF901D3BFD34}"/>
                  </a:ext>
                </a:extLst>
              </p:cNvPr>
              <p:cNvSpPr/>
              <p:nvPr/>
            </p:nvSpPr>
            <p:spPr>
              <a:xfrm>
                <a:off x="6030074"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29" name="Freeform: Shape 28">
                <a:extLst>
                  <a:ext uri="{FF2B5EF4-FFF2-40B4-BE49-F238E27FC236}">
                    <a16:creationId xmlns:a16="http://schemas.microsoft.com/office/drawing/2014/main" id="{0AD70CB3-301F-991F-DF77-0E5175969405}"/>
                  </a:ext>
                </a:extLst>
              </p:cNvPr>
              <p:cNvSpPr/>
              <p:nvPr/>
            </p:nvSpPr>
            <p:spPr>
              <a:xfrm>
                <a:off x="6089224"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0" name="Freeform: Shape 29">
                <a:extLst>
                  <a:ext uri="{FF2B5EF4-FFF2-40B4-BE49-F238E27FC236}">
                    <a16:creationId xmlns:a16="http://schemas.microsoft.com/office/drawing/2014/main" id="{22DC34F7-4168-5ADE-DD9A-7B856D931542}"/>
                  </a:ext>
                </a:extLst>
              </p:cNvPr>
              <p:cNvSpPr/>
              <p:nvPr/>
            </p:nvSpPr>
            <p:spPr>
              <a:xfrm>
                <a:off x="5734038" y="324467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5F04625A-6C85-7EF4-15F3-AE9CC5CEC3AB}"/>
                  </a:ext>
                </a:extLst>
              </p:cNvPr>
              <p:cNvSpPr/>
              <p:nvPr/>
            </p:nvSpPr>
            <p:spPr>
              <a:xfrm>
                <a:off x="5793283" y="3244677"/>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6EF820DF-1F1D-0E42-EF74-D9C615BE1410}"/>
                  </a:ext>
                </a:extLst>
              </p:cNvPr>
              <p:cNvSpPr/>
              <p:nvPr/>
            </p:nvSpPr>
            <p:spPr>
              <a:xfrm>
                <a:off x="5852433"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3" name="Freeform: Shape 32">
                <a:extLst>
                  <a:ext uri="{FF2B5EF4-FFF2-40B4-BE49-F238E27FC236}">
                    <a16:creationId xmlns:a16="http://schemas.microsoft.com/office/drawing/2014/main" id="{4F9DC8B2-FEF9-D4AC-066D-370EE7DFA793}"/>
                  </a:ext>
                </a:extLst>
              </p:cNvPr>
              <p:cNvSpPr/>
              <p:nvPr/>
            </p:nvSpPr>
            <p:spPr>
              <a:xfrm>
                <a:off x="591167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E2F4BE70-E852-F7BA-E7AE-38E546F3939F}"/>
                  </a:ext>
                </a:extLst>
              </p:cNvPr>
              <p:cNvSpPr/>
              <p:nvPr/>
            </p:nvSpPr>
            <p:spPr>
              <a:xfrm>
                <a:off x="597082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C861081F-7B7E-9D0F-6C5D-8AE623E6992C}"/>
                  </a:ext>
                </a:extLst>
              </p:cNvPr>
              <p:cNvSpPr/>
              <p:nvPr/>
            </p:nvSpPr>
            <p:spPr>
              <a:xfrm>
                <a:off x="6030073" y="324467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6" name="Freeform: Shape 35">
                <a:extLst>
                  <a:ext uri="{FF2B5EF4-FFF2-40B4-BE49-F238E27FC236}">
                    <a16:creationId xmlns:a16="http://schemas.microsoft.com/office/drawing/2014/main" id="{8CD78E9B-5B2A-12C3-3D9E-D0CC134D33EB}"/>
                  </a:ext>
                </a:extLst>
              </p:cNvPr>
              <p:cNvSpPr/>
              <p:nvPr/>
            </p:nvSpPr>
            <p:spPr>
              <a:xfrm>
                <a:off x="6089224"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7" name="Freeform: Shape 36">
                <a:extLst>
                  <a:ext uri="{FF2B5EF4-FFF2-40B4-BE49-F238E27FC236}">
                    <a16:creationId xmlns:a16="http://schemas.microsoft.com/office/drawing/2014/main" id="{12DDA9A1-74F9-4260-59B8-454116D88892}"/>
                  </a:ext>
                </a:extLst>
              </p:cNvPr>
              <p:cNvSpPr/>
              <p:nvPr/>
            </p:nvSpPr>
            <p:spPr>
              <a:xfrm>
                <a:off x="5734038" y="330382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38" name="Freeform: Shape 37">
                <a:extLst>
                  <a:ext uri="{FF2B5EF4-FFF2-40B4-BE49-F238E27FC236}">
                    <a16:creationId xmlns:a16="http://schemas.microsoft.com/office/drawing/2014/main" id="{1867AE2F-5A29-AF78-6298-FC5D262578C8}"/>
                  </a:ext>
                </a:extLst>
              </p:cNvPr>
              <p:cNvSpPr/>
              <p:nvPr/>
            </p:nvSpPr>
            <p:spPr>
              <a:xfrm>
                <a:off x="5793283"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9" name="Freeform: Shape 38">
                <a:extLst>
                  <a:ext uri="{FF2B5EF4-FFF2-40B4-BE49-F238E27FC236}">
                    <a16:creationId xmlns:a16="http://schemas.microsoft.com/office/drawing/2014/main" id="{29297C30-F4F6-B305-55F5-3171FD3E76FB}"/>
                  </a:ext>
                </a:extLst>
              </p:cNvPr>
              <p:cNvSpPr/>
              <p:nvPr/>
            </p:nvSpPr>
            <p:spPr>
              <a:xfrm>
                <a:off x="5852433"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0" name="Freeform: Shape 39">
                <a:extLst>
                  <a:ext uri="{FF2B5EF4-FFF2-40B4-BE49-F238E27FC236}">
                    <a16:creationId xmlns:a16="http://schemas.microsoft.com/office/drawing/2014/main" id="{ACDB0AFD-AA38-73A6-E51E-C0A36868326C}"/>
                  </a:ext>
                </a:extLst>
              </p:cNvPr>
              <p:cNvSpPr/>
              <p:nvPr/>
            </p:nvSpPr>
            <p:spPr>
              <a:xfrm>
                <a:off x="591167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1" name="Freeform: Shape 40">
                <a:extLst>
                  <a:ext uri="{FF2B5EF4-FFF2-40B4-BE49-F238E27FC236}">
                    <a16:creationId xmlns:a16="http://schemas.microsoft.com/office/drawing/2014/main" id="{3E24352F-84EC-37BB-D599-7E21DC100038}"/>
                  </a:ext>
                </a:extLst>
              </p:cNvPr>
              <p:cNvSpPr/>
              <p:nvPr/>
            </p:nvSpPr>
            <p:spPr>
              <a:xfrm>
                <a:off x="597082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2" name="Freeform: Shape 41">
                <a:extLst>
                  <a:ext uri="{FF2B5EF4-FFF2-40B4-BE49-F238E27FC236}">
                    <a16:creationId xmlns:a16="http://schemas.microsoft.com/office/drawing/2014/main" id="{778F7F49-AE8A-7389-CAC2-D8E5D27E1345}"/>
                  </a:ext>
                </a:extLst>
              </p:cNvPr>
              <p:cNvSpPr/>
              <p:nvPr/>
            </p:nvSpPr>
            <p:spPr>
              <a:xfrm>
                <a:off x="6030073" y="330382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3" name="Freeform: Shape 42">
                <a:extLst>
                  <a:ext uri="{FF2B5EF4-FFF2-40B4-BE49-F238E27FC236}">
                    <a16:creationId xmlns:a16="http://schemas.microsoft.com/office/drawing/2014/main" id="{0719F7DD-F844-1F29-71CE-9141A0CDD8A4}"/>
                  </a:ext>
                </a:extLst>
              </p:cNvPr>
              <p:cNvSpPr/>
              <p:nvPr/>
            </p:nvSpPr>
            <p:spPr>
              <a:xfrm>
                <a:off x="608922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4" name="Freeform: Shape 43">
                <a:extLst>
                  <a:ext uri="{FF2B5EF4-FFF2-40B4-BE49-F238E27FC236}">
                    <a16:creationId xmlns:a16="http://schemas.microsoft.com/office/drawing/2014/main" id="{3D654CC7-AB3C-E93D-F906-65500A0FC61E}"/>
                  </a:ext>
                </a:extLst>
              </p:cNvPr>
              <p:cNvSpPr/>
              <p:nvPr/>
            </p:nvSpPr>
            <p:spPr>
              <a:xfrm>
                <a:off x="5734038" y="3363074"/>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45" name="Freeform: Shape 44">
                <a:extLst>
                  <a:ext uri="{FF2B5EF4-FFF2-40B4-BE49-F238E27FC236}">
                    <a16:creationId xmlns:a16="http://schemas.microsoft.com/office/drawing/2014/main" id="{6F8A0714-56C9-9166-61CF-3F3599801C9B}"/>
                  </a:ext>
                </a:extLst>
              </p:cNvPr>
              <p:cNvSpPr/>
              <p:nvPr/>
            </p:nvSpPr>
            <p:spPr>
              <a:xfrm>
                <a:off x="5793283"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6" name="Freeform: Shape 45">
                <a:extLst>
                  <a:ext uri="{FF2B5EF4-FFF2-40B4-BE49-F238E27FC236}">
                    <a16:creationId xmlns:a16="http://schemas.microsoft.com/office/drawing/2014/main" id="{B20A93A5-FAB7-5B5E-3C6A-C65A23856345}"/>
                  </a:ext>
                </a:extLst>
              </p:cNvPr>
              <p:cNvSpPr/>
              <p:nvPr/>
            </p:nvSpPr>
            <p:spPr>
              <a:xfrm>
                <a:off x="5852433"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7" name="Freeform: Shape 46">
                <a:extLst>
                  <a:ext uri="{FF2B5EF4-FFF2-40B4-BE49-F238E27FC236}">
                    <a16:creationId xmlns:a16="http://schemas.microsoft.com/office/drawing/2014/main" id="{2A53D1E6-5EEC-6904-52BF-869D1C5DF53D}"/>
                  </a:ext>
                </a:extLst>
              </p:cNvPr>
              <p:cNvSpPr/>
              <p:nvPr/>
            </p:nvSpPr>
            <p:spPr>
              <a:xfrm>
                <a:off x="591167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8" name="Freeform: Shape 47">
                <a:extLst>
                  <a:ext uri="{FF2B5EF4-FFF2-40B4-BE49-F238E27FC236}">
                    <a16:creationId xmlns:a16="http://schemas.microsoft.com/office/drawing/2014/main" id="{24B12CF8-4F05-CCF6-A981-E7CD0D4E8064}"/>
                  </a:ext>
                </a:extLst>
              </p:cNvPr>
              <p:cNvSpPr/>
              <p:nvPr/>
            </p:nvSpPr>
            <p:spPr>
              <a:xfrm>
                <a:off x="597082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9" name="Freeform: Shape 48">
                <a:extLst>
                  <a:ext uri="{FF2B5EF4-FFF2-40B4-BE49-F238E27FC236}">
                    <a16:creationId xmlns:a16="http://schemas.microsoft.com/office/drawing/2014/main" id="{95F78411-7DC0-9FF3-B58E-FC0069F03960}"/>
                  </a:ext>
                </a:extLst>
              </p:cNvPr>
              <p:cNvSpPr/>
              <p:nvPr/>
            </p:nvSpPr>
            <p:spPr>
              <a:xfrm>
                <a:off x="6030073" y="3363074"/>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460F428D-5C1B-30D1-FB15-ACD953854E5C}"/>
                  </a:ext>
                </a:extLst>
              </p:cNvPr>
              <p:cNvSpPr/>
              <p:nvPr/>
            </p:nvSpPr>
            <p:spPr>
              <a:xfrm>
                <a:off x="608922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53E69830-49BE-0A1F-98B6-A7E2575DB452}"/>
                  </a:ext>
                </a:extLst>
              </p:cNvPr>
              <p:cNvSpPr/>
              <p:nvPr/>
            </p:nvSpPr>
            <p:spPr>
              <a:xfrm>
                <a:off x="5734038" y="34222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EE8945EF-A3B1-BE64-18D1-39EA753035E9}"/>
                  </a:ext>
                </a:extLst>
              </p:cNvPr>
              <p:cNvSpPr/>
              <p:nvPr/>
            </p:nvSpPr>
            <p:spPr>
              <a:xfrm>
                <a:off x="5793283"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BB6D9C6F-15C6-AD36-51C4-682EB6CEE62C}"/>
                  </a:ext>
                </a:extLst>
              </p:cNvPr>
              <p:cNvSpPr/>
              <p:nvPr/>
            </p:nvSpPr>
            <p:spPr>
              <a:xfrm>
                <a:off x="5852433"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541D6F6A-70C2-845B-694B-BD172460AC7A}"/>
                  </a:ext>
                </a:extLst>
              </p:cNvPr>
              <p:cNvSpPr/>
              <p:nvPr/>
            </p:nvSpPr>
            <p:spPr>
              <a:xfrm>
                <a:off x="591167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F2A94E83-4DAB-5FD9-E562-E6C40B984FA0}"/>
                  </a:ext>
                </a:extLst>
              </p:cNvPr>
              <p:cNvSpPr/>
              <p:nvPr/>
            </p:nvSpPr>
            <p:spPr>
              <a:xfrm>
                <a:off x="597082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6" name="Freeform: Shape 55">
                <a:extLst>
                  <a:ext uri="{FF2B5EF4-FFF2-40B4-BE49-F238E27FC236}">
                    <a16:creationId xmlns:a16="http://schemas.microsoft.com/office/drawing/2014/main" id="{78168E33-7132-800A-6090-BC71A5E93FCB}"/>
                  </a:ext>
                </a:extLst>
              </p:cNvPr>
              <p:cNvSpPr/>
              <p:nvPr/>
            </p:nvSpPr>
            <p:spPr>
              <a:xfrm>
                <a:off x="6030073" y="34222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7" name="Freeform: Shape 56">
                <a:extLst>
                  <a:ext uri="{FF2B5EF4-FFF2-40B4-BE49-F238E27FC236}">
                    <a16:creationId xmlns:a16="http://schemas.microsoft.com/office/drawing/2014/main" id="{5ECAA319-E98D-D60D-750A-7B63E7DADC7A}"/>
                  </a:ext>
                </a:extLst>
              </p:cNvPr>
              <p:cNvSpPr/>
              <p:nvPr/>
            </p:nvSpPr>
            <p:spPr>
              <a:xfrm>
                <a:off x="608922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63279D11-CB68-38DC-21CC-674F3CB76425}"/>
                  </a:ext>
                </a:extLst>
              </p:cNvPr>
              <p:cNvSpPr/>
              <p:nvPr/>
            </p:nvSpPr>
            <p:spPr>
              <a:xfrm>
                <a:off x="6148469"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59" name="Freeform: Shape 58">
                <a:extLst>
                  <a:ext uri="{FF2B5EF4-FFF2-40B4-BE49-F238E27FC236}">
                    <a16:creationId xmlns:a16="http://schemas.microsoft.com/office/drawing/2014/main" id="{A36B1AC4-A84D-64FD-4360-C7539F588301}"/>
                  </a:ext>
                </a:extLst>
              </p:cNvPr>
              <p:cNvSpPr/>
              <p:nvPr/>
            </p:nvSpPr>
            <p:spPr>
              <a:xfrm>
                <a:off x="620762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60" name="Freeform: Shape 59">
                <a:extLst>
                  <a:ext uri="{FF2B5EF4-FFF2-40B4-BE49-F238E27FC236}">
                    <a16:creationId xmlns:a16="http://schemas.microsoft.com/office/drawing/2014/main" id="{A61322B0-524C-DEB4-4572-10401E6E9EDE}"/>
                  </a:ext>
                </a:extLst>
              </p:cNvPr>
              <p:cNvSpPr/>
              <p:nvPr/>
            </p:nvSpPr>
            <p:spPr>
              <a:xfrm>
                <a:off x="6266865" y="3067039"/>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037E8F32-0054-1EC1-2621-19B04097356F}"/>
                  </a:ext>
                </a:extLst>
              </p:cNvPr>
              <p:cNvSpPr/>
              <p:nvPr/>
            </p:nvSpPr>
            <p:spPr>
              <a:xfrm>
                <a:off x="632601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368F5296-8B70-10EE-6045-6046787E055C}"/>
                  </a:ext>
                </a:extLst>
              </p:cNvPr>
              <p:cNvSpPr/>
              <p:nvPr/>
            </p:nvSpPr>
            <p:spPr>
              <a:xfrm>
                <a:off x="638526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75510B68-CE5C-1E0B-FE94-D3C4861EDD0F}"/>
                  </a:ext>
                </a:extLst>
              </p:cNvPr>
              <p:cNvSpPr/>
              <p:nvPr/>
            </p:nvSpPr>
            <p:spPr>
              <a:xfrm>
                <a:off x="644441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3A03C994-9B77-659C-915D-9457097FC84D}"/>
                  </a:ext>
                </a:extLst>
              </p:cNvPr>
              <p:cNvSpPr/>
              <p:nvPr/>
            </p:nvSpPr>
            <p:spPr>
              <a:xfrm>
                <a:off x="6148469" y="312628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6CF79B5A-0C49-E874-0BCD-2A5E6CD794B7}"/>
                  </a:ext>
                </a:extLst>
              </p:cNvPr>
              <p:cNvSpPr/>
              <p:nvPr/>
            </p:nvSpPr>
            <p:spPr>
              <a:xfrm>
                <a:off x="620762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66" name="Freeform: Shape 65">
                <a:extLst>
                  <a:ext uri="{FF2B5EF4-FFF2-40B4-BE49-F238E27FC236}">
                    <a16:creationId xmlns:a16="http://schemas.microsoft.com/office/drawing/2014/main" id="{9F82CCB1-9612-C24E-9BAB-669C77EEF84C}"/>
                  </a:ext>
                </a:extLst>
              </p:cNvPr>
              <p:cNvSpPr/>
              <p:nvPr/>
            </p:nvSpPr>
            <p:spPr>
              <a:xfrm>
                <a:off x="6266865" y="312628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67" name="Freeform: Shape 66">
                <a:extLst>
                  <a:ext uri="{FF2B5EF4-FFF2-40B4-BE49-F238E27FC236}">
                    <a16:creationId xmlns:a16="http://schemas.microsoft.com/office/drawing/2014/main" id="{000BE732-8891-9C93-3650-DBB2F18D0BA1}"/>
                  </a:ext>
                </a:extLst>
              </p:cNvPr>
              <p:cNvSpPr/>
              <p:nvPr/>
            </p:nvSpPr>
            <p:spPr>
              <a:xfrm>
                <a:off x="6326014"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68" name="Freeform: Shape 67">
                <a:extLst>
                  <a:ext uri="{FF2B5EF4-FFF2-40B4-BE49-F238E27FC236}">
                    <a16:creationId xmlns:a16="http://schemas.microsoft.com/office/drawing/2014/main" id="{4DC84B14-9574-E2BE-810A-EDD4CFD3DCB4}"/>
                  </a:ext>
                </a:extLst>
              </p:cNvPr>
              <p:cNvSpPr/>
              <p:nvPr/>
            </p:nvSpPr>
            <p:spPr>
              <a:xfrm>
                <a:off x="638526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69" name="Freeform: Shape 68">
                <a:extLst>
                  <a:ext uri="{FF2B5EF4-FFF2-40B4-BE49-F238E27FC236}">
                    <a16:creationId xmlns:a16="http://schemas.microsoft.com/office/drawing/2014/main" id="{091280AD-C3AA-FF9A-B25B-01623C25A0C0}"/>
                  </a:ext>
                </a:extLst>
              </p:cNvPr>
              <p:cNvSpPr/>
              <p:nvPr/>
            </p:nvSpPr>
            <p:spPr>
              <a:xfrm>
                <a:off x="6444410" y="312628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70" name="Freeform: Shape 69">
                <a:extLst>
                  <a:ext uri="{FF2B5EF4-FFF2-40B4-BE49-F238E27FC236}">
                    <a16:creationId xmlns:a16="http://schemas.microsoft.com/office/drawing/2014/main" id="{BB420531-07D4-EA21-4F7D-EBCDE17A0E35}"/>
                  </a:ext>
                </a:extLst>
              </p:cNvPr>
              <p:cNvSpPr/>
              <p:nvPr/>
            </p:nvSpPr>
            <p:spPr>
              <a:xfrm>
                <a:off x="6148469" y="3185433"/>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71" name="Freeform: Shape 70">
                <a:extLst>
                  <a:ext uri="{FF2B5EF4-FFF2-40B4-BE49-F238E27FC236}">
                    <a16:creationId xmlns:a16="http://schemas.microsoft.com/office/drawing/2014/main" id="{0EEA3FB5-4E44-B24A-A361-4480C0DCA9A1}"/>
                  </a:ext>
                </a:extLst>
              </p:cNvPr>
              <p:cNvSpPr/>
              <p:nvPr/>
            </p:nvSpPr>
            <p:spPr>
              <a:xfrm>
                <a:off x="620762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72" name="Freeform: Shape 71">
                <a:extLst>
                  <a:ext uri="{FF2B5EF4-FFF2-40B4-BE49-F238E27FC236}">
                    <a16:creationId xmlns:a16="http://schemas.microsoft.com/office/drawing/2014/main" id="{465E53A9-4948-B775-2E82-1FCE3BBCFD23}"/>
                  </a:ext>
                </a:extLst>
              </p:cNvPr>
              <p:cNvSpPr/>
              <p:nvPr/>
            </p:nvSpPr>
            <p:spPr>
              <a:xfrm>
                <a:off x="6266865" y="3185433"/>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73" name="Freeform: Shape 72">
                <a:extLst>
                  <a:ext uri="{FF2B5EF4-FFF2-40B4-BE49-F238E27FC236}">
                    <a16:creationId xmlns:a16="http://schemas.microsoft.com/office/drawing/2014/main" id="{BF3B4A41-EA89-E603-816C-646E6EF935AD}"/>
                  </a:ext>
                </a:extLst>
              </p:cNvPr>
              <p:cNvSpPr/>
              <p:nvPr/>
            </p:nvSpPr>
            <p:spPr>
              <a:xfrm>
                <a:off x="6326014"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74" name="Freeform: Shape 73">
                <a:extLst>
                  <a:ext uri="{FF2B5EF4-FFF2-40B4-BE49-F238E27FC236}">
                    <a16:creationId xmlns:a16="http://schemas.microsoft.com/office/drawing/2014/main" id="{54CF2CF5-F597-DE85-2077-483E821954EB}"/>
                  </a:ext>
                </a:extLst>
              </p:cNvPr>
              <p:cNvSpPr/>
              <p:nvPr/>
            </p:nvSpPr>
            <p:spPr>
              <a:xfrm>
                <a:off x="638526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75" name="Freeform: Shape 74">
                <a:extLst>
                  <a:ext uri="{FF2B5EF4-FFF2-40B4-BE49-F238E27FC236}">
                    <a16:creationId xmlns:a16="http://schemas.microsoft.com/office/drawing/2014/main" id="{968F9500-AC4C-BC9E-5050-DAE6AB05A383}"/>
                  </a:ext>
                </a:extLst>
              </p:cNvPr>
              <p:cNvSpPr/>
              <p:nvPr/>
            </p:nvSpPr>
            <p:spPr>
              <a:xfrm>
                <a:off x="6444410" y="318543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76" name="Freeform: Shape 75">
                <a:extLst>
                  <a:ext uri="{FF2B5EF4-FFF2-40B4-BE49-F238E27FC236}">
                    <a16:creationId xmlns:a16="http://schemas.microsoft.com/office/drawing/2014/main" id="{D16FEF37-2321-40D5-3007-8CAED1FD0163}"/>
                  </a:ext>
                </a:extLst>
              </p:cNvPr>
              <p:cNvSpPr/>
              <p:nvPr/>
            </p:nvSpPr>
            <p:spPr>
              <a:xfrm>
                <a:off x="6148469" y="3244676"/>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77" name="Freeform: Shape 76">
                <a:extLst>
                  <a:ext uri="{FF2B5EF4-FFF2-40B4-BE49-F238E27FC236}">
                    <a16:creationId xmlns:a16="http://schemas.microsoft.com/office/drawing/2014/main" id="{D2B11660-0150-0088-A378-8E5D2F8EF86E}"/>
                  </a:ext>
                </a:extLst>
              </p:cNvPr>
              <p:cNvSpPr/>
              <p:nvPr/>
            </p:nvSpPr>
            <p:spPr>
              <a:xfrm>
                <a:off x="620762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78" name="Freeform: Shape 77">
                <a:extLst>
                  <a:ext uri="{FF2B5EF4-FFF2-40B4-BE49-F238E27FC236}">
                    <a16:creationId xmlns:a16="http://schemas.microsoft.com/office/drawing/2014/main" id="{C48670E4-BAB2-014B-BEFB-05D75532EF66}"/>
                  </a:ext>
                </a:extLst>
              </p:cNvPr>
              <p:cNvSpPr/>
              <p:nvPr/>
            </p:nvSpPr>
            <p:spPr>
              <a:xfrm>
                <a:off x="6266865" y="3244676"/>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79" name="Freeform: Shape 78">
                <a:extLst>
                  <a:ext uri="{FF2B5EF4-FFF2-40B4-BE49-F238E27FC236}">
                    <a16:creationId xmlns:a16="http://schemas.microsoft.com/office/drawing/2014/main" id="{3CBEBDF2-6C9D-4861-A493-119F6551CD89}"/>
                  </a:ext>
                </a:extLst>
              </p:cNvPr>
              <p:cNvSpPr/>
              <p:nvPr/>
            </p:nvSpPr>
            <p:spPr>
              <a:xfrm>
                <a:off x="6326014"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80" name="Freeform: Shape 79">
                <a:extLst>
                  <a:ext uri="{FF2B5EF4-FFF2-40B4-BE49-F238E27FC236}">
                    <a16:creationId xmlns:a16="http://schemas.microsoft.com/office/drawing/2014/main" id="{159357BC-4AB3-3968-8DB4-E0F86AF457A0}"/>
                  </a:ext>
                </a:extLst>
              </p:cNvPr>
              <p:cNvSpPr/>
              <p:nvPr/>
            </p:nvSpPr>
            <p:spPr>
              <a:xfrm>
                <a:off x="638526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81" name="Freeform: Shape 80">
                <a:extLst>
                  <a:ext uri="{FF2B5EF4-FFF2-40B4-BE49-F238E27FC236}">
                    <a16:creationId xmlns:a16="http://schemas.microsoft.com/office/drawing/2014/main" id="{91409C18-842A-E636-52EB-E419032A2D4F}"/>
                  </a:ext>
                </a:extLst>
              </p:cNvPr>
              <p:cNvSpPr/>
              <p:nvPr/>
            </p:nvSpPr>
            <p:spPr>
              <a:xfrm>
                <a:off x="6444410" y="32446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82" name="Freeform: Shape 81">
                <a:extLst>
                  <a:ext uri="{FF2B5EF4-FFF2-40B4-BE49-F238E27FC236}">
                    <a16:creationId xmlns:a16="http://schemas.microsoft.com/office/drawing/2014/main" id="{6773A1B3-D428-851A-8D2C-B0F12D2FABEC}"/>
                  </a:ext>
                </a:extLst>
              </p:cNvPr>
              <p:cNvSpPr/>
              <p:nvPr/>
            </p:nvSpPr>
            <p:spPr>
              <a:xfrm>
                <a:off x="6148469"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83" name="Freeform: Shape 82">
                <a:extLst>
                  <a:ext uri="{FF2B5EF4-FFF2-40B4-BE49-F238E27FC236}">
                    <a16:creationId xmlns:a16="http://schemas.microsoft.com/office/drawing/2014/main" id="{7A25808E-074E-F332-D0AC-728DC49D8491}"/>
                  </a:ext>
                </a:extLst>
              </p:cNvPr>
              <p:cNvSpPr/>
              <p:nvPr/>
            </p:nvSpPr>
            <p:spPr>
              <a:xfrm>
                <a:off x="620762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84" name="Freeform: Shape 83">
                <a:extLst>
                  <a:ext uri="{FF2B5EF4-FFF2-40B4-BE49-F238E27FC236}">
                    <a16:creationId xmlns:a16="http://schemas.microsoft.com/office/drawing/2014/main" id="{802D0AEC-A6E4-57B5-9178-9229377CA8F3}"/>
                  </a:ext>
                </a:extLst>
              </p:cNvPr>
              <p:cNvSpPr/>
              <p:nvPr/>
            </p:nvSpPr>
            <p:spPr>
              <a:xfrm>
                <a:off x="6266865" y="330382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85" name="Freeform: Shape 84">
                <a:extLst>
                  <a:ext uri="{FF2B5EF4-FFF2-40B4-BE49-F238E27FC236}">
                    <a16:creationId xmlns:a16="http://schemas.microsoft.com/office/drawing/2014/main" id="{3AB46F5B-9151-28D9-A388-1E9AA2391831}"/>
                  </a:ext>
                </a:extLst>
              </p:cNvPr>
              <p:cNvSpPr/>
              <p:nvPr/>
            </p:nvSpPr>
            <p:spPr>
              <a:xfrm>
                <a:off x="632601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86" name="Freeform: Shape 85">
                <a:extLst>
                  <a:ext uri="{FF2B5EF4-FFF2-40B4-BE49-F238E27FC236}">
                    <a16:creationId xmlns:a16="http://schemas.microsoft.com/office/drawing/2014/main" id="{7D574BC8-366A-816A-2B7A-706FB6E36D4E}"/>
                  </a:ext>
                </a:extLst>
              </p:cNvPr>
              <p:cNvSpPr/>
              <p:nvPr/>
            </p:nvSpPr>
            <p:spPr>
              <a:xfrm>
                <a:off x="638526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87" name="Freeform: Shape 86">
                <a:extLst>
                  <a:ext uri="{FF2B5EF4-FFF2-40B4-BE49-F238E27FC236}">
                    <a16:creationId xmlns:a16="http://schemas.microsoft.com/office/drawing/2014/main" id="{50C0C597-9FC6-2166-543F-4B3C099F05D2}"/>
                  </a:ext>
                </a:extLst>
              </p:cNvPr>
              <p:cNvSpPr/>
              <p:nvPr/>
            </p:nvSpPr>
            <p:spPr>
              <a:xfrm>
                <a:off x="644441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88" name="Freeform: Shape 87">
                <a:extLst>
                  <a:ext uri="{FF2B5EF4-FFF2-40B4-BE49-F238E27FC236}">
                    <a16:creationId xmlns:a16="http://schemas.microsoft.com/office/drawing/2014/main" id="{7E40B98B-6FA5-AD41-FA0B-B18DE93F2639}"/>
                  </a:ext>
                </a:extLst>
              </p:cNvPr>
              <p:cNvSpPr/>
              <p:nvPr/>
            </p:nvSpPr>
            <p:spPr>
              <a:xfrm>
                <a:off x="6148469"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89" name="Freeform: Shape 88">
                <a:extLst>
                  <a:ext uri="{FF2B5EF4-FFF2-40B4-BE49-F238E27FC236}">
                    <a16:creationId xmlns:a16="http://schemas.microsoft.com/office/drawing/2014/main" id="{005A2613-963F-E900-1FA0-62815157C78D}"/>
                  </a:ext>
                </a:extLst>
              </p:cNvPr>
              <p:cNvSpPr/>
              <p:nvPr/>
            </p:nvSpPr>
            <p:spPr>
              <a:xfrm>
                <a:off x="620762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90" name="Freeform: Shape 89">
                <a:extLst>
                  <a:ext uri="{FF2B5EF4-FFF2-40B4-BE49-F238E27FC236}">
                    <a16:creationId xmlns:a16="http://schemas.microsoft.com/office/drawing/2014/main" id="{3EE0760F-C0F3-7C5A-FB6A-2EC4E22B035D}"/>
                  </a:ext>
                </a:extLst>
              </p:cNvPr>
              <p:cNvSpPr/>
              <p:nvPr/>
            </p:nvSpPr>
            <p:spPr>
              <a:xfrm>
                <a:off x="6266865" y="3363072"/>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91" name="Freeform: Shape 90">
                <a:extLst>
                  <a:ext uri="{FF2B5EF4-FFF2-40B4-BE49-F238E27FC236}">
                    <a16:creationId xmlns:a16="http://schemas.microsoft.com/office/drawing/2014/main" id="{4D82BD93-3A24-8319-6ED8-08BD880BF795}"/>
                  </a:ext>
                </a:extLst>
              </p:cNvPr>
              <p:cNvSpPr/>
              <p:nvPr/>
            </p:nvSpPr>
            <p:spPr>
              <a:xfrm>
                <a:off x="632601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92" name="Freeform: Shape 91">
                <a:extLst>
                  <a:ext uri="{FF2B5EF4-FFF2-40B4-BE49-F238E27FC236}">
                    <a16:creationId xmlns:a16="http://schemas.microsoft.com/office/drawing/2014/main" id="{826B2307-542C-8C70-BCBE-B4A26A3A7FAB}"/>
                  </a:ext>
                </a:extLst>
              </p:cNvPr>
              <p:cNvSpPr/>
              <p:nvPr/>
            </p:nvSpPr>
            <p:spPr>
              <a:xfrm>
                <a:off x="638526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93" name="Freeform: Shape 92">
                <a:extLst>
                  <a:ext uri="{FF2B5EF4-FFF2-40B4-BE49-F238E27FC236}">
                    <a16:creationId xmlns:a16="http://schemas.microsoft.com/office/drawing/2014/main" id="{9BF5B75F-50CD-148B-397B-F334E516E364}"/>
                  </a:ext>
                </a:extLst>
              </p:cNvPr>
              <p:cNvSpPr/>
              <p:nvPr/>
            </p:nvSpPr>
            <p:spPr>
              <a:xfrm>
                <a:off x="6444410" y="3363074"/>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94" name="Freeform: Shape 93">
                <a:extLst>
                  <a:ext uri="{FF2B5EF4-FFF2-40B4-BE49-F238E27FC236}">
                    <a16:creationId xmlns:a16="http://schemas.microsoft.com/office/drawing/2014/main" id="{69BC6C83-D737-893A-AD45-7A3567E12426}"/>
                  </a:ext>
                </a:extLst>
              </p:cNvPr>
              <p:cNvSpPr/>
              <p:nvPr/>
            </p:nvSpPr>
            <p:spPr>
              <a:xfrm>
                <a:off x="6148469"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95" name="Freeform: Shape 94">
                <a:extLst>
                  <a:ext uri="{FF2B5EF4-FFF2-40B4-BE49-F238E27FC236}">
                    <a16:creationId xmlns:a16="http://schemas.microsoft.com/office/drawing/2014/main" id="{1649B740-B04A-E426-9DE1-4A8E334FCEDC}"/>
                  </a:ext>
                </a:extLst>
              </p:cNvPr>
              <p:cNvSpPr/>
              <p:nvPr/>
            </p:nvSpPr>
            <p:spPr>
              <a:xfrm>
                <a:off x="620762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96" name="Freeform: Shape 95">
                <a:extLst>
                  <a:ext uri="{FF2B5EF4-FFF2-40B4-BE49-F238E27FC236}">
                    <a16:creationId xmlns:a16="http://schemas.microsoft.com/office/drawing/2014/main" id="{F94E189A-11BE-D99F-5BC3-AF56C80A475B}"/>
                  </a:ext>
                </a:extLst>
              </p:cNvPr>
              <p:cNvSpPr/>
              <p:nvPr/>
            </p:nvSpPr>
            <p:spPr>
              <a:xfrm>
                <a:off x="6266865" y="3422225"/>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97" name="Freeform: Shape 96">
                <a:extLst>
                  <a:ext uri="{FF2B5EF4-FFF2-40B4-BE49-F238E27FC236}">
                    <a16:creationId xmlns:a16="http://schemas.microsoft.com/office/drawing/2014/main" id="{3FA94EFE-D7D9-AAC0-386C-DA8206C3B83C}"/>
                  </a:ext>
                </a:extLst>
              </p:cNvPr>
              <p:cNvSpPr/>
              <p:nvPr/>
            </p:nvSpPr>
            <p:spPr>
              <a:xfrm>
                <a:off x="632601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98" name="Freeform: Shape 97">
                <a:extLst>
                  <a:ext uri="{FF2B5EF4-FFF2-40B4-BE49-F238E27FC236}">
                    <a16:creationId xmlns:a16="http://schemas.microsoft.com/office/drawing/2014/main" id="{3ED59C15-D9A3-3754-D1ED-E9952E84730C}"/>
                  </a:ext>
                </a:extLst>
              </p:cNvPr>
              <p:cNvSpPr/>
              <p:nvPr/>
            </p:nvSpPr>
            <p:spPr>
              <a:xfrm>
                <a:off x="638526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99" name="Freeform: Shape 98">
                <a:extLst>
                  <a:ext uri="{FF2B5EF4-FFF2-40B4-BE49-F238E27FC236}">
                    <a16:creationId xmlns:a16="http://schemas.microsoft.com/office/drawing/2014/main" id="{F0727067-8C4F-D174-3B8B-645A5DB82DF9}"/>
                  </a:ext>
                </a:extLst>
              </p:cNvPr>
              <p:cNvSpPr/>
              <p:nvPr/>
            </p:nvSpPr>
            <p:spPr>
              <a:xfrm>
                <a:off x="6444410" y="34222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00" name="Freeform: Shape 99">
                <a:extLst>
                  <a:ext uri="{FF2B5EF4-FFF2-40B4-BE49-F238E27FC236}">
                    <a16:creationId xmlns:a16="http://schemas.microsoft.com/office/drawing/2014/main" id="{1BB82EF0-F14F-AECA-4336-569DAC55B6CE}"/>
                  </a:ext>
                </a:extLst>
              </p:cNvPr>
              <p:cNvSpPr/>
              <p:nvPr/>
            </p:nvSpPr>
            <p:spPr>
              <a:xfrm>
                <a:off x="5734038" y="3481374"/>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101" name="Freeform: Shape 100">
                <a:extLst>
                  <a:ext uri="{FF2B5EF4-FFF2-40B4-BE49-F238E27FC236}">
                    <a16:creationId xmlns:a16="http://schemas.microsoft.com/office/drawing/2014/main" id="{743A01A3-6DC3-B39A-7BEA-5FDBB0FA93D3}"/>
                  </a:ext>
                </a:extLst>
              </p:cNvPr>
              <p:cNvSpPr/>
              <p:nvPr/>
            </p:nvSpPr>
            <p:spPr>
              <a:xfrm>
                <a:off x="5793283"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02" name="Freeform: Shape 101">
                <a:extLst>
                  <a:ext uri="{FF2B5EF4-FFF2-40B4-BE49-F238E27FC236}">
                    <a16:creationId xmlns:a16="http://schemas.microsoft.com/office/drawing/2014/main" id="{65A73497-CF3B-F2C6-E96D-EE2D65C0D60A}"/>
                  </a:ext>
                </a:extLst>
              </p:cNvPr>
              <p:cNvSpPr/>
              <p:nvPr/>
            </p:nvSpPr>
            <p:spPr>
              <a:xfrm>
                <a:off x="5852433"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03" name="Freeform: Shape 102">
                <a:extLst>
                  <a:ext uri="{FF2B5EF4-FFF2-40B4-BE49-F238E27FC236}">
                    <a16:creationId xmlns:a16="http://schemas.microsoft.com/office/drawing/2014/main" id="{882B1DA2-CCF2-3934-8257-C54AA8F21DC0}"/>
                  </a:ext>
                </a:extLst>
              </p:cNvPr>
              <p:cNvSpPr/>
              <p:nvPr/>
            </p:nvSpPr>
            <p:spPr>
              <a:xfrm>
                <a:off x="591167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04" name="Freeform: Shape 103">
                <a:extLst>
                  <a:ext uri="{FF2B5EF4-FFF2-40B4-BE49-F238E27FC236}">
                    <a16:creationId xmlns:a16="http://schemas.microsoft.com/office/drawing/2014/main" id="{25CC1940-5CD0-E92C-46D8-1DA46B44BD69}"/>
                  </a:ext>
                </a:extLst>
              </p:cNvPr>
              <p:cNvSpPr/>
              <p:nvPr/>
            </p:nvSpPr>
            <p:spPr>
              <a:xfrm>
                <a:off x="597082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05" name="Freeform: Shape 104">
                <a:extLst>
                  <a:ext uri="{FF2B5EF4-FFF2-40B4-BE49-F238E27FC236}">
                    <a16:creationId xmlns:a16="http://schemas.microsoft.com/office/drawing/2014/main" id="{D8C916CB-ABE9-5F81-8981-D1DFA1A125B4}"/>
                  </a:ext>
                </a:extLst>
              </p:cNvPr>
              <p:cNvSpPr/>
              <p:nvPr/>
            </p:nvSpPr>
            <p:spPr>
              <a:xfrm>
                <a:off x="6030074"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06" name="Freeform: Shape 105">
                <a:extLst>
                  <a:ext uri="{FF2B5EF4-FFF2-40B4-BE49-F238E27FC236}">
                    <a16:creationId xmlns:a16="http://schemas.microsoft.com/office/drawing/2014/main" id="{0E822C61-9F6E-1E6D-98FA-FE241A6FC020}"/>
                  </a:ext>
                </a:extLst>
              </p:cNvPr>
              <p:cNvSpPr/>
              <p:nvPr/>
            </p:nvSpPr>
            <p:spPr>
              <a:xfrm>
                <a:off x="6089224"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07" name="Freeform: Shape 106">
                <a:extLst>
                  <a:ext uri="{FF2B5EF4-FFF2-40B4-BE49-F238E27FC236}">
                    <a16:creationId xmlns:a16="http://schemas.microsoft.com/office/drawing/2014/main" id="{28F52C46-6A34-4066-970D-BC88ECA52928}"/>
                  </a:ext>
                </a:extLst>
              </p:cNvPr>
              <p:cNvSpPr/>
              <p:nvPr/>
            </p:nvSpPr>
            <p:spPr>
              <a:xfrm>
                <a:off x="5734038" y="354062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08" name="Freeform: Shape 107">
                <a:extLst>
                  <a:ext uri="{FF2B5EF4-FFF2-40B4-BE49-F238E27FC236}">
                    <a16:creationId xmlns:a16="http://schemas.microsoft.com/office/drawing/2014/main" id="{E74410CE-E7B7-8D23-6041-2D14DB1E67D5}"/>
                  </a:ext>
                </a:extLst>
              </p:cNvPr>
              <p:cNvSpPr/>
              <p:nvPr/>
            </p:nvSpPr>
            <p:spPr>
              <a:xfrm>
                <a:off x="5793283"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09" name="Freeform: Shape 108">
                <a:extLst>
                  <a:ext uri="{FF2B5EF4-FFF2-40B4-BE49-F238E27FC236}">
                    <a16:creationId xmlns:a16="http://schemas.microsoft.com/office/drawing/2014/main" id="{177EFECF-038C-14EB-AD02-03970BA94D62}"/>
                  </a:ext>
                </a:extLst>
              </p:cNvPr>
              <p:cNvSpPr/>
              <p:nvPr/>
            </p:nvSpPr>
            <p:spPr>
              <a:xfrm>
                <a:off x="5852433"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10" name="Freeform: Shape 109">
                <a:extLst>
                  <a:ext uri="{FF2B5EF4-FFF2-40B4-BE49-F238E27FC236}">
                    <a16:creationId xmlns:a16="http://schemas.microsoft.com/office/drawing/2014/main" id="{4452E5D8-92A2-0ECC-4808-78114139FE0F}"/>
                  </a:ext>
                </a:extLst>
              </p:cNvPr>
              <p:cNvSpPr/>
              <p:nvPr/>
            </p:nvSpPr>
            <p:spPr>
              <a:xfrm>
                <a:off x="591167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11" name="Freeform: Shape 110">
                <a:extLst>
                  <a:ext uri="{FF2B5EF4-FFF2-40B4-BE49-F238E27FC236}">
                    <a16:creationId xmlns:a16="http://schemas.microsoft.com/office/drawing/2014/main" id="{2CC6CC5D-8F6C-4B9C-1F0F-CD9D736C57AA}"/>
                  </a:ext>
                </a:extLst>
              </p:cNvPr>
              <p:cNvSpPr/>
              <p:nvPr/>
            </p:nvSpPr>
            <p:spPr>
              <a:xfrm>
                <a:off x="597082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12" name="Freeform: Shape 111">
                <a:extLst>
                  <a:ext uri="{FF2B5EF4-FFF2-40B4-BE49-F238E27FC236}">
                    <a16:creationId xmlns:a16="http://schemas.microsoft.com/office/drawing/2014/main" id="{FC6BFEA1-2CAD-98AA-38BB-B6B11D9BDDDF}"/>
                  </a:ext>
                </a:extLst>
              </p:cNvPr>
              <p:cNvSpPr/>
              <p:nvPr/>
            </p:nvSpPr>
            <p:spPr>
              <a:xfrm>
                <a:off x="6030074"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13" name="Freeform: Shape 112">
                <a:extLst>
                  <a:ext uri="{FF2B5EF4-FFF2-40B4-BE49-F238E27FC236}">
                    <a16:creationId xmlns:a16="http://schemas.microsoft.com/office/drawing/2014/main" id="{F59769F8-9DD8-E100-82AC-34E4E70F0BE3}"/>
                  </a:ext>
                </a:extLst>
              </p:cNvPr>
              <p:cNvSpPr/>
              <p:nvPr/>
            </p:nvSpPr>
            <p:spPr>
              <a:xfrm>
                <a:off x="6089224"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14" name="Freeform: Shape 113">
                <a:extLst>
                  <a:ext uri="{FF2B5EF4-FFF2-40B4-BE49-F238E27FC236}">
                    <a16:creationId xmlns:a16="http://schemas.microsoft.com/office/drawing/2014/main" id="{BDC03F63-B754-14D3-A040-CED60A6325DF}"/>
                  </a:ext>
                </a:extLst>
              </p:cNvPr>
              <p:cNvSpPr/>
              <p:nvPr/>
            </p:nvSpPr>
            <p:spPr>
              <a:xfrm>
                <a:off x="5734038" y="359977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15" name="Freeform: Shape 114">
                <a:extLst>
                  <a:ext uri="{FF2B5EF4-FFF2-40B4-BE49-F238E27FC236}">
                    <a16:creationId xmlns:a16="http://schemas.microsoft.com/office/drawing/2014/main" id="{AC59E99C-7C0F-7CD2-4B47-90F15B457A4E}"/>
                  </a:ext>
                </a:extLst>
              </p:cNvPr>
              <p:cNvSpPr/>
              <p:nvPr/>
            </p:nvSpPr>
            <p:spPr>
              <a:xfrm>
                <a:off x="5793283" y="359977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16" name="Freeform: Shape 115">
                <a:extLst>
                  <a:ext uri="{FF2B5EF4-FFF2-40B4-BE49-F238E27FC236}">
                    <a16:creationId xmlns:a16="http://schemas.microsoft.com/office/drawing/2014/main" id="{418D76E0-20D8-4A8A-57AB-1DB443F25121}"/>
                  </a:ext>
                </a:extLst>
              </p:cNvPr>
              <p:cNvSpPr/>
              <p:nvPr/>
            </p:nvSpPr>
            <p:spPr>
              <a:xfrm>
                <a:off x="5852433"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17" name="Freeform: Shape 116">
                <a:extLst>
                  <a:ext uri="{FF2B5EF4-FFF2-40B4-BE49-F238E27FC236}">
                    <a16:creationId xmlns:a16="http://schemas.microsoft.com/office/drawing/2014/main" id="{6E2930C8-1D4C-14DB-1EF4-7B90CCB5F4BC}"/>
                  </a:ext>
                </a:extLst>
              </p:cNvPr>
              <p:cNvSpPr/>
              <p:nvPr/>
            </p:nvSpPr>
            <p:spPr>
              <a:xfrm>
                <a:off x="591167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18" name="Freeform: Shape 117">
                <a:extLst>
                  <a:ext uri="{FF2B5EF4-FFF2-40B4-BE49-F238E27FC236}">
                    <a16:creationId xmlns:a16="http://schemas.microsoft.com/office/drawing/2014/main" id="{AD90253C-15AC-F02A-3468-2B70CBA85C66}"/>
                  </a:ext>
                </a:extLst>
              </p:cNvPr>
              <p:cNvSpPr/>
              <p:nvPr/>
            </p:nvSpPr>
            <p:spPr>
              <a:xfrm>
                <a:off x="597082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19" name="Freeform: Shape 118">
                <a:extLst>
                  <a:ext uri="{FF2B5EF4-FFF2-40B4-BE49-F238E27FC236}">
                    <a16:creationId xmlns:a16="http://schemas.microsoft.com/office/drawing/2014/main" id="{91352143-FE44-1F6A-D4C6-4858CDAE059D}"/>
                  </a:ext>
                </a:extLst>
              </p:cNvPr>
              <p:cNvSpPr/>
              <p:nvPr/>
            </p:nvSpPr>
            <p:spPr>
              <a:xfrm>
                <a:off x="6030073" y="3599770"/>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20" name="Freeform: Shape 119">
                <a:extLst>
                  <a:ext uri="{FF2B5EF4-FFF2-40B4-BE49-F238E27FC236}">
                    <a16:creationId xmlns:a16="http://schemas.microsoft.com/office/drawing/2014/main" id="{6F64886B-913E-99B2-B5A5-CFC2456F0C2B}"/>
                  </a:ext>
                </a:extLst>
              </p:cNvPr>
              <p:cNvSpPr/>
              <p:nvPr/>
            </p:nvSpPr>
            <p:spPr>
              <a:xfrm>
                <a:off x="6089224"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21" name="Freeform: Shape 120">
                <a:extLst>
                  <a:ext uri="{FF2B5EF4-FFF2-40B4-BE49-F238E27FC236}">
                    <a16:creationId xmlns:a16="http://schemas.microsoft.com/office/drawing/2014/main" id="{0FF457EC-3785-31AB-3E2C-2BE314AA7EB8}"/>
                  </a:ext>
                </a:extLst>
              </p:cNvPr>
              <p:cNvSpPr/>
              <p:nvPr/>
            </p:nvSpPr>
            <p:spPr>
              <a:xfrm>
                <a:off x="5734037" y="365901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22" name="Freeform: Shape 121">
                <a:extLst>
                  <a:ext uri="{FF2B5EF4-FFF2-40B4-BE49-F238E27FC236}">
                    <a16:creationId xmlns:a16="http://schemas.microsoft.com/office/drawing/2014/main" id="{C4C197EB-8BAF-3C7E-4D0A-3C20E5E3AD80}"/>
                  </a:ext>
                </a:extLst>
              </p:cNvPr>
              <p:cNvSpPr/>
              <p:nvPr/>
            </p:nvSpPr>
            <p:spPr>
              <a:xfrm>
                <a:off x="5793282" y="3659014"/>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23" name="Freeform: Shape 122">
                <a:extLst>
                  <a:ext uri="{FF2B5EF4-FFF2-40B4-BE49-F238E27FC236}">
                    <a16:creationId xmlns:a16="http://schemas.microsoft.com/office/drawing/2014/main" id="{96EBBEB9-BCBA-FE0A-6BF8-7F4A763EBF4F}"/>
                  </a:ext>
                </a:extLst>
              </p:cNvPr>
              <p:cNvSpPr/>
              <p:nvPr/>
            </p:nvSpPr>
            <p:spPr>
              <a:xfrm>
                <a:off x="5852432"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24" name="Freeform: Shape 123">
                <a:extLst>
                  <a:ext uri="{FF2B5EF4-FFF2-40B4-BE49-F238E27FC236}">
                    <a16:creationId xmlns:a16="http://schemas.microsoft.com/office/drawing/2014/main" id="{9366307E-6F10-7646-1006-8A8B786AF405}"/>
                  </a:ext>
                </a:extLst>
              </p:cNvPr>
              <p:cNvSpPr/>
              <p:nvPr/>
            </p:nvSpPr>
            <p:spPr>
              <a:xfrm>
                <a:off x="591167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25" name="Freeform: Shape 124">
                <a:extLst>
                  <a:ext uri="{FF2B5EF4-FFF2-40B4-BE49-F238E27FC236}">
                    <a16:creationId xmlns:a16="http://schemas.microsoft.com/office/drawing/2014/main" id="{43F5F973-53F8-E00D-BD79-2B6043E3DDC4}"/>
                  </a:ext>
                </a:extLst>
              </p:cNvPr>
              <p:cNvSpPr/>
              <p:nvPr/>
            </p:nvSpPr>
            <p:spPr>
              <a:xfrm>
                <a:off x="597082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26" name="Freeform: Shape 125">
                <a:extLst>
                  <a:ext uri="{FF2B5EF4-FFF2-40B4-BE49-F238E27FC236}">
                    <a16:creationId xmlns:a16="http://schemas.microsoft.com/office/drawing/2014/main" id="{BF0EF0B5-DB87-DB04-710C-FF58D41AA28B}"/>
                  </a:ext>
                </a:extLst>
              </p:cNvPr>
              <p:cNvSpPr/>
              <p:nvPr/>
            </p:nvSpPr>
            <p:spPr>
              <a:xfrm>
                <a:off x="6030073" y="3659014"/>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27" name="Freeform: Shape 126">
                <a:extLst>
                  <a:ext uri="{FF2B5EF4-FFF2-40B4-BE49-F238E27FC236}">
                    <a16:creationId xmlns:a16="http://schemas.microsoft.com/office/drawing/2014/main" id="{A0FBB4B2-62DF-D908-6E40-CC7FF72503E3}"/>
                  </a:ext>
                </a:extLst>
              </p:cNvPr>
              <p:cNvSpPr/>
              <p:nvPr/>
            </p:nvSpPr>
            <p:spPr>
              <a:xfrm>
                <a:off x="6089224"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28" name="Freeform: Shape 127">
                <a:extLst>
                  <a:ext uri="{FF2B5EF4-FFF2-40B4-BE49-F238E27FC236}">
                    <a16:creationId xmlns:a16="http://schemas.microsoft.com/office/drawing/2014/main" id="{073F44D8-A7F5-D276-156C-6C685C549AE1}"/>
                  </a:ext>
                </a:extLst>
              </p:cNvPr>
              <p:cNvSpPr/>
              <p:nvPr/>
            </p:nvSpPr>
            <p:spPr>
              <a:xfrm>
                <a:off x="5734039" y="371816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29" name="Freeform: Shape 128">
                <a:extLst>
                  <a:ext uri="{FF2B5EF4-FFF2-40B4-BE49-F238E27FC236}">
                    <a16:creationId xmlns:a16="http://schemas.microsoft.com/office/drawing/2014/main" id="{70CC639E-F590-B40A-4AE3-4EE94C3494FA}"/>
                  </a:ext>
                </a:extLst>
              </p:cNvPr>
              <p:cNvSpPr/>
              <p:nvPr/>
            </p:nvSpPr>
            <p:spPr>
              <a:xfrm>
                <a:off x="5793284" y="371816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0" name="Freeform: Shape 129">
                <a:extLst>
                  <a:ext uri="{FF2B5EF4-FFF2-40B4-BE49-F238E27FC236}">
                    <a16:creationId xmlns:a16="http://schemas.microsoft.com/office/drawing/2014/main" id="{BA860CFE-E2A4-1790-F17C-4974BFC3CF0A}"/>
                  </a:ext>
                </a:extLst>
              </p:cNvPr>
              <p:cNvSpPr/>
              <p:nvPr/>
            </p:nvSpPr>
            <p:spPr>
              <a:xfrm>
                <a:off x="5852434"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1" name="Freeform: Shape 130">
                <a:extLst>
                  <a:ext uri="{FF2B5EF4-FFF2-40B4-BE49-F238E27FC236}">
                    <a16:creationId xmlns:a16="http://schemas.microsoft.com/office/drawing/2014/main" id="{33FE215A-3391-1CCA-4BB4-A90D0875DED0}"/>
                  </a:ext>
                </a:extLst>
              </p:cNvPr>
              <p:cNvSpPr/>
              <p:nvPr/>
            </p:nvSpPr>
            <p:spPr>
              <a:xfrm>
                <a:off x="591167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2" name="Freeform: Shape 131">
                <a:extLst>
                  <a:ext uri="{FF2B5EF4-FFF2-40B4-BE49-F238E27FC236}">
                    <a16:creationId xmlns:a16="http://schemas.microsoft.com/office/drawing/2014/main" id="{0FFFFFD7-5D51-6ADA-92A3-38610568D1E0}"/>
                  </a:ext>
                </a:extLst>
              </p:cNvPr>
              <p:cNvSpPr/>
              <p:nvPr/>
            </p:nvSpPr>
            <p:spPr>
              <a:xfrm>
                <a:off x="597082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3" name="Freeform: Shape 132">
                <a:extLst>
                  <a:ext uri="{FF2B5EF4-FFF2-40B4-BE49-F238E27FC236}">
                    <a16:creationId xmlns:a16="http://schemas.microsoft.com/office/drawing/2014/main" id="{0ED26135-840A-58ED-F1E0-8A11A2F817C3}"/>
                  </a:ext>
                </a:extLst>
              </p:cNvPr>
              <p:cNvSpPr/>
              <p:nvPr/>
            </p:nvSpPr>
            <p:spPr>
              <a:xfrm>
                <a:off x="6030074" y="371816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4" name="Freeform: Shape 133">
                <a:extLst>
                  <a:ext uri="{FF2B5EF4-FFF2-40B4-BE49-F238E27FC236}">
                    <a16:creationId xmlns:a16="http://schemas.microsoft.com/office/drawing/2014/main" id="{5132C504-70C9-A50B-55AA-DC861AEC4BB6}"/>
                  </a:ext>
                </a:extLst>
              </p:cNvPr>
              <p:cNvSpPr/>
              <p:nvPr/>
            </p:nvSpPr>
            <p:spPr>
              <a:xfrm>
                <a:off x="6089225"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5" name="Freeform: Shape 134">
                <a:extLst>
                  <a:ext uri="{FF2B5EF4-FFF2-40B4-BE49-F238E27FC236}">
                    <a16:creationId xmlns:a16="http://schemas.microsoft.com/office/drawing/2014/main" id="{0A666554-97F8-5E9B-16F4-359EF5065EDC}"/>
                  </a:ext>
                </a:extLst>
              </p:cNvPr>
              <p:cNvSpPr/>
              <p:nvPr/>
            </p:nvSpPr>
            <p:spPr>
              <a:xfrm>
                <a:off x="5734040" y="377741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36" name="Freeform: Shape 135">
                <a:extLst>
                  <a:ext uri="{FF2B5EF4-FFF2-40B4-BE49-F238E27FC236}">
                    <a16:creationId xmlns:a16="http://schemas.microsoft.com/office/drawing/2014/main" id="{CD96F374-22A7-0F51-F20A-918F1DE55AF7}"/>
                  </a:ext>
                </a:extLst>
              </p:cNvPr>
              <p:cNvSpPr/>
              <p:nvPr/>
            </p:nvSpPr>
            <p:spPr>
              <a:xfrm>
                <a:off x="5793285"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37" name="Freeform: Shape 136">
                <a:extLst>
                  <a:ext uri="{FF2B5EF4-FFF2-40B4-BE49-F238E27FC236}">
                    <a16:creationId xmlns:a16="http://schemas.microsoft.com/office/drawing/2014/main" id="{0623D493-8277-DCFA-9AC4-6AF0339E8C92}"/>
                  </a:ext>
                </a:extLst>
              </p:cNvPr>
              <p:cNvSpPr/>
              <p:nvPr/>
            </p:nvSpPr>
            <p:spPr>
              <a:xfrm>
                <a:off x="5852436"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38" name="Freeform: Shape 137">
                <a:extLst>
                  <a:ext uri="{FF2B5EF4-FFF2-40B4-BE49-F238E27FC236}">
                    <a16:creationId xmlns:a16="http://schemas.microsoft.com/office/drawing/2014/main" id="{D4BC3234-2F00-113B-AC70-40FC8D1CCFBD}"/>
                  </a:ext>
                </a:extLst>
              </p:cNvPr>
              <p:cNvSpPr/>
              <p:nvPr/>
            </p:nvSpPr>
            <p:spPr>
              <a:xfrm>
                <a:off x="5911683"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39" name="Freeform: Shape 138">
                <a:extLst>
                  <a:ext uri="{FF2B5EF4-FFF2-40B4-BE49-F238E27FC236}">
                    <a16:creationId xmlns:a16="http://schemas.microsoft.com/office/drawing/2014/main" id="{5DA59F0C-1F30-CDAD-CC6C-EAAA1D34E126}"/>
                  </a:ext>
                </a:extLst>
              </p:cNvPr>
              <p:cNvSpPr/>
              <p:nvPr/>
            </p:nvSpPr>
            <p:spPr>
              <a:xfrm>
                <a:off x="5970835"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40" name="Freeform: Shape 139">
                <a:extLst>
                  <a:ext uri="{FF2B5EF4-FFF2-40B4-BE49-F238E27FC236}">
                    <a16:creationId xmlns:a16="http://schemas.microsoft.com/office/drawing/2014/main" id="{CE9490BB-9290-CED8-B2EB-0476BD1BE8DE}"/>
                  </a:ext>
                </a:extLst>
              </p:cNvPr>
              <p:cNvSpPr/>
              <p:nvPr/>
            </p:nvSpPr>
            <p:spPr>
              <a:xfrm>
                <a:off x="6030082"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41" name="Freeform: Shape 140">
                <a:extLst>
                  <a:ext uri="{FF2B5EF4-FFF2-40B4-BE49-F238E27FC236}">
                    <a16:creationId xmlns:a16="http://schemas.microsoft.com/office/drawing/2014/main" id="{632C8FE5-0838-1CDB-0635-82899C66869E}"/>
                  </a:ext>
                </a:extLst>
              </p:cNvPr>
              <p:cNvSpPr/>
              <p:nvPr/>
            </p:nvSpPr>
            <p:spPr>
              <a:xfrm>
                <a:off x="6089231"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42" name="Freeform: Shape 141">
                <a:extLst>
                  <a:ext uri="{FF2B5EF4-FFF2-40B4-BE49-F238E27FC236}">
                    <a16:creationId xmlns:a16="http://schemas.microsoft.com/office/drawing/2014/main" id="{B979CA6B-9240-8ACF-57F8-4A7A230EF151}"/>
                  </a:ext>
                </a:extLst>
              </p:cNvPr>
              <p:cNvSpPr/>
              <p:nvPr/>
            </p:nvSpPr>
            <p:spPr>
              <a:xfrm>
                <a:off x="6148476" y="3481374"/>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43" name="Freeform: Shape 142">
                <a:extLst>
                  <a:ext uri="{FF2B5EF4-FFF2-40B4-BE49-F238E27FC236}">
                    <a16:creationId xmlns:a16="http://schemas.microsoft.com/office/drawing/2014/main" id="{8F9DDACD-04BA-64CB-2373-01BB0C50F63D}"/>
                  </a:ext>
                </a:extLst>
              </p:cNvPr>
              <p:cNvSpPr/>
              <p:nvPr/>
            </p:nvSpPr>
            <p:spPr>
              <a:xfrm>
                <a:off x="6207627"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44" name="Freeform: Shape 143">
                <a:extLst>
                  <a:ext uri="{FF2B5EF4-FFF2-40B4-BE49-F238E27FC236}">
                    <a16:creationId xmlns:a16="http://schemas.microsoft.com/office/drawing/2014/main" id="{D927F448-3CAB-166E-8DE1-A60721D36760}"/>
                  </a:ext>
                </a:extLst>
              </p:cNvPr>
              <p:cNvSpPr/>
              <p:nvPr/>
            </p:nvSpPr>
            <p:spPr>
              <a:xfrm>
                <a:off x="6266872" y="3481374"/>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endParaRPr lang="en-US" dirty="0"/>
              </a:p>
            </p:txBody>
          </p:sp>
          <p:sp>
            <p:nvSpPr>
              <p:cNvPr id="145" name="Freeform: Shape 144">
                <a:extLst>
                  <a:ext uri="{FF2B5EF4-FFF2-40B4-BE49-F238E27FC236}">
                    <a16:creationId xmlns:a16="http://schemas.microsoft.com/office/drawing/2014/main" id="{D582B85E-EE08-AD7D-1710-5ABE9625B300}"/>
                  </a:ext>
                </a:extLst>
              </p:cNvPr>
              <p:cNvSpPr/>
              <p:nvPr/>
            </p:nvSpPr>
            <p:spPr>
              <a:xfrm>
                <a:off x="6326022"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46" name="Freeform: Shape 145">
                <a:extLst>
                  <a:ext uri="{FF2B5EF4-FFF2-40B4-BE49-F238E27FC236}">
                    <a16:creationId xmlns:a16="http://schemas.microsoft.com/office/drawing/2014/main" id="{45F121C7-C9C7-9742-F662-57A70A792A39}"/>
                  </a:ext>
                </a:extLst>
              </p:cNvPr>
              <p:cNvSpPr/>
              <p:nvPr/>
            </p:nvSpPr>
            <p:spPr>
              <a:xfrm>
                <a:off x="638526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endParaRPr lang="en-US" dirty="0"/>
              </a:p>
            </p:txBody>
          </p:sp>
          <p:sp>
            <p:nvSpPr>
              <p:cNvPr id="147" name="Freeform: Shape 146">
                <a:extLst>
                  <a:ext uri="{FF2B5EF4-FFF2-40B4-BE49-F238E27FC236}">
                    <a16:creationId xmlns:a16="http://schemas.microsoft.com/office/drawing/2014/main" id="{F41FC874-A508-4C9B-7FC3-6CE2716C034B}"/>
                  </a:ext>
                </a:extLst>
              </p:cNvPr>
              <p:cNvSpPr/>
              <p:nvPr/>
            </p:nvSpPr>
            <p:spPr>
              <a:xfrm>
                <a:off x="6444417" y="348137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48" name="Freeform: Shape 147">
                <a:extLst>
                  <a:ext uri="{FF2B5EF4-FFF2-40B4-BE49-F238E27FC236}">
                    <a16:creationId xmlns:a16="http://schemas.microsoft.com/office/drawing/2014/main" id="{2493BB7B-27A6-0100-9306-3CC1C6B96602}"/>
                  </a:ext>
                </a:extLst>
              </p:cNvPr>
              <p:cNvSpPr/>
              <p:nvPr/>
            </p:nvSpPr>
            <p:spPr>
              <a:xfrm>
                <a:off x="6148476" y="354062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49" name="Freeform: Shape 148">
                <a:extLst>
                  <a:ext uri="{FF2B5EF4-FFF2-40B4-BE49-F238E27FC236}">
                    <a16:creationId xmlns:a16="http://schemas.microsoft.com/office/drawing/2014/main" id="{A0FFBD8D-50AA-33FC-FD10-8D5C9F3918D0}"/>
                  </a:ext>
                </a:extLst>
              </p:cNvPr>
              <p:cNvSpPr/>
              <p:nvPr/>
            </p:nvSpPr>
            <p:spPr>
              <a:xfrm>
                <a:off x="6207627" y="354062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0" name="Freeform: Shape 149">
                <a:extLst>
                  <a:ext uri="{FF2B5EF4-FFF2-40B4-BE49-F238E27FC236}">
                    <a16:creationId xmlns:a16="http://schemas.microsoft.com/office/drawing/2014/main" id="{B302D55F-71C1-1331-7A66-87A812FA93DF}"/>
                  </a:ext>
                </a:extLst>
              </p:cNvPr>
              <p:cNvSpPr/>
              <p:nvPr/>
            </p:nvSpPr>
            <p:spPr>
              <a:xfrm>
                <a:off x="6266872" y="35406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51" name="Freeform: Shape 150">
                <a:extLst>
                  <a:ext uri="{FF2B5EF4-FFF2-40B4-BE49-F238E27FC236}">
                    <a16:creationId xmlns:a16="http://schemas.microsoft.com/office/drawing/2014/main" id="{DD4DF2D8-43CC-6581-5600-1FD97E8EC9DF}"/>
                  </a:ext>
                </a:extLst>
              </p:cNvPr>
              <p:cNvSpPr/>
              <p:nvPr/>
            </p:nvSpPr>
            <p:spPr>
              <a:xfrm>
                <a:off x="6326022" y="354062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2" name="Freeform: Shape 151">
                <a:extLst>
                  <a:ext uri="{FF2B5EF4-FFF2-40B4-BE49-F238E27FC236}">
                    <a16:creationId xmlns:a16="http://schemas.microsoft.com/office/drawing/2014/main" id="{98B034C6-DEBA-9A8F-B93C-772876FFC9F9}"/>
                  </a:ext>
                </a:extLst>
              </p:cNvPr>
              <p:cNvSpPr/>
              <p:nvPr/>
            </p:nvSpPr>
            <p:spPr>
              <a:xfrm>
                <a:off x="6385268" y="35406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53" name="Freeform: Shape 152">
                <a:extLst>
                  <a:ext uri="{FF2B5EF4-FFF2-40B4-BE49-F238E27FC236}">
                    <a16:creationId xmlns:a16="http://schemas.microsoft.com/office/drawing/2014/main" id="{90004546-BA79-B183-B60D-7ED46C107C76}"/>
                  </a:ext>
                </a:extLst>
              </p:cNvPr>
              <p:cNvSpPr/>
              <p:nvPr/>
            </p:nvSpPr>
            <p:spPr>
              <a:xfrm>
                <a:off x="6444417" y="3540631"/>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54" name="Freeform: Shape 153">
                <a:extLst>
                  <a:ext uri="{FF2B5EF4-FFF2-40B4-BE49-F238E27FC236}">
                    <a16:creationId xmlns:a16="http://schemas.microsoft.com/office/drawing/2014/main" id="{6DEA5058-9397-5ECB-E8C2-9B91A27F08DE}"/>
                  </a:ext>
                </a:extLst>
              </p:cNvPr>
              <p:cNvSpPr/>
              <p:nvPr/>
            </p:nvSpPr>
            <p:spPr>
              <a:xfrm>
                <a:off x="6148476" y="35997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5" name="Freeform: Shape 154">
                <a:extLst>
                  <a:ext uri="{FF2B5EF4-FFF2-40B4-BE49-F238E27FC236}">
                    <a16:creationId xmlns:a16="http://schemas.microsoft.com/office/drawing/2014/main" id="{72E7A7B2-B5E7-F608-20A4-F19245B23C51}"/>
                  </a:ext>
                </a:extLst>
              </p:cNvPr>
              <p:cNvSpPr/>
              <p:nvPr/>
            </p:nvSpPr>
            <p:spPr>
              <a:xfrm>
                <a:off x="6207627"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6" name="Freeform: Shape 155">
                <a:extLst>
                  <a:ext uri="{FF2B5EF4-FFF2-40B4-BE49-F238E27FC236}">
                    <a16:creationId xmlns:a16="http://schemas.microsoft.com/office/drawing/2014/main" id="{72228BB3-DD4C-E4AC-FF29-88B5FFE41C48}"/>
                  </a:ext>
                </a:extLst>
              </p:cNvPr>
              <p:cNvSpPr/>
              <p:nvPr/>
            </p:nvSpPr>
            <p:spPr>
              <a:xfrm>
                <a:off x="6266872" y="35997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57" name="Freeform: Shape 156">
                <a:extLst>
                  <a:ext uri="{FF2B5EF4-FFF2-40B4-BE49-F238E27FC236}">
                    <a16:creationId xmlns:a16="http://schemas.microsoft.com/office/drawing/2014/main" id="{6631124D-2E31-AD9C-399A-1F03EDBFE162}"/>
                  </a:ext>
                </a:extLst>
              </p:cNvPr>
              <p:cNvSpPr/>
              <p:nvPr/>
            </p:nvSpPr>
            <p:spPr>
              <a:xfrm>
                <a:off x="6326022"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8" name="Freeform: Shape 157">
                <a:extLst>
                  <a:ext uri="{FF2B5EF4-FFF2-40B4-BE49-F238E27FC236}">
                    <a16:creationId xmlns:a16="http://schemas.microsoft.com/office/drawing/2014/main" id="{02D4EB75-8620-4BDF-8608-3BDDD3C13E26}"/>
                  </a:ext>
                </a:extLst>
              </p:cNvPr>
              <p:cNvSpPr/>
              <p:nvPr/>
            </p:nvSpPr>
            <p:spPr>
              <a:xfrm>
                <a:off x="6385268" y="35997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59" name="Freeform: Shape 158">
                <a:extLst>
                  <a:ext uri="{FF2B5EF4-FFF2-40B4-BE49-F238E27FC236}">
                    <a16:creationId xmlns:a16="http://schemas.microsoft.com/office/drawing/2014/main" id="{2E15FBE1-C41E-42E3-56F1-4C566C29DFF1}"/>
                  </a:ext>
                </a:extLst>
              </p:cNvPr>
              <p:cNvSpPr/>
              <p:nvPr/>
            </p:nvSpPr>
            <p:spPr>
              <a:xfrm>
                <a:off x="6444417" y="359978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0" name="Freeform: Shape 159">
                <a:extLst>
                  <a:ext uri="{FF2B5EF4-FFF2-40B4-BE49-F238E27FC236}">
                    <a16:creationId xmlns:a16="http://schemas.microsoft.com/office/drawing/2014/main" id="{05567836-42B0-03F2-E967-9B50A853453C}"/>
                  </a:ext>
                </a:extLst>
              </p:cNvPr>
              <p:cNvSpPr/>
              <p:nvPr/>
            </p:nvSpPr>
            <p:spPr>
              <a:xfrm>
                <a:off x="6148476" y="365902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1" name="Freeform: Shape 160">
                <a:extLst>
                  <a:ext uri="{FF2B5EF4-FFF2-40B4-BE49-F238E27FC236}">
                    <a16:creationId xmlns:a16="http://schemas.microsoft.com/office/drawing/2014/main" id="{1BF095BA-E4A7-C736-E7A9-DB665956264B}"/>
                  </a:ext>
                </a:extLst>
              </p:cNvPr>
              <p:cNvSpPr/>
              <p:nvPr/>
            </p:nvSpPr>
            <p:spPr>
              <a:xfrm>
                <a:off x="620762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2" name="Freeform: Shape 161">
                <a:extLst>
                  <a:ext uri="{FF2B5EF4-FFF2-40B4-BE49-F238E27FC236}">
                    <a16:creationId xmlns:a16="http://schemas.microsoft.com/office/drawing/2014/main" id="{676D5DBD-A200-35CB-F57C-E86FF506F957}"/>
                  </a:ext>
                </a:extLst>
              </p:cNvPr>
              <p:cNvSpPr/>
              <p:nvPr/>
            </p:nvSpPr>
            <p:spPr>
              <a:xfrm>
                <a:off x="6266872" y="36590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63" name="Freeform: Shape 162">
                <a:extLst>
                  <a:ext uri="{FF2B5EF4-FFF2-40B4-BE49-F238E27FC236}">
                    <a16:creationId xmlns:a16="http://schemas.microsoft.com/office/drawing/2014/main" id="{1020B0F8-3CD2-0AE4-EB1D-719C1F48F98F}"/>
                  </a:ext>
                </a:extLst>
              </p:cNvPr>
              <p:cNvSpPr/>
              <p:nvPr/>
            </p:nvSpPr>
            <p:spPr>
              <a:xfrm>
                <a:off x="6326022"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4" name="Freeform: Shape 163">
                <a:extLst>
                  <a:ext uri="{FF2B5EF4-FFF2-40B4-BE49-F238E27FC236}">
                    <a16:creationId xmlns:a16="http://schemas.microsoft.com/office/drawing/2014/main" id="{C8CBBC76-EC23-0B10-AD85-AF2ACD753563}"/>
                  </a:ext>
                </a:extLst>
              </p:cNvPr>
              <p:cNvSpPr/>
              <p:nvPr/>
            </p:nvSpPr>
            <p:spPr>
              <a:xfrm>
                <a:off x="6385268"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65" name="Freeform: Shape 164">
                <a:extLst>
                  <a:ext uri="{FF2B5EF4-FFF2-40B4-BE49-F238E27FC236}">
                    <a16:creationId xmlns:a16="http://schemas.microsoft.com/office/drawing/2014/main" id="{B993D4E9-87F1-1DC5-11FE-895DCDB586ED}"/>
                  </a:ext>
                </a:extLst>
              </p:cNvPr>
              <p:cNvSpPr/>
              <p:nvPr/>
            </p:nvSpPr>
            <p:spPr>
              <a:xfrm>
                <a:off x="644441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6" name="Freeform: Shape 165">
                <a:extLst>
                  <a:ext uri="{FF2B5EF4-FFF2-40B4-BE49-F238E27FC236}">
                    <a16:creationId xmlns:a16="http://schemas.microsoft.com/office/drawing/2014/main" id="{D05B931D-1547-9961-2B4B-34FA0BF99925}"/>
                  </a:ext>
                </a:extLst>
              </p:cNvPr>
              <p:cNvSpPr/>
              <p:nvPr/>
            </p:nvSpPr>
            <p:spPr>
              <a:xfrm>
                <a:off x="6148476" y="371817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7" name="Freeform: Shape 166">
                <a:extLst>
                  <a:ext uri="{FF2B5EF4-FFF2-40B4-BE49-F238E27FC236}">
                    <a16:creationId xmlns:a16="http://schemas.microsoft.com/office/drawing/2014/main" id="{311D7DA2-EA24-1689-5D74-5650739CF13D}"/>
                  </a:ext>
                </a:extLst>
              </p:cNvPr>
              <p:cNvSpPr/>
              <p:nvPr/>
            </p:nvSpPr>
            <p:spPr>
              <a:xfrm>
                <a:off x="6207627"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8" name="Freeform: Shape 167">
                <a:extLst>
                  <a:ext uri="{FF2B5EF4-FFF2-40B4-BE49-F238E27FC236}">
                    <a16:creationId xmlns:a16="http://schemas.microsoft.com/office/drawing/2014/main" id="{6F943FCF-7D9F-14FF-7044-8175040E5F3D}"/>
                  </a:ext>
                </a:extLst>
              </p:cNvPr>
              <p:cNvSpPr/>
              <p:nvPr/>
            </p:nvSpPr>
            <p:spPr>
              <a:xfrm>
                <a:off x="6266872" y="371817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69" name="Freeform: Shape 168">
                <a:extLst>
                  <a:ext uri="{FF2B5EF4-FFF2-40B4-BE49-F238E27FC236}">
                    <a16:creationId xmlns:a16="http://schemas.microsoft.com/office/drawing/2014/main" id="{FEA08F8D-5A7B-E0AC-612E-FD4A688AC2D1}"/>
                  </a:ext>
                </a:extLst>
              </p:cNvPr>
              <p:cNvSpPr/>
              <p:nvPr/>
            </p:nvSpPr>
            <p:spPr>
              <a:xfrm>
                <a:off x="6326022"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0" name="Freeform: Shape 169">
                <a:extLst>
                  <a:ext uri="{FF2B5EF4-FFF2-40B4-BE49-F238E27FC236}">
                    <a16:creationId xmlns:a16="http://schemas.microsoft.com/office/drawing/2014/main" id="{EC36A47A-3893-A0B7-6305-F17DB6C34453}"/>
                  </a:ext>
                </a:extLst>
              </p:cNvPr>
              <p:cNvSpPr/>
              <p:nvPr/>
            </p:nvSpPr>
            <p:spPr>
              <a:xfrm>
                <a:off x="6385268" y="371817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71" name="Freeform: Shape 170">
                <a:extLst>
                  <a:ext uri="{FF2B5EF4-FFF2-40B4-BE49-F238E27FC236}">
                    <a16:creationId xmlns:a16="http://schemas.microsoft.com/office/drawing/2014/main" id="{9BED5415-D029-0EC0-F9A6-2B09EE669962}"/>
                  </a:ext>
                </a:extLst>
              </p:cNvPr>
              <p:cNvSpPr/>
              <p:nvPr/>
            </p:nvSpPr>
            <p:spPr>
              <a:xfrm>
                <a:off x="6444417" y="371817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2" name="Freeform: Shape 171">
                <a:extLst>
                  <a:ext uri="{FF2B5EF4-FFF2-40B4-BE49-F238E27FC236}">
                    <a16:creationId xmlns:a16="http://schemas.microsoft.com/office/drawing/2014/main" id="{5C24562B-9CBF-3F50-DBB5-60F770F9C953}"/>
                  </a:ext>
                </a:extLst>
              </p:cNvPr>
              <p:cNvSpPr/>
              <p:nvPr/>
            </p:nvSpPr>
            <p:spPr>
              <a:xfrm>
                <a:off x="6148472" y="377741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73" name="Freeform: Shape 172">
                <a:extLst>
                  <a:ext uri="{FF2B5EF4-FFF2-40B4-BE49-F238E27FC236}">
                    <a16:creationId xmlns:a16="http://schemas.microsoft.com/office/drawing/2014/main" id="{AFAEA423-932E-0792-48D3-57EBB636CCC7}"/>
                  </a:ext>
                </a:extLst>
              </p:cNvPr>
              <p:cNvSpPr/>
              <p:nvPr/>
            </p:nvSpPr>
            <p:spPr>
              <a:xfrm>
                <a:off x="6207622" y="377741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74" name="Freeform: Shape 173">
                <a:extLst>
                  <a:ext uri="{FF2B5EF4-FFF2-40B4-BE49-F238E27FC236}">
                    <a16:creationId xmlns:a16="http://schemas.microsoft.com/office/drawing/2014/main" id="{B4CC722E-3356-B752-C644-FC0BC3792D77}"/>
                  </a:ext>
                </a:extLst>
              </p:cNvPr>
              <p:cNvSpPr/>
              <p:nvPr/>
            </p:nvSpPr>
            <p:spPr>
              <a:xfrm>
                <a:off x="6266868" y="3777419"/>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175" name="Freeform: Shape 174">
                <a:extLst>
                  <a:ext uri="{FF2B5EF4-FFF2-40B4-BE49-F238E27FC236}">
                    <a16:creationId xmlns:a16="http://schemas.microsoft.com/office/drawing/2014/main" id="{2B606B5E-30DA-81E0-5FB2-0019FDED371F}"/>
                  </a:ext>
                </a:extLst>
              </p:cNvPr>
              <p:cNvSpPr/>
              <p:nvPr/>
            </p:nvSpPr>
            <p:spPr>
              <a:xfrm>
                <a:off x="6326024" y="3777383"/>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76" name="Freeform: Shape 175">
                <a:extLst>
                  <a:ext uri="{FF2B5EF4-FFF2-40B4-BE49-F238E27FC236}">
                    <a16:creationId xmlns:a16="http://schemas.microsoft.com/office/drawing/2014/main" id="{953E5851-772E-7A40-9B6F-E9E5082F45DB}"/>
                  </a:ext>
                </a:extLst>
              </p:cNvPr>
              <p:cNvSpPr/>
              <p:nvPr/>
            </p:nvSpPr>
            <p:spPr>
              <a:xfrm>
                <a:off x="6385287" y="37774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177" name="Freeform: Shape 176">
                <a:extLst>
                  <a:ext uri="{FF2B5EF4-FFF2-40B4-BE49-F238E27FC236}">
                    <a16:creationId xmlns:a16="http://schemas.microsoft.com/office/drawing/2014/main" id="{DD189F82-3EBD-9ABF-1D0E-6CE69BECDEA8}"/>
                  </a:ext>
                </a:extLst>
              </p:cNvPr>
              <p:cNvSpPr/>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grpSp>
      </p:grpSp>
    </p:spTree>
    <p:extLst>
      <p:ext uri="{BB962C8B-B14F-4D97-AF65-F5344CB8AC3E}">
        <p14:creationId xmlns:p14="http://schemas.microsoft.com/office/powerpoint/2010/main" val="15897776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C05975B-3BFF-4BE9-9798-AEAF075DFC7F}"/>
              </a:ext>
            </a:extLst>
          </p:cNvPr>
          <p:cNvSpPr/>
          <p:nvPr/>
        </p:nvSpPr>
        <p:spPr>
          <a:xfrm>
            <a:off x="1382817" y="534405"/>
            <a:ext cx="8808098" cy="9144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3600" b="1" dirty="0">
                <a:solidFill>
                  <a:schemeClr val="tx1"/>
                </a:solidFill>
                <a:latin typeface="Algerian" panose="04020705040A02060702" pitchFamily="82" charset="0"/>
              </a:rPr>
              <a:t>Problem Statement</a:t>
            </a:r>
          </a:p>
        </p:txBody>
      </p:sp>
      <p:pic>
        <p:nvPicPr>
          <p:cNvPr id="5" name="Picture 4">
            <a:extLst>
              <a:ext uri="{FF2B5EF4-FFF2-40B4-BE49-F238E27FC236}">
                <a16:creationId xmlns:a16="http://schemas.microsoft.com/office/drawing/2014/main" id="{8D6E6849-FEAF-7CE1-13BB-849E167F3BD3}"/>
              </a:ext>
            </a:extLst>
          </p:cNvPr>
          <p:cNvPicPr>
            <a:picLocks noChangeAspect="1"/>
          </p:cNvPicPr>
          <p:nvPr/>
        </p:nvPicPr>
        <p:blipFill>
          <a:blip r:embed="rId2"/>
          <a:stretch>
            <a:fillRect/>
          </a:stretch>
        </p:blipFill>
        <p:spPr>
          <a:xfrm>
            <a:off x="10119129" y="0"/>
            <a:ext cx="2072871" cy="1163683"/>
          </a:xfrm>
          <a:prstGeom prst="rect">
            <a:avLst/>
          </a:prstGeom>
        </p:spPr>
      </p:pic>
      <p:sp>
        <p:nvSpPr>
          <p:cNvPr id="7" name="TextBox 6">
            <a:extLst>
              <a:ext uri="{FF2B5EF4-FFF2-40B4-BE49-F238E27FC236}">
                <a16:creationId xmlns:a16="http://schemas.microsoft.com/office/drawing/2014/main" id="{A023171B-DBBA-3F65-4E20-E8BD76585A18}"/>
              </a:ext>
            </a:extLst>
          </p:cNvPr>
          <p:cNvSpPr txBox="1"/>
          <p:nvPr/>
        </p:nvSpPr>
        <p:spPr>
          <a:xfrm>
            <a:off x="556661" y="1545008"/>
            <a:ext cx="6382619" cy="5447645"/>
          </a:xfrm>
          <a:prstGeom prst="rect">
            <a:avLst/>
          </a:prstGeom>
          <a:noFill/>
        </p:spPr>
        <p:txBody>
          <a:bodyPr wrap="square">
            <a:spAutoFit/>
          </a:bodyPr>
          <a:lstStyle/>
          <a:p>
            <a:pPr marL="342900" indent="-342900">
              <a:buFont typeface="Arial" panose="020B0604020202020204" pitchFamily="34" charset="0"/>
              <a:buChar char="•"/>
            </a:pPr>
            <a:r>
              <a:rPr lang="en-US" sz="2000" dirty="0"/>
              <a:t>RCB is aiming to improve its performance in the IPL and is seeking a comprehensive analysis to identify key players who can contribute effectively to the team’s success. </a:t>
            </a:r>
          </a:p>
          <a:p>
            <a:pPr marL="342900" indent="-342900">
              <a:buFont typeface="Arial" panose="020B0604020202020204" pitchFamily="34" charset="0"/>
              <a:buChar char="•"/>
            </a:pPr>
            <a:r>
              <a:rPr lang="en-US" sz="2000" dirty="0"/>
              <a:t>The team wants to focus on the players who perform well consistently, especially those excelling in both batting and bowling. </a:t>
            </a:r>
          </a:p>
          <a:p>
            <a:pPr marL="342900" indent="-342900">
              <a:buFont typeface="Arial" panose="020B0604020202020204" pitchFamily="34" charset="0"/>
              <a:buChar char="•"/>
            </a:pPr>
            <a:r>
              <a:rPr lang="en-US" sz="2000" dirty="0"/>
              <a:t>Additionally, understanding team dynamics, home ground advantage, and factors affecting high-scoring matches are crucial for crafting a winning strategy.</a:t>
            </a:r>
          </a:p>
          <a:p>
            <a:pPr marL="342900" indent="-342900">
              <a:buFont typeface="Arial" panose="020B0604020202020204" pitchFamily="34" charset="0"/>
              <a:buChar char="•"/>
            </a:pPr>
            <a:r>
              <a:rPr lang="en-US" sz="2000" dirty="0"/>
              <a:t>Although they have not won any trophy yet, RCB is a side that can win a cup.</a:t>
            </a:r>
          </a:p>
          <a:p>
            <a:pPr marL="342900" indent="-342900">
              <a:buFont typeface="Arial" panose="020B0604020202020204" pitchFamily="34" charset="0"/>
              <a:buChar char="•"/>
            </a:pPr>
            <a:r>
              <a:rPr lang="en-US" sz="2000" dirty="0"/>
              <a:t>The primary aim of this analysis is to identify and improve the weak areas of them.</a:t>
            </a:r>
          </a:p>
          <a:p>
            <a:pPr marL="342900" indent="-342900">
              <a:buFont typeface="Arial" panose="020B0604020202020204" pitchFamily="34" charset="0"/>
              <a:buChar char="•"/>
            </a:pPr>
            <a:endParaRPr lang="en-US" sz="2400" dirty="0"/>
          </a:p>
          <a:p>
            <a:pPr>
              <a:buFont typeface="Arial" panose="020B0604020202020204" pitchFamily="34" charset="0"/>
              <a:buChar char="•"/>
            </a:pPr>
            <a:endParaRPr lang="en-US" sz="2400" dirty="0"/>
          </a:p>
        </p:txBody>
      </p:sp>
      <p:grpSp>
        <p:nvGrpSpPr>
          <p:cNvPr id="2" name="Group 1">
            <a:extLst>
              <a:ext uri="{FF2B5EF4-FFF2-40B4-BE49-F238E27FC236}">
                <a16:creationId xmlns:a16="http://schemas.microsoft.com/office/drawing/2014/main" id="{2D301602-11BE-18B2-D5D1-9A60F7D54361}"/>
              </a:ext>
              <a:ext uri="{C183D7F6-B498-43B3-948B-1728B52AA6E4}">
                <adec:decorative xmlns:adec="http://schemas.microsoft.com/office/drawing/2017/decorative" val="1"/>
              </a:ext>
            </a:extLst>
          </p:cNvPr>
          <p:cNvGrpSpPr/>
          <p:nvPr/>
        </p:nvGrpSpPr>
        <p:grpSpPr>
          <a:xfrm>
            <a:off x="37285" y="33058"/>
            <a:ext cx="1443404" cy="1443418"/>
            <a:chOff x="10154386" y="4452483"/>
            <a:chExt cx="1443404" cy="1443418"/>
          </a:xfrm>
          <a:solidFill>
            <a:schemeClr val="tx1"/>
          </a:solidFill>
        </p:grpSpPr>
        <p:grpSp>
          <p:nvGrpSpPr>
            <p:cNvPr id="3" name="Graphic 4">
              <a:extLst>
                <a:ext uri="{FF2B5EF4-FFF2-40B4-BE49-F238E27FC236}">
                  <a16:creationId xmlns:a16="http://schemas.microsoft.com/office/drawing/2014/main" id="{38994E0E-5B18-A401-BAB8-46BF71A4FA5C}"/>
                </a:ext>
              </a:extLst>
            </p:cNvPr>
            <p:cNvGrpSpPr/>
            <p:nvPr/>
          </p:nvGrpSpPr>
          <p:grpSpPr>
            <a:xfrm>
              <a:off x="10154386" y="4452483"/>
              <a:ext cx="1443404" cy="1443418"/>
              <a:chOff x="5734037" y="3067039"/>
              <a:chExt cx="724483" cy="724489"/>
            </a:xfrm>
            <a:grpFill/>
          </p:grpSpPr>
          <p:sp>
            <p:nvSpPr>
              <p:cNvPr id="177" name="Freeform: Shape 176">
                <a:extLst>
                  <a:ext uri="{FF2B5EF4-FFF2-40B4-BE49-F238E27FC236}">
                    <a16:creationId xmlns:a16="http://schemas.microsoft.com/office/drawing/2014/main" id="{C87BAC5A-66C6-5BD3-5FE1-B42DA31448BB}"/>
                  </a:ext>
                </a:extLst>
              </p:cNvPr>
              <p:cNvSpPr/>
              <p:nvPr/>
            </p:nvSpPr>
            <p:spPr>
              <a:xfrm>
                <a:off x="5734038" y="3067039"/>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178" name="Freeform: Shape 177">
                <a:extLst>
                  <a:ext uri="{FF2B5EF4-FFF2-40B4-BE49-F238E27FC236}">
                    <a16:creationId xmlns:a16="http://schemas.microsoft.com/office/drawing/2014/main" id="{5F3FA713-5AE7-13BF-BE0A-3B624E853F48}"/>
                  </a:ext>
                </a:extLst>
              </p:cNvPr>
              <p:cNvSpPr/>
              <p:nvPr/>
            </p:nvSpPr>
            <p:spPr>
              <a:xfrm>
                <a:off x="5793283"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79" name="Freeform: Shape 178">
                <a:extLst>
                  <a:ext uri="{FF2B5EF4-FFF2-40B4-BE49-F238E27FC236}">
                    <a16:creationId xmlns:a16="http://schemas.microsoft.com/office/drawing/2014/main" id="{C5D00442-E832-FE0E-9A3D-F5CA1DD134F7}"/>
                  </a:ext>
                </a:extLst>
              </p:cNvPr>
              <p:cNvSpPr/>
              <p:nvPr/>
            </p:nvSpPr>
            <p:spPr>
              <a:xfrm>
                <a:off x="5852433"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80" name="Freeform: Shape 179">
                <a:extLst>
                  <a:ext uri="{FF2B5EF4-FFF2-40B4-BE49-F238E27FC236}">
                    <a16:creationId xmlns:a16="http://schemas.microsoft.com/office/drawing/2014/main" id="{847C3E30-9EBA-0CB0-E88D-D22021A0BBB9}"/>
                  </a:ext>
                </a:extLst>
              </p:cNvPr>
              <p:cNvSpPr/>
              <p:nvPr/>
            </p:nvSpPr>
            <p:spPr>
              <a:xfrm>
                <a:off x="591167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81" name="Freeform: Shape 180">
                <a:extLst>
                  <a:ext uri="{FF2B5EF4-FFF2-40B4-BE49-F238E27FC236}">
                    <a16:creationId xmlns:a16="http://schemas.microsoft.com/office/drawing/2014/main" id="{960E153B-2684-3084-4461-9039082085EF}"/>
                  </a:ext>
                </a:extLst>
              </p:cNvPr>
              <p:cNvSpPr/>
              <p:nvPr/>
            </p:nvSpPr>
            <p:spPr>
              <a:xfrm>
                <a:off x="597082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82" name="Freeform: Shape 181">
                <a:extLst>
                  <a:ext uri="{FF2B5EF4-FFF2-40B4-BE49-F238E27FC236}">
                    <a16:creationId xmlns:a16="http://schemas.microsoft.com/office/drawing/2014/main" id="{AC1009DD-E2B6-51D5-4FD4-43C937CCC07E}"/>
                  </a:ext>
                </a:extLst>
              </p:cNvPr>
              <p:cNvSpPr/>
              <p:nvPr/>
            </p:nvSpPr>
            <p:spPr>
              <a:xfrm>
                <a:off x="6030074"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83" name="Freeform: Shape 182">
                <a:extLst>
                  <a:ext uri="{FF2B5EF4-FFF2-40B4-BE49-F238E27FC236}">
                    <a16:creationId xmlns:a16="http://schemas.microsoft.com/office/drawing/2014/main" id="{D9CBFB02-4E50-DA7F-850F-A78F43ABC7BE}"/>
                  </a:ext>
                </a:extLst>
              </p:cNvPr>
              <p:cNvSpPr/>
              <p:nvPr/>
            </p:nvSpPr>
            <p:spPr>
              <a:xfrm>
                <a:off x="608922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84" name="Freeform: Shape 183">
                <a:extLst>
                  <a:ext uri="{FF2B5EF4-FFF2-40B4-BE49-F238E27FC236}">
                    <a16:creationId xmlns:a16="http://schemas.microsoft.com/office/drawing/2014/main" id="{45F15AD2-A8C7-C0F9-A52F-4453C7D3C665}"/>
                  </a:ext>
                </a:extLst>
              </p:cNvPr>
              <p:cNvSpPr/>
              <p:nvPr/>
            </p:nvSpPr>
            <p:spPr>
              <a:xfrm>
                <a:off x="5734038" y="312628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185" name="Freeform: Shape 184">
                <a:extLst>
                  <a:ext uri="{FF2B5EF4-FFF2-40B4-BE49-F238E27FC236}">
                    <a16:creationId xmlns:a16="http://schemas.microsoft.com/office/drawing/2014/main" id="{C95A7651-807C-049B-C8BE-5C21025829E5}"/>
                  </a:ext>
                </a:extLst>
              </p:cNvPr>
              <p:cNvSpPr/>
              <p:nvPr/>
            </p:nvSpPr>
            <p:spPr>
              <a:xfrm>
                <a:off x="5793283" y="312628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86" name="Freeform: Shape 185">
                <a:extLst>
                  <a:ext uri="{FF2B5EF4-FFF2-40B4-BE49-F238E27FC236}">
                    <a16:creationId xmlns:a16="http://schemas.microsoft.com/office/drawing/2014/main" id="{BB4B1C65-B2DD-4374-97E6-6188B46164A3}"/>
                  </a:ext>
                </a:extLst>
              </p:cNvPr>
              <p:cNvSpPr/>
              <p:nvPr/>
            </p:nvSpPr>
            <p:spPr>
              <a:xfrm>
                <a:off x="5852433"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87" name="Freeform: Shape 186">
                <a:extLst>
                  <a:ext uri="{FF2B5EF4-FFF2-40B4-BE49-F238E27FC236}">
                    <a16:creationId xmlns:a16="http://schemas.microsoft.com/office/drawing/2014/main" id="{95F0C524-66DC-F9B1-2F0F-88F5D31102C2}"/>
                  </a:ext>
                </a:extLst>
              </p:cNvPr>
              <p:cNvSpPr/>
              <p:nvPr/>
            </p:nvSpPr>
            <p:spPr>
              <a:xfrm>
                <a:off x="591167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88" name="Freeform: Shape 187">
                <a:extLst>
                  <a:ext uri="{FF2B5EF4-FFF2-40B4-BE49-F238E27FC236}">
                    <a16:creationId xmlns:a16="http://schemas.microsoft.com/office/drawing/2014/main" id="{D84C4DCB-DA78-EA56-C970-9287A5D78902}"/>
                  </a:ext>
                </a:extLst>
              </p:cNvPr>
              <p:cNvSpPr/>
              <p:nvPr/>
            </p:nvSpPr>
            <p:spPr>
              <a:xfrm>
                <a:off x="597082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89" name="Freeform: Shape 188">
                <a:extLst>
                  <a:ext uri="{FF2B5EF4-FFF2-40B4-BE49-F238E27FC236}">
                    <a16:creationId xmlns:a16="http://schemas.microsoft.com/office/drawing/2014/main" id="{2CA961BF-46D2-E8B2-FDE8-732AA3BE98AD}"/>
                  </a:ext>
                </a:extLst>
              </p:cNvPr>
              <p:cNvSpPr/>
              <p:nvPr/>
            </p:nvSpPr>
            <p:spPr>
              <a:xfrm>
                <a:off x="6030073" y="312628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90" name="Freeform: Shape 189">
                <a:extLst>
                  <a:ext uri="{FF2B5EF4-FFF2-40B4-BE49-F238E27FC236}">
                    <a16:creationId xmlns:a16="http://schemas.microsoft.com/office/drawing/2014/main" id="{67DEE2E6-DF92-948D-5CF1-DC3DE34CEE18}"/>
                  </a:ext>
                </a:extLst>
              </p:cNvPr>
              <p:cNvSpPr/>
              <p:nvPr/>
            </p:nvSpPr>
            <p:spPr>
              <a:xfrm>
                <a:off x="6089224"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91" name="Freeform: Shape 190">
                <a:extLst>
                  <a:ext uri="{FF2B5EF4-FFF2-40B4-BE49-F238E27FC236}">
                    <a16:creationId xmlns:a16="http://schemas.microsoft.com/office/drawing/2014/main" id="{AC42A149-6E33-8052-91F8-AA319BFFEFB5}"/>
                  </a:ext>
                </a:extLst>
              </p:cNvPr>
              <p:cNvSpPr/>
              <p:nvPr/>
            </p:nvSpPr>
            <p:spPr>
              <a:xfrm>
                <a:off x="5734038" y="318543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92" name="Freeform: Shape 191">
                <a:extLst>
                  <a:ext uri="{FF2B5EF4-FFF2-40B4-BE49-F238E27FC236}">
                    <a16:creationId xmlns:a16="http://schemas.microsoft.com/office/drawing/2014/main" id="{2ED984AF-676C-4B9B-D2F3-91717B4F8FE2}"/>
                  </a:ext>
                </a:extLst>
              </p:cNvPr>
              <p:cNvSpPr/>
              <p:nvPr/>
            </p:nvSpPr>
            <p:spPr>
              <a:xfrm>
                <a:off x="5793283"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93" name="Freeform: Shape 192">
                <a:extLst>
                  <a:ext uri="{FF2B5EF4-FFF2-40B4-BE49-F238E27FC236}">
                    <a16:creationId xmlns:a16="http://schemas.microsoft.com/office/drawing/2014/main" id="{7C2904ED-3671-6844-5D6B-774A31354B4D}"/>
                  </a:ext>
                </a:extLst>
              </p:cNvPr>
              <p:cNvSpPr/>
              <p:nvPr/>
            </p:nvSpPr>
            <p:spPr>
              <a:xfrm>
                <a:off x="5852433"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94" name="Freeform: Shape 193">
                <a:extLst>
                  <a:ext uri="{FF2B5EF4-FFF2-40B4-BE49-F238E27FC236}">
                    <a16:creationId xmlns:a16="http://schemas.microsoft.com/office/drawing/2014/main" id="{6B0741FB-D203-D12F-F7E7-B9E2FA8618E0}"/>
                  </a:ext>
                </a:extLst>
              </p:cNvPr>
              <p:cNvSpPr/>
              <p:nvPr/>
            </p:nvSpPr>
            <p:spPr>
              <a:xfrm>
                <a:off x="591167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95" name="Freeform: Shape 194">
                <a:extLst>
                  <a:ext uri="{FF2B5EF4-FFF2-40B4-BE49-F238E27FC236}">
                    <a16:creationId xmlns:a16="http://schemas.microsoft.com/office/drawing/2014/main" id="{C092B870-3DA5-B740-0D30-75A34070C87F}"/>
                  </a:ext>
                </a:extLst>
              </p:cNvPr>
              <p:cNvSpPr/>
              <p:nvPr/>
            </p:nvSpPr>
            <p:spPr>
              <a:xfrm>
                <a:off x="597082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96" name="Freeform: Shape 195">
                <a:extLst>
                  <a:ext uri="{FF2B5EF4-FFF2-40B4-BE49-F238E27FC236}">
                    <a16:creationId xmlns:a16="http://schemas.microsoft.com/office/drawing/2014/main" id="{D51EFEEB-04AF-E290-9BAF-D2AC3837819D}"/>
                  </a:ext>
                </a:extLst>
              </p:cNvPr>
              <p:cNvSpPr/>
              <p:nvPr/>
            </p:nvSpPr>
            <p:spPr>
              <a:xfrm>
                <a:off x="6030074"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97" name="Freeform: Shape 196">
                <a:extLst>
                  <a:ext uri="{FF2B5EF4-FFF2-40B4-BE49-F238E27FC236}">
                    <a16:creationId xmlns:a16="http://schemas.microsoft.com/office/drawing/2014/main" id="{AAF6A089-7E58-BEF9-E53E-341CE6B70880}"/>
                  </a:ext>
                </a:extLst>
              </p:cNvPr>
              <p:cNvSpPr/>
              <p:nvPr/>
            </p:nvSpPr>
            <p:spPr>
              <a:xfrm>
                <a:off x="6089224"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98" name="Freeform: Shape 197">
                <a:extLst>
                  <a:ext uri="{FF2B5EF4-FFF2-40B4-BE49-F238E27FC236}">
                    <a16:creationId xmlns:a16="http://schemas.microsoft.com/office/drawing/2014/main" id="{D155C8D2-EE5F-EB35-19B1-FDCC663C7FBC}"/>
                  </a:ext>
                </a:extLst>
              </p:cNvPr>
              <p:cNvSpPr/>
              <p:nvPr/>
            </p:nvSpPr>
            <p:spPr>
              <a:xfrm>
                <a:off x="5734038" y="324467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99" name="Freeform: Shape 198">
                <a:extLst>
                  <a:ext uri="{FF2B5EF4-FFF2-40B4-BE49-F238E27FC236}">
                    <a16:creationId xmlns:a16="http://schemas.microsoft.com/office/drawing/2014/main" id="{3FF0812A-C95F-9054-809D-2CA6E8B868C7}"/>
                  </a:ext>
                </a:extLst>
              </p:cNvPr>
              <p:cNvSpPr/>
              <p:nvPr/>
            </p:nvSpPr>
            <p:spPr>
              <a:xfrm>
                <a:off x="5793283" y="3244677"/>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00" name="Freeform: Shape 199">
                <a:extLst>
                  <a:ext uri="{FF2B5EF4-FFF2-40B4-BE49-F238E27FC236}">
                    <a16:creationId xmlns:a16="http://schemas.microsoft.com/office/drawing/2014/main" id="{F7B52F7C-F7DA-A59E-7181-F854270DBF92}"/>
                  </a:ext>
                </a:extLst>
              </p:cNvPr>
              <p:cNvSpPr/>
              <p:nvPr/>
            </p:nvSpPr>
            <p:spPr>
              <a:xfrm>
                <a:off x="5852433"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01" name="Freeform: Shape 200">
                <a:extLst>
                  <a:ext uri="{FF2B5EF4-FFF2-40B4-BE49-F238E27FC236}">
                    <a16:creationId xmlns:a16="http://schemas.microsoft.com/office/drawing/2014/main" id="{740EAD93-F464-F05F-F8E8-889CC65ECDF8}"/>
                  </a:ext>
                </a:extLst>
              </p:cNvPr>
              <p:cNvSpPr/>
              <p:nvPr/>
            </p:nvSpPr>
            <p:spPr>
              <a:xfrm>
                <a:off x="591167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02" name="Freeform: Shape 201">
                <a:extLst>
                  <a:ext uri="{FF2B5EF4-FFF2-40B4-BE49-F238E27FC236}">
                    <a16:creationId xmlns:a16="http://schemas.microsoft.com/office/drawing/2014/main" id="{CFD3582A-E83E-0247-3A45-B6D23015D4A1}"/>
                  </a:ext>
                </a:extLst>
              </p:cNvPr>
              <p:cNvSpPr/>
              <p:nvPr/>
            </p:nvSpPr>
            <p:spPr>
              <a:xfrm>
                <a:off x="597082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03" name="Freeform: Shape 202">
                <a:extLst>
                  <a:ext uri="{FF2B5EF4-FFF2-40B4-BE49-F238E27FC236}">
                    <a16:creationId xmlns:a16="http://schemas.microsoft.com/office/drawing/2014/main" id="{BF8CF2CE-A3AD-E8BD-EA19-FDB1B099D50B}"/>
                  </a:ext>
                </a:extLst>
              </p:cNvPr>
              <p:cNvSpPr/>
              <p:nvPr/>
            </p:nvSpPr>
            <p:spPr>
              <a:xfrm>
                <a:off x="6030073" y="324467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04" name="Freeform: Shape 203">
                <a:extLst>
                  <a:ext uri="{FF2B5EF4-FFF2-40B4-BE49-F238E27FC236}">
                    <a16:creationId xmlns:a16="http://schemas.microsoft.com/office/drawing/2014/main" id="{AC0A7258-6181-638E-FA0D-A4B3E958D05C}"/>
                  </a:ext>
                </a:extLst>
              </p:cNvPr>
              <p:cNvSpPr/>
              <p:nvPr/>
            </p:nvSpPr>
            <p:spPr>
              <a:xfrm>
                <a:off x="6089224"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05" name="Freeform: Shape 204">
                <a:extLst>
                  <a:ext uri="{FF2B5EF4-FFF2-40B4-BE49-F238E27FC236}">
                    <a16:creationId xmlns:a16="http://schemas.microsoft.com/office/drawing/2014/main" id="{3DA2F27F-C98E-9E94-CC9D-26C6CEF9B84D}"/>
                  </a:ext>
                </a:extLst>
              </p:cNvPr>
              <p:cNvSpPr/>
              <p:nvPr/>
            </p:nvSpPr>
            <p:spPr>
              <a:xfrm>
                <a:off x="5734038" y="330382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206" name="Freeform: Shape 205">
                <a:extLst>
                  <a:ext uri="{FF2B5EF4-FFF2-40B4-BE49-F238E27FC236}">
                    <a16:creationId xmlns:a16="http://schemas.microsoft.com/office/drawing/2014/main" id="{A33433A4-81CF-D4A1-B1A2-3E95C68FE807}"/>
                  </a:ext>
                </a:extLst>
              </p:cNvPr>
              <p:cNvSpPr/>
              <p:nvPr/>
            </p:nvSpPr>
            <p:spPr>
              <a:xfrm>
                <a:off x="5793283"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07" name="Freeform: Shape 206">
                <a:extLst>
                  <a:ext uri="{FF2B5EF4-FFF2-40B4-BE49-F238E27FC236}">
                    <a16:creationId xmlns:a16="http://schemas.microsoft.com/office/drawing/2014/main" id="{5F686C31-2955-B148-800E-25B6CB6829A5}"/>
                  </a:ext>
                </a:extLst>
              </p:cNvPr>
              <p:cNvSpPr/>
              <p:nvPr/>
            </p:nvSpPr>
            <p:spPr>
              <a:xfrm>
                <a:off x="5852433"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08" name="Freeform: Shape 207">
                <a:extLst>
                  <a:ext uri="{FF2B5EF4-FFF2-40B4-BE49-F238E27FC236}">
                    <a16:creationId xmlns:a16="http://schemas.microsoft.com/office/drawing/2014/main" id="{14229912-EF32-5CBF-B9F0-7D97F1F4FCEF}"/>
                  </a:ext>
                </a:extLst>
              </p:cNvPr>
              <p:cNvSpPr/>
              <p:nvPr/>
            </p:nvSpPr>
            <p:spPr>
              <a:xfrm>
                <a:off x="591167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09" name="Freeform: Shape 208">
                <a:extLst>
                  <a:ext uri="{FF2B5EF4-FFF2-40B4-BE49-F238E27FC236}">
                    <a16:creationId xmlns:a16="http://schemas.microsoft.com/office/drawing/2014/main" id="{9A773342-CE6F-EAA2-CA60-9FFE21803375}"/>
                  </a:ext>
                </a:extLst>
              </p:cNvPr>
              <p:cNvSpPr/>
              <p:nvPr/>
            </p:nvSpPr>
            <p:spPr>
              <a:xfrm>
                <a:off x="597082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10" name="Freeform: Shape 209">
                <a:extLst>
                  <a:ext uri="{FF2B5EF4-FFF2-40B4-BE49-F238E27FC236}">
                    <a16:creationId xmlns:a16="http://schemas.microsoft.com/office/drawing/2014/main" id="{10B2B70B-AF97-69AF-C82F-F4A63780E93A}"/>
                  </a:ext>
                </a:extLst>
              </p:cNvPr>
              <p:cNvSpPr/>
              <p:nvPr/>
            </p:nvSpPr>
            <p:spPr>
              <a:xfrm>
                <a:off x="6030073" y="330382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11" name="Freeform: Shape 210">
                <a:extLst>
                  <a:ext uri="{FF2B5EF4-FFF2-40B4-BE49-F238E27FC236}">
                    <a16:creationId xmlns:a16="http://schemas.microsoft.com/office/drawing/2014/main" id="{5FA6C372-7AE9-97BC-F8B1-85C6DD1F5120}"/>
                  </a:ext>
                </a:extLst>
              </p:cNvPr>
              <p:cNvSpPr/>
              <p:nvPr/>
            </p:nvSpPr>
            <p:spPr>
              <a:xfrm>
                <a:off x="608922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12" name="Freeform: Shape 211">
                <a:extLst>
                  <a:ext uri="{FF2B5EF4-FFF2-40B4-BE49-F238E27FC236}">
                    <a16:creationId xmlns:a16="http://schemas.microsoft.com/office/drawing/2014/main" id="{C4854620-4807-DE92-EEF8-E9C9D191CF83}"/>
                  </a:ext>
                </a:extLst>
              </p:cNvPr>
              <p:cNvSpPr/>
              <p:nvPr/>
            </p:nvSpPr>
            <p:spPr>
              <a:xfrm>
                <a:off x="5734038" y="3363074"/>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213" name="Freeform: Shape 212">
                <a:extLst>
                  <a:ext uri="{FF2B5EF4-FFF2-40B4-BE49-F238E27FC236}">
                    <a16:creationId xmlns:a16="http://schemas.microsoft.com/office/drawing/2014/main" id="{2A74CC9D-C8C5-923B-7AF7-FFF124C8EA67}"/>
                  </a:ext>
                </a:extLst>
              </p:cNvPr>
              <p:cNvSpPr/>
              <p:nvPr/>
            </p:nvSpPr>
            <p:spPr>
              <a:xfrm>
                <a:off x="5793283"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14" name="Freeform: Shape 213">
                <a:extLst>
                  <a:ext uri="{FF2B5EF4-FFF2-40B4-BE49-F238E27FC236}">
                    <a16:creationId xmlns:a16="http://schemas.microsoft.com/office/drawing/2014/main" id="{C6D76B38-E515-C1F8-3389-A6839FFD2083}"/>
                  </a:ext>
                </a:extLst>
              </p:cNvPr>
              <p:cNvSpPr/>
              <p:nvPr/>
            </p:nvSpPr>
            <p:spPr>
              <a:xfrm>
                <a:off x="5852433"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15" name="Freeform: Shape 214">
                <a:extLst>
                  <a:ext uri="{FF2B5EF4-FFF2-40B4-BE49-F238E27FC236}">
                    <a16:creationId xmlns:a16="http://schemas.microsoft.com/office/drawing/2014/main" id="{7D582944-9293-75E3-02FF-895A9B10031E}"/>
                  </a:ext>
                </a:extLst>
              </p:cNvPr>
              <p:cNvSpPr/>
              <p:nvPr/>
            </p:nvSpPr>
            <p:spPr>
              <a:xfrm>
                <a:off x="591167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16" name="Freeform: Shape 215">
                <a:extLst>
                  <a:ext uri="{FF2B5EF4-FFF2-40B4-BE49-F238E27FC236}">
                    <a16:creationId xmlns:a16="http://schemas.microsoft.com/office/drawing/2014/main" id="{ED65045A-C12E-A654-A7E0-EE4CAEC1B73C}"/>
                  </a:ext>
                </a:extLst>
              </p:cNvPr>
              <p:cNvSpPr/>
              <p:nvPr/>
            </p:nvSpPr>
            <p:spPr>
              <a:xfrm>
                <a:off x="597082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17" name="Freeform: Shape 216">
                <a:extLst>
                  <a:ext uri="{FF2B5EF4-FFF2-40B4-BE49-F238E27FC236}">
                    <a16:creationId xmlns:a16="http://schemas.microsoft.com/office/drawing/2014/main" id="{D84C118D-FC53-4E89-70DA-B73D2D0DF19D}"/>
                  </a:ext>
                </a:extLst>
              </p:cNvPr>
              <p:cNvSpPr/>
              <p:nvPr/>
            </p:nvSpPr>
            <p:spPr>
              <a:xfrm>
                <a:off x="6030073" y="3363074"/>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18" name="Freeform: Shape 217">
                <a:extLst>
                  <a:ext uri="{FF2B5EF4-FFF2-40B4-BE49-F238E27FC236}">
                    <a16:creationId xmlns:a16="http://schemas.microsoft.com/office/drawing/2014/main" id="{2DF4742B-5B80-5480-54D7-84F66184FB82}"/>
                  </a:ext>
                </a:extLst>
              </p:cNvPr>
              <p:cNvSpPr/>
              <p:nvPr/>
            </p:nvSpPr>
            <p:spPr>
              <a:xfrm>
                <a:off x="608922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19" name="Freeform: Shape 218">
                <a:extLst>
                  <a:ext uri="{FF2B5EF4-FFF2-40B4-BE49-F238E27FC236}">
                    <a16:creationId xmlns:a16="http://schemas.microsoft.com/office/drawing/2014/main" id="{904D0609-D6F6-687B-5F7F-8C09826F873C}"/>
                  </a:ext>
                </a:extLst>
              </p:cNvPr>
              <p:cNvSpPr/>
              <p:nvPr/>
            </p:nvSpPr>
            <p:spPr>
              <a:xfrm>
                <a:off x="5734038" y="34222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220" name="Freeform: Shape 219">
                <a:extLst>
                  <a:ext uri="{FF2B5EF4-FFF2-40B4-BE49-F238E27FC236}">
                    <a16:creationId xmlns:a16="http://schemas.microsoft.com/office/drawing/2014/main" id="{2535279E-8E76-3450-DB60-3CB48478EC56}"/>
                  </a:ext>
                </a:extLst>
              </p:cNvPr>
              <p:cNvSpPr/>
              <p:nvPr/>
            </p:nvSpPr>
            <p:spPr>
              <a:xfrm>
                <a:off x="5793283"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21" name="Freeform: Shape 220">
                <a:extLst>
                  <a:ext uri="{FF2B5EF4-FFF2-40B4-BE49-F238E27FC236}">
                    <a16:creationId xmlns:a16="http://schemas.microsoft.com/office/drawing/2014/main" id="{6C816569-A377-6933-2B50-F7188564D9CF}"/>
                  </a:ext>
                </a:extLst>
              </p:cNvPr>
              <p:cNvSpPr/>
              <p:nvPr/>
            </p:nvSpPr>
            <p:spPr>
              <a:xfrm>
                <a:off x="5852433"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22" name="Freeform: Shape 221">
                <a:extLst>
                  <a:ext uri="{FF2B5EF4-FFF2-40B4-BE49-F238E27FC236}">
                    <a16:creationId xmlns:a16="http://schemas.microsoft.com/office/drawing/2014/main" id="{940C76EE-44E7-B83D-154E-A1F1FF5F3973}"/>
                  </a:ext>
                </a:extLst>
              </p:cNvPr>
              <p:cNvSpPr/>
              <p:nvPr/>
            </p:nvSpPr>
            <p:spPr>
              <a:xfrm>
                <a:off x="591167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23" name="Freeform: Shape 222">
                <a:extLst>
                  <a:ext uri="{FF2B5EF4-FFF2-40B4-BE49-F238E27FC236}">
                    <a16:creationId xmlns:a16="http://schemas.microsoft.com/office/drawing/2014/main" id="{46245F6A-83D8-BE60-D248-56D138FC67C0}"/>
                  </a:ext>
                </a:extLst>
              </p:cNvPr>
              <p:cNvSpPr/>
              <p:nvPr/>
            </p:nvSpPr>
            <p:spPr>
              <a:xfrm>
                <a:off x="597082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24" name="Freeform: Shape 223">
                <a:extLst>
                  <a:ext uri="{FF2B5EF4-FFF2-40B4-BE49-F238E27FC236}">
                    <a16:creationId xmlns:a16="http://schemas.microsoft.com/office/drawing/2014/main" id="{5B300112-9F33-9C57-4928-0A1AB23ACDF5}"/>
                  </a:ext>
                </a:extLst>
              </p:cNvPr>
              <p:cNvSpPr/>
              <p:nvPr/>
            </p:nvSpPr>
            <p:spPr>
              <a:xfrm>
                <a:off x="6030073" y="34222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25" name="Freeform: Shape 224">
                <a:extLst>
                  <a:ext uri="{FF2B5EF4-FFF2-40B4-BE49-F238E27FC236}">
                    <a16:creationId xmlns:a16="http://schemas.microsoft.com/office/drawing/2014/main" id="{697CB644-20F5-4890-4D29-9A2FA4EC9F4C}"/>
                  </a:ext>
                </a:extLst>
              </p:cNvPr>
              <p:cNvSpPr/>
              <p:nvPr/>
            </p:nvSpPr>
            <p:spPr>
              <a:xfrm>
                <a:off x="608922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26" name="Freeform: Shape 225">
                <a:extLst>
                  <a:ext uri="{FF2B5EF4-FFF2-40B4-BE49-F238E27FC236}">
                    <a16:creationId xmlns:a16="http://schemas.microsoft.com/office/drawing/2014/main" id="{FA6296BE-D494-183F-50B3-0B368C7A9DA4}"/>
                  </a:ext>
                </a:extLst>
              </p:cNvPr>
              <p:cNvSpPr/>
              <p:nvPr/>
            </p:nvSpPr>
            <p:spPr>
              <a:xfrm>
                <a:off x="6148469"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227" name="Freeform: Shape 226">
                <a:extLst>
                  <a:ext uri="{FF2B5EF4-FFF2-40B4-BE49-F238E27FC236}">
                    <a16:creationId xmlns:a16="http://schemas.microsoft.com/office/drawing/2014/main" id="{A3919B65-F360-E0AF-16BA-B002C8175FF7}"/>
                  </a:ext>
                </a:extLst>
              </p:cNvPr>
              <p:cNvSpPr/>
              <p:nvPr/>
            </p:nvSpPr>
            <p:spPr>
              <a:xfrm>
                <a:off x="620762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228" name="Freeform: Shape 227">
                <a:extLst>
                  <a:ext uri="{FF2B5EF4-FFF2-40B4-BE49-F238E27FC236}">
                    <a16:creationId xmlns:a16="http://schemas.microsoft.com/office/drawing/2014/main" id="{D914AFEB-16E1-833A-B20A-A84FAF28159C}"/>
                  </a:ext>
                </a:extLst>
              </p:cNvPr>
              <p:cNvSpPr/>
              <p:nvPr/>
            </p:nvSpPr>
            <p:spPr>
              <a:xfrm>
                <a:off x="6266865" y="3067039"/>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endParaRPr lang="en-US" dirty="0"/>
              </a:p>
            </p:txBody>
          </p:sp>
          <p:sp>
            <p:nvSpPr>
              <p:cNvPr id="229" name="Freeform: Shape 228">
                <a:extLst>
                  <a:ext uri="{FF2B5EF4-FFF2-40B4-BE49-F238E27FC236}">
                    <a16:creationId xmlns:a16="http://schemas.microsoft.com/office/drawing/2014/main" id="{E485728F-94B2-0A31-5680-1EDC33E8B02D}"/>
                  </a:ext>
                </a:extLst>
              </p:cNvPr>
              <p:cNvSpPr/>
              <p:nvPr/>
            </p:nvSpPr>
            <p:spPr>
              <a:xfrm>
                <a:off x="632601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230" name="Freeform: Shape 229">
                <a:extLst>
                  <a:ext uri="{FF2B5EF4-FFF2-40B4-BE49-F238E27FC236}">
                    <a16:creationId xmlns:a16="http://schemas.microsoft.com/office/drawing/2014/main" id="{E0EC9CD9-DB68-05AC-B9D8-0E91F8DF41AC}"/>
                  </a:ext>
                </a:extLst>
              </p:cNvPr>
              <p:cNvSpPr/>
              <p:nvPr/>
            </p:nvSpPr>
            <p:spPr>
              <a:xfrm>
                <a:off x="638526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endParaRPr lang="en-US" dirty="0"/>
              </a:p>
            </p:txBody>
          </p:sp>
          <p:sp>
            <p:nvSpPr>
              <p:cNvPr id="231" name="Freeform: Shape 230">
                <a:extLst>
                  <a:ext uri="{FF2B5EF4-FFF2-40B4-BE49-F238E27FC236}">
                    <a16:creationId xmlns:a16="http://schemas.microsoft.com/office/drawing/2014/main" id="{7458B5C6-264E-414B-FDAC-F8E679A8B9C1}"/>
                  </a:ext>
                </a:extLst>
              </p:cNvPr>
              <p:cNvSpPr/>
              <p:nvPr/>
            </p:nvSpPr>
            <p:spPr>
              <a:xfrm>
                <a:off x="644441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232" name="Freeform: Shape 231">
                <a:extLst>
                  <a:ext uri="{FF2B5EF4-FFF2-40B4-BE49-F238E27FC236}">
                    <a16:creationId xmlns:a16="http://schemas.microsoft.com/office/drawing/2014/main" id="{06F30FFA-47C9-F674-A743-471285535C70}"/>
                  </a:ext>
                </a:extLst>
              </p:cNvPr>
              <p:cNvSpPr/>
              <p:nvPr/>
            </p:nvSpPr>
            <p:spPr>
              <a:xfrm>
                <a:off x="6148469" y="312628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33" name="Freeform: Shape 232">
                <a:extLst>
                  <a:ext uri="{FF2B5EF4-FFF2-40B4-BE49-F238E27FC236}">
                    <a16:creationId xmlns:a16="http://schemas.microsoft.com/office/drawing/2014/main" id="{28A56C8D-0334-0E36-A708-746B7490D16E}"/>
                  </a:ext>
                </a:extLst>
              </p:cNvPr>
              <p:cNvSpPr/>
              <p:nvPr/>
            </p:nvSpPr>
            <p:spPr>
              <a:xfrm>
                <a:off x="620762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34" name="Freeform: Shape 233">
                <a:extLst>
                  <a:ext uri="{FF2B5EF4-FFF2-40B4-BE49-F238E27FC236}">
                    <a16:creationId xmlns:a16="http://schemas.microsoft.com/office/drawing/2014/main" id="{5F58BF72-9366-526D-2B25-6029057D1313}"/>
                  </a:ext>
                </a:extLst>
              </p:cNvPr>
              <p:cNvSpPr/>
              <p:nvPr/>
            </p:nvSpPr>
            <p:spPr>
              <a:xfrm>
                <a:off x="6266865" y="312628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235" name="Freeform: Shape 234">
                <a:extLst>
                  <a:ext uri="{FF2B5EF4-FFF2-40B4-BE49-F238E27FC236}">
                    <a16:creationId xmlns:a16="http://schemas.microsoft.com/office/drawing/2014/main" id="{531F69DC-3D97-4222-9610-7131496C73FB}"/>
                  </a:ext>
                </a:extLst>
              </p:cNvPr>
              <p:cNvSpPr/>
              <p:nvPr/>
            </p:nvSpPr>
            <p:spPr>
              <a:xfrm>
                <a:off x="6326014"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36" name="Freeform: Shape 235">
                <a:extLst>
                  <a:ext uri="{FF2B5EF4-FFF2-40B4-BE49-F238E27FC236}">
                    <a16:creationId xmlns:a16="http://schemas.microsoft.com/office/drawing/2014/main" id="{15DF562D-6A65-84FC-CBB2-75D7B34649DE}"/>
                  </a:ext>
                </a:extLst>
              </p:cNvPr>
              <p:cNvSpPr/>
              <p:nvPr/>
            </p:nvSpPr>
            <p:spPr>
              <a:xfrm>
                <a:off x="638526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237" name="Freeform: Shape 236">
                <a:extLst>
                  <a:ext uri="{FF2B5EF4-FFF2-40B4-BE49-F238E27FC236}">
                    <a16:creationId xmlns:a16="http://schemas.microsoft.com/office/drawing/2014/main" id="{43F9DBB6-38B4-4776-FADC-E645EB2D21AF}"/>
                  </a:ext>
                </a:extLst>
              </p:cNvPr>
              <p:cNvSpPr/>
              <p:nvPr/>
            </p:nvSpPr>
            <p:spPr>
              <a:xfrm>
                <a:off x="6444410" y="312628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238" name="Freeform: Shape 237">
                <a:extLst>
                  <a:ext uri="{FF2B5EF4-FFF2-40B4-BE49-F238E27FC236}">
                    <a16:creationId xmlns:a16="http://schemas.microsoft.com/office/drawing/2014/main" id="{4CE1F55F-E0A5-BD6E-15A8-C1743E3508D4}"/>
                  </a:ext>
                </a:extLst>
              </p:cNvPr>
              <p:cNvSpPr/>
              <p:nvPr/>
            </p:nvSpPr>
            <p:spPr>
              <a:xfrm>
                <a:off x="6148469" y="3185433"/>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39" name="Freeform: Shape 238">
                <a:extLst>
                  <a:ext uri="{FF2B5EF4-FFF2-40B4-BE49-F238E27FC236}">
                    <a16:creationId xmlns:a16="http://schemas.microsoft.com/office/drawing/2014/main" id="{278EE1CB-3A99-1C62-0170-A081EBD41949}"/>
                  </a:ext>
                </a:extLst>
              </p:cNvPr>
              <p:cNvSpPr/>
              <p:nvPr/>
            </p:nvSpPr>
            <p:spPr>
              <a:xfrm>
                <a:off x="620762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40" name="Freeform: Shape 239">
                <a:extLst>
                  <a:ext uri="{FF2B5EF4-FFF2-40B4-BE49-F238E27FC236}">
                    <a16:creationId xmlns:a16="http://schemas.microsoft.com/office/drawing/2014/main" id="{7C6BB470-378E-A632-55E7-51780F0A5CDB}"/>
                  </a:ext>
                </a:extLst>
              </p:cNvPr>
              <p:cNvSpPr/>
              <p:nvPr/>
            </p:nvSpPr>
            <p:spPr>
              <a:xfrm>
                <a:off x="6266865" y="3185433"/>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241" name="Freeform: Shape 240">
                <a:extLst>
                  <a:ext uri="{FF2B5EF4-FFF2-40B4-BE49-F238E27FC236}">
                    <a16:creationId xmlns:a16="http://schemas.microsoft.com/office/drawing/2014/main" id="{E293D6CC-97E1-1050-CA1E-E2EB6E2DB47A}"/>
                  </a:ext>
                </a:extLst>
              </p:cNvPr>
              <p:cNvSpPr/>
              <p:nvPr/>
            </p:nvSpPr>
            <p:spPr>
              <a:xfrm>
                <a:off x="6326014"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42" name="Freeform: Shape 241">
                <a:extLst>
                  <a:ext uri="{FF2B5EF4-FFF2-40B4-BE49-F238E27FC236}">
                    <a16:creationId xmlns:a16="http://schemas.microsoft.com/office/drawing/2014/main" id="{97F3B6DE-2C5A-67CB-FE3C-3F3EE8DB6915}"/>
                  </a:ext>
                </a:extLst>
              </p:cNvPr>
              <p:cNvSpPr/>
              <p:nvPr/>
            </p:nvSpPr>
            <p:spPr>
              <a:xfrm>
                <a:off x="638526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243" name="Freeform: Shape 242">
                <a:extLst>
                  <a:ext uri="{FF2B5EF4-FFF2-40B4-BE49-F238E27FC236}">
                    <a16:creationId xmlns:a16="http://schemas.microsoft.com/office/drawing/2014/main" id="{837DE08A-F3AD-CCE0-D943-3461AAC8C4D6}"/>
                  </a:ext>
                </a:extLst>
              </p:cNvPr>
              <p:cNvSpPr/>
              <p:nvPr/>
            </p:nvSpPr>
            <p:spPr>
              <a:xfrm>
                <a:off x="6444410" y="318543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244" name="Freeform: Shape 243">
                <a:extLst>
                  <a:ext uri="{FF2B5EF4-FFF2-40B4-BE49-F238E27FC236}">
                    <a16:creationId xmlns:a16="http://schemas.microsoft.com/office/drawing/2014/main" id="{2A51E8A8-55B7-DF6A-8BB4-F67748CD6DB2}"/>
                  </a:ext>
                </a:extLst>
              </p:cNvPr>
              <p:cNvSpPr/>
              <p:nvPr/>
            </p:nvSpPr>
            <p:spPr>
              <a:xfrm>
                <a:off x="6148469" y="3244676"/>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45" name="Freeform: Shape 244">
                <a:extLst>
                  <a:ext uri="{FF2B5EF4-FFF2-40B4-BE49-F238E27FC236}">
                    <a16:creationId xmlns:a16="http://schemas.microsoft.com/office/drawing/2014/main" id="{193C84C5-FB60-FA63-A9F3-E0DC6C154022}"/>
                  </a:ext>
                </a:extLst>
              </p:cNvPr>
              <p:cNvSpPr/>
              <p:nvPr/>
            </p:nvSpPr>
            <p:spPr>
              <a:xfrm>
                <a:off x="620762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46" name="Freeform: Shape 245">
                <a:extLst>
                  <a:ext uri="{FF2B5EF4-FFF2-40B4-BE49-F238E27FC236}">
                    <a16:creationId xmlns:a16="http://schemas.microsoft.com/office/drawing/2014/main" id="{59999805-48E8-8CD7-1B8D-6A060E558825}"/>
                  </a:ext>
                </a:extLst>
              </p:cNvPr>
              <p:cNvSpPr/>
              <p:nvPr/>
            </p:nvSpPr>
            <p:spPr>
              <a:xfrm>
                <a:off x="6266865" y="3244676"/>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247" name="Freeform: Shape 246">
                <a:extLst>
                  <a:ext uri="{FF2B5EF4-FFF2-40B4-BE49-F238E27FC236}">
                    <a16:creationId xmlns:a16="http://schemas.microsoft.com/office/drawing/2014/main" id="{9E44C27A-448D-35D3-366A-E8B84C5630E0}"/>
                  </a:ext>
                </a:extLst>
              </p:cNvPr>
              <p:cNvSpPr/>
              <p:nvPr/>
            </p:nvSpPr>
            <p:spPr>
              <a:xfrm>
                <a:off x="6326014"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48" name="Freeform: Shape 247">
                <a:extLst>
                  <a:ext uri="{FF2B5EF4-FFF2-40B4-BE49-F238E27FC236}">
                    <a16:creationId xmlns:a16="http://schemas.microsoft.com/office/drawing/2014/main" id="{C6BA5A38-8027-8ACA-EADC-822244D6A81E}"/>
                  </a:ext>
                </a:extLst>
              </p:cNvPr>
              <p:cNvSpPr/>
              <p:nvPr/>
            </p:nvSpPr>
            <p:spPr>
              <a:xfrm>
                <a:off x="638526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249" name="Freeform: Shape 248">
                <a:extLst>
                  <a:ext uri="{FF2B5EF4-FFF2-40B4-BE49-F238E27FC236}">
                    <a16:creationId xmlns:a16="http://schemas.microsoft.com/office/drawing/2014/main" id="{8CD971DC-8728-3F29-99E8-23087DE187DC}"/>
                  </a:ext>
                </a:extLst>
              </p:cNvPr>
              <p:cNvSpPr/>
              <p:nvPr/>
            </p:nvSpPr>
            <p:spPr>
              <a:xfrm>
                <a:off x="6444410" y="32446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50" name="Freeform: Shape 249">
                <a:extLst>
                  <a:ext uri="{FF2B5EF4-FFF2-40B4-BE49-F238E27FC236}">
                    <a16:creationId xmlns:a16="http://schemas.microsoft.com/office/drawing/2014/main" id="{F99A1522-FAC0-BE42-64CE-ACB1F11BC053}"/>
                  </a:ext>
                </a:extLst>
              </p:cNvPr>
              <p:cNvSpPr/>
              <p:nvPr/>
            </p:nvSpPr>
            <p:spPr>
              <a:xfrm>
                <a:off x="6148469"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51" name="Freeform: Shape 250">
                <a:extLst>
                  <a:ext uri="{FF2B5EF4-FFF2-40B4-BE49-F238E27FC236}">
                    <a16:creationId xmlns:a16="http://schemas.microsoft.com/office/drawing/2014/main" id="{449DBEC4-B655-F71B-E813-27E9D2E017EF}"/>
                  </a:ext>
                </a:extLst>
              </p:cNvPr>
              <p:cNvSpPr/>
              <p:nvPr/>
            </p:nvSpPr>
            <p:spPr>
              <a:xfrm>
                <a:off x="620762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52" name="Freeform: Shape 251">
                <a:extLst>
                  <a:ext uri="{FF2B5EF4-FFF2-40B4-BE49-F238E27FC236}">
                    <a16:creationId xmlns:a16="http://schemas.microsoft.com/office/drawing/2014/main" id="{A46CD70A-24A6-A813-83E1-EAA131752F3A}"/>
                  </a:ext>
                </a:extLst>
              </p:cNvPr>
              <p:cNvSpPr/>
              <p:nvPr/>
            </p:nvSpPr>
            <p:spPr>
              <a:xfrm>
                <a:off x="6266865" y="330382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253" name="Freeform: Shape 252">
                <a:extLst>
                  <a:ext uri="{FF2B5EF4-FFF2-40B4-BE49-F238E27FC236}">
                    <a16:creationId xmlns:a16="http://schemas.microsoft.com/office/drawing/2014/main" id="{59101509-9ACC-DA72-1E72-08B17B053EC7}"/>
                  </a:ext>
                </a:extLst>
              </p:cNvPr>
              <p:cNvSpPr/>
              <p:nvPr/>
            </p:nvSpPr>
            <p:spPr>
              <a:xfrm>
                <a:off x="632601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54" name="Freeform: Shape 253">
                <a:extLst>
                  <a:ext uri="{FF2B5EF4-FFF2-40B4-BE49-F238E27FC236}">
                    <a16:creationId xmlns:a16="http://schemas.microsoft.com/office/drawing/2014/main" id="{D31B649B-BC3B-3A1E-2B3D-BB1D9ACD71CF}"/>
                  </a:ext>
                </a:extLst>
              </p:cNvPr>
              <p:cNvSpPr/>
              <p:nvPr/>
            </p:nvSpPr>
            <p:spPr>
              <a:xfrm>
                <a:off x="638526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255" name="Freeform: Shape 254">
                <a:extLst>
                  <a:ext uri="{FF2B5EF4-FFF2-40B4-BE49-F238E27FC236}">
                    <a16:creationId xmlns:a16="http://schemas.microsoft.com/office/drawing/2014/main" id="{EBF5FC22-68A5-830B-F71F-C8103FD7CD13}"/>
                  </a:ext>
                </a:extLst>
              </p:cNvPr>
              <p:cNvSpPr/>
              <p:nvPr/>
            </p:nvSpPr>
            <p:spPr>
              <a:xfrm>
                <a:off x="644441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56" name="Freeform: Shape 255">
                <a:extLst>
                  <a:ext uri="{FF2B5EF4-FFF2-40B4-BE49-F238E27FC236}">
                    <a16:creationId xmlns:a16="http://schemas.microsoft.com/office/drawing/2014/main" id="{1BFE2860-7A34-3CE3-0270-FCBCE9BD4100}"/>
                  </a:ext>
                </a:extLst>
              </p:cNvPr>
              <p:cNvSpPr/>
              <p:nvPr/>
            </p:nvSpPr>
            <p:spPr>
              <a:xfrm>
                <a:off x="6148469"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57" name="Freeform: Shape 256">
                <a:extLst>
                  <a:ext uri="{FF2B5EF4-FFF2-40B4-BE49-F238E27FC236}">
                    <a16:creationId xmlns:a16="http://schemas.microsoft.com/office/drawing/2014/main" id="{45305207-3E03-F0A9-FCCF-E75C0F4FA9DE}"/>
                  </a:ext>
                </a:extLst>
              </p:cNvPr>
              <p:cNvSpPr/>
              <p:nvPr/>
            </p:nvSpPr>
            <p:spPr>
              <a:xfrm>
                <a:off x="620762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58" name="Freeform: Shape 257">
                <a:extLst>
                  <a:ext uri="{FF2B5EF4-FFF2-40B4-BE49-F238E27FC236}">
                    <a16:creationId xmlns:a16="http://schemas.microsoft.com/office/drawing/2014/main" id="{94CDB681-9B2D-08FE-0010-CF169C585710}"/>
                  </a:ext>
                </a:extLst>
              </p:cNvPr>
              <p:cNvSpPr/>
              <p:nvPr/>
            </p:nvSpPr>
            <p:spPr>
              <a:xfrm>
                <a:off x="6266865" y="3363072"/>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259" name="Freeform: Shape 258">
                <a:extLst>
                  <a:ext uri="{FF2B5EF4-FFF2-40B4-BE49-F238E27FC236}">
                    <a16:creationId xmlns:a16="http://schemas.microsoft.com/office/drawing/2014/main" id="{5B813925-4A63-5C6A-6E6B-CE621562F9AB}"/>
                  </a:ext>
                </a:extLst>
              </p:cNvPr>
              <p:cNvSpPr/>
              <p:nvPr/>
            </p:nvSpPr>
            <p:spPr>
              <a:xfrm>
                <a:off x="632601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60" name="Freeform: Shape 259">
                <a:extLst>
                  <a:ext uri="{FF2B5EF4-FFF2-40B4-BE49-F238E27FC236}">
                    <a16:creationId xmlns:a16="http://schemas.microsoft.com/office/drawing/2014/main" id="{195AC9AB-3FF0-067A-4EFC-B18620211ED6}"/>
                  </a:ext>
                </a:extLst>
              </p:cNvPr>
              <p:cNvSpPr/>
              <p:nvPr/>
            </p:nvSpPr>
            <p:spPr>
              <a:xfrm>
                <a:off x="638526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261" name="Freeform: Shape 260">
                <a:extLst>
                  <a:ext uri="{FF2B5EF4-FFF2-40B4-BE49-F238E27FC236}">
                    <a16:creationId xmlns:a16="http://schemas.microsoft.com/office/drawing/2014/main" id="{FA5EA86B-874C-2CFA-3A63-0BEF7015A774}"/>
                  </a:ext>
                </a:extLst>
              </p:cNvPr>
              <p:cNvSpPr/>
              <p:nvPr/>
            </p:nvSpPr>
            <p:spPr>
              <a:xfrm>
                <a:off x="6444410" y="3363074"/>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62" name="Freeform: Shape 261">
                <a:extLst>
                  <a:ext uri="{FF2B5EF4-FFF2-40B4-BE49-F238E27FC236}">
                    <a16:creationId xmlns:a16="http://schemas.microsoft.com/office/drawing/2014/main" id="{D5578F9C-DDE3-09FC-B768-B43B55C47000}"/>
                  </a:ext>
                </a:extLst>
              </p:cNvPr>
              <p:cNvSpPr/>
              <p:nvPr/>
            </p:nvSpPr>
            <p:spPr>
              <a:xfrm>
                <a:off x="6148469"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63" name="Freeform: Shape 262">
                <a:extLst>
                  <a:ext uri="{FF2B5EF4-FFF2-40B4-BE49-F238E27FC236}">
                    <a16:creationId xmlns:a16="http://schemas.microsoft.com/office/drawing/2014/main" id="{4037876E-7FA8-EFE7-BED5-3037E49D9D6D}"/>
                  </a:ext>
                </a:extLst>
              </p:cNvPr>
              <p:cNvSpPr/>
              <p:nvPr/>
            </p:nvSpPr>
            <p:spPr>
              <a:xfrm>
                <a:off x="620762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64" name="Freeform: Shape 263">
                <a:extLst>
                  <a:ext uri="{FF2B5EF4-FFF2-40B4-BE49-F238E27FC236}">
                    <a16:creationId xmlns:a16="http://schemas.microsoft.com/office/drawing/2014/main" id="{7A277607-1695-E887-E98F-E772B223DB51}"/>
                  </a:ext>
                </a:extLst>
              </p:cNvPr>
              <p:cNvSpPr/>
              <p:nvPr/>
            </p:nvSpPr>
            <p:spPr>
              <a:xfrm>
                <a:off x="6266865" y="3422225"/>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265" name="Freeform: Shape 264">
                <a:extLst>
                  <a:ext uri="{FF2B5EF4-FFF2-40B4-BE49-F238E27FC236}">
                    <a16:creationId xmlns:a16="http://schemas.microsoft.com/office/drawing/2014/main" id="{9C03E24F-5722-4131-47B9-A85F955C79FE}"/>
                  </a:ext>
                </a:extLst>
              </p:cNvPr>
              <p:cNvSpPr/>
              <p:nvPr/>
            </p:nvSpPr>
            <p:spPr>
              <a:xfrm>
                <a:off x="632601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66" name="Freeform: Shape 265">
                <a:extLst>
                  <a:ext uri="{FF2B5EF4-FFF2-40B4-BE49-F238E27FC236}">
                    <a16:creationId xmlns:a16="http://schemas.microsoft.com/office/drawing/2014/main" id="{CAF651DC-027A-C40F-ED79-570F783EF85C}"/>
                  </a:ext>
                </a:extLst>
              </p:cNvPr>
              <p:cNvSpPr/>
              <p:nvPr/>
            </p:nvSpPr>
            <p:spPr>
              <a:xfrm>
                <a:off x="638526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267" name="Freeform: Shape 266">
                <a:extLst>
                  <a:ext uri="{FF2B5EF4-FFF2-40B4-BE49-F238E27FC236}">
                    <a16:creationId xmlns:a16="http://schemas.microsoft.com/office/drawing/2014/main" id="{B938C141-6393-0363-5AA5-C6A7BBAC8BAF}"/>
                  </a:ext>
                </a:extLst>
              </p:cNvPr>
              <p:cNvSpPr/>
              <p:nvPr/>
            </p:nvSpPr>
            <p:spPr>
              <a:xfrm>
                <a:off x="6444410" y="34222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68" name="Freeform: Shape 267">
                <a:extLst>
                  <a:ext uri="{FF2B5EF4-FFF2-40B4-BE49-F238E27FC236}">
                    <a16:creationId xmlns:a16="http://schemas.microsoft.com/office/drawing/2014/main" id="{39E6E7B2-586B-6DC1-1565-4E64FB432D3B}"/>
                  </a:ext>
                </a:extLst>
              </p:cNvPr>
              <p:cNvSpPr/>
              <p:nvPr/>
            </p:nvSpPr>
            <p:spPr>
              <a:xfrm>
                <a:off x="5734038" y="3481374"/>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269" name="Freeform: Shape 268">
                <a:extLst>
                  <a:ext uri="{FF2B5EF4-FFF2-40B4-BE49-F238E27FC236}">
                    <a16:creationId xmlns:a16="http://schemas.microsoft.com/office/drawing/2014/main" id="{DA40C61D-3C12-8FAF-322E-36DC6B402714}"/>
                  </a:ext>
                </a:extLst>
              </p:cNvPr>
              <p:cNvSpPr/>
              <p:nvPr/>
            </p:nvSpPr>
            <p:spPr>
              <a:xfrm>
                <a:off x="5793283"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270" name="Freeform: Shape 269">
                <a:extLst>
                  <a:ext uri="{FF2B5EF4-FFF2-40B4-BE49-F238E27FC236}">
                    <a16:creationId xmlns:a16="http://schemas.microsoft.com/office/drawing/2014/main" id="{9EEB9DAA-CA35-7E1F-B3F5-D2B7E0BF7852}"/>
                  </a:ext>
                </a:extLst>
              </p:cNvPr>
              <p:cNvSpPr/>
              <p:nvPr/>
            </p:nvSpPr>
            <p:spPr>
              <a:xfrm>
                <a:off x="5852433"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271" name="Freeform: Shape 270">
                <a:extLst>
                  <a:ext uri="{FF2B5EF4-FFF2-40B4-BE49-F238E27FC236}">
                    <a16:creationId xmlns:a16="http://schemas.microsoft.com/office/drawing/2014/main" id="{A87BBC2F-889A-6C9C-344E-B20C883C8678}"/>
                  </a:ext>
                </a:extLst>
              </p:cNvPr>
              <p:cNvSpPr/>
              <p:nvPr/>
            </p:nvSpPr>
            <p:spPr>
              <a:xfrm>
                <a:off x="591167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272" name="Freeform: Shape 271">
                <a:extLst>
                  <a:ext uri="{FF2B5EF4-FFF2-40B4-BE49-F238E27FC236}">
                    <a16:creationId xmlns:a16="http://schemas.microsoft.com/office/drawing/2014/main" id="{D1F8C88C-D34E-1EA5-0BBB-D8C568F9427D}"/>
                  </a:ext>
                </a:extLst>
              </p:cNvPr>
              <p:cNvSpPr/>
              <p:nvPr/>
            </p:nvSpPr>
            <p:spPr>
              <a:xfrm>
                <a:off x="597082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273" name="Freeform: Shape 272">
                <a:extLst>
                  <a:ext uri="{FF2B5EF4-FFF2-40B4-BE49-F238E27FC236}">
                    <a16:creationId xmlns:a16="http://schemas.microsoft.com/office/drawing/2014/main" id="{E4791D6C-2E6F-F137-9081-014ACD236297}"/>
                  </a:ext>
                </a:extLst>
              </p:cNvPr>
              <p:cNvSpPr/>
              <p:nvPr/>
            </p:nvSpPr>
            <p:spPr>
              <a:xfrm>
                <a:off x="6030074"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274" name="Freeform: Shape 273">
                <a:extLst>
                  <a:ext uri="{FF2B5EF4-FFF2-40B4-BE49-F238E27FC236}">
                    <a16:creationId xmlns:a16="http://schemas.microsoft.com/office/drawing/2014/main" id="{B6D4B7B0-AD89-538B-10E8-9A95CE4B0200}"/>
                  </a:ext>
                </a:extLst>
              </p:cNvPr>
              <p:cNvSpPr/>
              <p:nvPr/>
            </p:nvSpPr>
            <p:spPr>
              <a:xfrm>
                <a:off x="6089224"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275" name="Freeform: Shape 274">
                <a:extLst>
                  <a:ext uri="{FF2B5EF4-FFF2-40B4-BE49-F238E27FC236}">
                    <a16:creationId xmlns:a16="http://schemas.microsoft.com/office/drawing/2014/main" id="{621D71EF-6E1F-4F02-B79E-4600C7C1883B}"/>
                  </a:ext>
                </a:extLst>
              </p:cNvPr>
              <p:cNvSpPr/>
              <p:nvPr/>
            </p:nvSpPr>
            <p:spPr>
              <a:xfrm>
                <a:off x="5734038" y="354062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276" name="Freeform: Shape 275">
                <a:extLst>
                  <a:ext uri="{FF2B5EF4-FFF2-40B4-BE49-F238E27FC236}">
                    <a16:creationId xmlns:a16="http://schemas.microsoft.com/office/drawing/2014/main" id="{3F7DCC2A-ECDA-D939-BB56-2DE6191786F8}"/>
                  </a:ext>
                </a:extLst>
              </p:cNvPr>
              <p:cNvSpPr/>
              <p:nvPr/>
            </p:nvSpPr>
            <p:spPr>
              <a:xfrm>
                <a:off x="5793283"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277" name="Freeform: Shape 276">
                <a:extLst>
                  <a:ext uri="{FF2B5EF4-FFF2-40B4-BE49-F238E27FC236}">
                    <a16:creationId xmlns:a16="http://schemas.microsoft.com/office/drawing/2014/main" id="{D1FC5196-37B7-ABFA-3BEF-10D9B96F2938}"/>
                  </a:ext>
                </a:extLst>
              </p:cNvPr>
              <p:cNvSpPr/>
              <p:nvPr/>
            </p:nvSpPr>
            <p:spPr>
              <a:xfrm>
                <a:off x="5852433"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78" name="Freeform: Shape 277">
                <a:extLst>
                  <a:ext uri="{FF2B5EF4-FFF2-40B4-BE49-F238E27FC236}">
                    <a16:creationId xmlns:a16="http://schemas.microsoft.com/office/drawing/2014/main" id="{44895FE5-4F6E-F7DE-CBA6-103CDC1F7AED}"/>
                  </a:ext>
                </a:extLst>
              </p:cNvPr>
              <p:cNvSpPr/>
              <p:nvPr/>
            </p:nvSpPr>
            <p:spPr>
              <a:xfrm>
                <a:off x="591167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79" name="Freeform: Shape 278">
                <a:extLst>
                  <a:ext uri="{FF2B5EF4-FFF2-40B4-BE49-F238E27FC236}">
                    <a16:creationId xmlns:a16="http://schemas.microsoft.com/office/drawing/2014/main" id="{A215F658-D33A-2D2C-2741-243701464CCF}"/>
                  </a:ext>
                </a:extLst>
              </p:cNvPr>
              <p:cNvSpPr/>
              <p:nvPr/>
            </p:nvSpPr>
            <p:spPr>
              <a:xfrm>
                <a:off x="597082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80" name="Freeform: Shape 279">
                <a:extLst>
                  <a:ext uri="{FF2B5EF4-FFF2-40B4-BE49-F238E27FC236}">
                    <a16:creationId xmlns:a16="http://schemas.microsoft.com/office/drawing/2014/main" id="{5367BBE9-025E-818C-2454-177763449CF2}"/>
                  </a:ext>
                </a:extLst>
              </p:cNvPr>
              <p:cNvSpPr/>
              <p:nvPr/>
            </p:nvSpPr>
            <p:spPr>
              <a:xfrm>
                <a:off x="6030074"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281" name="Freeform: Shape 280">
                <a:extLst>
                  <a:ext uri="{FF2B5EF4-FFF2-40B4-BE49-F238E27FC236}">
                    <a16:creationId xmlns:a16="http://schemas.microsoft.com/office/drawing/2014/main" id="{7A893B69-30C1-5510-8BB8-44A5FD10B6E0}"/>
                  </a:ext>
                </a:extLst>
              </p:cNvPr>
              <p:cNvSpPr/>
              <p:nvPr/>
            </p:nvSpPr>
            <p:spPr>
              <a:xfrm>
                <a:off x="6089224"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82" name="Freeform: Shape 281">
                <a:extLst>
                  <a:ext uri="{FF2B5EF4-FFF2-40B4-BE49-F238E27FC236}">
                    <a16:creationId xmlns:a16="http://schemas.microsoft.com/office/drawing/2014/main" id="{D00B7C94-E0CC-874F-D71A-435B1979EF9A}"/>
                  </a:ext>
                </a:extLst>
              </p:cNvPr>
              <p:cNvSpPr/>
              <p:nvPr/>
            </p:nvSpPr>
            <p:spPr>
              <a:xfrm>
                <a:off x="5734038" y="359977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283" name="Freeform: Shape 282">
                <a:extLst>
                  <a:ext uri="{FF2B5EF4-FFF2-40B4-BE49-F238E27FC236}">
                    <a16:creationId xmlns:a16="http://schemas.microsoft.com/office/drawing/2014/main" id="{E980D2B6-A005-5540-06F6-4FB5AE63D0B1}"/>
                  </a:ext>
                </a:extLst>
              </p:cNvPr>
              <p:cNvSpPr/>
              <p:nvPr/>
            </p:nvSpPr>
            <p:spPr>
              <a:xfrm>
                <a:off x="5793283" y="359977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84" name="Freeform: Shape 283">
                <a:extLst>
                  <a:ext uri="{FF2B5EF4-FFF2-40B4-BE49-F238E27FC236}">
                    <a16:creationId xmlns:a16="http://schemas.microsoft.com/office/drawing/2014/main" id="{4919B121-C0C8-6FF3-89F2-E546854A608F}"/>
                  </a:ext>
                </a:extLst>
              </p:cNvPr>
              <p:cNvSpPr/>
              <p:nvPr/>
            </p:nvSpPr>
            <p:spPr>
              <a:xfrm>
                <a:off x="5852433"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85" name="Freeform: Shape 284">
                <a:extLst>
                  <a:ext uri="{FF2B5EF4-FFF2-40B4-BE49-F238E27FC236}">
                    <a16:creationId xmlns:a16="http://schemas.microsoft.com/office/drawing/2014/main" id="{DE459E08-8AEF-F083-A679-16A673A1A2A6}"/>
                  </a:ext>
                </a:extLst>
              </p:cNvPr>
              <p:cNvSpPr/>
              <p:nvPr/>
            </p:nvSpPr>
            <p:spPr>
              <a:xfrm>
                <a:off x="591167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86" name="Freeform: Shape 285">
                <a:extLst>
                  <a:ext uri="{FF2B5EF4-FFF2-40B4-BE49-F238E27FC236}">
                    <a16:creationId xmlns:a16="http://schemas.microsoft.com/office/drawing/2014/main" id="{6C3548C7-DDB9-291A-9710-1340D802449A}"/>
                  </a:ext>
                </a:extLst>
              </p:cNvPr>
              <p:cNvSpPr/>
              <p:nvPr/>
            </p:nvSpPr>
            <p:spPr>
              <a:xfrm>
                <a:off x="597082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87" name="Freeform: Shape 286">
                <a:extLst>
                  <a:ext uri="{FF2B5EF4-FFF2-40B4-BE49-F238E27FC236}">
                    <a16:creationId xmlns:a16="http://schemas.microsoft.com/office/drawing/2014/main" id="{661AF58F-DAAE-7F16-3223-726D1F628736}"/>
                  </a:ext>
                </a:extLst>
              </p:cNvPr>
              <p:cNvSpPr/>
              <p:nvPr/>
            </p:nvSpPr>
            <p:spPr>
              <a:xfrm>
                <a:off x="6030073" y="3599770"/>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88" name="Freeform: Shape 287">
                <a:extLst>
                  <a:ext uri="{FF2B5EF4-FFF2-40B4-BE49-F238E27FC236}">
                    <a16:creationId xmlns:a16="http://schemas.microsoft.com/office/drawing/2014/main" id="{727B579F-FC7D-8671-FC19-FEE7915667FC}"/>
                  </a:ext>
                </a:extLst>
              </p:cNvPr>
              <p:cNvSpPr/>
              <p:nvPr/>
            </p:nvSpPr>
            <p:spPr>
              <a:xfrm>
                <a:off x="6089224"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89" name="Freeform: Shape 288">
                <a:extLst>
                  <a:ext uri="{FF2B5EF4-FFF2-40B4-BE49-F238E27FC236}">
                    <a16:creationId xmlns:a16="http://schemas.microsoft.com/office/drawing/2014/main" id="{0BC528CC-5649-5AE3-749E-CE874AB081F0}"/>
                  </a:ext>
                </a:extLst>
              </p:cNvPr>
              <p:cNvSpPr/>
              <p:nvPr/>
            </p:nvSpPr>
            <p:spPr>
              <a:xfrm>
                <a:off x="5734037" y="365901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290" name="Freeform: Shape 289">
                <a:extLst>
                  <a:ext uri="{FF2B5EF4-FFF2-40B4-BE49-F238E27FC236}">
                    <a16:creationId xmlns:a16="http://schemas.microsoft.com/office/drawing/2014/main" id="{B5F5CB2F-DC36-4C02-CA3F-4DCAE7AFA81C}"/>
                  </a:ext>
                </a:extLst>
              </p:cNvPr>
              <p:cNvSpPr/>
              <p:nvPr/>
            </p:nvSpPr>
            <p:spPr>
              <a:xfrm>
                <a:off x="5793282" y="3659014"/>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91" name="Freeform: Shape 290">
                <a:extLst>
                  <a:ext uri="{FF2B5EF4-FFF2-40B4-BE49-F238E27FC236}">
                    <a16:creationId xmlns:a16="http://schemas.microsoft.com/office/drawing/2014/main" id="{E9A76519-BFF0-BEC5-5848-023983C62F6B}"/>
                  </a:ext>
                </a:extLst>
              </p:cNvPr>
              <p:cNvSpPr/>
              <p:nvPr/>
            </p:nvSpPr>
            <p:spPr>
              <a:xfrm>
                <a:off x="5852432"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92" name="Freeform: Shape 291">
                <a:extLst>
                  <a:ext uri="{FF2B5EF4-FFF2-40B4-BE49-F238E27FC236}">
                    <a16:creationId xmlns:a16="http://schemas.microsoft.com/office/drawing/2014/main" id="{D6A1FDFF-293E-1771-0613-29FA0EB4153E}"/>
                  </a:ext>
                </a:extLst>
              </p:cNvPr>
              <p:cNvSpPr/>
              <p:nvPr/>
            </p:nvSpPr>
            <p:spPr>
              <a:xfrm>
                <a:off x="591167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93" name="Freeform: Shape 292">
                <a:extLst>
                  <a:ext uri="{FF2B5EF4-FFF2-40B4-BE49-F238E27FC236}">
                    <a16:creationId xmlns:a16="http://schemas.microsoft.com/office/drawing/2014/main" id="{DDA5CF51-EAEA-2C51-A5A8-6D265660912C}"/>
                  </a:ext>
                </a:extLst>
              </p:cNvPr>
              <p:cNvSpPr/>
              <p:nvPr/>
            </p:nvSpPr>
            <p:spPr>
              <a:xfrm>
                <a:off x="597082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94" name="Freeform: Shape 293">
                <a:extLst>
                  <a:ext uri="{FF2B5EF4-FFF2-40B4-BE49-F238E27FC236}">
                    <a16:creationId xmlns:a16="http://schemas.microsoft.com/office/drawing/2014/main" id="{76AFAE33-4F0F-64F9-798D-2254B2DAC14F}"/>
                  </a:ext>
                </a:extLst>
              </p:cNvPr>
              <p:cNvSpPr/>
              <p:nvPr/>
            </p:nvSpPr>
            <p:spPr>
              <a:xfrm>
                <a:off x="6030073" y="3659014"/>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95" name="Freeform: Shape 294">
                <a:extLst>
                  <a:ext uri="{FF2B5EF4-FFF2-40B4-BE49-F238E27FC236}">
                    <a16:creationId xmlns:a16="http://schemas.microsoft.com/office/drawing/2014/main" id="{F0B5C981-E817-251A-B2AB-6EC869C450A7}"/>
                  </a:ext>
                </a:extLst>
              </p:cNvPr>
              <p:cNvSpPr/>
              <p:nvPr/>
            </p:nvSpPr>
            <p:spPr>
              <a:xfrm>
                <a:off x="6089224"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96" name="Freeform: Shape 295">
                <a:extLst>
                  <a:ext uri="{FF2B5EF4-FFF2-40B4-BE49-F238E27FC236}">
                    <a16:creationId xmlns:a16="http://schemas.microsoft.com/office/drawing/2014/main" id="{5E790B0E-9BCA-3C9D-4B8B-C1A174855BD8}"/>
                  </a:ext>
                </a:extLst>
              </p:cNvPr>
              <p:cNvSpPr/>
              <p:nvPr/>
            </p:nvSpPr>
            <p:spPr>
              <a:xfrm>
                <a:off x="5734039" y="371816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297" name="Freeform: Shape 296">
                <a:extLst>
                  <a:ext uri="{FF2B5EF4-FFF2-40B4-BE49-F238E27FC236}">
                    <a16:creationId xmlns:a16="http://schemas.microsoft.com/office/drawing/2014/main" id="{56EBB4A6-65F2-2C6F-7AD1-18B158D4A9FA}"/>
                  </a:ext>
                </a:extLst>
              </p:cNvPr>
              <p:cNvSpPr/>
              <p:nvPr/>
            </p:nvSpPr>
            <p:spPr>
              <a:xfrm>
                <a:off x="5793284" y="371816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98" name="Freeform: Shape 297">
                <a:extLst>
                  <a:ext uri="{FF2B5EF4-FFF2-40B4-BE49-F238E27FC236}">
                    <a16:creationId xmlns:a16="http://schemas.microsoft.com/office/drawing/2014/main" id="{F4A91045-4664-2F7A-1871-3AD8438F96CC}"/>
                  </a:ext>
                </a:extLst>
              </p:cNvPr>
              <p:cNvSpPr/>
              <p:nvPr/>
            </p:nvSpPr>
            <p:spPr>
              <a:xfrm>
                <a:off x="5852434"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99" name="Freeform: Shape 298">
                <a:extLst>
                  <a:ext uri="{FF2B5EF4-FFF2-40B4-BE49-F238E27FC236}">
                    <a16:creationId xmlns:a16="http://schemas.microsoft.com/office/drawing/2014/main" id="{6897BBDA-1989-D278-EB97-601844725684}"/>
                  </a:ext>
                </a:extLst>
              </p:cNvPr>
              <p:cNvSpPr/>
              <p:nvPr/>
            </p:nvSpPr>
            <p:spPr>
              <a:xfrm>
                <a:off x="591167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00" name="Freeform: Shape 299">
                <a:extLst>
                  <a:ext uri="{FF2B5EF4-FFF2-40B4-BE49-F238E27FC236}">
                    <a16:creationId xmlns:a16="http://schemas.microsoft.com/office/drawing/2014/main" id="{EB1E06FE-670A-FEF9-C350-433CE327B597}"/>
                  </a:ext>
                </a:extLst>
              </p:cNvPr>
              <p:cNvSpPr/>
              <p:nvPr/>
            </p:nvSpPr>
            <p:spPr>
              <a:xfrm>
                <a:off x="597082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01" name="Freeform: Shape 300">
                <a:extLst>
                  <a:ext uri="{FF2B5EF4-FFF2-40B4-BE49-F238E27FC236}">
                    <a16:creationId xmlns:a16="http://schemas.microsoft.com/office/drawing/2014/main" id="{E24731F3-F4AF-8BF3-9046-DE969022AE6E}"/>
                  </a:ext>
                </a:extLst>
              </p:cNvPr>
              <p:cNvSpPr/>
              <p:nvPr/>
            </p:nvSpPr>
            <p:spPr>
              <a:xfrm>
                <a:off x="6030074" y="371816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02" name="Freeform: Shape 301">
                <a:extLst>
                  <a:ext uri="{FF2B5EF4-FFF2-40B4-BE49-F238E27FC236}">
                    <a16:creationId xmlns:a16="http://schemas.microsoft.com/office/drawing/2014/main" id="{D3440B9F-F87F-4091-E662-11FAA72FA1DB}"/>
                  </a:ext>
                </a:extLst>
              </p:cNvPr>
              <p:cNvSpPr/>
              <p:nvPr/>
            </p:nvSpPr>
            <p:spPr>
              <a:xfrm>
                <a:off x="6089225"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03" name="Freeform: Shape 302">
                <a:extLst>
                  <a:ext uri="{FF2B5EF4-FFF2-40B4-BE49-F238E27FC236}">
                    <a16:creationId xmlns:a16="http://schemas.microsoft.com/office/drawing/2014/main" id="{C46D72C4-B5AE-6895-FCC9-8945EC84B8E3}"/>
                  </a:ext>
                </a:extLst>
              </p:cNvPr>
              <p:cNvSpPr/>
              <p:nvPr/>
            </p:nvSpPr>
            <p:spPr>
              <a:xfrm>
                <a:off x="5734040" y="377741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304" name="Freeform: Shape 303">
                <a:extLst>
                  <a:ext uri="{FF2B5EF4-FFF2-40B4-BE49-F238E27FC236}">
                    <a16:creationId xmlns:a16="http://schemas.microsoft.com/office/drawing/2014/main" id="{A48D3B0E-BAA1-005C-B99D-477E21CC66C6}"/>
                  </a:ext>
                </a:extLst>
              </p:cNvPr>
              <p:cNvSpPr/>
              <p:nvPr/>
            </p:nvSpPr>
            <p:spPr>
              <a:xfrm>
                <a:off x="5793285"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305" name="Freeform: Shape 304">
                <a:extLst>
                  <a:ext uri="{FF2B5EF4-FFF2-40B4-BE49-F238E27FC236}">
                    <a16:creationId xmlns:a16="http://schemas.microsoft.com/office/drawing/2014/main" id="{738B0FC6-1846-EFA3-EED0-F4D4F1748497}"/>
                  </a:ext>
                </a:extLst>
              </p:cNvPr>
              <p:cNvSpPr/>
              <p:nvPr/>
            </p:nvSpPr>
            <p:spPr>
              <a:xfrm>
                <a:off x="5852436"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06" name="Freeform: Shape 305">
                <a:extLst>
                  <a:ext uri="{FF2B5EF4-FFF2-40B4-BE49-F238E27FC236}">
                    <a16:creationId xmlns:a16="http://schemas.microsoft.com/office/drawing/2014/main" id="{8AFD7FAD-343F-3685-DD2A-FAC8F01038B1}"/>
                  </a:ext>
                </a:extLst>
              </p:cNvPr>
              <p:cNvSpPr/>
              <p:nvPr/>
            </p:nvSpPr>
            <p:spPr>
              <a:xfrm>
                <a:off x="5911683"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07" name="Freeform: Shape 306">
                <a:extLst>
                  <a:ext uri="{FF2B5EF4-FFF2-40B4-BE49-F238E27FC236}">
                    <a16:creationId xmlns:a16="http://schemas.microsoft.com/office/drawing/2014/main" id="{FBA60C1B-901F-A6BA-79B6-E57BC987E9D0}"/>
                  </a:ext>
                </a:extLst>
              </p:cNvPr>
              <p:cNvSpPr/>
              <p:nvPr/>
            </p:nvSpPr>
            <p:spPr>
              <a:xfrm>
                <a:off x="5970835"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08" name="Freeform: Shape 307">
                <a:extLst>
                  <a:ext uri="{FF2B5EF4-FFF2-40B4-BE49-F238E27FC236}">
                    <a16:creationId xmlns:a16="http://schemas.microsoft.com/office/drawing/2014/main" id="{2E0E44CE-6C54-2E15-0DC5-EE33C5D2374C}"/>
                  </a:ext>
                </a:extLst>
              </p:cNvPr>
              <p:cNvSpPr/>
              <p:nvPr/>
            </p:nvSpPr>
            <p:spPr>
              <a:xfrm>
                <a:off x="6030082"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309" name="Freeform: Shape 308">
                <a:extLst>
                  <a:ext uri="{FF2B5EF4-FFF2-40B4-BE49-F238E27FC236}">
                    <a16:creationId xmlns:a16="http://schemas.microsoft.com/office/drawing/2014/main" id="{EE1CABA8-6499-9618-4D09-12F6701F9F76}"/>
                  </a:ext>
                </a:extLst>
              </p:cNvPr>
              <p:cNvSpPr/>
              <p:nvPr/>
            </p:nvSpPr>
            <p:spPr>
              <a:xfrm>
                <a:off x="6089231"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10" name="Freeform: Shape 309">
                <a:extLst>
                  <a:ext uri="{FF2B5EF4-FFF2-40B4-BE49-F238E27FC236}">
                    <a16:creationId xmlns:a16="http://schemas.microsoft.com/office/drawing/2014/main" id="{2A6A629E-2088-E7DA-A15A-2E99735104D6}"/>
                  </a:ext>
                </a:extLst>
              </p:cNvPr>
              <p:cNvSpPr/>
              <p:nvPr/>
            </p:nvSpPr>
            <p:spPr>
              <a:xfrm>
                <a:off x="6148476" y="3481374"/>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311" name="Freeform: Shape 310">
                <a:extLst>
                  <a:ext uri="{FF2B5EF4-FFF2-40B4-BE49-F238E27FC236}">
                    <a16:creationId xmlns:a16="http://schemas.microsoft.com/office/drawing/2014/main" id="{0521FB44-19D8-BA64-D8D5-3A94B12726BE}"/>
                  </a:ext>
                </a:extLst>
              </p:cNvPr>
              <p:cNvSpPr/>
              <p:nvPr/>
            </p:nvSpPr>
            <p:spPr>
              <a:xfrm>
                <a:off x="6207627"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312" name="Freeform: Shape 311">
                <a:extLst>
                  <a:ext uri="{FF2B5EF4-FFF2-40B4-BE49-F238E27FC236}">
                    <a16:creationId xmlns:a16="http://schemas.microsoft.com/office/drawing/2014/main" id="{4901D8CC-40AD-C727-2D23-DBC25182AD01}"/>
                  </a:ext>
                </a:extLst>
              </p:cNvPr>
              <p:cNvSpPr/>
              <p:nvPr/>
            </p:nvSpPr>
            <p:spPr>
              <a:xfrm>
                <a:off x="6266872" y="3481374"/>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endParaRPr lang="en-US" dirty="0"/>
              </a:p>
            </p:txBody>
          </p:sp>
          <p:sp>
            <p:nvSpPr>
              <p:cNvPr id="313" name="Freeform: Shape 312">
                <a:extLst>
                  <a:ext uri="{FF2B5EF4-FFF2-40B4-BE49-F238E27FC236}">
                    <a16:creationId xmlns:a16="http://schemas.microsoft.com/office/drawing/2014/main" id="{3A173D9E-815F-B0C8-C57B-56FE815E1390}"/>
                  </a:ext>
                </a:extLst>
              </p:cNvPr>
              <p:cNvSpPr/>
              <p:nvPr/>
            </p:nvSpPr>
            <p:spPr>
              <a:xfrm>
                <a:off x="6326022"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314" name="Freeform: Shape 313">
                <a:extLst>
                  <a:ext uri="{FF2B5EF4-FFF2-40B4-BE49-F238E27FC236}">
                    <a16:creationId xmlns:a16="http://schemas.microsoft.com/office/drawing/2014/main" id="{5991354C-66CD-537B-2493-063C0ABBF116}"/>
                  </a:ext>
                </a:extLst>
              </p:cNvPr>
              <p:cNvSpPr/>
              <p:nvPr/>
            </p:nvSpPr>
            <p:spPr>
              <a:xfrm>
                <a:off x="638526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endParaRPr lang="en-US" dirty="0"/>
              </a:p>
            </p:txBody>
          </p:sp>
          <p:sp>
            <p:nvSpPr>
              <p:cNvPr id="315" name="Freeform: Shape 314">
                <a:extLst>
                  <a:ext uri="{FF2B5EF4-FFF2-40B4-BE49-F238E27FC236}">
                    <a16:creationId xmlns:a16="http://schemas.microsoft.com/office/drawing/2014/main" id="{2C950C17-9C7A-892D-D8D7-8EE0AC70F5DD}"/>
                  </a:ext>
                </a:extLst>
              </p:cNvPr>
              <p:cNvSpPr/>
              <p:nvPr/>
            </p:nvSpPr>
            <p:spPr>
              <a:xfrm>
                <a:off x="6444417" y="348137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316" name="Freeform: Shape 315">
                <a:extLst>
                  <a:ext uri="{FF2B5EF4-FFF2-40B4-BE49-F238E27FC236}">
                    <a16:creationId xmlns:a16="http://schemas.microsoft.com/office/drawing/2014/main" id="{B187E157-58F1-2162-9A7E-7540FC18898D}"/>
                  </a:ext>
                </a:extLst>
              </p:cNvPr>
              <p:cNvSpPr/>
              <p:nvPr/>
            </p:nvSpPr>
            <p:spPr>
              <a:xfrm>
                <a:off x="6148476" y="354062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17" name="Freeform: Shape 316">
                <a:extLst>
                  <a:ext uri="{FF2B5EF4-FFF2-40B4-BE49-F238E27FC236}">
                    <a16:creationId xmlns:a16="http://schemas.microsoft.com/office/drawing/2014/main" id="{B2C87BF5-7BE5-561C-26F4-DBC7C4B73592}"/>
                  </a:ext>
                </a:extLst>
              </p:cNvPr>
              <p:cNvSpPr/>
              <p:nvPr/>
            </p:nvSpPr>
            <p:spPr>
              <a:xfrm>
                <a:off x="6207627" y="354062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18" name="Freeform: Shape 317">
                <a:extLst>
                  <a:ext uri="{FF2B5EF4-FFF2-40B4-BE49-F238E27FC236}">
                    <a16:creationId xmlns:a16="http://schemas.microsoft.com/office/drawing/2014/main" id="{A905B1A5-785C-533F-A8EC-AE4943E6D067}"/>
                  </a:ext>
                </a:extLst>
              </p:cNvPr>
              <p:cNvSpPr/>
              <p:nvPr/>
            </p:nvSpPr>
            <p:spPr>
              <a:xfrm>
                <a:off x="6266872" y="35406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319" name="Freeform: Shape 318">
                <a:extLst>
                  <a:ext uri="{FF2B5EF4-FFF2-40B4-BE49-F238E27FC236}">
                    <a16:creationId xmlns:a16="http://schemas.microsoft.com/office/drawing/2014/main" id="{83286781-5622-4FBF-E2C7-333BD0062D4F}"/>
                  </a:ext>
                </a:extLst>
              </p:cNvPr>
              <p:cNvSpPr/>
              <p:nvPr/>
            </p:nvSpPr>
            <p:spPr>
              <a:xfrm>
                <a:off x="6326022" y="354062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20" name="Freeform: Shape 319">
                <a:extLst>
                  <a:ext uri="{FF2B5EF4-FFF2-40B4-BE49-F238E27FC236}">
                    <a16:creationId xmlns:a16="http://schemas.microsoft.com/office/drawing/2014/main" id="{FC3564D6-CC6F-4A06-3E08-5B442E3CA2BD}"/>
                  </a:ext>
                </a:extLst>
              </p:cNvPr>
              <p:cNvSpPr/>
              <p:nvPr/>
            </p:nvSpPr>
            <p:spPr>
              <a:xfrm>
                <a:off x="6385268" y="35406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321" name="Freeform: Shape 320">
                <a:extLst>
                  <a:ext uri="{FF2B5EF4-FFF2-40B4-BE49-F238E27FC236}">
                    <a16:creationId xmlns:a16="http://schemas.microsoft.com/office/drawing/2014/main" id="{2234BBCE-3705-28B0-4044-A0B579825594}"/>
                  </a:ext>
                </a:extLst>
              </p:cNvPr>
              <p:cNvSpPr/>
              <p:nvPr/>
            </p:nvSpPr>
            <p:spPr>
              <a:xfrm>
                <a:off x="6444417" y="3540631"/>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322" name="Freeform: Shape 321">
                <a:extLst>
                  <a:ext uri="{FF2B5EF4-FFF2-40B4-BE49-F238E27FC236}">
                    <a16:creationId xmlns:a16="http://schemas.microsoft.com/office/drawing/2014/main" id="{0E233B7E-5871-2F82-3EA6-9F5E712010FC}"/>
                  </a:ext>
                </a:extLst>
              </p:cNvPr>
              <p:cNvSpPr/>
              <p:nvPr/>
            </p:nvSpPr>
            <p:spPr>
              <a:xfrm>
                <a:off x="6148476" y="35997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23" name="Freeform: Shape 322">
                <a:extLst>
                  <a:ext uri="{FF2B5EF4-FFF2-40B4-BE49-F238E27FC236}">
                    <a16:creationId xmlns:a16="http://schemas.microsoft.com/office/drawing/2014/main" id="{7677030F-982A-463F-406F-0081A1CE7F0B}"/>
                  </a:ext>
                </a:extLst>
              </p:cNvPr>
              <p:cNvSpPr/>
              <p:nvPr/>
            </p:nvSpPr>
            <p:spPr>
              <a:xfrm>
                <a:off x="6207627"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24" name="Freeform: Shape 323">
                <a:extLst>
                  <a:ext uri="{FF2B5EF4-FFF2-40B4-BE49-F238E27FC236}">
                    <a16:creationId xmlns:a16="http://schemas.microsoft.com/office/drawing/2014/main" id="{5964F523-6064-C55E-6434-5EE0A8F7895B}"/>
                  </a:ext>
                </a:extLst>
              </p:cNvPr>
              <p:cNvSpPr/>
              <p:nvPr/>
            </p:nvSpPr>
            <p:spPr>
              <a:xfrm>
                <a:off x="6266872" y="35997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325" name="Freeform: Shape 324">
                <a:extLst>
                  <a:ext uri="{FF2B5EF4-FFF2-40B4-BE49-F238E27FC236}">
                    <a16:creationId xmlns:a16="http://schemas.microsoft.com/office/drawing/2014/main" id="{F7D41479-F48F-91ED-E989-ADE0CF04F9B1}"/>
                  </a:ext>
                </a:extLst>
              </p:cNvPr>
              <p:cNvSpPr/>
              <p:nvPr/>
            </p:nvSpPr>
            <p:spPr>
              <a:xfrm>
                <a:off x="6326022"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26" name="Freeform: Shape 325">
                <a:extLst>
                  <a:ext uri="{FF2B5EF4-FFF2-40B4-BE49-F238E27FC236}">
                    <a16:creationId xmlns:a16="http://schemas.microsoft.com/office/drawing/2014/main" id="{5A7BF3B2-A1AC-2F02-D4E9-136C1A7AE178}"/>
                  </a:ext>
                </a:extLst>
              </p:cNvPr>
              <p:cNvSpPr/>
              <p:nvPr/>
            </p:nvSpPr>
            <p:spPr>
              <a:xfrm>
                <a:off x="6385268" y="35997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327" name="Freeform: Shape 326">
                <a:extLst>
                  <a:ext uri="{FF2B5EF4-FFF2-40B4-BE49-F238E27FC236}">
                    <a16:creationId xmlns:a16="http://schemas.microsoft.com/office/drawing/2014/main" id="{ACE7841E-6989-2D57-4B28-0B2EBF94B758}"/>
                  </a:ext>
                </a:extLst>
              </p:cNvPr>
              <p:cNvSpPr/>
              <p:nvPr/>
            </p:nvSpPr>
            <p:spPr>
              <a:xfrm>
                <a:off x="6444417" y="359978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28" name="Freeform: Shape 327">
                <a:extLst>
                  <a:ext uri="{FF2B5EF4-FFF2-40B4-BE49-F238E27FC236}">
                    <a16:creationId xmlns:a16="http://schemas.microsoft.com/office/drawing/2014/main" id="{DB517B12-BED8-B1A6-5F3E-B768C4E62E76}"/>
                  </a:ext>
                </a:extLst>
              </p:cNvPr>
              <p:cNvSpPr/>
              <p:nvPr/>
            </p:nvSpPr>
            <p:spPr>
              <a:xfrm>
                <a:off x="6148476" y="365902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29" name="Freeform: Shape 328">
                <a:extLst>
                  <a:ext uri="{FF2B5EF4-FFF2-40B4-BE49-F238E27FC236}">
                    <a16:creationId xmlns:a16="http://schemas.microsoft.com/office/drawing/2014/main" id="{ABCB5FF1-0F59-C4AD-E2EF-12D79BE570E2}"/>
                  </a:ext>
                </a:extLst>
              </p:cNvPr>
              <p:cNvSpPr/>
              <p:nvPr/>
            </p:nvSpPr>
            <p:spPr>
              <a:xfrm>
                <a:off x="620762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30" name="Freeform: Shape 329">
                <a:extLst>
                  <a:ext uri="{FF2B5EF4-FFF2-40B4-BE49-F238E27FC236}">
                    <a16:creationId xmlns:a16="http://schemas.microsoft.com/office/drawing/2014/main" id="{26A9BFFC-7413-AF98-2EA5-F6273CE29A6B}"/>
                  </a:ext>
                </a:extLst>
              </p:cNvPr>
              <p:cNvSpPr/>
              <p:nvPr/>
            </p:nvSpPr>
            <p:spPr>
              <a:xfrm>
                <a:off x="6266872" y="36590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331" name="Freeform: Shape 330">
                <a:extLst>
                  <a:ext uri="{FF2B5EF4-FFF2-40B4-BE49-F238E27FC236}">
                    <a16:creationId xmlns:a16="http://schemas.microsoft.com/office/drawing/2014/main" id="{3E510A17-FEB6-822B-C64B-AD4B797C9957}"/>
                  </a:ext>
                </a:extLst>
              </p:cNvPr>
              <p:cNvSpPr/>
              <p:nvPr/>
            </p:nvSpPr>
            <p:spPr>
              <a:xfrm>
                <a:off x="6326022"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32" name="Freeform: Shape 331">
                <a:extLst>
                  <a:ext uri="{FF2B5EF4-FFF2-40B4-BE49-F238E27FC236}">
                    <a16:creationId xmlns:a16="http://schemas.microsoft.com/office/drawing/2014/main" id="{E09F6058-DC20-919C-B9C1-A87DEC987256}"/>
                  </a:ext>
                </a:extLst>
              </p:cNvPr>
              <p:cNvSpPr/>
              <p:nvPr/>
            </p:nvSpPr>
            <p:spPr>
              <a:xfrm>
                <a:off x="6385268"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333" name="Freeform: Shape 332">
                <a:extLst>
                  <a:ext uri="{FF2B5EF4-FFF2-40B4-BE49-F238E27FC236}">
                    <a16:creationId xmlns:a16="http://schemas.microsoft.com/office/drawing/2014/main" id="{38E62B26-D828-B469-7947-8FFE359C0D0F}"/>
                  </a:ext>
                </a:extLst>
              </p:cNvPr>
              <p:cNvSpPr/>
              <p:nvPr/>
            </p:nvSpPr>
            <p:spPr>
              <a:xfrm>
                <a:off x="644441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34" name="Freeform: Shape 333">
                <a:extLst>
                  <a:ext uri="{FF2B5EF4-FFF2-40B4-BE49-F238E27FC236}">
                    <a16:creationId xmlns:a16="http://schemas.microsoft.com/office/drawing/2014/main" id="{82A5AD9A-2F67-1567-819C-64AB5D574931}"/>
                  </a:ext>
                </a:extLst>
              </p:cNvPr>
              <p:cNvSpPr/>
              <p:nvPr/>
            </p:nvSpPr>
            <p:spPr>
              <a:xfrm>
                <a:off x="6148476" y="371817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35" name="Freeform: Shape 334">
                <a:extLst>
                  <a:ext uri="{FF2B5EF4-FFF2-40B4-BE49-F238E27FC236}">
                    <a16:creationId xmlns:a16="http://schemas.microsoft.com/office/drawing/2014/main" id="{949C8704-4661-2332-9B69-BAFCD2BB6B87}"/>
                  </a:ext>
                </a:extLst>
              </p:cNvPr>
              <p:cNvSpPr/>
              <p:nvPr/>
            </p:nvSpPr>
            <p:spPr>
              <a:xfrm>
                <a:off x="6207627"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36" name="Freeform: Shape 335">
                <a:extLst>
                  <a:ext uri="{FF2B5EF4-FFF2-40B4-BE49-F238E27FC236}">
                    <a16:creationId xmlns:a16="http://schemas.microsoft.com/office/drawing/2014/main" id="{D76282D8-432C-F3A3-76C3-38AE7147900B}"/>
                  </a:ext>
                </a:extLst>
              </p:cNvPr>
              <p:cNvSpPr/>
              <p:nvPr/>
            </p:nvSpPr>
            <p:spPr>
              <a:xfrm>
                <a:off x="6266872" y="371817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337" name="Freeform: Shape 336">
                <a:extLst>
                  <a:ext uri="{FF2B5EF4-FFF2-40B4-BE49-F238E27FC236}">
                    <a16:creationId xmlns:a16="http://schemas.microsoft.com/office/drawing/2014/main" id="{6FEB11BF-360C-AF12-23C9-E58DAD33849B}"/>
                  </a:ext>
                </a:extLst>
              </p:cNvPr>
              <p:cNvSpPr/>
              <p:nvPr/>
            </p:nvSpPr>
            <p:spPr>
              <a:xfrm>
                <a:off x="6326022"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38" name="Freeform: Shape 337">
                <a:extLst>
                  <a:ext uri="{FF2B5EF4-FFF2-40B4-BE49-F238E27FC236}">
                    <a16:creationId xmlns:a16="http://schemas.microsoft.com/office/drawing/2014/main" id="{96AB1A64-ED91-02AC-5CA9-248AECF60ACD}"/>
                  </a:ext>
                </a:extLst>
              </p:cNvPr>
              <p:cNvSpPr/>
              <p:nvPr/>
            </p:nvSpPr>
            <p:spPr>
              <a:xfrm>
                <a:off x="6385268" y="371817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339" name="Freeform: Shape 338">
                <a:extLst>
                  <a:ext uri="{FF2B5EF4-FFF2-40B4-BE49-F238E27FC236}">
                    <a16:creationId xmlns:a16="http://schemas.microsoft.com/office/drawing/2014/main" id="{E9A0F3C8-62BC-E099-F3E6-EC34E66AE757}"/>
                  </a:ext>
                </a:extLst>
              </p:cNvPr>
              <p:cNvSpPr/>
              <p:nvPr/>
            </p:nvSpPr>
            <p:spPr>
              <a:xfrm>
                <a:off x="6444417" y="371817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40" name="Freeform: Shape 339">
                <a:extLst>
                  <a:ext uri="{FF2B5EF4-FFF2-40B4-BE49-F238E27FC236}">
                    <a16:creationId xmlns:a16="http://schemas.microsoft.com/office/drawing/2014/main" id="{60276800-99C4-205A-9519-5F78A7F64490}"/>
                  </a:ext>
                </a:extLst>
              </p:cNvPr>
              <p:cNvSpPr/>
              <p:nvPr/>
            </p:nvSpPr>
            <p:spPr>
              <a:xfrm>
                <a:off x="6148472" y="377741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41" name="Freeform: Shape 340">
                <a:extLst>
                  <a:ext uri="{FF2B5EF4-FFF2-40B4-BE49-F238E27FC236}">
                    <a16:creationId xmlns:a16="http://schemas.microsoft.com/office/drawing/2014/main" id="{85337D5D-0B0B-759E-4EFD-980F6299178B}"/>
                  </a:ext>
                </a:extLst>
              </p:cNvPr>
              <p:cNvSpPr/>
              <p:nvPr/>
            </p:nvSpPr>
            <p:spPr>
              <a:xfrm>
                <a:off x="6207622" y="377741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42" name="Freeform: Shape 341">
                <a:extLst>
                  <a:ext uri="{FF2B5EF4-FFF2-40B4-BE49-F238E27FC236}">
                    <a16:creationId xmlns:a16="http://schemas.microsoft.com/office/drawing/2014/main" id="{9FC6DD47-8440-C5D2-DF97-A40663D6D9AB}"/>
                  </a:ext>
                </a:extLst>
              </p:cNvPr>
              <p:cNvSpPr/>
              <p:nvPr/>
            </p:nvSpPr>
            <p:spPr>
              <a:xfrm>
                <a:off x="6266868" y="3777419"/>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343" name="Freeform: Shape 342">
                <a:extLst>
                  <a:ext uri="{FF2B5EF4-FFF2-40B4-BE49-F238E27FC236}">
                    <a16:creationId xmlns:a16="http://schemas.microsoft.com/office/drawing/2014/main" id="{E50C6AAE-563E-C6EB-1DCE-4B8E8DBABEB5}"/>
                  </a:ext>
                </a:extLst>
              </p:cNvPr>
              <p:cNvSpPr/>
              <p:nvPr/>
            </p:nvSpPr>
            <p:spPr>
              <a:xfrm>
                <a:off x="6326024" y="3777383"/>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44" name="Freeform: Shape 343">
                <a:extLst>
                  <a:ext uri="{FF2B5EF4-FFF2-40B4-BE49-F238E27FC236}">
                    <a16:creationId xmlns:a16="http://schemas.microsoft.com/office/drawing/2014/main" id="{7BC00B04-D7F9-9B48-78BC-BDFC83D552C5}"/>
                  </a:ext>
                </a:extLst>
              </p:cNvPr>
              <p:cNvSpPr/>
              <p:nvPr/>
            </p:nvSpPr>
            <p:spPr>
              <a:xfrm>
                <a:off x="6385287" y="37774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345" name="Freeform: Shape 344">
                <a:extLst>
                  <a:ext uri="{FF2B5EF4-FFF2-40B4-BE49-F238E27FC236}">
                    <a16:creationId xmlns:a16="http://schemas.microsoft.com/office/drawing/2014/main" id="{ABB23C73-414E-932F-9321-85F9A96705DE}"/>
                  </a:ext>
                </a:extLst>
              </p:cNvPr>
              <p:cNvSpPr/>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grpSp>
        <p:grpSp>
          <p:nvGrpSpPr>
            <p:cNvPr id="6" name="Graphic 4">
              <a:extLst>
                <a:ext uri="{FF2B5EF4-FFF2-40B4-BE49-F238E27FC236}">
                  <a16:creationId xmlns:a16="http://schemas.microsoft.com/office/drawing/2014/main" id="{7D103F84-230A-0BD0-006A-C0A30CABD3E2}"/>
                </a:ext>
              </a:extLst>
            </p:cNvPr>
            <p:cNvGrpSpPr/>
            <p:nvPr/>
          </p:nvGrpSpPr>
          <p:grpSpPr>
            <a:xfrm>
              <a:off x="10154386" y="4452483"/>
              <a:ext cx="1443404" cy="1443418"/>
              <a:chOff x="5734037" y="3067039"/>
              <a:chExt cx="724483" cy="724489"/>
            </a:xfrm>
            <a:grpFill/>
          </p:grpSpPr>
          <p:sp>
            <p:nvSpPr>
              <p:cNvPr id="8" name="Freeform: Shape 7">
                <a:extLst>
                  <a:ext uri="{FF2B5EF4-FFF2-40B4-BE49-F238E27FC236}">
                    <a16:creationId xmlns:a16="http://schemas.microsoft.com/office/drawing/2014/main" id="{52B59B25-78FE-B600-1E47-13352705CEFC}"/>
                  </a:ext>
                </a:extLst>
              </p:cNvPr>
              <p:cNvSpPr/>
              <p:nvPr/>
            </p:nvSpPr>
            <p:spPr>
              <a:xfrm>
                <a:off x="5734038" y="3067039"/>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9" name="Freeform: Shape 8">
                <a:extLst>
                  <a:ext uri="{FF2B5EF4-FFF2-40B4-BE49-F238E27FC236}">
                    <a16:creationId xmlns:a16="http://schemas.microsoft.com/office/drawing/2014/main" id="{70B892A3-17C1-880A-3438-4828BFF846D1}"/>
                  </a:ext>
                </a:extLst>
              </p:cNvPr>
              <p:cNvSpPr/>
              <p:nvPr/>
            </p:nvSpPr>
            <p:spPr>
              <a:xfrm>
                <a:off x="5793283"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0" name="Freeform: Shape 9">
                <a:extLst>
                  <a:ext uri="{FF2B5EF4-FFF2-40B4-BE49-F238E27FC236}">
                    <a16:creationId xmlns:a16="http://schemas.microsoft.com/office/drawing/2014/main" id="{4CCC01B8-9F62-363A-E350-38E9CE3157A9}"/>
                  </a:ext>
                </a:extLst>
              </p:cNvPr>
              <p:cNvSpPr/>
              <p:nvPr/>
            </p:nvSpPr>
            <p:spPr>
              <a:xfrm>
                <a:off x="5852433"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1" name="Freeform: Shape 10">
                <a:extLst>
                  <a:ext uri="{FF2B5EF4-FFF2-40B4-BE49-F238E27FC236}">
                    <a16:creationId xmlns:a16="http://schemas.microsoft.com/office/drawing/2014/main" id="{C4B93023-7EC2-2CC2-1AE8-97D4F08F053E}"/>
                  </a:ext>
                </a:extLst>
              </p:cNvPr>
              <p:cNvSpPr/>
              <p:nvPr/>
            </p:nvSpPr>
            <p:spPr>
              <a:xfrm>
                <a:off x="591167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2" name="Freeform: Shape 11">
                <a:extLst>
                  <a:ext uri="{FF2B5EF4-FFF2-40B4-BE49-F238E27FC236}">
                    <a16:creationId xmlns:a16="http://schemas.microsoft.com/office/drawing/2014/main" id="{5D9F21A1-F6F9-50DB-3EED-04F307FEB0D4}"/>
                  </a:ext>
                </a:extLst>
              </p:cNvPr>
              <p:cNvSpPr/>
              <p:nvPr/>
            </p:nvSpPr>
            <p:spPr>
              <a:xfrm>
                <a:off x="597082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3" name="Freeform: Shape 12">
                <a:extLst>
                  <a:ext uri="{FF2B5EF4-FFF2-40B4-BE49-F238E27FC236}">
                    <a16:creationId xmlns:a16="http://schemas.microsoft.com/office/drawing/2014/main" id="{5F3C5CB6-398F-281C-CA0C-89FF9A2FC5CA}"/>
                  </a:ext>
                </a:extLst>
              </p:cNvPr>
              <p:cNvSpPr/>
              <p:nvPr/>
            </p:nvSpPr>
            <p:spPr>
              <a:xfrm>
                <a:off x="6030074"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4" name="Freeform: Shape 13">
                <a:extLst>
                  <a:ext uri="{FF2B5EF4-FFF2-40B4-BE49-F238E27FC236}">
                    <a16:creationId xmlns:a16="http://schemas.microsoft.com/office/drawing/2014/main" id="{B8E28D42-D4FE-F62E-4ED3-256CC60C0EEA}"/>
                  </a:ext>
                </a:extLst>
              </p:cNvPr>
              <p:cNvSpPr/>
              <p:nvPr/>
            </p:nvSpPr>
            <p:spPr>
              <a:xfrm>
                <a:off x="608922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5" name="Freeform: Shape 14">
                <a:extLst>
                  <a:ext uri="{FF2B5EF4-FFF2-40B4-BE49-F238E27FC236}">
                    <a16:creationId xmlns:a16="http://schemas.microsoft.com/office/drawing/2014/main" id="{66D2136D-541C-5EC5-4271-6417E53DA99A}"/>
                  </a:ext>
                </a:extLst>
              </p:cNvPr>
              <p:cNvSpPr/>
              <p:nvPr/>
            </p:nvSpPr>
            <p:spPr>
              <a:xfrm>
                <a:off x="5734038" y="312628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16" name="Freeform: Shape 15">
                <a:extLst>
                  <a:ext uri="{FF2B5EF4-FFF2-40B4-BE49-F238E27FC236}">
                    <a16:creationId xmlns:a16="http://schemas.microsoft.com/office/drawing/2014/main" id="{16CE904E-F08C-E02B-B204-C19C24DFF3A2}"/>
                  </a:ext>
                </a:extLst>
              </p:cNvPr>
              <p:cNvSpPr/>
              <p:nvPr/>
            </p:nvSpPr>
            <p:spPr>
              <a:xfrm>
                <a:off x="5793283" y="312628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7" name="Freeform: Shape 16">
                <a:extLst>
                  <a:ext uri="{FF2B5EF4-FFF2-40B4-BE49-F238E27FC236}">
                    <a16:creationId xmlns:a16="http://schemas.microsoft.com/office/drawing/2014/main" id="{4C00FA61-0B5A-3FAD-FABB-3B8F2AE70335}"/>
                  </a:ext>
                </a:extLst>
              </p:cNvPr>
              <p:cNvSpPr/>
              <p:nvPr/>
            </p:nvSpPr>
            <p:spPr>
              <a:xfrm>
                <a:off x="5852433"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8" name="Freeform: Shape 17">
                <a:extLst>
                  <a:ext uri="{FF2B5EF4-FFF2-40B4-BE49-F238E27FC236}">
                    <a16:creationId xmlns:a16="http://schemas.microsoft.com/office/drawing/2014/main" id="{9DC8B443-F736-E93E-62B3-A8A58422AF42}"/>
                  </a:ext>
                </a:extLst>
              </p:cNvPr>
              <p:cNvSpPr/>
              <p:nvPr/>
            </p:nvSpPr>
            <p:spPr>
              <a:xfrm>
                <a:off x="591167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9" name="Freeform: Shape 18">
                <a:extLst>
                  <a:ext uri="{FF2B5EF4-FFF2-40B4-BE49-F238E27FC236}">
                    <a16:creationId xmlns:a16="http://schemas.microsoft.com/office/drawing/2014/main" id="{2641E791-2D8F-6B37-D135-9D2A3A6DC62C}"/>
                  </a:ext>
                </a:extLst>
              </p:cNvPr>
              <p:cNvSpPr/>
              <p:nvPr/>
            </p:nvSpPr>
            <p:spPr>
              <a:xfrm>
                <a:off x="597082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0" name="Freeform: Shape 19">
                <a:extLst>
                  <a:ext uri="{FF2B5EF4-FFF2-40B4-BE49-F238E27FC236}">
                    <a16:creationId xmlns:a16="http://schemas.microsoft.com/office/drawing/2014/main" id="{F4C0C0D0-DBE3-5916-3694-F18922136578}"/>
                  </a:ext>
                </a:extLst>
              </p:cNvPr>
              <p:cNvSpPr/>
              <p:nvPr/>
            </p:nvSpPr>
            <p:spPr>
              <a:xfrm>
                <a:off x="6030073" y="312628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21" name="Freeform: Shape 20">
                <a:extLst>
                  <a:ext uri="{FF2B5EF4-FFF2-40B4-BE49-F238E27FC236}">
                    <a16:creationId xmlns:a16="http://schemas.microsoft.com/office/drawing/2014/main" id="{98B96E9D-9078-3826-B953-AC6637EDED9B}"/>
                  </a:ext>
                </a:extLst>
              </p:cNvPr>
              <p:cNvSpPr/>
              <p:nvPr/>
            </p:nvSpPr>
            <p:spPr>
              <a:xfrm>
                <a:off x="6089224"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2" name="Freeform: Shape 21">
                <a:extLst>
                  <a:ext uri="{FF2B5EF4-FFF2-40B4-BE49-F238E27FC236}">
                    <a16:creationId xmlns:a16="http://schemas.microsoft.com/office/drawing/2014/main" id="{5A0A3FB0-232A-91F5-8134-548B7571DC8B}"/>
                  </a:ext>
                </a:extLst>
              </p:cNvPr>
              <p:cNvSpPr/>
              <p:nvPr/>
            </p:nvSpPr>
            <p:spPr>
              <a:xfrm>
                <a:off x="5734038" y="318543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23" name="Freeform: Shape 22">
                <a:extLst>
                  <a:ext uri="{FF2B5EF4-FFF2-40B4-BE49-F238E27FC236}">
                    <a16:creationId xmlns:a16="http://schemas.microsoft.com/office/drawing/2014/main" id="{7F43EA9D-89F7-7B86-B236-835E45807C7E}"/>
                  </a:ext>
                </a:extLst>
              </p:cNvPr>
              <p:cNvSpPr/>
              <p:nvPr/>
            </p:nvSpPr>
            <p:spPr>
              <a:xfrm>
                <a:off x="5793283"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24" name="Freeform: Shape 23">
                <a:extLst>
                  <a:ext uri="{FF2B5EF4-FFF2-40B4-BE49-F238E27FC236}">
                    <a16:creationId xmlns:a16="http://schemas.microsoft.com/office/drawing/2014/main" id="{17D05EBF-766B-9914-17D0-231C5BC3B555}"/>
                  </a:ext>
                </a:extLst>
              </p:cNvPr>
              <p:cNvSpPr/>
              <p:nvPr/>
            </p:nvSpPr>
            <p:spPr>
              <a:xfrm>
                <a:off x="5852433"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5" name="Freeform: Shape 24">
                <a:extLst>
                  <a:ext uri="{FF2B5EF4-FFF2-40B4-BE49-F238E27FC236}">
                    <a16:creationId xmlns:a16="http://schemas.microsoft.com/office/drawing/2014/main" id="{F6E76A6F-1A97-C682-5246-E5DB57A9F46D}"/>
                  </a:ext>
                </a:extLst>
              </p:cNvPr>
              <p:cNvSpPr/>
              <p:nvPr/>
            </p:nvSpPr>
            <p:spPr>
              <a:xfrm>
                <a:off x="591167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6" name="Freeform: Shape 25">
                <a:extLst>
                  <a:ext uri="{FF2B5EF4-FFF2-40B4-BE49-F238E27FC236}">
                    <a16:creationId xmlns:a16="http://schemas.microsoft.com/office/drawing/2014/main" id="{1D35E990-9970-D1F7-47BD-276C125F571A}"/>
                  </a:ext>
                </a:extLst>
              </p:cNvPr>
              <p:cNvSpPr/>
              <p:nvPr/>
            </p:nvSpPr>
            <p:spPr>
              <a:xfrm>
                <a:off x="597082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7" name="Freeform: Shape 26">
                <a:extLst>
                  <a:ext uri="{FF2B5EF4-FFF2-40B4-BE49-F238E27FC236}">
                    <a16:creationId xmlns:a16="http://schemas.microsoft.com/office/drawing/2014/main" id="{7E74693C-5FE8-CF7D-7C3C-1524FB37103D}"/>
                  </a:ext>
                </a:extLst>
              </p:cNvPr>
              <p:cNvSpPr/>
              <p:nvPr/>
            </p:nvSpPr>
            <p:spPr>
              <a:xfrm>
                <a:off x="6030074"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28" name="Freeform: Shape 27">
                <a:extLst>
                  <a:ext uri="{FF2B5EF4-FFF2-40B4-BE49-F238E27FC236}">
                    <a16:creationId xmlns:a16="http://schemas.microsoft.com/office/drawing/2014/main" id="{EFEA8132-76DB-9A8D-9E1B-B2274B074285}"/>
                  </a:ext>
                </a:extLst>
              </p:cNvPr>
              <p:cNvSpPr/>
              <p:nvPr/>
            </p:nvSpPr>
            <p:spPr>
              <a:xfrm>
                <a:off x="6089224"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9" name="Freeform: Shape 28">
                <a:extLst>
                  <a:ext uri="{FF2B5EF4-FFF2-40B4-BE49-F238E27FC236}">
                    <a16:creationId xmlns:a16="http://schemas.microsoft.com/office/drawing/2014/main" id="{76D165B1-30BE-ACEE-B1A4-388A264332B5}"/>
                  </a:ext>
                </a:extLst>
              </p:cNvPr>
              <p:cNvSpPr/>
              <p:nvPr/>
            </p:nvSpPr>
            <p:spPr>
              <a:xfrm>
                <a:off x="5734038" y="324467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30" name="Freeform: Shape 29">
                <a:extLst>
                  <a:ext uri="{FF2B5EF4-FFF2-40B4-BE49-F238E27FC236}">
                    <a16:creationId xmlns:a16="http://schemas.microsoft.com/office/drawing/2014/main" id="{FA51EB90-B3A7-FBDC-FC2D-E91343B81551}"/>
                  </a:ext>
                </a:extLst>
              </p:cNvPr>
              <p:cNvSpPr/>
              <p:nvPr/>
            </p:nvSpPr>
            <p:spPr>
              <a:xfrm>
                <a:off x="5793283" y="3244677"/>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C0D7C912-721B-68E8-5A56-D1B6B71BF29D}"/>
                  </a:ext>
                </a:extLst>
              </p:cNvPr>
              <p:cNvSpPr/>
              <p:nvPr/>
            </p:nvSpPr>
            <p:spPr>
              <a:xfrm>
                <a:off x="5852433"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3A7311D6-0D03-3441-617F-8F89492D4F38}"/>
                  </a:ext>
                </a:extLst>
              </p:cNvPr>
              <p:cNvSpPr/>
              <p:nvPr/>
            </p:nvSpPr>
            <p:spPr>
              <a:xfrm>
                <a:off x="591167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3" name="Freeform: Shape 32">
                <a:extLst>
                  <a:ext uri="{FF2B5EF4-FFF2-40B4-BE49-F238E27FC236}">
                    <a16:creationId xmlns:a16="http://schemas.microsoft.com/office/drawing/2014/main" id="{73AFE14A-31AE-43CF-F824-BA189D4B3D07}"/>
                  </a:ext>
                </a:extLst>
              </p:cNvPr>
              <p:cNvSpPr/>
              <p:nvPr/>
            </p:nvSpPr>
            <p:spPr>
              <a:xfrm>
                <a:off x="597082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18635528-FA28-5C34-4F3D-49D3443AE306}"/>
                  </a:ext>
                </a:extLst>
              </p:cNvPr>
              <p:cNvSpPr/>
              <p:nvPr/>
            </p:nvSpPr>
            <p:spPr>
              <a:xfrm>
                <a:off x="6030073" y="324467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B4DDBB47-F254-A767-F7A2-570587EC2A09}"/>
                  </a:ext>
                </a:extLst>
              </p:cNvPr>
              <p:cNvSpPr/>
              <p:nvPr/>
            </p:nvSpPr>
            <p:spPr>
              <a:xfrm>
                <a:off x="6089224"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6" name="Freeform: Shape 35">
                <a:extLst>
                  <a:ext uri="{FF2B5EF4-FFF2-40B4-BE49-F238E27FC236}">
                    <a16:creationId xmlns:a16="http://schemas.microsoft.com/office/drawing/2014/main" id="{D21A89C1-A075-1A80-51F8-D4556485DA0D}"/>
                  </a:ext>
                </a:extLst>
              </p:cNvPr>
              <p:cNvSpPr/>
              <p:nvPr/>
            </p:nvSpPr>
            <p:spPr>
              <a:xfrm>
                <a:off x="5734038" y="330382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37" name="Freeform: Shape 36">
                <a:extLst>
                  <a:ext uri="{FF2B5EF4-FFF2-40B4-BE49-F238E27FC236}">
                    <a16:creationId xmlns:a16="http://schemas.microsoft.com/office/drawing/2014/main" id="{726414DC-B0BE-2F7B-BDB0-51F4FEA7D5BD}"/>
                  </a:ext>
                </a:extLst>
              </p:cNvPr>
              <p:cNvSpPr/>
              <p:nvPr/>
            </p:nvSpPr>
            <p:spPr>
              <a:xfrm>
                <a:off x="5793283"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8" name="Freeform: Shape 37">
                <a:extLst>
                  <a:ext uri="{FF2B5EF4-FFF2-40B4-BE49-F238E27FC236}">
                    <a16:creationId xmlns:a16="http://schemas.microsoft.com/office/drawing/2014/main" id="{A2A3F2D8-9866-FD2B-3094-738507E182C1}"/>
                  </a:ext>
                </a:extLst>
              </p:cNvPr>
              <p:cNvSpPr/>
              <p:nvPr/>
            </p:nvSpPr>
            <p:spPr>
              <a:xfrm>
                <a:off x="5852433"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9" name="Freeform: Shape 38">
                <a:extLst>
                  <a:ext uri="{FF2B5EF4-FFF2-40B4-BE49-F238E27FC236}">
                    <a16:creationId xmlns:a16="http://schemas.microsoft.com/office/drawing/2014/main" id="{7D87B09E-706F-92AD-BEC4-83185E1BB81E}"/>
                  </a:ext>
                </a:extLst>
              </p:cNvPr>
              <p:cNvSpPr/>
              <p:nvPr/>
            </p:nvSpPr>
            <p:spPr>
              <a:xfrm>
                <a:off x="591167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0" name="Freeform: Shape 39">
                <a:extLst>
                  <a:ext uri="{FF2B5EF4-FFF2-40B4-BE49-F238E27FC236}">
                    <a16:creationId xmlns:a16="http://schemas.microsoft.com/office/drawing/2014/main" id="{9479D977-3D47-5C08-CE50-C12B02F28E3C}"/>
                  </a:ext>
                </a:extLst>
              </p:cNvPr>
              <p:cNvSpPr/>
              <p:nvPr/>
            </p:nvSpPr>
            <p:spPr>
              <a:xfrm>
                <a:off x="597082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1" name="Freeform: Shape 40">
                <a:extLst>
                  <a:ext uri="{FF2B5EF4-FFF2-40B4-BE49-F238E27FC236}">
                    <a16:creationId xmlns:a16="http://schemas.microsoft.com/office/drawing/2014/main" id="{6B049B26-5B58-C5B7-4E77-9E3BE1B2FAF8}"/>
                  </a:ext>
                </a:extLst>
              </p:cNvPr>
              <p:cNvSpPr/>
              <p:nvPr/>
            </p:nvSpPr>
            <p:spPr>
              <a:xfrm>
                <a:off x="6030073" y="330382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2" name="Freeform: Shape 41">
                <a:extLst>
                  <a:ext uri="{FF2B5EF4-FFF2-40B4-BE49-F238E27FC236}">
                    <a16:creationId xmlns:a16="http://schemas.microsoft.com/office/drawing/2014/main" id="{34C1FF53-8775-644D-FFDE-BA665ACECFBA}"/>
                  </a:ext>
                </a:extLst>
              </p:cNvPr>
              <p:cNvSpPr/>
              <p:nvPr/>
            </p:nvSpPr>
            <p:spPr>
              <a:xfrm>
                <a:off x="608922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3" name="Freeform: Shape 42">
                <a:extLst>
                  <a:ext uri="{FF2B5EF4-FFF2-40B4-BE49-F238E27FC236}">
                    <a16:creationId xmlns:a16="http://schemas.microsoft.com/office/drawing/2014/main" id="{998477EE-B7BA-00A7-948D-32D67ECB5623}"/>
                  </a:ext>
                </a:extLst>
              </p:cNvPr>
              <p:cNvSpPr/>
              <p:nvPr/>
            </p:nvSpPr>
            <p:spPr>
              <a:xfrm>
                <a:off x="5734038" y="3363074"/>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44" name="Freeform: Shape 43">
                <a:extLst>
                  <a:ext uri="{FF2B5EF4-FFF2-40B4-BE49-F238E27FC236}">
                    <a16:creationId xmlns:a16="http://schemas.microsoft.com/office/drawing/2014/main" id="{B91AEF36-349B-E928-48FD-1A3852CAB42C}"/>
                  </a:ext>
                </a:extLst>
              </p:cNvPr>
              <p:cNvSpPr/>
              <p:nvPr/>
            </p:nvSpPr>
            <p:spPr>
              <a:xfrm>
                <a:off x="5793283"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5" name="Freeform: Shape 44">
                <a:extLst>
                  <a:ext uri="{FF2B5EF4-FFF2-40B4-BE49-F238E27FC236}">
                    <a16:creationId xmlns:a16="http://schemas.microsoft.com/office/drawing/2014/main" id="{10F56EFC-4CA4-F07C-1092-5541FF5772F5}"/>
                  </a:ext>
                </a:extLst>
              </p:cNvPr>
              <p:cNvSpPr/>
              <p:nvPr/>
            </p:nvSpPr>
            <p:spPr>
              <a:xfrm>
                <a:off x="5852433"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6" name="Freeform: Shape 45">
                <a:extLst>
                  <a:ext uri="{FF2B5EF4-FFF2-40B4-BE49-F238E27FC236}">
                    <a16:creationId xmlns:a16="http://schemas.microsoft.com/office/drawing/2014/main" id="{ECC009C9-469E-1DDA-D55D-C7C42B941166}"/>
                  </a:ext>
                </a:extLst>
              </p:cNvPr>
              <p:cNvSpPr/>
              <p:nvPr/>
            </p:nvSpPr>
            <p:spPr>
              <a:xfrm>
                <a:off x="591167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7" name="Freeform: Shape 46">
                <a:extLst>
                  <a:ext uri="{FF2B5EF4-FFF2-40B4-BE49-F238E27FC236}">
                    <a16:creationId xmlns:a16="http://schemas.microsoft.com/office/drawing/2014/main" id="{B2FBDFDC-0EB4-341A-2B58-F39B13C43110}"/>
                  </a:ext>
                </a:extLst>
              </p:cNvPr>
              <p:cNvSpPr/>
              <p:nvPr/>
            </p:nvSpPr>
            <p:spPr>
              <a:xfrm>
                <a:off x="597082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8" name="Freeform: Shape 47">
                <a:extLst>
                  <a:ext uri="{FF2B5EF4-FFF2-40B4-BE49-F238E27FC236}">
                    <a16:creationId xmlns:a16="http://schemas.microsoft.com/office/drawing/2014/main" id="{FD242A9E-91A5-A4FB-3519-34E34B39CA3E}"/>
                  </a:ext>
                </a:extLst>
              </p:cNvPr>
              <p:cNvSpPr/>
              <p:nvPr/>
            </p:nvSpPr>
            <p:spPr>
              <a:xfrm>
                <a:off x="6030073" y="3363074"/>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9" name="Freeform: Shape 48">
                <a:extLst>
                  <a:ext uri="{FF2B5EF4-FFF2-40B4-BE49-F238E27FC236}">
                    <a16:creationId xmlns:a16="http://schemas.microsoft.com/office/drawing/2014/main" id="{B7D8D90E-A0C9-8183-02C6-A626BF88B5C8}"/>
                  </a:ext>
                </a:extLst>
              </p:cNvPr>
              <p:cNvSpPr/>
              <p:nvPr/>
            </p:nvSpPr>
            <p:spPr>
              <a:xfrm>
                <a:off x="608922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64F539F6-D84E-C9D8-5BD5-42CE123B168C}"/>
                  </a:ext>
                </a:extLst>
              </p:cNvPr>
              <p:cNvSpPr/>
              <p:nvPr/>
            </p:nvSpPr>
            <p:spPr>
              <a:xfrm>
                <a:off x="5734038" y="34222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B6CCDEB0-3B51-977C-49CC-5176005A6405}"/>
                  </a:ext>
                </a:extLst>
              </p:cNvPr>
              <p:cNvSpPr/>
              <p:nvPr/>
            </p:nvSpPr>
            <p:spPr>
              <a:xfrm>
                <a:off x="5793283"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0DCAC41A-153E-CAE9-0531-1AA4AE94F814}"/>
                  </a:ext>
                </a:extLst>
              </p:cNvPr>
              <p:cNvSpPr/>
              <p:nvPr/>
            </p:nvSpPr>
            <p:spPr>
              <a:xfrm>
                <a:off x="5852433"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F91B4CFE-0401-910D-C1C6-E76050B92CA7}"/>
                  </a:ext>
                </a:extLst>
              </p:cNvPr>
              <p:cNvSpPr/>
              <p:nvPr/>
            </p:nvSpPr>
            <p:spPr>
              <a:xfrm>
                <a:off x="591167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A151BCFC-078A-5825-29BB-4FF8A2F681EC}"/>
                  </a:ext>
                </a:extLst>
              </p:cNvPr>
              <p:cNvSpPr/>
              <p:nvPr/>
            </p:nvSpPr>
            <p:spPr>
              <a:xfrm>
                <a:off x="597082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2A942074-E4F0-2115-2104-0A444546331F}"/>
                  </a:ext>
                </a:extLst>
              </p:cNvPr>
              <p:cNvSpPr/>
              <p:nvPr/>
            </p:nvSpPr>
            <p:spPr>
              <a:xfrm>
                <a:off x="6030073" y="34222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6" name="Freeform: Shape 55">
                <a:extLst>
                  <a:ext uri="{FF2B5EF4-FFF2-40B4-BE49-F238E27FC236}">
                    <a16:creationId xmlns:a16="http://schemas.microsoft.com/office/drawing/2014/main" id="{8C9A074B-E5CB-9E6E-20A1-C9074AE5F419}"/>
                  </a:ext>
                </a:extLst>
              </p:cNvPr>
              <p:cNvSpPr/>
              <p:nvPr/>
            </p:nvSpPr>
            <p:spPr>
              <a:xfrm>
                <a:off x="608922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7" name="Freeform: Shape 56">
                <a:extLst>
                  <a:ext uri="{FF2B5EF4-FFF2-40B4-BE49-F238E27FC236}">
                    <a16:creationId xmlns:a16="http://schemas.microsoft.com/office/drawing/2014/main" id="{0D7C94EB-F398-9560-13A3-852FF746DA5D}"/>
                  </a:ext>
                </a:extLst>
              </p:cNvPr>
              <p:cNvSpPr/>
              <p:nvPr/>
            </p:nvSpPr>
            <p:spPr>
              <a:xfrm>
                <a:off x="6148469"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96E19182-F201-D432-939C-F8EBFD1C7D49}"/>
                  </a:ext>
                </a:extLst>
              </p:cNvPr>
              <p:cNvSpPr/>
              <p:nvPr/>
            </p:nvSpPr>
            <p:spPr>
              <a:xfrm>
                <a:off x="620762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59" name="Freeform: Shape 58">
                <a:extLst>
                  <a:ext uri="{FF2B5EF4-FFF2-40B4-BE49-F238E27FC236}">
                    <a16:creationId xmlns:a16="http://schemas.microsoft.com/office/drawing/2014/main" id="{825D8CBE-482F-A76A-9BA9-225459292D2F}"/>
                  </a:ext>
                </a:extLst>
              </p:cNvPr>
              <p:cNvSpPr/>
              <p:nvPr/>
            </p:nvSpPr>
            <p:spPr>
              <a:xfrm>
                <a:off x="6266865" y="3067039"/>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endParaRPr lang="en-US" dirty="0"/>
              </a:p>
            </p:txBody>
          </p:sp>
          <p:sp>
            <p:nvSpPr>
              <p:cNvPr id="60" name="Freeform: Shape 59">
                <a:extLst>
                  <a:ext uri="{FF2B5EF4-FFF2-40B4-BE49-F238E27FC236}">
                    <a16:creationId xmlns:a16="http://schemas.microsoft.com/office/drawing/2014/main" id="{A937A919-EADE-A324-1A5D-1B3430E7DAF3}"/>
                  </a:ext>
                </a:extLst>
              </p:cNvPr>
              <p:cNvSpPr/>
              <p:nvPr/>
            </p:nvSpPr>
            <p:spPr>
              <a:xfrm>
                <a:off x="632601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E0217386-874F-7FBA-B592-F1398992F374}"/>
                  </a:ext>
                </a:extLst>
              </p:cNvPr>
              <p:cNvSpPr/>
              <p:nvPr/>
            </p:nvSpPr>
            <p:spPr>
              <a:xfrm>
                <a:off x="638526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2BCF3537-B7A7-5FD9-3F8D-EB6BCD18317D}"/>
                  </a:ext>
                </a:extLst>
              </p:cNvPr>
              <p:cNvSpPr/>
              <p:nvPr/>
            </p:nvSpPr>
            <p:spPr>
              <a:xfrm>
                <a:off x="644441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50342CE1-2801-8626-8541-D4A596D73497}"/>
                  </a:ext>
                </a:extLst>
              </p:cNvPr>
              <p:cNvSpPr/>
              <p:nvPr/>
            </p:nvSpPr>
            <p:spPr>
              <a:xfrm>
                <a:off x="6148469" y="312628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91288C89-9FE4-41F5-09A7-A16F563B87C2}"/>
                  </a:ext>
                </a:extLst>
              </p:cNvPr>
              <p:cNvSpPr/>
              <p:nvPr/>
            </p:nvSpPr>
            <p:spPr>
              <a:xfrm>
                <a:off x="620762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5A1FBC2A-B24C-ED39-DA39-A1DFF0BEF037}"/>
                  </a:ext>
                </a:extLst>
              </p:cNvPr>
              <p:cNvSpPr/>
              <p:nvPr/>
            </p:nvSpPr>
            <p:spPr>
              <a:xfrm>
                <a:off x="6266865" y="312628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66" name="Freeform: Shape 65">
                <a:extLst>
                  <a:ext uri="{FF2B5EF4-FFF2-40B4-BE49-F238E27FC236}">
                    <a16:creationId xmlns:a16="http://schemas.microsoft.com/office/drawing/2014/main" id="{B6F81805-BF9B-5F6C-9936-E062B3593E38}"/>
                  </a:ext>
                </a:extLst>
              </p:cNvPr>
              <p:cNvSpPr/>
              <p:nvPr/>
            </p:nvSpPr>
            <p:spPr>
              <a:xfrm>
                <a:off x="6326014"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67" name="Freeform: Shape 66">
                <a:extLst>
                  <a:ext uri="{FF2B5EF4-FFF2-40B4-BE49-F238E27FC236}">
                    <a16:creationId xmlns:a16="http://schemas.microsoft.com/office/drawing/2014/main" id="{5E2B93BF-33DD-9F87-65E5-35089B751116}"/>
                  </a:ext>
                </a:extLst>
              </p:cNvPr>
              <p:cNvSpPr/>
              <p:nvPr/>
            </p:nvSpPr>
            <p:spPr>
              <a:xfrm>
                <a:off x="638526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68" name="Freeform: Shape 67">
                <a:extLst>
                  <a:ext uri="{FF2B5EF4-FFF2-40B4-BE49-F238E27FC236}">
                    <a16:creationId xmlns:a16="http://schemas.microsoft.com/office/drawing/2014/main" id="{573068DB-9A47-D68A-5596-8DB431584CB3}"/>
                  </a:ext>
                </a:extLst>
              </p:cNvPr>
              <p:cNvSpPr/>
              <p:nvPr/>
            </p:nvSpPr>
            <p:spPr>
              <a:xfrm>
                <a:off x="6444410" y="312628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69" name="Freeform: Shape 68">
                <a:extLst>
                  <a:ext uri="{FF2B5EF4-FFF2-40B4-BE49-F238E27FC236}">
                    <a16:creationId xmlns:a16="http://schemas.microsoft.com/office/drawing/2014/main" id="{768DAAD2-3223-A3BD-3AD0-B8D64EB4D828}"/>
                  </a:ext>
                </a:extLst>
              </p:cNvPr>
              <p:cNvSpPr/>
              <p:nvPr/>
            </p:nvSpPr>
            <p:spPr>
              <a:xfrm>
                <a:off x="6148469" y="3185433"/>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70" name="Freeform: Shape 69">
                <a:extLst>
                  <a:ext uri="{FF2B5EF4-FFF2-40B4-BE49-F238E27FC236}">
                    <a16:creationId xmlns:a16="http://schemas.microsoft.com/office/drawing/2014/main" id="{AB8119DB-08CD-5E67-3D19-9D6B53751163}"/>
                  </a:ext>
                </a:extLst>
              </p:cNvPr>
              <p:cNvSpPr/>
              <p:nvPr/>
            </p:nvSpPr>
            <p:spPr>
              <a:xfrm>
                <a:off x="620762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71" name="Freeform: Shape 70">
                <a:extLst>
                  <a:ext uri="{FF2B5EF4-FFF2-40B4-BE49-F238E27FC236}">
                    <a16:creationId xmlns:a16="http://schemas.microsoft.com/office/drawing/2014/main" id="{701407CA-BFCD-D114-1880-6DBD774946FB}"/>
                  </a:ext>
                </a:extLst>
              </p:cNvPr>
              <p:cNvSpPr/>
              <p:nvPr/>
            </p:nvSpPr>
            <p:spPr>
              <a:xfrm>
                <a:off x="6266865" y="3185433"/>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72" name="Freeform: Shape 71">
                <a:extLst>
                  <a:ext uri="{FF2B5EF4-FFF2-40B4-BE49-F238E27FC236}">
                    <a16:creationId xmlns:a16="http://schemas.microsoft.com/office/drawing/2014/main" id="{6713DDEF-6E54-9AC5-3D74-347FE5C28401}"/>
                  </a:ext>
                </a:extLst>
              </p:cNvPr>
              <p:cNvSpPr/>
              <p:nvPr/>
            </p:nvSpPr>
            <p:spPr>
              <a:xfrm>
                <a:off x="6326014"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73" name="Freeform: Shape 72">
                <a:extLst>
                  <a:ext uri="{FF2B5EF4-FFF2-40B4-BE49-F238E27FC236}">
                    <a16:creationId xmlns:a16="http://schemas.microsoft.com/office/drawing/2014/main" id="{9A5DD56B-2142-FEE6-C110-8BE499C9EB1E}"/>
                  </a:ext>
                </a:extLst>
              </p:cNvPr>
              <p:cNvSpPr/>
              <p:nvPr/>
            </p:nvSpPr>
            <p:spPr>
              <a:xfrm>
                <a:off x="638526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74" name="Freeform: Shape 73">
                <a:extLst>
                  <a:ext uri="{FF2B5EF4-FFF2-40B4-BE49-F238E27FC236}">
                    <a16:creationId xmlns:a16="http://schemas.microsoft.com/office/drawing/2014/main" id="{A90415B6-AC58-DAE0-2B5F-AFBABC0DAD2D}"/>
                  </a:ext>
                </a:extLst>
              </p:cNvPr>
              <p:cNvSpPr/>
              <p:nvPr/>
            </p:nvSpPr>
            <p:spPr>
              <a:xfrm>
                <a:off x="6444410" y="318543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75" name="Freeform: Shape 74">
                <a:extLst>
                  <a:ext uri="{FF2B5EF4-FFF2-40B4-BE49-F238E27FC236}">
                    <a16:creationId xmlns:a16="http://schemas.microsoft.com/office/drawing/2014/main" id="{F73B3A0E-F3A7-3CDB-7182-A05AF67994DC}"/>
                  </a:ext>
                </a:extLst>
              </p:cNvPr>
              <p:cNvSpPr/>
              <p:nvPr/>
            </p:nvSpPr>
            <p:spPr>
              <a:xfrm>
                <a:off x="6148469" y="3244676"/>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76" name="Freeform: Shape 75">
                <a:extLst>
                  <a:ext uri="{FF2B5EF4-FFF2-40B4-BE49-F238E27FC236}">
                    <a16:creationId xmlns:a16="http://schemas.microsoft.com/office/drawing/2014/main" id="{54E6509A-9BA0-8CE7-45C1-E32BA9D44940}"/>
                  </a:ext>
                </a:extLst>
              </p:cNvPr>
              <p:cNvSpPr/>
              <p:nvPr/>
            </p:nvSpPr>
            <p:spPr>
              <a:xfrm>
                <a:off x="620762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77" name="Freeform: Shape 76">
                <a:extLst>
                  <a:ext uri="{FF2B5EF4-FFF2-40B4-BE49-F238E27FC236}">
                    <a16:creationId xmlns:a16="http://schemas.microsoft.com/office/drawing/2014/main" id="{F5E33664-AC7A-4FCE-423E-17C56987966C}"/>
                  </a:ext>
                </a:extLst>
              </p:cNvPr>
              <p:cNvSpPr/>
              <p:nvPr/>
            </p:nvSpPr>
            <p:spPr>
              <a:xfrm>
                <a:off x="6266865" y="3244676"/>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78" name="Freeform: Shape 77">
                <a:extLst>
                  <a:ext uri="{FF2B5EF4-FFF2-40B4-BE49-F238E27FC236}">
                    <a16:creationId xmlns:a16="http://schemas.microsoft.com/office/drawing/2014/main" id="{3BE312D9-80FE-F22C-8066-06A49B9EAF9C}"/>
                  </a:ext>
                </a:extLst>
              </p:cNvPr>
              <p:cNvSpPr/>
              <p:nvPr/>
            </p:nvSpPr>
            <p:spPr>
              <a:xfrm>
                <a:off x="6326014"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79" name="Freeform: Shape 78">
                <a:extLst>
                  <a:ext uri="{FF2B5EF4-FFF2-40B4-BE49-F238E27FC236}">
                    <a16:creationId xmlns:a16="http://schemas.microsoft.com/office/drawing/2014/main" id="{62304C86-F17B-BEC5-302B-BC327B705677}"/>
                  </a:ext>
                </a:extLst>
              </p:cNvPr>
              <p:cNvSpPr/>
              <p:nvPr/>
            </p:nvSpPr>
            <p:spPr>
              <a:xfrm>
                <a:off x="638526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80" name="Freeform: Shape 79">
                <a:extLst>
                  <a:ext uri="{FF2B5EF4-FFF2-40B4-BE49-F238E27FC236}">
                    <a16:creationId xmlns:a16="http://schemas.microsoft.com/office/drawing/2014/main" id="{8E15D324-5F52-EB77-79D3-787BBD351DED}"/>
                  </a:ext>
                </a:extLst>
              </p:cNvPr>
              <p:cNvSpPr/>
              <p:nvPr/>
            </p:nvSpPr>
            <p:spPr>
              <a:xfrm>
                <a:off x="6444410" y="32446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81" name="Freeform: Shape 80">
                <a:extLst>
                  <a:ext uri="{FF2B5EF4-FFF2-40B4-BE49-F238E27FC236}">
                    <a16:creationId xmlns:a16="http://schemas.microsoft.com/office/drawing/2014/main" id="{4A00240B-4B29-774A-CFED-6C6F7752DF25}"/>
                  </a:ext>
                </a:extLst>
              </p:cNvPr>
              <p:cNvSpPr/>
              <p:nvPr/>
            </p:nvSpPr>
            <p:spPr>
              <a:xfrm>
                <a:off x="6148469"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82" name="Freeform: Shape 81">
                <a:extLst>
                  <a:ext uri="{FF2B5EF4-FFF2-40B4-BE49-F238E27FC236}">
                    <a16:creationId xmlns:a16="http://schemas.microsoft.com/office/drawing/2014/main" id="{BDEA2454-28C9-5B4A-41AA-AA7920B3A653}"/>
                  </a:ext>
                </a:extLst>
              </p:cNvPr>
              <p:cNvSpPr/>
              <p:nvPr/>
            </p:nvSpPr>
            <p:spPr>
              <a:xfrm>
                <a:off x="620762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83" name="Freeform: Shape 82">
                <a:extLst>
                  <a:ext uri="{FF2B5EF4-FFF2-40B4-BE49-F238E27FC236}">
                    <a16:creationId xmlns:a16="http://schemas.microsoft.com/office/drawing/2014/main" id="{D151484A-E1D3-3F4A-36B9-AB875D93CF8E}"/>
                  </a:ext>
                </a:extLst>
              </p:cNvPr>
              <p:cNvSpPr/>
              <p:nvPr/>
            </p:nvSpPr>
            <p:spPr>
              <a:xfrm>
                <a:off x="6266865" y="330382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84" name="Freeform: Shape 83">
                <a:extLst>
                  <a:ext uri="{FF2B5EF4-FFF2-40B4-BE49-F238E27FC236}">
                    <a16:creationId xmlns:a16="http://schemas.microsoft.com/office/drawing/2014/main" id="{ADBF2AB0-52E7-DF75-02EB-583624E03190}"/>
                  </a:ext>
                </a:extLst>
              </p:cNvPr>
              <p:cNvSpPr/>
              <p:nvPr/>
            </p:nvSpPr>
            <p:spPr>
              <a:xfrm>
                <a:off x="632601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85" name="Freeform: Shape 84">
                <a:extLst>
                  <a:ext uri="{FF2B5EF4-FFF2-40B4-BE49-F238E27FC236}">
                    <a16:creationId xmlns:a16="http://schemas.microsoft.com/office/drawing/2014/main" id="{3AAE9663-C174-C564-7F1F-214E3AEB1705}"/>
                  </a:ext>
                </a:extLst>
              </p:cNvPr>
              <p:cNvSpPr/>
              <p:nvPr/>
            </p:nvSpPr>
            <p:spPr>
              <a:xfrm>
                <a:off x="638526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86" name="Freeform: Shape 85">
                <a:extLst>
                  <a:ext uri="{FF2B5EF4-FFF2-40B4-BE49-F238E27FC236}">
                    <a16:creationId xmlns:a16="http://schemas.microsoft.com/office/drawing/2014/main" id="{40582DBA-185B-C710-6083-A0A12CCB5209}"/>
                  </a:ext>
                </a:extLst>
              </p:cNvPr>
              <p:cNvSpPr/>
              <p:nvPr/>
            </p:nvSpPr>
            <p:spPr>
              <a:xfrm>
                <a:off x="644441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87" name="Freeform: Shape 86">
                <a:extLst>
                  <a:ext uri="{FF2B5EF4-FFF2-40B4-BE49-F238E27FC236}">
                    <a16:creationId xmlns:a16="http://schemas.microsoft.com/office/drawing/2014/main" id="{91BA38A0-3A0F-89B3-CF32-9A0ABF712313}"/>
                  </a:ext>
                </a:extLst>
              </p:cNvPr>
              <p:cNvSpPr/>
              <p:nvPr/>
            </p:nvSpPr>
            <p:spPr>
              <a:xfrm>
                <a:off x="6148469"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88" name="Freeform: Shape 87">
                <a:extLst>
                  <a:ext uri="{FF2B5EF4-FFF2-40B4-BE49-F238E27FC236}">
                    <a16:creationId xmlns:a16="http://schemas.microsoft.com/office/drawing/2014/main" id="{7453C533-2547-EAF4-2D6A-414AA9888128}"/>
                  </a:ext>
                </a:extLst>
              </p:cNvPr>
              <p:cNvSpPr/>
              <p:nvPr/>
            </p:nvSpPr>
            <p:spPr>
              <a:xfrm>
                <a:off x="620762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89" name="Freeform: Shape 88">
                <a:extLst>
                  <a:ext uri="{FF2B5EF4-FFF2-40B4-BE49-F238E27FC236}">
                    <a16:creationId xmlns:a16="http://schemas.microsoft.com/office/drawing/2014/main" id="{B6D8F95F-58A3-A06A-94AA-9AB4AF9FC588}"/>
                  </a:ext>
                </a:extLst>
              </p:cNvPr>
              <p:cNvSpPr/>
              <p:nvPr/>
            </p:nvSpPr>
            <p:spPr>
              <a:xfrm>
                <a:off x="6266865" y="3363072"/>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90" name="Freeform: Shape 89">
                <a:extLst>
                  <a:ext uri="{FF2B5EF4-FFF2-40B4-BE49-F238E27FC236}">
                    <a16:creationId xmlns:a16="http://schemas.microsoft.com/office/drawing/2014/main" id="{13B515C7-3E93-157D-7D96-1AD71BA3E0A8}"/>
                  </a:ext>
                </a:extLst>
              </p:cNvPr>
              <p:cNvSpPr/>
              <p:nvPr/>
            </p:nvSpPr>
            <p:spPr>
              <a:xfrm>
                <a:off x="632601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91" name="Freeform: Shape 90">
                <a:extLst>
                  <a:ext uri="{FF2B5EF4-FFF2-40B4-BE49-F238E27FC236}">
                    <a16:creationId xmlns:a16="http://schemas.microsoft.com/office/drawing/2014/main" id="{3810D112-7209-5056-8DF1-6FF68307A23A}"/>
                  </a:ext>
                </a:extLst>
              </p:cNvPr>
              <p:cNvSpPr/>
              <p:nvPr/>
            </p:nvSpPr>
            <p:spPr>
              <a:xfrm>
                <a:off x="638526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92" name="Freeform: Shape 91">
                <a:extLst>
                  <a:ext uri="{FF2B5EF4-FFF2-40B4-BE49-F238E27FC236}">
                    <a16:creationId xmlns:a16="http://schemas.microsoft.com/office/drawing/2014/main" id="{4BFE2FC3-B958-49AD-EDF2-C0A5720655C1}"/>
                  </a:ext>
                </a:extLst>
              </p:cNvPr>
              <p:cNvSpPr/>
              <p:nvPr/>
            </p:nvSpPr>
            <p:spPr>
              <a:xfrm>
                <a:off x="6444410" y="3363074"/>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93" name="Freeform: Shape 92">
                <a:extLst>
                  <a:ext uri="{FF2B5EF4-FFF2-40B4-BE49-F238E27FC236}">
                    <a16:creationId xmlns:a16="http://schemas.microsoft.com/office/drawing/2014/main" id="{3B99BBC9-0A5B-A8F9-502A-D1FA11DAF719}"/>
                  </a:ext>
                </a:extLst>
              </p:cNvPr>
              <p:cNvSpPr/>
              <p:nvPr/>
            </p:nvSpPr>
            <p:spPr>
              <a:xfrm>
                <a:off x="6148469"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94" name="Freeform: Shape 93">
                <a:extLst>
                  <a:ext uri="{FF2B5EF4-FFF2-40B4-BE49-F238E27FC236}">
                    <a16:creationId xmlns:a16="http://schemas.microsoft.com/office/drawing/2014/main" id="{5D74CB5F-DBAB-F271-A8EF-40A5DC08E5C7}"/>
                  </a:ext>
                </a:extLst>
              </p:cNvPr>
              <p:cNvSpPr/>
              <p:nvPr/>
            </p:nvSpPr>
            <p:spPr>
              <a:xfrm>
                <a:off x="620762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95" name="Freeform: Shape 94">
                <a:extLst>
                  <a:ext uri="{FF2B5EF4-FFF2-40B4-BE49-F238E27FC236}">
                    <a16:creationId xmlns:a16="http://schemas.microsoft.com/office/drawing/2014/main" id="{47D34C25-106B-C4F0-3F0B-53936C239C5F}"/>
                  </a:ext>
                </a:extLst>
              </p:cNvPr>
              <p:cNvSpPr/>
              <p:nvPr/>
            </p:nvSpPr>
            <p:spPr>
              <a:xfrm>
                <a:off x="6266865" y="3422225"/>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96" name="Freeform: Shape 95">
                <a:extLst>
                  <a:ext uri="{FF2B5EF4-FFF2-40B4-BE49-F238E27FC236}">
                    <a16:creationId xmlns:a16="http://schemas.microsoft.com/office/drawing/2014/main" id="{D2BDCD2A-9B60-9B8E-B7C2-9AFCD8931769}"/>
                  </a:ext>
                </a:extLst>
              </p:cNvPr>
              <p:cNvSpPr/>
              <p:nvPr/>
            </p:nvSpPr>
            <p:spPr>
              <a:xfrm>
                <a:off x="632601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97" name="Freeform: Shape 96">
                <a:extLst>
                  <a:ext uri="{FF2B5EF4-FFF2-40B4-BE49-F238E27FC236}">
                    <a16:creationId xmlns:a16="http://schemas.microsoft.com/office/drawing/2014/main" id="{82894133-06D7-B58E-3258-2E6B92B2B775}"/>
                  </a:ext>
                </a:extLst>
              </p:cNvPr>
              <p:cNvSpPr/>
              <p:nvPr/>
            </p:nvSpPr>
            <p:spPr>
              <a:xfrm>
                <a:off x="638526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98" name="Freeform: Shape 97">
                <a:extLst>
                  <a:ext uri="{FF2B5EF4-FFF2-40B4-BE49-F238E27FC236}">
                    <a16:creationId xmlns:a16="http://schemas.microsoft.com/office/drawing/2014/main" id="{35F799D8-1627-F4BF-2473-8FEB54C39BAE}"/>
                  </a:ext>
                </a:extLst>
              </p:cNvPr>
              <p:cNvSpPr/>
              <p:nvPr/>
            </p:nvSpPr>
            <p:spPr>
              <a:xfrm>
                <a:off x="6444410" y="34222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99" name="Freeform: Shape 98">
                <a:extLst>
                  <a:ext uri="{FF2B5EF4-FFF2-40B4-BE49-F238E27FC236}">
                    <a16:creationId xmlns:a16="http://schemas.microsoft.com/office/drawing/2014/main" id="{A23F1CF7-9D67-BEB6-5374-10F349AD2E6F}"/>
                  </a:ext>
                </a:extLst>
              </p:cNvPr>
              <p:cNvSpPr/>
              <p:nvPr/>
            </p:nvSpPr>
            <p:spPr>
              <a:xfrm>
                <a:off x="5734038" y="3481374"/>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100" name="Freeform: Shape 99">
                <a:extLst>
                  <a:ext uri="{FF2B5EF4-FFF2-40B4-BE49-F238E27FC236}">
                    <a16:creationId xmlns:a16="http://schemas.microsoft.com/office/drawing/2014/main" id="{AEAAF153-DB21-715F-4073-C5B837A2021F}"/>
                  </a:ext>
                </a:extLst>
              </p:cNvPr>
              <p:cNvSpPr/>
              <p:nvPr/>
            </p:nvSpPr>
            <p:spPr>
              <a:xfrm>
                <a:off x="5793283"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01" name="Freeform: Shape 100">
                <a:extLst>
                  <a:ext uri="{FF2B5EF4-FFF2-40B4-BE49-F238E27FC236}">
                    <a16:creationId xmlns:a16="http://schemas.microsoft.com/office/drawing/2014/main" id="{9AB0EE57-FFAE-38E6-DB2E-024E27AD25EF}"/>
                  </a:ext>
                </a:extLst>
              </p:cNvPr>
              <p:cNvSpPr/>
              <p:nvPr/>
            </p:nvSpPr>
            <p:spPr>
              <a:xfrm>
                <a:off x="5852433"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02" name="Freeform: Shape 101">
                <a:extLst>
                  <a:ext uri="{FF2B5EF4-FFF2-40B4-BE49-F238E27FC236}">
                    <a16:creationId xmlns:a16="http://schemas.microsoft.com/office/drawing/2014/main" id="{91AAA709-48B4-2249-D2AF-20341804BE0A}"/>
                  </a:ext>
                </a:extLst>
              </p:cNvPr>
              <p:cNvSpPr/>
              <p:nvPr/>
            </p:nvSpPr>
            <p:spPr>
              <a:xfrm>
                <a:off x="591167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03" name="Freeform: Shape 102">
                <a:extLst>
                  <a:ext uri="{FF2B5EF4-FFF2-40B4-BE49-F238E27FC236}">
                    <a16:creationId xmlns:a16="http://schemas.microsoft.com/office/drawing/2014/main" id="{A757CBAE-F9C6-340B-1A68-3D61B5D48D9B}"/>
                  </a:ext>
                </a:extLst>
              </p:cNvPr>
              <p:cNvSpPr/>
              <p:nvPr/>
            </p:nvSpPr>
            <p:spPr>
              <a:xfrm>
                <a:off x="597082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04" name="Freeform: Shape 103">
                <a:extLst>
                  <a:ext uri="{FF2B5EF4-FFF2-40B4-BE49-F238E27FC236}">
                    <a16:creationId xmlns:a16="http://schemas.microsoft.com/office/drawing/2014/main" id="{1421DBF4-BAD4-0BDD-151D-7B69E93A9906}"/>
                  </a:ext>
                </a:extLst>
              </p:cNvPr>
              <p:cNvSpPr/>
              <p:nvPr/>
            </p:nvSpPr>
            <p:spPr>
              <a:xfrm>
                <a:off x="6030074"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05" name="Freeform: Shape 104">
                <a:extLst>
                  <a:ext uri="{FF2B5EF4-FFF2-40B4-BE49-F238E27FC236}">
                    <a16:creationId xmlns:a16="http://schemas.microsoft.com/office/drawing/2014/main" id="{1579D748-B2FA-0782-C3F9-9993218DC98C}"/>
                  </a:ext>
                </a:extLst>
              </p:cNvPr>
              <p:cNvSpPr/>
              <p:nvPr/>
            </p:nvSpPr>
            <p:spPr>
              <a:xfrm>
                <a:off x="6089224"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06" name="Freeform: Shape 105">
                <a:extLst>
                  <a:ext uri="{FF2B5EF4-FFF2-40B4-BE49-F238E27FC236}">
                    <a16:creationId xmlns:a16="http://schemas.microsoft.com/office/drawing/2014/main" id="{8B1DFD6A-C2CE-FD99-ED18-D16E595A5752}"/>
                  </a:ext>
                </a:extLst>
              </p:cNvPr>
              <p:cNvSpPr/>
              <p:nvPr/>
            </p:nvSpPr>
            <p:spPr>
              <a:xfrm>
                <a:off x="5734038" y="354062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07" name="Freeform: Shape 106">
                <a:extLst>
                  <a:ext uri="{FF2B5EF4-FFF2-40B4-BE49-F238E27FC236}">
                    <a16:creationId xmlns:a16="http://schemas.microsoft.com/office/drawing/2014/main" id="{9E0651A0-333C-471E-8CD4-3AB61FDD4977}"/>
                  </a:ext>
                </a:extLst>
              </p:cNvPr>
              <p:cNvSpPr/>
              <p:nvPr/>
            </p:nvSpPr>
            <p:spPr>
              <a:xfrm>
                <a:off x="5793283"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08" name="Freeform: Shape 107">
                <a:extLst>
                  <a:ext uri="{FF2B5EF4-FFF2-40B4-BE49-F238E27FC236}">
                    <a16:creationId xmlns:a16="http://schemas.microsoft.com/office/drawing/2014/main" id="{F06466A5-E212-D675-0344-2F9A4C5C5B1F}"/>
                  </a:ext>
                </a:extLst>
              </p:cNvPr>
              <p:cNvSpPr/>
              <p:nvPr/>
            </p:nvSpPr>
            <p:spPr>
              <a:xfrm>
                <a:off x="5852433"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09" name="Freeform: Shape 108">
                <a:extLst>
                  <a:ext uri="{FF2B5EF4-FFF2-40B4-BE49-F238E27FC236}">
                    <a16:creationId xmlns:a16="http://schemas.microsoft.com/office/drawing/2014/main" id="{1975B2ED-8D56-7778-5E65-0F3C174E6062}"/>
                  </a:ext>
                </a:extLst>
              </p:cNvPr>
              <p:cNvSpPr/>
              <p:nvPr/>
            </p:nvSpPr>
            <p:spPr>
              <a:xfrm>
                <a:off x="591167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10" name="Freeform: Shape 109">
                <a:extLst>
                  <a:ext uri="{FF2B5EF4-FFF2-40B4-BE49-F238E27FC236}">
                    <a16:creationId xmlns:a16="http://schemas.microsoft.com/office/drawing/2014/main" id="{46A262F0-6E22-04B9-3C23-89382EF96861}"/>
                  </a:ext>
                </a:extLst>
              </p:cNvPr>
              <p:cNvSpPr/>
              <p:nvPr/>
            </p:nvSpPr>
            <p:spPr>
              <a:xfrm>
                <a:off x="597082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11" name="Freeform: Shape 110">
                <a:extLst>
                  <a:ext uri="{FF2B5EF4-FFF2-40B4-BE49-F238E27FC236}">
                    <a16:creationId xmlns:a16="http://schemas.microsoft.com/office/drawing/2014/main" id="{6912585F-D8D8-CB35-AA0D-F5218E828970}"/>
                  </a:ext>
                </a:extLst>
              </p:cNvPr>
              <p:cNvSpPr/>
              <p:nvPr/>
            </p:nvSpPr>
            <p:spPr>
              <a:xfrm>
                <a:off x="6030074"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12" name="Freeform: Shape 111">
                <a:extLst>
                  <a:ext uri="{FF2B5EF4-FFF2-40B4-BE49-F238E27FC236}">
                    <a16:creationId xmlns:a16="http://schemas.microsoft.com/office/drawing/2014/main" id="{AF9B6788-831F-8687-3475-23A3F339DE27}"/>
                  </a:ext>
                </a:extLst>
              </p:cNvPr>
              <p:cNvSpPr/>
              <p:nvPr/>
            </p:nvSpPr>
            <p:spPr>
              <a:xfrm>
                <a:off x="6089224"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13" name="Freeform: Shape 112">
                <a:extLst>
                  <a:ext uri="{FF2B5EF4-FFF2-40B4-BE49-F238E27FC236}">
                    <a16:creationId xmlns:a16="http://schemas.microsoft.com/office/drawing/2014/main" id="{3AF9227F-E832-A7C6-8BD1-EA97498B8862}"/>
                  </a:ext>
                </a:extLst>
              </p:cNvPr>
              <p:cNvSpPr/>
              <p:nvPr/>
            </p:nvSpPr>
            <p:spPr>
              <a:xfrm>
                <a:off x="5734038" y="359977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14" name="Freeform: Shape 113">
                <a:extLst>
                  <a:ext uri="{FF2B5EF4-FFF2-40B4-BE49-F238E27FC236}">
                    <a16:creationId xmlns:a16="http://schemas.microsoft.com/office/drawing/2014/main" id="{1E358586-034F-F2A0-FCEC-E0D94AB0489E}"/>
                  </a:ext>
                </a:extLst>
              </p:cNvPr>
              <p:cNvSpPr/>
              <p:nvPr/>
            </p:nvSpPr>
            <p:spPr>
              <a:xfrm>
                <a:off x="5793283" y="359977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15" name="Freeform: Shape 114">
                <a:extLst>
                  <a:ext uri="{FF2B5EF4-FFF2-40B4-BE49-F238E27FC236}">
                    <a16:creationId xmlns:a16="http://schemas.microsoft.com/office/drawing/2014/main" id="{AB689D41-0268-EE62-C2A1-946FD2B5C12B}"/>
                  </a:ext>
                </a:extLst>
              </p:cNvPr>
              <p:cNvSpPr/>
              <p:nvPr/>
            </p:nvSpPr>
            <p:spPr>
              <a:xfrm>
                <a:off x="5852433"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16" name="Freeform: Shape 115">
                <a:extLst>
                  <a:ext uri="{FF2B5EF4-FFF2-40B4-BE49-F238E27FC236}">
                    <a16:creationId xmlns:a16="http://schemas.microsoft.com/office/drawing/2014/main" id="{028D93A4-27B5-A90B-14E5-3548FDDAEA69}"/>
                  </a:ext>
                </a:extLst>
              </p:cNvPr>
              <p:cNvSpPr/>
              <p:nvPr/>
            </p:nvSpPr>
            <p:spPr>
              <a:xfrm>
                <a:off x="591167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17" name="Freeform: Shape 116">
                <a:extLst>
                  <a:ext uri="{FF2B5EF4-FFF2-40B4-BE49-F238E27FC236}">
                    <a16:creationId xmlns:a16="http://schemas.microsoft.com/office/drawing/2014/main" id="{5605675C-7BC5-C17B-E910-931C9434C5D3}"/>
                  </a:ext>
                </a:extLst>
              </p:cNvPr>
              <p:cNvSpPr/>
              <p:nvPr/>
            </p:nvSpPr>
            <p:spPr>
              <a:xfrm>
                <a:off x="597082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18" name="Freeform: Shape 117">
                <a:extLst>
                  <a:ext uri="{FF2B5EF4-FFF2-40B4-BE49-F238E27FC236}">
                    <a16:creationId xmlns:a16="http://schemas.microsoft.com/office/drawing/2014/main" id="{15EDB8DC-4ABF-D984-F837-1C2C19A78D90}"/>
                  </a:ext>
                </a:extLst>
              </p:cNvPr>
              <p:cNvSpPr/>
              <p:nvPr/>
            </p:nvSpPr>
            <p:spPr>
              <a:xfrm>
                <a:off x="6030073" y="3599770"/>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19" name="Freeform: Shape 118">
                <a:extLst>
                  <a:ext uri="{FF2B5EF4-FFF2-40B4-BE49-F238E27FC236}">
                    <a16:creationId xmlns:a16="http://schemas.microsoft.com/office/drawing/2014/main" id="{A5399A7B-590C-1FA8-2B5E-A4C71FD35CBA}"/>
                  </a:ext>
                </a:extLst>
              </p:cNvPr>
              <p:cNvSpPr/>
              <p:nvPr/>
            </p:nvSpPr>
            <p:spPr>
              <a:xfrm>
                <a:off x="6089224"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20" name="Freeform: Shape 119">
                <a:extLst>
                  <a:ext uri="{FF2B5EF4-FFF2-40B4-BE49-F238E27FC236}">
                    <a16:creationId xmlns:a16="http://schemas.microsoft.com/office/drawing/2014/main" id="{EABFD3EF-1264-3F0B-CD8F-D7EE1D96D0AE}"/>
                  </a:ext>
                </a:extLst>
              </p:cNvPr>
              <p:cNvSpPr/>
              <p:nvPr/>
            </p:nvSpPr>
            <p:spPr>
              <a:xfrm>
                <a:off x="5734037" y="365901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21" name="Freeform: Shape 120">
                <a:extLst>
                  <a:ext uri="{FF2B5EF4-FFF2-40B4-BE49-F238E27FC236}">
                    <a16:creationId xmlns:a16="http://schemas.microsoft.com/office/drawing/2014/main" id="{83C9CBEB-3401-0FC9-D3A1-9A8221B8F35A}"/>
                  </a:ext>
                </a:extLst>
              </p:cNvPr>
              <p:cNvSpPr/>
              <p:nvPr/>
            </p:nvSpPr>
            <p:spPr>
              <a:xfrm>
                <a:off x="5793282" y="3659014"/>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22" name="Freeform: Shape 121">
                <a:extLst>
                  <a:ext uri="{FF2B5EF4-FFF2-40B4-BE49-F238E27FC236}">
                    <a16:creationId xmlns:a16="http://schemas.microsoft.com/office/drawing/2014/main" id="{CC6BE93C-955A-BD62-3D1E-BD87F4F0722F}"/>
                  </a:ext>
                </a:extLst>
              </p:cNvPr>
              <p:cNvSpPr/>
              <p:nvPr/>
            </p:nvSpPr>
            <p:spPr>
              <a:xfrm>
                <a:off x="5852432"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23" name="Freeform: Shape 122">
                <a:extLst>
                  <a:ext uri="{FF2B5EF4-FFF2-40B4-BE49-F238E27FC236}">
                    <a16:creationId xmlns:a16="http://schemas.microsoft.com/office/drawing/2014/main" id="{A42C18C3-0052-F14C-AFD3-9673F814683D}"/>
                  </a:ext>
                </a:extLst>
              </p:cNvPr>
              <p:cNvSpPr/>
              <p:nvPr/>
            </p:nvSpPr>
            <p:spPr>
              <a:xfrm>
                <a:off x="591167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24" name="Freeform: Shape 123">
                <a:extLst>
                  <a:ext uri="{FF2B5EF4-FFF2-40B4-BE49-F238E27FC236}">
                    <a16:creationId xmlns:a16="http://schemas.microsoft.com/office/drawing/2014/main" id="{78F179D5-0AA0-3611-602A-6D61D71E4C06}"/>
                  </a:ext>
                </a:extLst>
              </p:cNvPr>
              <p:cNvSpPr/>
              <p:nvPr/>
            </p:nvSpPr>
            <p:spPr>
              <a:xfrm>
                <a:off x="597082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25" name="Freeform: Shape 124">
                <a:extLst>
                  <a:ext uri="{FF2B5EF4-FFF2-40B4-BE49-F238E27FC236}">
                    <a16:creationId xmlns:a16="http://schemas.microsoft.com/office/drawing/2014/main" id="{D461853C-EC0F-7AC6-A033-795D66536FD9}"/>
                  </a:ext>
                </a:extLst>
              </p:cNvPr>
              <p:cNvSpPr/>
              <p:nvPr/>
            </p:nvSpPr>
            <p:spPr>
              <a:xfrm>
                <a:off x="6030073" y="3659014"/>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26" name="Freeform: Shape 125">
                <a:extLst>
                  <a:ext uri="{FF2B5EF4-FFF2-40B4-BE49-F238E27FC236}">
                    <a16:creationId xmlns:a16="http://schemas.microsoft.com/office/drawing/2014/main" id="{6D6BF80F-5B3C-5351-1C7B-F5B0D1E363FD}"/>
                  </a:ext>
                </a:extLst>
              </p:cNvPr>
              <p:cNvSpPr/>
              <p:nvPr/>
            </p:nvSpPr>
            <p:spPr>
              <a:xfrm>
                <a:off x="6089224"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27" name="Freeform: Shape 126">
                <a:extLst>
                  <a:ext uri="{FF2B5EF4-FFF2-40B4-BE49-F238E27FC236}">
                    <a16:creationId xmlns:a16="http://schemas.microsoft.com/office/drawing/2014/main" id="{7A8B5C1E-1D92-12A1-87AD-A67DC8ED90AD}"/>
                  </a:ext>
                </a:extLst>
              </p:cNvPr>
              <p:cNvSpPr/>
              <p:nvPr/>
            </p:nvSpPr>
            <p:spPr>
              <a:xfrm>
                <a:off x="5734039" y="371816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28" name="Freeform: Shape 127">
                <a:extLst>
                  <a:ext uri="{FF2B5EF4-FFF2-40B4-BE49-F238E27FC236}">
                    <a16:creationId xmlns:a16="http://schemas.microsoft.com/office/drawing/2014/main" id="{6F59EBF3-12A1-F7AC-19F0-65C70B1CFD29}"/>
                  </a:ext>
                </a:extLst>
              </p:cNvPr>
              <p:cNvSpPr/>
              <p:nvPr/>
            </p:nvSpPr>
            <p:spPr>
              <a:xfrm>
                <a:off x="5793284" y="371816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29" name="Freeform: Shape 128">
                <a:extLst>
                  <a:ext uri="{FF2B5EF4-FFF2-40B4-BE49-F238E27FC236}">
                    <a16:creationId xmlns:a16="http://schemas.microsoft.com/office/drawing/2014/main" id="{E80B55DD-1E7B-B23F-5B04-556E01C4FA7A}"/>
                  </a:ext>
                </a:extLst>
              </p:cNvPr>
              <p:cNvSpPr/>
              <p:nvPr/>
            </p:nvSpPr>
            <p:spPr>
              <a:xfrm>
                <a:off x="5852434"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0" name="Freeform: Shape 129">
                <a:extLst>
                  <a:ext uri="{FF2B5EF4-FFF2-40B4-BE49-F238E27FC236}">
                    <a16:creationId xmlns:a16="http://schemas.microsoft.com/office/drawing/2014/main" id="{1DC20211-E48F-1094-163B-FF790C784C0E}"/>
                  </a:ext>
                </a:extLst>
              </p:cNvPr>
              <p:cNvSpPr/>
              <p:nvPr/>
            </p:nvSpPr>
            <p:spPr>
              <a:xfrm>
                <a:off x="591167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1" name="Freeform: Shape 130">
                <a:extLst>
                  <a:ext uri="{FF2B5EF4-FFF2-40B4-BE49-F238E27FC236}">
                    <a16:creationId xmlns:a16="http://schemas.microsoft.com/office/drawing/2014/main" id="{333346ED-86D2-D9DF-FAA9-2405D1D25F90}"/>
                  </a:ext>
                </a:extLst>
              </p:cNvPr>
              <p:cNvSpPr/>
              <p:nvPr/>
            </p:nvSpPr>
            <p:spPr>
              <a:xfrm>
                <a:off x="597082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2" name="Freeform: Shape 131">
                <a:extLst>
                  <a:ext uri="{FF2B5EF4-FFF2-40B4-BE49-F238E27FC236}">
                    <a16:creationId xmlns:a16="http://schemas.microsoft.com/office/drawing/2014/main" id="{8EF2B63F-7281-5103-94A7-E76930BAFD3C}"/>
                  </a:ext>
                </a:extLst>
              </p:cNvPr>
              <p:cNvSpPr/>
              <p:nvPr/>
            </p:nvSpPr>
            <p:spPr>
              <a:xfrm>
                <a:off x="6030074" y="371816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3" name="Freeform: Shape 132">
                <a:extLst>
                  <a:ext uri="{FF2B5EF4-FFF2-40B4-BE49-F238E27FC236}">
                    <a16:creationId xmlns:a16="http://schemas.microsoft.com/office/drawing/2014/main" id="{04ED84CA-B12C-CD0B-D2C0-36F765AC049B}"/>
                  </a:ext>
                </a:extLst>
              </p:cNvPr>
              <p:cNvSpPr/>
              <p:nvPr/>
            </p:nvSpPr>
            <p:spPr>
              <a:xfrm>
                <a:off x="6089225"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4" name="Freeform: Shape 133">
                <a:extLst>
                  <a:ext uri="{FF2B5EF4-FFF2-40B4-BE49-F238E27FC236}">
                    <a16:creationId xmlns:a16="http://schemas.microsoft.com/office/drawing/2014/main" id="{58E52506-3BFE-0140-064A-50347270A258}"/>
                  </a:ext>
                </a:extLst>
              </p:cNvPr>
              <p:cNvSpPr/>
              <p:nvPr/>
            </p:nvSpPr>
            <p:spPr>
              <a:xfrm>
                <a:off x="5734040" y="377741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35" name="Freeform: Shape 134">
                <a:extLst>
                  <a:ext uri="{FF2B5EF4-FFF2-40B4-BE49-F238E27FC236}">
                    <a16:creationId xmlns:a16="http://schemas.microsoft.com/office/drawing/2014/main" id="{CC0556AA-82E0-555E-5003-53C8D986172E}"/>
                  </a:ext>
                </a:extLst>
              </p:cNvPr>
              <p:cNvSpPr/>
              <p:nvPr/>
            </p:nvSpPr>
            <p:spPr>
              <a:xfrm>
                <a:off x="5793285"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36" name="Freeform: Shape 135">
                <a:extLst>
                  <a:ext uri="{FF2B5EF4-FFF2-40B4-BE49-F238E27FC236}">
                    <a16:creationId xmlns:a16="http://schemas.microsoft.com/office/drawing/2014/main" id="{437F7F6F-D69B-91C7-6B69-2AC64D44319B}"/>
                  </a:ext>
                </a:extLst>
              </p:cNvPr>
              <p:cNvSpPr/>
              <p:nvPr/>
            </p:nvSpPr>
            <p:spPr>
              <a:xfrm>
                <a:off x="5852436"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37" name="Freeform: Shape 136">
                <a:extLst>
                  <a:ext uri="{FF2B5EF4-FFF2-40B4-BE49-F238E27FC236}">
                    <a16:creationId xmlns:a16="http://schemas.microsoft.com/office/drawing/2014/main" id="{C298F4E0-798F-F2E6-1966-3EA652FE1726}"/>
                  </a:ext>
                </a:extLst>
              </p:cNvPr>
              <p:cNvSpPr/>
              <p:nvPr/>
            </p:nvSpPr>
            <p:spPr>
              <a:xfrm>
                <a:off x="5911683"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38" name="Freeform: Shape 137">
                <a:extLst>
                  <a:ext uri="{FF2B5EF4-FFF2-40B4-BE49-F238E27FC236}">
                    <a16:creationId xmlns:a16="http://schemas.microsoft.com/office/drawing/2014/main" id="{47D78CC3-2549-2208-9CAD-5F56434176E7}"/>
                  </a:ext>
                </a:extLst>
              </p:cNvPr>
              <p:cNvSpPr/>
              <p:nvPr/>
            </p:nvSpPr>
            <p:spPr>
              <a:xfrm>
                <a:off x="5970835"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39" name="Freeform: Shape 138">
                <a:extLst>
                  <a:ext uri="{FF2B5EF4-FFF2-40B4-BE49-F238E27FC236}">
                    <a16:creationId xmlns:a16="http://schemas.microsoft.com/office/drawing/2014/main" id="{E193DF8F-72C6-5D92-F5FB-4DEA9104FFAF}"/>
                  </a:ext>
                </a:extLst>
              </p:cNvPr>
              <p:cNvSpPr/>
              <p:nvPr/>
            </p:nvSpPr>
            <p:spPr>
              <a:xfrm>
                <a:off x="6030082"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40" name="Freeform: Shape 139">
                <a:extLst>
                  <a:ext uri="{FF2B5EF4-FFF2-40B4-BE49-F238E27FC236}">
                    <a16:creationId xmlns:a16="http://schemas.microsoft.com/office/drawing/2014/main" id="{4BBCE3E0-48BA-5DB7-CB1C-0BEC6F6D248D}"/>
                  </a:ext>
                </a:extLst>
              </p:cNvPr>
              <p:cNvSpPr/>
              <p:nvPr/>
            </p:nvSpPr>
            <p:spPr>
              <a:xfrm>
                <a:off x="6089231"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41" name="Freeform: Shape 140">
                <a:extLst>
                  <a:ext uri="{FF2B5EF4-FFF2-40B4-BE49-F238E27FC236}">
                    <a16:creationId xmlns:a16="http://schemas.microsoft.com/office/drawing/2014/main" id="{C50BF0D7-941F-F62E-6E51-D324E7E5B14E}"/>
                  </a:ext>
                </a:extLst>
              </p:cNvPr>
              <p:cNvSpPr/>
              <p:nvPr/>
            </p:nvSpPr>
            <p:spPr>
              <a:xfrm>
                <a:off x="6148476" y="3481374"/>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42" name="Freeform: Shape 141">
                <a:extLst>
                  <a:ext uri="{FF2B5EF4-FFF2-40B4-BE49-F238E27FC236}">
                    <a16:creationId xmlns:a16="http://schemas.microsoft.com/office/drawing/2014/main" id="{6099DBD0-9D98-E39F-3920-2CCFF34595AB}"/>
                  </a:ext>
                </a:extLst>
              </p:cNvPr>
              <p:cNvSpPr/>
              <p:nvPr/>
            </p:nvSpPr>
            <p:spPr>
              <a:xfrm>
                <a:off x="6207627"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43" name="Freeform: Shape 142">
                <a:extLst>
                  <a:ext uri="{FF2B5EF4-FFF2-40B4-BE49-F238E27FC236}">
                    <a16:creationId xmlns:a16="http://schemas.microsoft.com/office/drawing/2014/main" id="{7A2BC059-92EF-61A2-3022-02F07A8AE77D}"/>
                  </a:ext>
                </a:extLst>
              </p:cNvPr>
              <p:cNvSpPr/>
              <p:nvPr/>
            </p:nvSpPr>
            <p:spPr>
              <a:xfrm>
                <a:off x="6266872" y="3481374"/>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endParaRPr lang="en-US" dirty="0"/>
              </a:p>
            </p:txBody>
          </p:sp>
          <p:sp>
            <p:nvSpPr>
              <p:cNvPr id="144" name="Freeform: Shape 143">
                <a:extLst>
                  <a:ext uri="{FF2B5EF4-FFF2-40B4-BE49-F238E27FC236}">
                    <a16:creationId xmlns:a16="http://schemas.microsoft.com/office/drawing/2014/main" id="{0D363D30-4C79-C951-8E74-7A2446285DDA}"/>
                  </a:ext>
                </a:extLst>
              </p:cNvPr>
              <p:cNvSpPr/>
              <p:nvPr/>
            </p:nvSpPr>
            <p:spPr>
              <a:xfrm>
                <a:off x="6326022"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45" name="Freeform: Shape 144">
                <a:extLst>
                  <a:ext uri="{FF2B5EF4-FFF2-40B4-BE49-F238E27FC236}">
                    <a16:creationId xmlns:a16="http://schemas.microsoft.com/office/drawing/2014/main" id="{DED31FB8-C6E4-FA1D-08C4-099E45B495F7}"/>
                  </a:ext>
                </a:extLst>
              </p:cNvPr>
              <p:cNvSpPr/>
              <p:nvPr/>
            </p:nvSpPr>
            <p:spPr>
              <a:xfrm>
                <a:off x="638526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endParaRPr lang="en-US" dirty="0"/>
              </a:p>
            </p:txBody>
          </p:sp>
          <p:sp>
            <p:nvSpPr>
              <p:cNvPr id="146" name="Freeform: Shape 145">
                <a:extLst>
                  <a:ext uri="{FF2B5EF4-FFF2-40B4-BE49-F238E27FC236}">
                    <a16:creationId xmlns:a16="http://schemas.microsoft.com/office/drawing/2014/main" id="{6D9A1E78-1192-897C-2FED-26A4FC647055}"/>
                  </a:ext>
                </a:extLst>
              </p:cNvPr>
              <p:cNvSpPr/>
              <p:nvPr/>
            </p:nvSpPr>
            <p:spPr>
              <a:xfrm>
                <a:off x="6444417" y="348137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47" name="Freeform: Shape 146">
                <a:extLst>
                  <a:ext uri="{FF2B5EF4-FFF2-40B4-BE49-F238E27FC236}">
                    <a16:creationId xmlns:a16="http://schemas.microsoft.com/office/drawing/2014/main" id="{7B6BEF8E-86AC-DC63-421A-10566EDF9FBB}"/>
                  </a:ext>
                </a:extLst>
              </p:cNvPr>
              <p:cNvSpPr/>
              <p:nvPr/>
            </p:nvSpPr>
            <p:spPr>
              <a:xfrm>
                <a:off x="6148476" y="354062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48" name="Freeform: Shape 147">
                <a:extLst>
                  <a:ext uri="{FF2B5EF4-FFF2-40B4-BE49-F238E27FC236}">
                    <a16:creationId xmlns:a16="http://schemas.microsoft.com/office/drawing/2014/main" id="{799ED2B9-8ABE-4ABB-86DF-E5C4B52F57C5}"/>
                  </a:ext>
                </a:extLst>
              </p:cNvPr>
              <p:cNvSpPr/>
              <p:nvPr/>
            </p:nvSpPr>
            <p:spPr>
              <a:xfrm>
                <a:off x="6207627" y="354062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49" name="Freeform: Shape 148">
                <a:extLst>
                  <a:ext uri="{FF2B5EF4-FFF2-40B4-BE49-F238E27FC236}">
                    <a16:creationId xmlns:a16="http://schemas.microsoft.com/office/drawing/2014/main" id="{0EF41FE8-B562-F0B6-F395-D8FB17160E8F}"/>
                  </a:ext>
                </a:extLst>
              </p:cNvPr>
              <p:cNvSpPr/>
              <p:nvPr/>
            </p:nvSpPr>
            <p:spPr>
              <a:xfrm>
                <a:off x="6266872" y="35406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50" name="Freeform: Shape 149">
                <a:extLst>
                  <a:ext uri="{FF2B5EF4-FFF2-40B4-BE49-F238E27FC236}">
                    <a16:creationId xmlns:a16="http://schemas.microsoft.com/office/drawing/2014/main" id="{9CEB5300-3EE2-552F-7F83-BB52655F1D2D}"/>
                  </a:ext>
                </a:extLst>
              </p:cNvPr>
              <p:cNvSpPr/>
              <p:nvPr/>
            </p:nvSpPr>
            <p:spPr>
              <a:xfrm>
                <a:off x="6326022" y="354062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1" name="Freeform: Shape 150">
                <a:extLst>
                  <a:ext uri="{FF2B5EF4-FFF2-40B4-BE49-F238E27FC236}">
                    <a16:creationId xmlns:a16="http://schemas.microsoft.com/office/drawing/2014/main" id="{895829C8-2F4B-17C8-B843-BEC796AAB46A}"/>
                  </a:ext>
                </a:extLst>
              </p:cNvPr>
              <p:cNvSpPr/>
              <p:nvPr/>
            </p:nvSpPr>
            <p:spPr>
              <a:xfrm>
                <a:off x="6385268" y="35406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52" name="Freeform: Shape 151">
                <a:extLst>
                  <a:ext uri="{FF2B5EF4-FFF2-40B4-BE49-F238E27FC236}">
                    <a16:creationId xmlns:a16="http://schemas.microsoft.com/office/drawing/2014/main" id="{8668E456-7169-7A7E-BF34-8913984539D3}"/>
                  </a:ext>
                </a:extLst>
              </p:cNvPr>
              <p:cNvSpPr/>
              <p:nvPr/>
            </p:nvSpPr>
            <p:spPr>
              <a:xfrm>
                <a:off x="6444417" y="3540631"/>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53" name="Freeform: Shape 152">
                <a:extLst>
                  <a:ext uri="{FF2B5EF4-FFF2-40B4-BE49-F238E27FC236}">
                    <a16:creationId xmlns:a16="http://schemas.microsoft.com/office/drawing/2014/main" id="{D872E2E6-4DC3-B1F0-A5A1-EA85A9556DFA}"/>
                  </a:ext>
                </a:extLst>
              </p:cNvPr>
              <p:cNvSpPr/>
              <p:nvPr/>
            </p:nvSpPr>
            <p:spPr>
              <a:xfrm>
                <a:off x="6148476" y="35997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4" name="Freeform: Shape 153">
                <a:extLst>
                  <a:ext uri="{FF2B5EF4-FFF2-40B4-BE49-F238E27FC236}">
                    <a16:creationId xmlns:a16="http://schemas.microsoft.com/office/drawing/2014/main" id="{DD2EC03B-45FD-69C5-865B-EF75EC2F6ECE}"/>
                  </a:ext>
                </a:extLst>
              </p:cNvPr>
              <p:cNvSpPr/>
              <p:nvPr/>
            </p:nvSpPr>
            <p:spPr>
              <a:xfrm>
                <a:off x="6207627"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5" name="Freeform: Shape 154">
                <a:extLst>
                  <a:ext uri="{FF2B5EF4-FFF2-40B4-BE49-F238E27FC236}">
                    <a16:creationId xmlns:a16="http://schemas.microsoft.com/office/drawing/2014/main" id="{02A2ECB1-52D2-465D-559D-177B3D702508}"/>
                  </a:ext>
                </a:extLst>
              </p:cNvPr>
              <p:cNvSpPr/>
              <p:nvPr/>
            </p:nvSpPr>
            <p:spPr>
              <a:xfrm>
                <a:off x="6266872" y="35997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56" name="Freeform: Shape 155">
                <a:extLst>
                  <a:ext uri="{FF2B5EF4-FFF2-40B4-BE49-F238E27FC236}">
                    <a16:creationId xmlns:a16="http://schemas.microsoft.com/office/drawing/2014/main" id="{C13C8856-CD7D-BE7C-51CE-DA2FD001AB49}"/>
                  </a:ext>
                </a:extLst>
              </p:cNvPr>
              <p:cNvSpPr/>
              <p:nvPr/>
            </p:nvSpPr>
            <p:spPr>
              <a:xfrm>
                <a:off x="6326022"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7" name="Freeform: Shape 156">
                <a:extLst>
                  <a:ext uri="{FF2B5EF4-FFF2-40B4-BE49-F238E27FC236}">
                    <a16:creationId xmlns:a16="http://schemas.microsoft.com/office/drawing/2014/main" id="{1ED37D4C-E1C1-A5BB-57D1-128637EFA6EA}"/>
                  </a:ext>
                </a:extLst>
              </p:cNvPr>
              <p:cNvSpPr/>
              <p:nvPr/>
            </p:nvSpPr>
            <p:spPr>
              <a:xfrm>
                <a:off x="6385268" y="35997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58" name="Freeform: Shape 157">
                <a:extLst>
                  <a:ext uri="{FF2B5EF4-FFF2-40B4-BE49-F238E27FC236}">
                    <a16:creationId xmlns:a16="http://schemas.microsoft.com/office/drawing/2014/main" id="{C57B6FC3-1B66-7CB0-4E7C-58BC3C75C528}"/>
                  </a:ext>
                </a:extLst>
              </p:cNvPr>
              <p:cNvSpPr/>
              <p:nvPr/>
            </p:nvSpPr>
            <p:spPr>
              <a:xfrm>
                <a:off x="6444417" y="359978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9" name="Freeform: Shape 158">
                <a:extLst>
                  <a:ext uri="{FF2B5EF4-FFF2-40B4-BE49-F238E27FC236}">
                    <a16:creationId xmlns:a16="http://schemas.microsoft.com/office/drawing/2014/main" id="{CD1E48B2-B6CA-C77D-C8A9-306F40905E6A}"/>
                  </a:ext>
                </a:extLst>
              </p:cNvPr>
              <p:cNvSpPr/>
              <p:nvPr/>
            </p:nvSpPr>
            <p:spPr>
              <a:xfrm>
                <a:off x="6148476" y="365902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0" name="Freeform: Shape 159">
                <a:extLst>
                  <a:ext uri="{FF2B5EF4-FFF2-40B4-BE49-F238E27FC236}">
                    <a16:creationId xmlns:a16="http://schemas.microsoft.com/office/drawing/2014/main" id="{493BFDE0-9AF7-8A3E-4D13-00390EA9CE74}"/>
                  </a:ext>
                </a:extLst>
              </p:cNvPr>
              <p:cNvSpPr/>
              <p:nvPr/>
            </p:nvSpPr>
            <p:spPr>
              <a:xfrm>
                <a:off x="620762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1" name="Freeform: Shape 160">
                <a:extLst>
                  <a:ext uri="{FF2B5EF4-FFF2-40B4-BE49-F238E27FC236}">
                    <a16:creationId xmlns:a16="http://schemas.microsoft.com/office/drawing/2014/main" id="{C47FE4D8-E185-F8A9-11DF-CC8854F8379A}"/>
                  </a:ext>
                </a:extLst>
              </p:cNvPr>
              <p:cNvSpPr/>
              <p:nvPr/>
            </p:nvSpPr>
            <p:spPr>
              <a:xfrm>
                <a:off x="6266872" y="36590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62" name="Freeform: Shape 161">
                <a:extLst>
                  <a:ext uri="{FF2B5EF4-FFF2-40B4-BE49-F238E27FC236}">
                    <a16:creationId xmlns:a16="http://schemas.microsoft.com/office/drawing/2014/main" id="{CEA72160-0759-13DD-E80D-5E6A148A2843}"/>
                  </a:ext>
                </a:extLst>
              </p:cNvPr>
              <p:cNvSpPr/>
              <p:nvPr/>
            </p:nvSpPr>
            <p:spPr>
              <a:xfrm>
                <a:off x="6326022"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3" name="Freeform: Shape 162">
                <a:extLst>
                  <a:ext uri="{FF2B5EF4-FFF2-40B4-BE49-F238E27FC236}">
                    <a16:creationId xmlns:a16="http://schemas.microsoft.com/office/drawing/2014/main" id="{3828D519-3AD3-EFA3-F8C4-0D8260B02E00}"/>
                  </a:ext>
                </a:extLst>
              </p:cNvPr>
              <p:cNvSpPr/>
              <p:nvPr/>
            </p:nvSpPr>
            <p:spPr>
              <a:xfrm>
                <a:off x="6385268"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64" name="Freeform: Shape 163">
                <a:extLst>
                  <a:ext uri="{FF2B5EF4-FFF2-40B4-BE49-F238E27FC236}">
                    <a16:creationId xmlns:a16="http://schemas.microsoft.com/office/drawing/2014/main" id="{14E8BDBC-7224-C002-A411-F5E5DC4D0166}"/>
                  </a:ext>
                </a:extLst>
              </p:cNvPr>
              <p:cNvSpPr/>
              <p:nvPr/>
            </p:nvSpPr>
            <p:spPr>
              <a:xfrm>
                <a:off x="644441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5" name="Freeform: Shape 164">
                <a:extLst>
                  <a:ext uri="{FF2B5EF4-FFF2-40B4-BE49-F238E27FC236}">
                    <a16:creationId xmlns:a16="http://schemas.microsoft.com/office/drawing/2014/main" id="{57BA778C-1176-54F1-CA6F-0D96301FB587}"/>
                  </a:ext>
                </a:extLst>
              </p:cNvPr>
              <p:cNvSpPr/>
              <p:nvPr/>
            </p:nvSpPr>
            <p:spPr>
              <a:xfrm>
                <a:off x="6148476" y="371817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6" name="Freeform: Shape 165">
                <a:extLst>
                  <a:ext uri="{FF2B5EF4-FFF2-40B4-BE49-F238E27FC236}">
                    <a16:creationId xmlns:a16="http://schemas.microsoft.com/office/drawing/2014/main" id="{131DEEC6-0DF2-2B0F-5B80-33C4670D8011}"/>
                  </a:ext>
                </a:extLst>
              </p:cNvPr>
              <p:cNvSpPr/>
              <p:nvPr/>
            </p:nvSpPr>
            <p:spPr>
              <a:xfrm>
                <a:off x="6207627"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7" name="Freeform: Shape 166">
                <a:extLst>
                  <a:ext uri="{FF2B5EF4-FFF2-40B4-BE49-F238E27FC236}">
                    <a16:creationId xmlns:a16="http://schemas.microsoft.com/office/drawing/2014/main" id="{BFF9A373-0019-6009-FE79-224D5A376E5D}"/>
                  </a:ext>
                </a:extLst>
              </p:cNvPr>
              <p:cNvSpPr/>
              <p:nvPr/>
            </p:nvSpPr>
            <p:spPr>
              <a:xfrm>
                <a:off x="6266872" y="371817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68" name="Freeform: Shape 167">
                <a:extLst>
                  <a:ext uri="{FF2B5EF4-FFF2-40B4-BE49-F238E27FC236}">
                    <a16:creationId xmlns:a16="http://schemas.microsoft.com/office/drawing/2014/main" id="{13017EB7-09C4-2C51-A7D6-FC72ADC85424}"/>
                  </a:ext>
                </a:extLst>
              </p:cNvPr>
              <p:cNvSpPr/>
              <p:nvPr/>
            </p:nvSpPr>
            <p:spPr>
              <a:xfrm>
                <a:off x="6326022"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9" name="Freeform: Shape 168">
                <a:extLst>
                  <a:ext uri="{FF2B5EF4-FFF2-40B4-BE49-F238E27FC236}">
                    <a16:creationId xmlns:a16="http://schemas.microsoft.com/office/drawing/2014/main" id="{C05271D0-0325-E58A-7B25-17D03FA75B83}"/>
                  </a:ext>
                </a:extLst>
              </p:cNvPr>
              <p:cNvSpPr/>
              <p:nvPr/>
            </p:nvSpPr>
            <p:spPr>
              <a:xfrm>
                <a:off x="6385268" y="371817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70" name="Freeform: Shape 169">
                <a:extLst>
                  <a:ext uri="{FF2B5EF4-FFF2-40B4-BE49-F238E27FC236}">
                    <a16:creationId xmlns:a16="http://schemas.microsoft.com/office/drawing/2014/main" id="{40E673D3-BB14-2B22-5D8F-905C5741BFEF}"/>
                  </a:ext>
                </a:extLst>
              </p:cNvPr>
              <p:cNvSpPr/>
              <p:nvPr/>
            </p:nvSpPr>
            <p:spPr>
              <a:xfrm>
                <a:off x="6444417" y="371817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1" name="Freeform: Shape 170">
                <a:extLst>
                  <a:ext uri="{FF2B5EF4-FFF2-40B4-BE49-F238E27FC236}">
                    <a16:creationId xmlns:a16="http://schemas.microsoft.com/office/drawing/2014/main" id="{6C15EADC-615E-7E03-B598-E3B3AF56224D}"/>
                  </a:ext>
                </a:extLst>
              </p:cNvPr>
              <p:cNvSpPr/>
              <p:nvPr/>
            </p:nvSpPr>
            <p:spPr>
              <a:xfrm>
                <a:off x="6148472" y="377741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72" name="Freeform: Shape 171">
                <a:extLst>
                  <a:ext uri="{FF2B5EF4-FFF2-40B4-BE49-F238E27FC236}">
                    <a16:creationId xmlns:a16="http://schemas.microsoft.com/office/drawing/2014/main" id="{BB94A8DF-60BC-98BE-4F8D-2DC0FA019CE3}"/>
                  </a:ext>
                </a:extLst>
              </p:cNvPr>
              <p:cNvSpPr/>
              <p:nvPr/>
            </p:nvSpPr>
            <p:spPr>
              <a:xfrm>
                <a:off x="6207622" y="377741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73" name="Freeform: Shape 172">
                <a:extLst>
                  <a:ext uri="{FF2B5EF4-FFF2-40B4-BE49-F238E27FC236}">
                    <a16:creationId xmlns:a16="http://schemas.microsoft.com/office/drawing/2014/main" id="{CBC00D42-5A08-D9F8-F976-57BBFDE0409A}"/>
                  </a:ext>
                </a:extLst>
              </p:cNvPr>
              <p:cNvSpPr/>
              <p:nvPr/>
            </p:nvSpPr>
            <p:spPr>
              <a:xfrm>
                <a:off x="6266868" y="3777419"/>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174" name="Freeform: Shape 173">
                <a:extLst>
                  <a:ext uri="{FF2B5EF4-FFF2-40B4-BE49-F238E27FC236}">
                    <a16:creationId xmlns:a16="http://schemas.microsoft.com/office/drawing/2014/main" id="{72CE3B47-20BE-EC79-4FE3-CE46EE9AA375}"/>
                  </a:ext>
                </a:extLst>
              </p:cNvPr>
              <p:cNvSpPr/>
              <p:nvPr/>
            </p:nvSpPr>
            <p:spPr>
              <a:xfrm>
                <a:off x="6326024" y="3777383"/>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75" name="Freeform: Shape 174">
                <a:extLst>
                  <a:ext uri="{FF2B5EF4-FFF2-40B4-BE49-F238E27FC236}">
                    <a16:creationId xmlns:a16="http://schemas.microsoft.com/office/drawing/2014/main" id="{7DE73BBE-AC16-B399-0315-D57AFC44215B}"/>
                  </a:ext>
                </a:extLst>
              </p:cNvPr>
              <p:cNvSpPr/>
              <p:nvPr/>
            </p:nvSpPr>
            <p:spPr>
              <a:xfrm>
                <a:off x="6385287" y="37774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176" name="Freeform: Shape 175">
                <a:extLst>
                  <a:ext uri="{FF2B5EF4-FFF2-40B4-BE49-F238E27FC236}">
                    <a16:creationId xmlns:a16="http://schemas.microsoft.com/office/drawing/2014/main" id="{9B94A6AE-D305-4C44-975D-D96E17F23A46}"/>
                  </a:ext>
                </a:extLst>
              </p:cNvPr>
              <p:cNvSpPr/>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grpSp>
      </p:grpSp>
      <p:pic>
        <p:nvPicPr>
          <p:cNvPr id="348" name="Picture 347">
            <a:extLst>
              <a:ext uri="{FF2B5EF4-FFF2-40B4-BE49-F238E27FC236}">
                <a16:creationId xmlns:a16="http://schemas.microsoft.com/office/drawing/2014/main" id="{303FC8ED-E24F-3A3A-D8DF-94C63C55EF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51040" y="1983210"/>
            <a:ext cx="4738524" cy="3669399"/>
          </a:xfrm>
          <a:prstGeom prst="roundRect">
            <a:avLst>
              <a:gd name="adj" fmla="val 8594"/>
            </a:avLst>
          </a:prstGeom>
          <a:solidFill>
            <a:srgbClr val="FFFFFF">
              <a:shade val="85000"/>
            </a:srgbClr>
          </a:solidFill>
          <a:ln>
            <a:solidFill>
              <a:schemeClr val="tx2">
                <a:lumMod val="10000"/>
              </a:schemeClr>
            </a:solidFill>
          </a:ln>
          <a:effectLst>
            <a:glow rad="228600">
              <a:schemeClr val="accent3">
                <a:satMod val="175000"/>
                <a:alpha val="40000"/>
              </a:schemeClr>
            </a:glow>
            <a:reflection blurRad="12700" stA="38000" endPos="28000" dist="5000" dir="5400000" sy="-100000" algn="bl" rotWithShape="0"/>
          </a:effectLst>
        </p:spPr>
      </p:pic>
    </p:spTree>
    <p:extLst>
      <p:ext uri="{BB962C8B-B14F-4D97-AF65-F5344CB8AC3E}">
        <p14:creationId xmlns:p14="http://schemas.microsoft.com/office/powerpoint/2010/main" val="42292856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426628F8-FA6D-AF48-762F-5D66676339CB}"/>
              </a:ext>
            </a:extLst>
          </p:cNvPr>
          <p:cNvPicPr>
            <a:picLocks noChangeAspect="1" noChangeArrowheads="1"/>
          </p:cNvPicPr>
          <p:nvPr/>
        </p:nvPicPr>
        <p:blipFill>
          <a:blip r:embed="rId2">
            <a:duotone>
              <a:prstClr val="black"/>
              <a:schemeClr val="tx1">
                <a:lumMod val="85000"/>
                <a:tint val="45000"/>
                <a:satMod val="400000"/>
              </a:schemeClr>
            </a:duotone>
            <a:extLst>
              <a:ext uri="{28A0092B-C50C-407E-A947-70E740481C1C}">
                <a14:useLocalDpi xmlns:a14="http://schemas.microsoft.com/office/drawing/2010/main" val="0"/>
              </a:ext>
            </a:extLst>
          </a:blip>
          <a:srcRect/>
          <a:stretch>
            <a:fillRect/>
          </a:stretch>
        </p:blipFill>
        <p:spPr bwMode="auto">
          <a:xfrm>
            <a:off x="1029904" y="1491916"/>
            <a:ext cx="9962148" cy="4841507"/>
          </a:xfrm>
          <a:prstGeom prst="rect">
            <a:avLst/>
          </a:prstGeom>
          <a:noFill/>
          <a:effectLst>
            <a:glow rad="228600">
              <a:schemeClr val="accent3">
                <a:satMod val="175000"/>
                <a:alpha val="40000"/>
              </a:schemeClr>
            </a:glow>
          </a:effectLst>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E627722A-E257-EEA2-0128-DD4BCB1128B2}"/>
              </a:ext>
            </a:extLst>
          </p:cNvPr>
          <p:cNvSpPr/>
          <p:nvPr/>
        </p:nvSpPr>
        <p:spPr>
          <a:xfrm>
            <a:off x="1559293" y="789272"/>
            <a:ext cx="8768615" cy="702644"/>
          </a:xfrm>
          <a:prstGeom prst="rect">
            <a:avLst/>
          </a:prstGeom>
          <a:solidFill>
            <a:schemeClr val="tx2">
              <a:lumMod val="10000"/>
            </a:schemeClr>
          </a:solidFill>
          <a:ln>
            <a:solidFill>
              <a:schemeClr val="tx2">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800" dirty="0"/>
              <a:t>data base Schema</a:t>
            </a:r>
          </a:p>
        </p:txBody>
      </p:sp>
      <p:pic>
        <p:nvPicPr>
          <p:cNvPr id="3" name="Picture 2">
            <a:extLst>
              <a:ext uri="{FF2B5EF4-FFF2-40B4-BE49-F238E27FC236}">
                <a16:creationId xmlns:a16="http://schemas.microsoft.com/office/drawing/2014/main" id="{FD9BC41D-6C62-B015-B0C6-A00781E9031C}"/>
              </a:ext>
            </a:extLst>
          </p:cNvPr>
          <p:cNvPicPr>
            <a:picLocks noChangeAspect="1"/>
          </p:cNvPicPr>
          <p:nvPr/>
        </p:nvPicPr>
        <p:blipFill>
          <a:blip r:embed="rId3"/>
          <a:stretch>
            <a:fillRect/>
          </a:stretch>
        </p:blipFill>
        <p:spPr>
          <a:xfrm>
            <a:off x="10119129" y="0"/>
            <a:ext cx="2072871" cy="1163683"/>
          </a:xfrm>
          <a:prstGeom prst="rect">
            <a:avLst/>
          </a:prstGeom>
        </p:spPr>
      </p:pic>
      <p:grpSp>
        <p:nvGrpSpPr>
          <p:cNvPr id="4" name="Group 3">
            <a:extLst>
              <a:ext uri="{FF2B5EF4-FFF2-40B4-BE49-F238E27FC236}">
                <a16:creationId xmlns:a16="http://schemas.microsoft.com/office/drawing/2014/main" id="{8C57F3A8-1119-8B49-DF7C-0A7C3A44D3F3}"/>
              </a:ext>
              <a:ext uri="{C183D7F6-B498-43B3-948B-1728B52AA6E4}">
                <adec:decorative xmlns:adec="http://schemas.microsoft.com/office/drawing/2017/decorative" val="1"/>
              </a:ext>
            </a:extLst>
          </p:cNvPr>
          <p:cNvGrpSpPr/>
          <p:nvPr/>
        </p:nvGrpSpPr>
        <p:grpSpPr>
          <a:xfrm>
            <a:off x="37285" y="33058"/>
            <a:ext cx="1443404" cy="1443418"/>
            <a:chOff x="10154386" y="4452483"/>
            <a:chExt cx="1443404" cy="1443418"/>
          </a:xfrm>
          <a:solidFill>
            <a:schemeClr val="tx1"/>
          </a:solidFill>
        </p:grpSpPr>
        <p:grpSp>
          <p:nvGrpSpPr>
            <p:cNvPr id="5" name="Graphic 4">
              <a:extLst>
                <a:ext uri="{FF2B5EF4-FFF2-40B4-BE49-F238E27FC236}">
                  <a16:creationId xmlns:a16="http://schemas.microsoft.com/office/drawing/2014/main" id="{0C07EFE4-F722-F203-0E79-4BD9B11BB3F8}"/>
                </a:ext>
              </a:extLst>
            </p:cNvPr>
            <p:cNvGrpSpPr/>
            <p:nvPr/>
          </p:nvGrpSpPr>
          <p:grpSpPr>
            <a:xfrm>
              <a:off x="10154386" y="4452483"/>
              <a:ext cx="1443404" cy="1443418"/>
              <a:chOff x="5734037" y="3067039"/>
              <a:chExt cx="724483" cy="724489"/>
            </a:xfrm>
            <a:grpFill/>
          </p:grpSpPr>
          <p:sp>
            <p:nvSpPr>
              <p:cNvPr id="3185" name="Freeform: Shape 3184">
                <a:extLst>
                  <a:ext uri="{FF2B5EF4-FFF2-40B4-BE49-F238E27FC236}">
                    <a16:creationId xmlns:a16="http://schemas.microsoft.com/office/drawing/2014/main" id="{EC25E876-4929-5AB2-4495-DB843DBCBD36}"/>
                  </a:ext>
                </a:extLst>
              </p:cNvPr>
              <p:cNvSpPr/>
              <p:nvPr/>
            </p:nvSpPr>
            <p:spPr>
              <a:xfrm>
                <a:off x="5734038" y="3067039"/>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3186" name="Freeform: Shape 3185">
                <a:extLst>
                  <a:ext uri="{FF2B5EF4-FFF2-40B4-BE49-F238E27FC236}">
                    <a16:creationId xmlns:a16="http://schemas.microsoft.com/office/drawing/2014/main" id="{B3636B10-BFA4-2D72-9642-3C6B0B7E7151}"/>
                  </a:ext>
                </a:extLst>
              </p:cNvPr>
              <p:cNvSpPr/>
              <p:nvPr/>
            </p:nvSpPr>
            <p:spPr>
              <a:xfrm>
                <a:off x="5793283"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3187" name="Freeform: Shape 3186">
                <a:extLst>
                  <a:ext uri="{FF2B5EF4-FFF2-40B4-BE49-F238E27FC236}">
                    <a16:creationId xmlns:a16="http://schemas.microsoft.com/office/drawing/2014/main" id="{B2312423-9422-C237-1892-53A82F11A167}"/>
                  </a:ext>
                </a:extLst>
              </p:cNvPr>
              <p:cNvSpPr/>
              <p:nvPr/>
            </p:nvSpPr>
            <p:spPr>
              <a:xfrm>
                <a:off x="5852433"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3188" name="Freeform: Shape 3187">
                <a:extLst>
                  <a:ext uri="{FF2B5EF4-FFF2-40B4-BE49-F238E27FC236}">
                    <a16:creationId xmlns:a16="http://schemas.microsoft.com/office/drawing/2014/main" id="{EAA66C7F-CFC8-BBB0-D639-0333E4D3AAF4}"/>
                  </a:ext>
                </a:extLst>
              </p:cNvPr>
              <p:cNvSpPr/>
              <p:nvPr/>
            </p:nvSpPr>
            <p:spPr>
              <a:xfrm>
                <a:off x="591167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3189" name="Freeform: Shape 3188">
                <a:extLst>
                  <a:ext uri="{FF2B5EF4-FFF2-40B4-BE49-F238E27FC236}">
                    <a16:creationId xmlns:a16="http://schemas.microsoft.com/office/drawing/2014/main" id="{1B99F395-9A04-2941-7854-1077A3C3CF22}"/>
                  </a:ext>
                </a:extLst>
              </p:cNvPr>
              <p:cNvSpPr/>
              <p:nvPr/>
            </p:nvSpPr>
            <p:spPr>
              <a:xfrm>
                <a:off x="597082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3190" name="Freeform: Shape 3189">
                <a:extLst>
                  <a:ext uri="{FF2B5EF4-FFF2-40B4-BE49-F238E27FC236}">
                    <a16:creationId xmlns:a16="http://schemas.microsoft.com/office/drawing/2014/main" id="{FCB71A18-7A55-E973-0CA7-FC15CF36D445}"/>
                  </a:ext>
                </a:extLst>
              </p:cNvPr>
              <p:cNvSpPr/>
              <p:nvPr/>
            </p:nvSpPr>
            <p:spPr>
              <a:xfrm>
                <a:off x="6030074"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3191" name="Freeform: Shape 3190">
                <a:extLst>
                  <a:ext uri="{FF2B5EF4-FFF2-40B4-BE49-F238E27FC236}">
                    <a16:creationId xmlns:a16="http://schemas.microsoft.com/office/drawing/2014/main" id="{00DBD5F9-A9A5-4659-CE26-D64B5311EA90}"/>
                  </a:ext>
                </a:extLst>
              </p:cNvPr>
              <p:cNvSpPr/>
              <p:nvPr/>
            </p:nvSpPr>
            <p:spPr>
              <a:xfrm>
                <a:off x="608922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3192" name="Freeform: Shape 3191">
                <a:extLst>
                  <a:ext uri="{FF2B5EF4-FFF2-40B4-BE49-F238E27FC236}">
                    <a16:creationId xmlns:a16="http://schemas.microsoft.com/office/drawing/2014/main" id="{B349CCA3-FDBE-51AC-64FD-0A30D7D12315}"/>
                  </a:ext>
                </a:extLst>
              </p:cNvPr>
              <p:cNvSpPr/>
              <p:nvPr/>
            </p:nvSpPr>
            <p:spPr>
              <a:xfrm>
                <a:off x="5734038" y="312628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3193" name="Freeform: Shape 3192">
                <a:extLst>
                  <a:ext uri="{FF2B5EF4-FFF2-40B4-BE49-F238E27FC236}">
                    <a16:creationId xmlns:a16="http://schemas.microsoft.com/office/drawing/2014/main" id="{F99F744A-71E2-7E96-B391-B39146E45450}"/>
                  </a:ext>
                </a:extLst>
              </p:cNvPr>
              <p:cNvSpPr/>
              <p:nvPr/>
            </p:nvSpPr>
            <p:spPr>
              <a:xfrm>
                <a:off x="5793283" y="312628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194" name="Freeform: Shape 3193">
                <a:extLst>
                  <a:ext uri="{FF2B5EF4-FFF2-40B4-BE49-F238E27FC236}">
                    <a16:creationId xmlns:a16="http://schemas.microsoft.com/office/drawing/2014/main" id="{F8478676-AAC3-4B92-D549-16AA31E1AC17}"/>
                  </a:ext>
                </a:extLst>
              </p:cNvPr>
              <p:cNvSpPr/>
              <p:nvPr/>
            </p:nvSpPr>
            <p:spPr>
              <a:xfrm>
                <a:off x="5852433"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195" name="Freeform: Shape 3194">
                <a:extLst>
                  <a:ext uri="{FF2B5EF4-FFF2-40B4-BE49-F238E27FC236}">
                    <a16:creationId xmlns:a16="http://schemas.microsoft.com/office/drawing/2014/main" id="{D7562823-B2DF-0C4E-EE72-84C26EA0526D}"/>
                  </a:ext>
                </a:extLst>
              </p:cNvPr>
              <p:cNvSpPr/>
              <p:nvPr/>
            </p:nvSpPr>
            <p:spPr>
              <a:xfrm>
                <a:off x="591167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196" name="Freeform: Shape 3195">
                <a:extLst>
                  <a:ext uri="{FF2B5EF4-FFF2-40B4-BE49-F238E27FC236}">
                    <a16:creationId xmlns:a16="http://schemas.microsoft.com/office/drawing/2014/main" id="{81FA5E18-B1EC-890E-28A7-9CED7D23C17B}"/>
                  </a:ext>
                </a:extLst>
              </p:cNvPr>
              <p:cNvSpPr/>
              <p:nvPr/>
            </p:nvSpPr>
            <p:spPr>
              <a:xfrm>
                <a:off x="597082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197" name="Freeform: Shape 3196">
                <a:extLst>
                  <a:ext uri="{FF2B5EF4-FFF2-40B4-BE49-F238E27FC236}">
                    <a16:creationId xmlns:a16="http://schemas.microsoft.com/office/drawing/2014/main" id="{7BCE0B4E-8D49-55E6-8D03-F5A1F900D9D3}"/>
                  </a:ext>
                </a:extLst>
              </p:cNvPr>
              <p:cNvSpPr/>
              <p:nvPr/>
            </p:nvSpPr>
            <p:spPr>
              <a:xfrm>
                <a:off x="6030073" y="312628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3198" name="Freeform: Shape 3197">
                <a:extLst>
                  <a:ext uri="{FF2B5EF4-FFF2-40B4-BE49-F238E27FC236}">
                    <a16:creationId xmlns:a16="http://schemas.microsoft.com/office/drawing/2014/main" id="{69341F8E-9C03-318F-C78A-A0A139A0DA37}"/>
                  </a:ext>
                </a:extLst>
              </p:cNvPr>
              <p:cNvSpPr/>
              <p:nvPr/>
            </p:nvSpPr>
            <p:spPr>
              <a:xfrm>
                <a:off x="6089224"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199" name="Freeform: Shape 3198">
                <a:extLst>
                  <a:ext uri="{FF2B5EF4-FFF2-40B4-BE49-F238E27FC236}">
                    <a16:creationId xmlns:a16="http://schemas.microsoft.com/office/drawing/2014/main" id="{519926B2-7472-7439-1480-9EC95B42AB2B}"/>
                  </a:ext>
                </a:extLst>
              </p:cNvPr>
              <p:cNvSpPr/>
              <p:nvPr/>
            </p:nvSpPr>
            <p:spPr>
              <a:xfrm>
                <a:off x="5734038" y="318543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3200" name="Freeform: Shape 3199">
                <a:extLst>
                  <a:ext uri="{FF2B5EF4-FFF2-40B4-BE49-F238E27FC236}">
                    <a16:creationId xmlns:a16="http://schemas.microsoft.com/office/drawing/2014/main" id="{8A4E77AC-F665-B94D-1550-5BE82222AD6D}"/>
                  </a:ext>
                </a:extLst>
              </p:cNvPr>
              <p:cNvSpPr/>
              <p:nvPr/>
            </p:nvSpPr>
            <p:spPr>
              <a:xfrm>
                <a:off x="5793283"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3201" name="Freeform: Shape 3200">
                <a:extLst>
                  <a:ext uri="{FF2B5EF4-FFF2-40B4-BE49-F238E27FC236}">
                    <a16:creationId xmlns:a16="http://schemas.microsoft.com/office/drawing/2014/main" id="{A59E5C07-78CD-A32A-4A0F-C25973DE125F}"/>
                  </a:ext>
                </a:extLst>
              </p:cNvPr>
              <p:cNvSpPr/>
              <p:nvPr/>
            </p:nvSpPr>
            <p:spPr>
              <a:xfrm>
                <a:off x="5852433"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202" name="Freeform: Shape 3201">
                <a:extLst>
                  <a:ext uri="{FF2B5EF4-FFF2-40B4-BE49-F238E27FC236}">
                    <a16:creationId xmlns:a16="http://schemas.microsoft.com/office/drawing/2014/main" id="{AA4FE4BD-1D6B-55FE-65D9-0FA93F33044F}"/>
                  </a:ext>
                </a:extLst>
              </p:cNvPr>
              <p:cNvSpPr/>
              <p:nvPr/>
            </p:nvSpPr>
            <p:spPr>
              <a:xfrm>
                <a:off x="591167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203" name="Freeform: Shape 3202">
                <a:extLst>
                  <a:ext uri="{FF2B5EF4-FFF2-40B4-BE49-F238E27FC236}">
                    <a16:creationId xmlns:a16="http://schemas.microsoft.com/office/drawing/2014/main" id="{3B0644D7-9973-E16B-AD9E-99B1FAC94383}"/>
                  </a:ext>
                </a:extLst>
              </p:cNvPr>
              <p:cNvSpPr/>
              <p:nvPr/>
            </p:nvSpPr>
            <p:spPr>
              <a:xfrm>
                <a:off x="597082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204" name="Freeform: Shape 3203">
                <a:extLst>
                  <a:ext uri="{FF2B5EF4-FFF2-40B4-BE49-F238E27FC236}">
                    <a16:creationId xmlns:a16="http://schemas.microsoft.com/office/drawing/2014/main" id="{9FB2F3A6-CDE2-66CE-B503-9E4D79493840}"/>
                  </a:ext>
                </a:extLst>
              </p:cNvPr>
              <p:cNvSpPr/>
              <p:nvPr/>
            </p:nvSpPr>
            <p:spPr>
              <a:xfrm>
                <a:off x="6030074"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3205" name="Freeform: Shape 3204">
                <a:extLst>
                  <a:ext uri="{FF2B5EF4-FFF2-40B4-BE49-F238E27FC236}">
                    <a16:creationId xmlns:a16="http://schemas.microsoft.com/office/drawing/2014/main" id="{C8036C80-19D8-6E9E-34D5-E4DDEA496609}"/>
                  </a:ext>
                </a:extLst>
              </p:cNvPr>
              <p:cNvSpPr/>
              <p:nvPr/>
            </p:nvSpPr>
            <p:spPr>
              <a:xfrm>
                <a:off x="6089224"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206" name="Freeform: Shape 3205">
                <a:extLst>
                  <a:ext uri="{FF2B5EF4-FFF2-40B4-BE49-F238E27FC236}">
                    <a16:creationId xmlns:a16="http://schemas.microsoft.com/office/drawing/2014/main" id="{F83201FD-ED44-7AF1-37A6-CEA0D2DCBA2C}"/>
                  </a:ext>
                </a:extLst>
              </p:cNvPr>
              <p:cNvSpPr/>
              <p:nvPr/>
            </p:nvSpPr>
            <p:spPr>
              <a:xfrm>
                <a:off x="5734038" y="324467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3207" name="Freeform: Shape 3206">
                <a:extLst>
                  <a:ext uri="{FF2B5EF4-FFF2-40B4-BE49-F238E27FC236}">
                    <a16:creationId xmlns:a16="http://schemas.microsoft.com/office/drawing/2014/main" id="{A462039E-73E0-7A6D-374F-43BE643A674F}"/>
                  </a:ext>
                </a:extLst>
              </p:cNvPr>
              <p:cNvSpPr/>
              <p:nvPr/>
            </p:nvSpPr>
            <p:spPr>
              <a:xfrm>
                <a:off x="5793283" y="3244677"/>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208" name="Freeform: Shape 3207">
                <a:extLst>
                  <a:ext uri="{FF2B5EF4-FFF2-40B4-BE49-F238E27FC236}">
                    <a16:creationId xmlns:a16="http://schemas.microsoft.com/office/drawing/2014/main" id="{2D7A916C-E01D-898F-7DDF-FE41D7BB0CB0}"/>
                  </a:ext>
                </a:extLst>
              </p:cNvPr>
              <p:cNvSpPr/>
              <p:nvPr/>
            </p:nvSpPr>
            <p:spPr>
              <a:xfrm>
                <a:off x="5852433"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209" name="Freeform: Shape 3208">
                <a:extLst>
                  <a:ext uri="{FF2B5EF4-FFF2-40B4-BE49-F238E27FC236}">
                    <a16:creationId xmlns:a16="http://schemas.microsoft.com/office/drawing/2014/main" id="{91354E17-A834-6814-3051-20241244BBBF}"/>
                  </a:ext>
                </a:extLst>
              </p:cNvPr>
              <p:cNvSpPr/>
              <p:nvPr/>
            </p:nvSpPr>
            <p:spPr>
              <a:xfrm>
                <a:off x="591167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210" name="Freeform: Shape 3209">
                <a:extLst>
                  <a:ext uri="{FF2B5EF4-FFF2-40B4-BE49-F238E27FC236}">
                    <a16:creationId xmlns:a16="http://schemas.microsoft.com/office/drawing/2014/main" id="{D3D32434-E42A-6FE0-BC8A-39969857C23D}"/>
                  </a:ext>
                </a:extLst>
              </p:cNvPr>
              <p:cNvSpPr/>
              <p:nvPr/>
            </p:nvSpPr>
            <p:spPr>
              <a:xfrm>
                <a:off x="597082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211" name="Freeform: Shape 3210">
                <a:extLst>
                  <a:ext uri="{FF2B5EF4-FFF2-40B4-BE49-F238E27FC236}">
                    <a16:creationId xmlns:a16="http://schemas.microsoft.com/office/drawing/2014/main" id="{DDA87C6E-5D57-2EAE-0AAC-23B6F2321060}"/>
                  </a:ext>
                </a:extLst>
              </p:cNvPr>
              <p:cNvSpPr/>
              <p:nvPr/>
            </p:nvSpPr>
            <p:spPr>
              <a:xfrm>
                <a:off x="6030073" y="324467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212" name="Freeform: Shape 3211">
                <a:extLst>
                  <a:ext uri="{FF2B5EF4-FFF2-40B4-BE49-F238E27FC236}">
                    <a16:creationId xmlns:a16="http://schemas.microsoft.com/office/drawing/2014/main" id="{81BCF16D-CA38-1DCB-1835-C5329E296DFA}"/>
                  </a:ext>
                </a:extLst>
              </p:cNvPr>
              <p:cNvSpPr/>
              <p:nvPr/>
            </p:nvSpPr>
            <p:spPr>
              <a:xfrm>
                <a:off x="6089224"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213" name="Freeform: Shape 3212">
                <a:extLst>
                  <a:ext uri="{FF2B5EF4-FFF2-40B4-BE49-F238E27FC236}">
                    <a16:creationId xmlns:a16="http://schemas.microsoft.com/office/drawing/2014/main" id="{5D35DF74-768C-7FDD-A655-68A6894AC81D}"/>
                  </a:ext>
                </a:extLst>
              </p:cNvPr>
              <p:cNvSpPr/>
              <p:nvPr/>
            </p:nvSpPr>
            <p:spPr>
              <a:xfrm>
                <a:off x="5734038" y="330382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3214" name="Freeform: Shape 3213">
                <a:extLst>
                  <a:ext uri="{FF2B5EF4-FFF2-40B4-BE49-F238E27FC236}">
                    <a16:creationId xmlns:a16="http://schemas.microsoft.com/office/drawing/2014/main" id="{B74D6A25-9A23-E064-E4C0-AEA50238569C}"/>
                  </a:ext>
                </a:extLst>
              </p:cNvPr>
              <p:cNvSpPr/>
              <p:nvPr/>
            </p:nvSpPr>
            <p:spPr>
              <a:xfrm>
                <a:off x="5793283"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215" name="Freeform: Shape 3214">
                <a:extLst>
                  <a:ext uri="{FF2B5EF4-FFF2-40B4-BE49-F238E27FC236}">
                    <a16:creationId xmlns:a16="http://schemas.microsoft.com/office/drawing/2014/main" id="{D10CF80D-65EA-1879-97F2-D91F1C02DE90}"/>
                  </a:ext>
                </a:extLst>
              </p:cNvPr>
              <p:cNvSpPr/>
              <p:nvPr/>
            </p:nvSpPr>
            <p:spPr>
              <a:xfrm>
                <a:off x="5852433"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216" name="Freeform: Shape 3215">
                <a:extLst>
                  <a:ext uri="{FF2B5EF4-FFF2-40B4-BE49-F238E27FC236}">
                    <a16:creationId xmlns:a16="http://schemas.microsoft.com/office/drawing/2014/main" id="{62EDC71C-709E-449F-2503-2E57679C387B}"/>
                  </a:ext>
                </a:extLst>
              </p:cNvPr>
              <p:cNvSpPr/>
              <p:nvPr/>
            </p:nvSpPr>
            <p:spPr>
              <a:xfrm>
                <a:off x="591167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217" name="Freeform: Shape 3216">
                <a:extLst>
                  <a:ext uri="{FF2B5EF4-FFF2-40B4-BE49-F238E27FC236}">
                    <a16:creationId xmlns:a16="http://schemas.microsoft.com/office/drawing/2014/main" id="{737EF2B5-8331-4D73-F0AD-75A034689D1C}"/>
                  </a:ext>
                </a:extLst>
              </p:cNvPr>
              <p:cNvSpPr/>
              <p:nvPr/>
            </p:nvSpPr>
            <p:spPr>
              <a:xfrm>
                <a:off x="597082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218" name="Freeform: Shape 3217">
                <a:extLst>
                  <a:ext uri="{FF2B5EF4-FFF2-40B4-BE49-F238E27FC236}">
                    <a16:creationId xmlns:a16="http://schemas.microsoft.com/office/drawing/2014/main" id="{C8B26274-6E96-683A-5549-CD1A4AB88743}"/>
                  </a:ext>
                </a:extLst>
              </p:cNvPr>
              <p:cNvSpPr/>
              <p:nvPr/>
            </p:nvSpPr>
            <p:spPr>
              <a:xfrm>
                <a:off x="6030073" y="330382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219" name="Freeform: Shape 3218">
                <a:extLst>
                  <a:ext uri="{FF2B5EF4-FFF2-40B4-BE49-F238E27FC236}">
                    <a16:creationId xmlns:a16="http://schemas.microsoft.com/office/drawing/2014/main" id="{B9DD3E42-B02C-C565-CF86-2D95FCF5688F}"/>
                  </a:ext>
                </a:extLst>
              </p:cNvPr>
              <p:cNvSpPr/>
              <p:nvPr/>
            </p:nvSpPr>
            <p:spPr>
              <a:xfrm>
                <a:off x="608922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220" name="Freeform: Shape 3219">
                <a:extLst>
                  <a:ext uri="{FF2B5EF4-FFF2-40B4-BE49-F238E27FC236}">
                    <a16:creationId xmlns:a16="http://schemas.microsoft.com/office/drawing/2014/main" id="{840B846A-4A89-C566-C407-C4EAB89A3715}"/>
                  </a:ext>
                </a:extLst>
              </p:cNvPr>
              <p:cNvSpPr/>
              <p:nvPr/>
            </p:nvSpPr>
            <p:spPr>
              <a:xfrm>
                <a:off x="5734038" y="3363074"/>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3221" name="Freeform: Shape 3220">
                <a:extLst>
                  <a:ext uri="{FF2B5EF4-FFF2-40B4-BE49-F238E27FC236}">
                    <a16:creationId xmlns:a16="http://schemas.microsoft.com/office/drawing/2014/main" id="{9585CE86-D5A1-67D0-DBC8-E3DC84C38FF4}"/>
                  </a:ext>
                </a:extLst>
              </p:cNvPr>
              <p:cNvSpPr/>
              <p:nvPr/>
            </p:nvSpPr>
            <p:spPr>
              <a:xfrm>
                <a:off x="5793283"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222" name="Freeform: Shape 3221">
                <a:extLst>
                  <a:ext uri="{FF2B5EF4-FFF2-40B4-BE49-F238E27FC236}">
                    <a16:creationId xmlns:a16="http://schemas.microsoft.com/office/drawing/2014/main" id="{45D3387B-7E71-BA4B-0CDA-4658CC3CAAE3}"/>
                  </a:ext>
                </a:extLst>
              </p:cNvPr>
              <p:cNvSpPr/>
              <p:nvPr/>
            </p:nvSpPr>
            <p:spPr>
              <a:xfrm>
                <a:off x="5852433"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223" name="Freeform: Shape 3222">
                <a:extLst>
                  <a:ext uri="{FF2B5EF4-FFF2-40B4-BE49-F238E27FC236}">
                    <a16:creationId xmlns:a16="http://schemas.microsoft.com/office/drawing/2014/main" id="{CA5648D8-F34F-E400-9F0B-63DE687EAE54}"/>
                  </a:ext>
                </a:extLst>
              </p:cNvPr>
              <p:cNvSpPr/>
              <p:nvPr/>
            </p:nvSpPr>
            <p:spPr>
              <a:xfrm>
                <a:off x="591167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224" name="Freeform: Shape 3223">
                <a:extLst>
                  <a:ext uri="{FF2B5EF4-FFF2-40B4-BE49-F238E27FC236}">
                    <a16:creationId xmlns:a16="http://schemas.microsoft.com/office/drawing/2014/main" id="{F2CBBCA1-08A3-A155-15C1-FFC7160FDCA8}"/>
                  </a:ext>
                </a:extLst>
              </p:cNvPr>
              <p:cNvSpPr/>
              <p:nvPr/>
            </p:nvSpPr>
            <p:spPr>
              <a:xfrm>
                <a:off x="597082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225" name="Freeform: Shape 3224">
                <a:extLst>
                  <a:ext uri="{FF2B5EF4-FFF2-40B4-BE49-F238E27FC236}">
                    <a16:creationId xmlns:a16="http://schemas.microsoft.com/office/drawing/2014/main" id="{BF6E3C6C-717E-4976-5F88-025F60CC1C24}"/>
                  </a:ext>
                </a:extLst>
              </p:cNvPr>
              <p:cNvSpPr/>
              <p:nvPr/>
            </p:nvSpPr>
            <p:spPr>
              <a:xfrm>
                <a:off x="6030073" y="3363074"/>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226" name="Freeform: Shape 3225">
                <a:extLst>
                  <a:ext uri="{FF2B5EF4-FFF2-40B4-BE49-F238E27FC236}">
                    <a16:creationId xmlns:a16="http://schemas.microsoft.com/office/drawing/2014/main" id="{68F996E6-C368-DA91-1487-C96AB539F397}"/>
                  </a:ext>
                </a:extLst>
              </p:cNvPr>
              <p:cNvSpPr/>
              <p:nvPr/>
            </p:nvSpPr>
            <p:spPr>
              <a:xfrm>
                <a:off x="608922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227" name="Freeform: Shape 3226">
                <a:extLst>
                  <a:ext uri="{FF2B5EF4-FFF2-40B4-BE49-F238E27FC236}">
                    <a16:creationId xmlns:a16="http://schemas.microsoft.com/office/drawing/2014/main" id="{4EB41F9F-37FA-9477-F3C5-963F46C00635}"/>
                  </a:ext>
                </a:extLst>
              </p:cNvPr>
              <p:cNvSpPr/>
              <p:nvPr/>
            </p:nvSpPr>
            <p:spPr>
              <a:xfrm>
                <a:off x="5734038" y="34222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3228" name="Freeform: Shape 3227">
                <a:extLst>
                  <a:ext uri="{FF2B5EF4-FFF2-40B4-BE49-F238E27FC236}">
                    <a16:creationId xmlns:a16="http://schemas.microsoft.com/office/drawing/2014/main" id="{B8656824-5B00-9B96-6471-614AC98AB82D}"/>
                  </a:ext>
                </a:extLst>
              </p:cNvPr>
              <p:cNvSpPr/>
              <p:nvPr/>
            </p:nvSpPr>
            <p:spPr>
              <a:xfrm>
                <a:off x="5793283"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229" name="Freeform: Shape 3228">
                <a:extLst>
                  <a:ext uri="{FF2B5EF4-FFF2-40B4-BE49-F238E27FC236}">
                    <a16:creationId xmlns:a16="http://schemas.microsoft.com/office/drawing/2014/main" id="{ABF91AC0-2125-B640-664C-B86756150D5A}"/>
                  </a:ext>
                </a:extLst>
              </p:cNvPr>
              <p:cNvSpPr/>
              <p:nvPr/>
            </p:nvSpPr>
            <p:spPr>
              <a:xfrm>
                <a:off x="5852433"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230" name="Freeform: Shape 3229">
                <a:extLst>
                  <a:ext uri="{FF2B5EF4-FFF2-40B4-BE49-F238E27FC236}">
                    <a16:creationId xmlns:a16="http://schemas.microsoft.com/office/drawing/2014/main" id="{3A03A7A6-C75E-0A6E-08EB-9CE1F7E43085}"/>
                  </a:ext>
                </a:extLst>
              </p:cNvPr>
              <p:cNvSpPr/>
              <p:nvPr/>
            </p:nvSpPr>
            <p:spPr>
              <a:xfrm>
                <a:off x="591167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231" name="Freeform: Shape 3230">
                <a:extLst>
                  <a:ext uri="{FF2B5EF4-FFF2-40B4-BE49-F238E27FC236}">
                    <a16:creationId xmlns:a16="http://schemas.microsoft.com/office/drawing/2014/main" id="{94801B0C-1882-E8EC-40FA-8AB970DE7874}"/>
                  </a:ext>
                </a:extLst>
              </p:cNvPr>
              <p:cNvSpPr/>
              <p:nvPr/>
            </p:nvSpPr>
            <p:spPr>
              <a:xfrm>
                <a:off x="597082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232" name="Freeform: Shape 3231">
                <a:extLst>
                  <a:ext uri="{FF2B5EF4-FFF2-40B4-BE49-F238E27FC236}">
                    <a16:creationId xmlns:a16="http://schemas.microsoft.com/office/drawing/2014/main" id="{2CD1F7FC-F0C4-55B2-9064-10B091F877F5}"/>
                  </a:ext>
                </a:extLst>
              </p:cNvPr>
              <p:cNvSpPr/>
              <p:nvPr/>
            </p:nvSpPr>
            <p:spPr>
              <a:xfrm>
                <a:off x="6030073" y="34222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233" name="Freeform: Shape 3232">
                <a:extLst>
                  <a:ext uri="{FF2B5EF4-FFF2-40B4-BE49-F238E27FC236}">
                    <a16:creationId xmlns:a16="http://schemas.microsoft.com/office/drawing/2014/main" id="{2F0819C7-5311-ACF3-EEE9-42E62C22797B}"/>
                  </a:ext>
                </a:extLst>
              </p:cNvPr>
              <p:cNvSpPr/>
              <p:nvPr/>
            </p:nvSpPr>
            <p:spPr>
              <a:xfrm>
                <a:off x="608922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234" name="Freeform: Shape 3233">
                <a:extLst>
                  <a:ext uri="{FF2B5EF4-FFF2-40B4-BE49-F238E27FC236}">
                    <a16:creationId xmlns:a16="http://schemas.microsoft.com/office/drawing/2014/main" id="{429276A3-B5A4-359B-57BA-9344E4106798}"/>
                  </a:ext>
                </a:extLst>
              </p:cNvPr>
              <p:cNvSpPr/>
              <p:nvPr/>
            </p:nvSpPr>
            <p:spPr>
              <a:xfrm>
                <a:off x="6148469"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3235" name="Freeform: Shape 3234">
                <a:extLst>
                  <a:ext uri="{FF2B5EF4-FFF2-40B4-BE49-F238E27FC236}">
                    <a16:creationId xmlns:a16="http://schemas.microsoft.com/office/drawing/2014/main" id="{E077554D-30B0-2771-F7A4-860CB9C801C9}"/>
                  </a:ext>
                </a:extLst>
              </p:cNvPr>
              <p:cNvSpPr/>
              <p:nvPr/>
            </p:nvSpPr>
            <p:spPr>
              <a:xfrm>
                <a:off x="620762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3236" name="Freeform: Shape 3235">
                <a:extLst>
                  <a:ext uri="{FF2B5EF4-FFF2-40B4-BE49-F238E27FC236}">
                    <a16:creationId xmlns:a16="http://schemas.microsoft.com/office/drawing/2014/main" id="{11ED91C2-B167-2357-5918-0E821D1DD47B}"/>
                  </a:ext>
                </a:extLst>
              </p:cNvPr>
              <p:cNvSpPr/>
              <p:nvPr/>
            </p:nvSpPr>
            <p:spPr>
              <a:xfrm>
                <a:off x="6266865" y="3067039"/>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endParaRPr lang="en-US" dirty="0"/>
              </a:p>
            </p:txBody>
          </p:sp>
          <p:sp>
            <p:nvSpPr>
              <p:cNvPr id="3237" name="Freeform: Shape 3236">
                <a:extLst>
                  <a:ext uri="{FF2B5EF4-FFF2-40B4-BE49-F238E27FC236}">
                    <a16:creationId xmlns:a16="http://schemas.microsoft.com/office/drawing/2014/main" id="{7F861083-3698-5E66-83A4-E0463A6E2374}"/>
                  </a:ext>
                </a:extLst>
              </p:cNvPr>
              <p:cNvSpPr/>
              <p:nvPr/>
            </p:nvSpPr>
            <p:spPr>
              <a:xfrm>
                <a:off x="632601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3238" name="Freeform: Shape 3237">
                <a:extLst>
                  <a:ext uri="{FF2B5EF4-FFF2-40B4-BE49-F238E27FC236}">
                    <a16:creationId xmlns:a16="http://schemas.microsoft.com/office/drawing/2014/main" id="{6439D3ED-7EE5-742C-550C-3CD6D1F820EE}"/>
                  </a:ext>
                </a:extLst>
              </p:cNvPr>
              <p:cNvSpPr/>
              <p:nvPr/>
            </p:nvSpPr>
            <p:spPr>
              <a:xfrm>
                <a:off x="638526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endParaRPr lang="en-US" dirty="0"/>
              </a:p>
            </p:txBody>
          </p:sp>
          <p:sp>
            <p:nvSpPr>
              <p:cNvPr id="3239" name="Freeform: Shape 3238">
                <a:extLst>
                  <a:ext uri="{FF2B5EF4-FFF2-40B4-BE49-F238E27FC236}">
                    <a16:creationId xmlns:a16="http://schemas.microsoft.com/office/drawing/2014/main" id="{58C1AD75-6BF5-2198-CC6F-ACF776BB6458}"/>
                  </a:ext>
                </a:extLst>
              </p:cNvPr>
              <p:cNvSpPr/>
              <p:nvPr/>
            </p:nvSpPr>
            <p:spPr>
              <a:xfrm>
                <a:off x="644441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3240" name="Freeform: Shape 3239">
                <a:extLst>
                  <a:ext uri="{FF2B5EF4-FFF2-40B4-BE49-F238E27FC236}">
                    <a16:creationId xmlns:a16="http://schemas.microsoft.com/office/drawing/2014/main" id="{C7A6C056-3423-A25E-04C3-1A5FF9C067F3}"/>
                  </a:ext>
                </a:extLst>
              </p:cNvPr>
              <p:cNvSpPr/>
              <p:nvPr/>
            </p:nvSpPr>
            <p:spPr>
              <a:xfrm>
                <a:off x="6148469" y="312628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241" name="Freeform: Shape 3240">
                <a:extLst>
                  <a:ext uri="{FF2B5EF4-FFF2-40B4-BE49-F238E27FC236}">
                    <a16:creationId xmlns:a16="http://schemas.microsoft.com/office/drawing/2014/main" id="{365563B4-6D02-6656-8401-B3F19CDFDB63}"/>
                  </a:ext>
                </a:extLst>
              </p:cNvPr>
              <p:cNvSpPr/>
              <p:nvPr/>
            </p:nvSpPr>
            <p:spPr>
              <a:xfrm>
                <a:off x="620762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242" name="Freeform: Shape 3241">
                <a:extLst>
                  <a:ext uri="{FF2B5EF4-FFF2-40B4-BE49-F238E27FC236}">
                    <a16:creationId xmlns:a16="http://schemas.microsoft.com/office/drawing/2014/main" id="{C6E7A8D1-6F16-B89E-FEAF-BA83869B5FC5}"/>
                  </a:ext>
                </a:extLst>
              </p:cNvPr>
              <p:cNvSpPr/>
              <p:nvPr/>
            </p:nvSpPr>
            <p:spPr>
              <a:xfrm>
                <a:off x="6266865" y="312628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3243" name="Freeform: Shape 3242">
                <a:extLst>
                  <a:ext uri="{FF2B5EF4-FFF2-40B4-BE49-F238E27FC236}">
                    <a16:creationId xmlns:a16="http://schemas.microsoft.com/office/drawing/2014/main" id="{85244A67-613C-51CB-6DFE-935549EC72A4}"/>
                  </a:ext>
                </a:extLst>
              </p:cNvPr>
              <p:cNvSpPr/>
              <p:nvPr/>
            </p:nvSpPr>
            <p:spPr>
              <a:xfrm>
                <a:off x="6326014"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244" name="Freeform: Shape 3243">
                <a:extLst>
                  <a:ext uri="{FF2B5EF4-FFF2-40B4-BE49-F238E27FC236}">
                    <a16:creationId xmlns:a16="http://schemas.microsoft.com/office/drawing/2014/main" id="{D9EAE470-A100-1710-B4A1-75C904753AC7}"/>
                  </a:ext>
                </a:extLst>
              </p:cNvPr>
              <p:cNvSpPr/>
              <p:nvPr/>
            </p:nvSpPr>
            <p:spPr>
              <a:xfrm>
                <a:off x="638526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3245" name="Freeform: Shape 3244">
                <a:extLst>
                  <a:ext uri="{FF2B5EF4-FFF2-40B4-BE49-F238E27FC236}">
                    <a16:creationId xmlns:a16="http://schemas.microsoft.com/office/drawing/2014/main" id="{1DB2B86F-5A4C-D19E-EB6A-C763D748EED5}"/>
                  </a:ext>
                </a:extLst>
              </p:cNvPr>
              <p:cNvSpPr/>
              <p:nvPr/>
            </p:nvSpPr>
            <p:spPr>
              <a:xfrm>
                <a:off x="6444410" y="312628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3246" name="Freeform: Shape 3245">
                <a:extLst>
                  <a:ext uri="{FF2B5EF4-FFF2-40B4-BE49-F238E27FC236}">
                    <a16:creationId xmlns:a16="http://schemas.microsoft.com/office/drawing/2014/main" id="{FE2E3340-E5C3-526B-FE5A-5C00ABC931C5}"/>
                  </a:ext>
                </a:extLst>
              </p:cNvPr>
              <p:cNvSpPr/>
              <p:nvPr/>
            </p:nvSpPr>
            <p:spPr>
              <a:xfrm>
                <a:off x="6148469" y="3185433"/>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247" name="Freeform: Shape 3246">
                <a:extLst>
                  <a:ext uri="{FF2B5EF4-FFF2-40B4-BE49-F238E27FC236}">
                    <a16:creationId xmlns:a16="http://schemas.microsoft.com/office/drawing/2014/main" id="{166DFA0A-9821-4479-CD8E-437DBF49603A}"/>
                  </a:ext>
                </a:extLst>
              </p:cNvPr>
              <p:cNvSpPr/>
              <p:nvPr/>
            </p:nvSpPr>
            <p:spPr>
              <a:xfrm>
                <a:off x="620762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248" name="Freeform: Shape 3247">
                <a:extLst>
                  <a:ext uri="{FF2B5EF4-FFF2-40B4-BE49-F238E27FC236}">
                    <a16:creationId xmlns:a16="http://schemas.microsoft.com/office/drawing/2014/main" id="{4BC3C584-130E-9748-44C2-4C90DFA1BAB8}"/>
                  </a:ext>
                </a:extLst>
              </p:cNvPr>
              <p:cNvSpPr/>
              <p:nvPr/>
            </p:nvSpPr>
            <p:spPr>
              <a:xfrm>
                <a:off x="6266865" y="3185433"/>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3249" name="Freeform: Shape 3248">
                <a:extLst>
                  <a:ext uri="{FF2B5EF4-FFF2-40B4-BE49-F238E27FC236}">
                    <a16:creationId xmlns:a16="http://schemas.microsoft.com/office/drawing/2014/main" id="{D4504262-F86E-78BD-EF1C-2E5A1B219E07}"/>
                  </a:ext>
                </a:extLst>
              </p:cNvPr>
              <p:cNvSpPr/>
              <p:nvPr/>
            </p:nvSpPr>
            <p:spPr>
              <a:xfrm>
                <a:off x="6326014"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250" name="Freeform: Shape 3249">
                <a:extLst>
                  <a:ext uri="{FF2B5EF4-FFF2-40B4-BE49-F238E27FC236}">
                    <a16:creationId xmlns:a16="http://schemas.microsoft.com/office/drawing/2014/main" id="{6DD1D4DA-3DBD-FB79-42CA-82D60FBDDE6F}"/>
                  </a:ext>
                </a:extLst>
              </p:cNvPr>
              <p:cNvSpPr/>
              <p:nvPr/>
            </p:nvSpPr>
            <p:spPr>
              <a:xfrm>
                <a:off x="638526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3251" name="Freeform: Shape 3250">
                <a:extLst>
                  <a:ext uri="{FF2B5EF4-FFF2-40B4-BE49-F238E27FC236}">
                    <a16:creationId xmlns:a16="http://schemas.microsoft.com/office/drawing/2014/main" id="{5E36B7A8-DD9D-7E9E-51A5-212A60684EC7}"/>
                  </a:ext>
                </a:extLst>
              </p:cNvPr>
              <p:cNvSpPr/>
              <p:nvPr/>
            </p:nvSpPr>
            <p:spPr>
              <a:xfrm>
                <a:off x="6444410" y="318543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3252" name="Freeform: Shape 3251">
                <a:extLst>
                  <a:ext uri="{FF2B5EF4-FFF2-40B4-BE49-F238E27FC236}">
                    <a16:creationId xmlns:a16="http://schemas.microsoft.com/office/drawing/2014/main" id="{65598B14-643C-1FC1-F7BA-C18B5C5EDFD5}"/>
                  </a:ext>
                </a:extLst>
              </p:cNvPr>
              <p:cNvSpPr/>
              <p:nvPr/>
            </p:nvSpPr>
            <p:spPr>
              <a:xfrm>
                <a:off x="6148469" y="3244676"/>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253" name="Freeform: Shape 3252">
                <a:extLst>
                  <a:ext uri="{FF2B5EF4-FFF2-40B4-BE49-F238E27FC236}">
                    <a16:creationId xmlns:a16="http://schemas.microsoft.com/office/drawing/2014/main" id="{5C649E51-C211-917E-CF7F-106A1746D17A}"/>
                  </a:ext>
                </a:extLst>
              </p:cNvPr>
              <p:cNvSpPr/>
              <p:nvPr/>
            </p:nvSpPr>
            <p:spPr>
              <a:xfrm>
                <a:off x="620762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254" name="Freeform: Shape 3253">
                <a:extLst>
                  <a:ext uri="{FF2B5EF4-FFF2-40B4-BE49-F238E27FC236}">
                    <a16:creationId xmlns:a16="http://schemas.microsoft.com/office/drawing/2014/main" id="{7B54E1A0-5BA2-683A-7C8F-2A1BE459D0D6}"/>
                  </a:ext>
                </a:extLst>
              </p:cNvPr>
              <p:cNvSpPr/>
              <p:nvPr/>
            </p:nvSpPr>
            <p:spPr>
              <a:xfrm>
                <a:off x="6266865" y="3244676"/>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3255" name="Freeform: Shape 3254">
                <a:extLst>
                  <a:ext uri="{FF2B5EF4-FFF2-40B4-BE49-F238E27FC236}">
                    <a16:creationId xmlns:a16="http://schemas.microsoft.com/office/drawing/2014/main" id="{5C507D67-ADBB-0FF4-E090-7F40AE8750E3}"/>
                  </a:ext>
                </a:extLst>
              </p:cNvPr>
              <p:cNvSpPr/>
              <p:nvPr/>
            </p:nvSpPr>
            <p:spPr>
              <a:xfrm>
                <a:off x="6326014"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256" name="Freeform: Shape 3255">
                <a:extLst>
                  <a:ext uri="{FF2B5EF4-FFF2-40B4-BE49-F238E27FC236}">
                    <a16:creationId xmlns:a16="http://schemas.microsoft.com/office/drawing/2014/main" id="{8959312D-8BDD-1A2D-2587-8E3AFA555160}"/>
                  </a:ext>
                </a:extLst>
              </p:cNvPr>
              <p:cNvSpPr/>
              <p:nvPr/>
            </p:nvSpPr>
            <p:spPr>
              <a:xfrm>
                <a:off x="638526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3257" name="Freeform: Shape 3256">
                <a:extLst>
                  <a:ext uri="{FF2B5EF4-FFF2-40B4-BE49-F238E27FC236}">
                    <a16:creationId xmlns:a16="http://schemas.microsoft.com/office/drawing/2014/main" id="{49FBC137-1C9D-B8C3-D8BD-CC9A0DB31014}"/>
                  </a:ext>
                </a:extLst>
              </p:cNvPr>
              <p:cNvSpPr/>
              <p:nvPr/>
            </p:nvSpPr>
            <p:spPr>
              <a:xfrm>
                <a:off x="6444410" y="32446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258" name="Freeform: Shape 3257">
                <a:extLst>
                  <a:ext uri="{FF2B5EF4-FFF2-40B4-BE49-F238E27FC236}">
                    <a16:creationId xmlns:a16="http://schemas.microsoft.com/office/drawing/2014/main" id="{31C0D39C-9E97-225D-A37E-BDC36D223488}"/>
                  </a:ext>
                </a:extLst>
              </p:cNvPr>
              <p:cNvSpPr/>
              <p:nvPr/>
            </p:nvSpPr>
            <p:spPr>
              <a:xfrm>
                <a:off x="6148469"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259" name="Freeform: Shape 3258">
                <a:extLst>
                  <a:ext uri="{FF2B5EF4-FFF2-40B4-BE49-F238E27FC236}">
                    <a16:creationId xmlns:a16="http://schemas.microsoft.com/office/drawing/2014/main" id="{F638AF34-4802-D90D-31DF-8A8BE5119F61}"/>
                  </a:ext>
                </a:extLst>
              </p:cNvPr>
              <p:cNvSpPr/>
              <p:nvPr/>
            </p:nvSpPr>
            <p:spPr>
              <a:xfrm>
                <a:off x="620762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260" name="Freeform: Shape 3259">
                <a:extLst>
                  <a:ext uri="{FF2B5EF4-FFF2-40B4-BE49-F238E27FC236}">
                    <a16:creationId xmlns:a16="http://schemas.microsoft.com/office/drawing/2014/main" id="{416CC447-2D0F-A15D-0682-F7BA91117952}"/>
                  </a:ext>
                </a:extLst>
              </p:cNvPr>
              <p:cNvSpPr/>
              <p:nvPr/>
            </p:nvSpPr>
            <p:spPr>
              <a:xfrm>
                <a:off x="6266865" y="330382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3261" name="Freeform: Shape 3260">
                <a:extLst>
                  <a:ext uri="{FF2B5EF4-FFF2-40B4-BE49-F238E27FC236}">
                    <a16:creationId xmlns:a16="http://schemas.microsoft.com/office/drawing/2014/main" id="{BC93F566-C5EE-3151-6157-12ED1D4CFC9D}"/>
                  </a:ext>
                </a:extLst>
              </p:cNvPr>
              <p:cNvSpPr/>
              <p:nvPr/>
            </p:nvSpPr>
            <p:spPr>
              <a:xfrm>
                <a:off x="632601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262" name="Freeform: Shape 3261">
                <a:extLst>
                  <a:ext uri="{FF2B5EF4-FFF2-40B4-BE49-F238E27FC236}">
                    <a16:creationId xmlns:a16="http://schemas.microsoft.com/office/drawing/2014/main" id="{31A54053-02F2-C36D-7B3C-020BC48FBB48}"/>
                  </a:ext>
                </a:extLst>
              </p:cNvPr>
              <p:cNvSpPr/>
              <p:nvPr/>
            </p:nvSpPr>
            <p:spPr>
              <a:xfrm>
                <a:off x="638526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3263" name="Freeform: Shape 3262">
                <a:extLst>
                  <a:ext uri="{FF2B5EF4-FFF2-40B4-BE49-F238E27FC236}">
                    <a16:creationId xmlns:a16="http://schemas.microsoft.com/office/drawing/2014/main" id="{FE08DF13-18BB-2982-7D6C-190C81D7FAD9}"/>
                  </a:ext>
                </a:extLst>
              </p:cNvPr>
              <p:cNvSpPr/>
              <p:nvPr/>
            </p:nvSpPr>
            <p:spPr>
              <a:xfrm>
                <a:off x="644441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264" name="Freeform: Shape 3263">
                <a:extLst>
                  <a:ext uri="{FF2B5EF4-FFF2-40B4-BE49-F238E27FC236}">
                    <a16:creationId xmlns:a16="http://schemas.microsoft.com/office/drawing/2014/main" id="{5FF9299D-0980-DD8D-3145-F5A9393E39C4}"/>
                  </a:ext>
                </a:extLst>
              </p:cNvPr>
              <p:cNvSpPr/>
              <p:nvPr/>
            </p:nvSpPr>
            <p:spPr>
              <a:xfrm>
                <a:off x="6148469"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265" name="Freeform: Shape 3264">
                <a:extLst>
                  <a:ext uri="{FF2B5EF4-FFF2-40B4-BE49-F238E27FC236}">
                    <a16:creationId xmlns:a16="http://schemas.microsoft.com/office/drawing/2014/main" id="{16ED2796-0D21-7F45-04E0-E835C424E34B}"/>
                  </a:ext>
                </a:extLst>
              </p:cNvPr>
              <p:cNvSpPr/>
              <p:nvPr/>
            </p:nvSpPr>
            <p:spPr>
              <a:xfrm>
                <a:off x="620762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266" name="Freeform: Shape 3265">
                <a:extLst>
                  <a:ext uri="{FF2B5EF4-FFF2-40B4-BE49-F238E27FC236}">
                    <a16:creationId xmlns:a16="http://schemas.microsoft.com/office/drawing/2014/main" id="{9E770F21-F5FC-7209-C090-5CE2BCE124EF}"/>
                  </a:ext>
                </a:extLst>
              </p:cNvPr>
              <p:cNvSpPr/>
              <p:nvPr/>
            </p:nvSpPr>
            <p:spPr>
              <a:xfrm>
                <a:off x="6266865" y="3363072"/>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3267" name="Freeform: Shape 3266">
                <a:extLst>
                  <a:ext uri="{FF2B5EF4-FFF2-40B4-BE49-F238E27FC236}">
                    <a16:creationId xmlns:a16="http://schemas.microsoft.com/office/drawing/2014/main" id="{5567DCB2-49DC-754C-2EB7-046784A0513D}"/>
                  </a:ext>
                </a:extLst>
              </p:cNvPr>
              <p:cNvSpPr/>
              <p:nvPr/>
            </p:nvSpPr>
            <p:spPr>
              <a:xfrm>
                <a:off x="632601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268" name="Freeform: Shape 3267">
                <a:extLst>
                  <a:ext uri="{FF2B5EF4-FFF2-40B4-BE49-F238E27FC236}">
                    <a16:creationId xmlns:a16="http://schemas.microsoft.com/office/drawing/2014/main" id="{D5270F66-21DA-7A14-F8B8-A6196901EF2C}"/>
                  </a:ext>
                </a:extLst>
              </p:cNvPr>
              <p:cNvSpPr/>
              <p:nvPr/>
            </p:nvSpPr>
            <p:spPr>
              <a:xfrm>
                <a:off x="638526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3269" name="Freeform: Shape 3268">
                <a:extLst>
                  <a:ext uri="{FF2B5EF4-FFF2-40B4-BE49-F238E27FC236}">
                    <a16:creationId xmlns:a16="http://schemas.microsoft.com/office/drawing/2014/main" id="{824001A7-513C-66D6-FC08-C5C51A4BA3E0}"/>
                  </a:ext>
                </a:extLst>
              </p:cNvPr>
              <p:cNvSpPr/>
              <p:nvPr/>
            </p:nvSpPr>
            <p:spPr>
              <a:xfrm>
                <a:off x="6444410" y="3363074"/>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270" name="Freeform: Shape 3269">
                <a:extLst>
                  <a:ext uri="{FF2B5EF4-FFF2-40B4-BE49-F238E27FC236}">
                    <a16:creationId xmlns:a16="http://schemas.microsoft.com/office/drawing/2014/main" id="{CBE85E53-B5DA-92C1-0BD9-89FEE458CE80}"/>
                  </a:ext>
                </a:extLst>
              </p:cNvPr>
              <p:cNvSpPr/>
              <p:nvPr/>
            </p:nvSpPr>
            <p:spPr>
              <a:xfrm>
                <a:off x="6148469"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271" name="Freeform: Shape 3270">
                <a:extLst>
                  <a:ext uri="{FF2B5EF4-FFF2-40B4-BE49-F238E27FC236}">
                    <a16:creationId xmlns:a16="http://schemas.microsoft.com/office/drawing/2014/main" id="{154053E4-DB24-D73C-1A06-6686A811218F}"/>
                  </a:ext>
                </a:extLst>
              </p:cNvPr>
              <p:cNvSpPr/>
              <p:nvPr/>
            </p:nvSpPr>
            <p:spPr>
              <a:xfrm>
                <a:off x="620762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272" name="Freeform: Shape 3271">
                <a:extLst>
                  <a:ext uri="{FF2B5EF4-FFF2-40B4-BE49-F238E27FC236}">
                    <a16:creationId xmlns:a16="http://schemas.microsoft.com/office/drawing/2014/main" id="{BC4F22EA-C6BD-D5BC-91F6-1531BAD14B20}"/>
                  </a:ext>
                </a:extLst>
              </p:cNvPr>
              <p:cNvSpPr/>
              <p:nvPr/>
            </p:nvSpPr>
            <p:spPr>
              <a:xfrm>
                <a:off x="6266865" y="3422225"/>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3273" name="Freeform: Shape 3272">
                <a:extLst>
                  <a:ext uri="{FF2B5EF4-FFF2-40B4-BE49-F238E27FC236}">
                    <a16:creationId xmlns:a16="http://schemas.microsoft.com/office/drawing/2014/main" id="{BA89F2DF-1E8A-3A34-FE71-223EA05A304F}"/>
                  </a:ext>
                </a:extLst>
              </p:cNvPr>
              <p:cNvSpPr/>
              <p:nvPr/>
            </p:nvSpPr>
            <p:spPr>
              <a:xfrm>
                <a:off x="632601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274" name="Freeform: Shape 3273">
                <a:extLst>
                  <a:ext uri="{FF2B5EF4-FFF2-40B4-BE49-F238E27FC236}">
                    <a16:creationId xmlns:a16="http://schemas.microsoft.com/office/drawing/2014/main" id="{847DE051-D02D-2F99-74DD-0E7EE30906B4}"/>
                  </a:ext>
                </a:extLst>
              </p:cNvPr>
              <p:cNvSpPr/>
              <p:nvPr/>
            </p:nvSpPr>
            <p:spPr>
              <a:xfrm>
                <a:off x="638526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3275" name="Freeform: Shape 3274">
                <a:extLst>
                  <a:ext uri="{FF2B5EF4-FFF2-40B4-BE49-F238E27FC236}">
                    <a16:creationId xmlns:a16="http://schemas.microsoft.com/office/drawing/2014/main" id="{712683FA-C7B7-2456-5DDF-724A5CD44E2D}"/>
                  </a:ext>
                </a:extLst>
              </p:cNvPr>
              <p:cNvSpPr/>
              <p:nvPr/>
            </p:nvSpPr>
            <p:spPr>
              <a:xfrm>
                <a:off x="6444410" y="34222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276" name="Freeform: Shape 3275">
                <a:extLst>
                  <a:ext uri="{FF2B5EF4-FFF2-40B4-BE49-F238E27FC236}">
                    <a16:creationId xmlns:a16="http://schemas.microsoft.com/office/drawing/2014/main" id="{1A6A0CE9-4DD9-F336-C82E-9B1DCD3ACE2C}"/>
                  </a:ext>
                </a:extLst>
              </p:cNvPr>
              <p:cNvSpPr/>
              <p:nvPr/>
            </p:nvSpPr>
            <p:spPr>
              <a:xfrm>
                <a:off x="5734038" y="3481374"/>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3277" name="Freeform: Shape 3276">
                <a:extLst>
                  <a:ext uri="{FF2B5EF4-FFF2-40B4-BE49-F238E27FC236}">
                    <a16:creationId xmlns:a16="http://schemas.microsoft.com/office/drawing/2014/main" id="{187F2CDE-DC5E-5FEC-5EAE-A7AE606D9FC4}"/>
                  </a:ext>
                </a:extLst>
              </p:cNvPr>
              <p:cNvSpPr/>
              <p:nvPr/>
            </p:nvSpPr>
            <p:spPr>
              <a:xfrm>
                <a:off x="5793283"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3278" name="Freeform: Shape 3277">
                <a:extLst>
                  <a:ext uri="{FF2B5EF4-FFF2-40B4-BE49-F238E27FC236}">
                    <a16:creationId xmlns:a16="http://schemas.microsoft.com/office/drawing/2014/main" id="{118F66B7-C5E0-9581-25F1-3592E19D8605}"/>
                  </a:ext>
                </a:extLst>
              </p:cNvPr>
              <p:cNvSpPr/>
              <p:nvPr/>
            </p:nvSpPr>
            <p:spPr>
              <a:xfrm>
                <a:off x="5852433"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3279" name="Freeform: Shape 3278">
                <a:extLst>
                  <a:ext uri="{FF2B5EF4-FFF2-40B4-BE49-F238E27FC236}">
                    <a16:creationId xmlns:a16="http://schemas.microsoft.com/office/drawing/2014/main" id="{AF85BCF1-8132-2C69-62A6-A389736C749F}"/>
                  </a:ext>
                </a:extLst>
              </p:cNvPr>
              <p:cNvSpPr/>
              <p:nvPr/>
            </p:nvSpPr>
            <p:spPr>
              <a:xfrm>
                <a:off x="591167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3280" name="Freeform: Shape 3279">
                <a:extLst>
                  <a:ext uri="{FF2B5EF4-FFF2-40B4-BE49-F238E27FC236}">
                    <a16:creationId xmlns:a16="http://schemas.microsoft.com/office/drawing/2014/main" id="{AD1416C7-6A81-B907-A34C-1B62464BD4A6}"/>
                  </a:ext>
                </a:extLst>
              </p:cNvPr>
              <p:cNvSpPr/>
              <p:nvPr/>
            </p:nvSpPr>
            <p:spPr>
              <a:xfrm>
                <a:off x="597082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3281" name="Freeform: Shape 3280">
                <a:extLst>
                  <a:ext uri="{FF2B5EF4-FFF2-40B4-BE49-F238E27FC236}">
                    <a16:creationId xmlns:a16="http://schemas.microsoft.com/office/drawing/2014/main" id="{5FE27D2F-315E-F34B-3EE8-D9592A960983}"/>
                  </a:ext>
                </a:extLst>
              </p:cNvPr>
              <p:cNvSpPr/>
              <p:nvPr/>
            </p:nvSpPr>
            <p:spPr>
              <a:xfrm>
                <a:off x="6030074"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3282" name="Freeform: Shape 3281">
                <a:extLst>
                  <a:ext uri="{FF2B5EF4-FFF2-40B4-BE49-F238E27FC236}">
                    <a16:creationId xmlns:a16="http://schemas.microsoft.com/office/drawing/2014/main" id="{70AC7CD7-9AB3-D1D7-5F60-A96CF3273E3F}"/>
                  </a:ext>
                </a:extLst>
              </p:cNvPr>
              <p:cNvSpPr/>
              <p:nvPr/>
            </p:nvSpPr>
            <p:spPr>
              <a:xfrm>
                <a:off x="6089224"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3283" name="Freeform: Shape 3282">
                <a:extLst>
                  <a:ext uri="{FF2B5EF4-FFF2-40B4-BE49-F238E27FC236}">
                    <a16:creationId xmlns:a16="http://schemas.microsoft.com/office/drawing/2014/main" id="{EA7DE089-6978-2143-63FA-FA74548AA7B6}"/>
                  </a:ext>
                </a:extLst>
              </p:cNvPr>
              <p:cNvSpPr/>
              <p:nvPr/>
            </p:nvSpPr>
            <p:spPr>
              <a:xfrm>
                <a:off x="5734038" y="354062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3284" name="Freeform: Shape 3283">
                <a:extLst>
                  <a:ext uri="{FF2B5EF4-FFF2-40B4-BE49-F238E27FC236}">
                    <a16:creationId xmlns:a16="http://schemas.microsoft.com/office/drawing/2014/main" id="{0E1895BA-4BA4-C758-74C8-7666133BC445}"/>
                  </a:ext>
                </a:extLst>
              </p:cNvPr>
              <p:cNvSpPr/>
              <p:nvPr/>
            </p:nvSpPr>
            <p:spPr>
              <a:xfrm>
                <a:off x="5793283"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3285" name="Freeform: Shape 3284">
                <a:extLst>
                  <a:ext uri="{FF2B5EF4-FFF2-40B4-BE49-F238E27FC236}">
                    <a16:creationId xmlns:a16="http://schemas.microsoft.com/office/drawing/2014/main" id="{C5D5960E-EC9D-6BD6-9BCB-827B0A1A8A22}"/>
                  </a:ext>
                </a:extLst>
              </p:cNvPr>
              <p:cNvSpPr/>
              <p:nvPr/>
            </p:nvSpPr>
            <p:spPr>
              <a:xfrm>
                <a:off x="5852433"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286" name="Freeform: Shape 3285">
                <a:extLst>
                  <a:ext uri="{FF2B5EF4-FFF2-40B4-BE49-F238E27FC236}">
                    <a16:creationId xmlns:a16="http://schemas.microsoft.com/office/drawing/2014/main" id="{1AC189F6-EB05-367F-7B52-19F3C6F9F85F}"/>
                  </a:ext>
                </a:extLst>
              </p:cNvPr>
              <p:cNvSpPr/>
              <p:nvPr/>
            </p:nvSpPr>
            <p:spPr>
              <a:xfrm>
                <a:off x="591167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287" name="Freeform: Shape 3286">
                <a:extLst>
                  <a:ext uri="{FF2B5EF4-FFF2-40B4-BE49-F238E27FC236}">
                    <a16:creationId xmlns:a16="http://schemas.microsoft.com/office/drawing/2014/main" id="{2C149046-08CB-842D-EE69-E8570968EE17}"/>
                  </a:ext>
                </a:extLst>
              </p:cNvPr>
              <p:cNvSpPr/>
              <p:nvPr/>
            </p:nvSpPr>
            <p:spPr>
              <a:xfrm>
                <a:off x="597082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288" name="Freeform: Shape 3287">
                <a:extLst>
                  <a:ext uri="{FF2B5EF4-FFF2-40B4-BE49-F238E27FC236}">
                    <a16:creationId xmlns:a16="http://schemas.microsoft.com/office/drawing/2014/main" id="{1EA8726C-1C14-4EF0-2827-08427DAE4713}"/>
                  </a:ext>
                </a:extLst>
              </p:cNvPr>
              <p:cNvSpPr/>
              <p:nvPr/>
            </p:nvSpPr>
            <p:spPr>
              <a:xfrm>
                <a:off x="6030074"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3289" name="Freeform: Shape 3288">
                <a:extLst>
                  <a:ext uri="{FF2B5EF4-FFF2-40B4-BE49-F238E27FC236}">
                    <a16:creationId xmlns:a16="http://schemas.microsoft.com/office/drawing/2014/main" id="{E13143E4-04EE-0526-5418-9A16D767FFC0}"/>
                  </a:ext>
                </a:extLst>
              </p:cNvPr>
              <p:cNvSpPr/>
              <p:nvPr/>
            </p:nvSpPr>
            <p:spPr>
              <a:xfrm>
                <a:off x="6089224"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290" name="Freeform: Shape 3289">
                <a:extLst>
                  <a:ext uri="{FF2B5EF4-FFF2-40B4-BE49-F238E27FC236}">
                    <a16:creationId xmlns:a16="http://schemas.microsoft.com/office/drawing/2014/main" id="{5E7C10CE-44BA-88CC-3604-E6F59B4A75B7}"/>
                  </a:ext>
                </a:extLst>
              </p:cNvPr>
              <p:cNvSpPr/>
              <p:nvPr/>
            </p:nvSpPr>
            <p:spPr>
              <a:xfrm>
                <a:off x="5734038" y="359977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3291" name="Freeform: Shape 3290">
                <a:extLst>
                  <a:ext uri="{FF2B5EF4-FFF2-40B4-BE49-F238E27FC236}">
                    <a16:creationId xmlns:a16="http://schemas.microsoft.com/office/drawing/2014/main" id="{802FA4CA-CA9E-CF3F-920E-B123D011B52B}"/>
                  </a:ext>
                </a:extLst>
              </p:cNvPr>
              <p:cNvSpPr/>
              <p:nvPr/>
            </p:nvSpPr>
            <p:spPr>
              <a:xfrm>
                <a:off x="5793283" y="359977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292" name="Freeform: Shape 3291">
                <a:extLst>
                  <a:ext uri="{FF2B5EF4-FFF2-40B4-BE49-F238E27FC236}">
                    <a16:creationId xmlns:a16="http://schemas.microsoft.com/office/drawing/2014/main" id="{F55E7271-EB10-0AAA-254C-F710DB5DA945}"/>
                  </a:ext>
                </a:extLst>
              </p:cNvPr>
              <p:cNvSpPr/>
              <p:nvPr/>
            </p:nvSpPr>
            <p:spPr>
              <a:xfrm>
                <a:off x="5852433"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293" name="Freeform: Shape 3292">
                <a:extLst>
                  <a:ext uri="{FF2B5EF4-FFF2-40B4-BE49-F238E27FC236}">
                    <a16:creationId xmlns:a16="http://schemas.microsoft.com/office/drawing/2014/main" id="{3A590D45-B4CE-CE73-B37E-41CEA9D483E1}"/>
                  </a:ext>
                </a:extLst>
              </p:cNvPr>
              <p:cNvSpPr/>
              <p:nvPr/>
            </p:nvSpPr>
            <p:spPr>
              <a:xfrm>
                <a:off x="591167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294" name="Freeform: Shape 3293">
                <a:extLst>
                  <a:ext uri="{FF2B5EF4-FFF2-40B4-BE49-F238E27FC236}">
                    <a16:creationId xmlns:a16="http://schemas.microsoft.com/office/drawing/2014/main" id="{5BA754DE-3AF0-B32B-6F88-38B0155926B2}"/>
                  </a:ext>
                </a:extLst>
              </p:cNvPr>
              <p:cNvSpPr/>
              <p:nvPr/>
            </p:nvSpPr>
            <p:spPr>
              <a:xfrm>
                <a:off x="597082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295" name="Freeform: Shape 3294">
                <a:extLst>
                  <a:ext uri="{FF2B5EF4-FFF2-40B4-BE49-F238E27FC236}">
                    <a16:creationId xmlns:a16="http://schemas.microsoft.com/office/drawing/2014/main" id="{0BB0D961-32EE-6378-E720-757816A5BF78}"/>
                  </a:ext>
                </a:extLst>
              </p:cNvPr>
              <p:cNvSpPr/>
              <p:nvPr/>
            </p:nvSpPr>
            <p:spPr>
              <a:xfrm>
                <a:off x="6030073" y="3599770"/>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296" name="Freeform: Shape 3295">
                <a:extLst>
                  <a:ext uri="{FF2B5EF4-FFF2-40B4-BE49-F238E27FC236}">
                    <a16:creationId xmlns:a16="http://schemas.microsoft.com/office/drawing/2014/main" id="{F59A8B62-A791-79E8-E390-BE0564A37718}"/>
                  </a:ext>
                </a:extLst>
              </p:cNvPr>
              <p:cNvSpPr/>
              <p:nvPr/>
            </p:nvSpPr>
            <p:spPr>
              <a:xfrm>
                <a:off x="6089224"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297" name="Freeform: Shape 3296">
                <a:extLst>
                  <a:ext uri="{FF2B5EF4-FFF2-40B4-BE49-F238E27FC236}">
                    <a16:creationId xmlns:a16="http://schemas.microsoft.com/office/drawing/2014/main" id="{15FA15EA-74E9-0AC3-3350-7C47253A46E0}"/>
                  </a:ext>
                </a:extLst>
              </p:cNvPr>
              <p:cNvSpPr/>
              <p:nvPr/>
            </p:nvSpPr>
            <p:spPr>
              <a:xfrm>
                <a:off x="5734037" y="365901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3298" name="Freeform: Shape 3297">
                <a:extLst>
                  <a:ext uri="{FF2B5EF4-FFF2-40B4-BE49-F238E27FC236}">
                    <a16:creationId xmlns:a16="http://schemas.microsoft.com/office/drawing/2014/main" id="{DCFB29AB-B7DD-DF41-2027-E484718592EE}"/>
                  </a:ext>
                </a:extLst>
              </p:cNvPr>
              <p:cNvSpPr/>
              <p:nvPr/>
            </p:nvSpPr>
            <p:spPr>
              <a:xfrm>
                <a:off x="5793282" y="3659014"/>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299" name="Freeform: Shape 3298">
                <a:extLst>
                  <a:ext uri="{FF2B5EF4-FFF2-40B4-BE49-F238E27FC236}">
                    <a16:creationId xmlns:a16="http://schemas.microsoft.com/office/drawing/2014/main" id="{D686FC21-83CB-90B1-AE99-AB392EDDFD14}"/>
                  </a:ext>
                </a:extLst>
              </p:cNvPr>
              <p:cNvSpPr/>
              <p:nvPr/>
            </p:nvSpPr>
            <p:spPr>
              <a:xfrm>
                <a:off x="5852432"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300" name="Freeform: Shape 3299">
                <a:extLst>
                  <a:ext uri="{FF2B5EF4-FFF2-40B4-BE49-F238E27FC236}">
                    <a16:creationId xmlns:a16="http://schemas.microsoft.com/office/drawing/2014/main" id="{06F670A1-73A1-8004-A8ED-0C52CD22F6E9}"/>
                  </a:ext>
                </a:extLst>
              </p:cNvPr>
              <p:cNvSpPr/>
              <p:nvPr/>
            </p:nvSpPr>
            <p:spPr>
              <a:xfrm>
                <a:off x="591167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301" name="Freeform: Shape 3300">
                <a:extLst>
                  <a:ext uri="{FF2B5EF4-FFF2-40B4-BE49-F238E27FC236}">
                    <a16:creationId xmlns:a16="http://schemas.microsoft.com/office/drawing/2014/main" id="{1C6B4464-7B21-B318-F7D2-442BF1C95053}"/>
                  </a:ext>
                </a:extLst>
              </p:cNvPr>
              <p:cNvSpPr/>
              <p:nvPr/>
            </p:nvSpPr>
            <p:spPr>
              <a:xfrm>
                <a:off x="597082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302" name="Freeform: Shape 3301">
                <a:extLst>
                  <a:ext uri="{FF2B5EF4-FFF2-40B4-BE49-F238E27FC236}">
                    <a16:creationId xmlns:a16="http://schemas.microsoft.com/office/drawing/2014/main" id="{9DF7EC89-0B97-A4E8-9B97-D0C3E4A582D9}"/>
                  </a:ext>
                </a:extLst>
              </p:cNvPr>
              <p:cNvSpPr/>
              <p:nvPr/>
            </p:nvSpPr>
            <p:spPr>
              <a:xfrm>
                <a:off x="6030073" y="3659014"/>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303" name="Freeform: Shape 3302">
                <a:extLst>
                  <a:ext uri="{FF2B5EF4-FFF2-40B4-BE49-F238E27FC236}">
                    <a16:creationId xmlns:a16="http://schemas.microsoft.com/office/drawing/2014/main" id="{21DC6AC7-58FF-FD5F-32F6-C617F3FC13BC}"/>
                  </a:ext>
                </a:extLst>
              </p:cNvPr>
              <p:cNvSpPr/>
              <p:nvPr/>
            </p:nvSpPr>
            <p:spPr>
              <a:xfrm>
                <a:off x="6089224"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304" name="Freeform: Shape 3303">
                <a:extLst>
                  <a:ext uri="{FF2B5EF4-FFF2-40B4-BE49-F238E27FC236}">
                    <a16:creationId xmlns:a16="http://schemas.microsoft.com/office/drawing/2014/main" id="{711D8DD2-AFB8-2DED-01B0-4815B547E195}"/>
                  </a:ext>
                </a:extLst>
              </p:cNvPr>
              <p:cNvSpPr/>
              <p:nvPr/>
            </p:nvSpPr>
            <p:spPr>
              <a:xfrm>
                <a:off x="5734039" y="371816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3305" name="Freeform: Shape 3304">
                <a:extLst>
                  <a:ext uri="{FF2B5EF4-FFF2-40B4-BE49-F238E27FC236}">
                    <a16:creationId xmlns:a16="http://schemas.microsoft.com/office/drawing/2014/main" id="{5AC9B135-EF2D-2378-2537-8E595EA8B469}"/>
                  </a:ext>
                </a:extLst>
              </p:cNvPr>
              <p:cNvSpPr/>
              <p:nvPr/>
            </p:nvSpPr>
            <p:spPr>
              <a:xfrm>
                <a:off x="5793284" y="371816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306" name="Freeform: Shape 3305">
                <a:extLst>
                  <a:ext uri="{FF2B5EF4-FFF2-40B4-BE49-F238E27FC236}">
                    <a16:creationId xmlns:a16="http://schemas.microsoft.com/office/drawing/2014/main" id="{5D205CAB-8EF1-103D-E608-9256A1B9FEC3}"/>
                  </a:ext>
                </a:extLst>
              </p:cNvPr>
              <p:cNvSpPr/>
              <p:nvPr/>
            </p:nvSpPr>
            <p:spPr>
              <a:xfrm>
                <a:off x="5852434"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307" name="Freeform: Shape 3306">
                <a:extLst>
                  <a:ext uri="{FF2B5EF4-FFF2-40B4-BE49-F238E27FC236}">
                    <a16:creationId xmlns:a16="http://schemas.microsoft.com/office/drawing/2014/main" id="{EFBEBDF3-EB05-1826-9EF5-F8E7BD9BC44E}"/>
                  </a:ext>
                </a:extLst>
              </p:cNvPr>
              <p:cNvSpPr/>
              <p:nvPr/>
            </p:nvSpPr>
            <p:spPr>
              <a:xfrm>
                <a:off x="591167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308" name="Freeform: Shape 3307">
                <a:extLst>
                  <a:ext uri="{FF2B5EF4-FFF2-40B4-BE49-F238E27FC236}">
                    <a16:creationId xmlns:a16="http://schemas.microsoft.com/office/drawing/2014/main" id="{1016ED5A-3A49-7D64-14BF-10E91F131144}"/>
                  </a:ext>
                </a:extLst>
              </p:cNvPr>
              <p:cNvSpPr/>
              <p:nvPr/>
            </p:nvSpPr>
            <p:spPr>
              <a:xfrm>
                <a:off x="597082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309" name="Freeform: Shape 3308">
                <a:extLst>
                  <a:ext uri="{FF2B5EF4-FFF2-40B4-BE49-F238E27FC236}">
                    <a16:creationId xmlns:a16="http://schemas.microsoft.com/office/drawing/2014/main" id="{3C79AF95-4F9B-B628-182B-2959107E23CC}"/>
                  </a:ext>
                </a:extLst>
              </p:cNvPr>
              <p:cNvSpPr/>
              <p:nvPr/>
            </p:nvSpPr>
            <p:spPr>
              <a:xfrm>
                <a:off x="6030074" y="371816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310" name="Freeform: Shape 3309">
                <a:extLst>
                  <a:ext uri="{FF2B5EF4-FFF2-40B4-BE49-F238E27FC236}">
                    <a16:creationId xmlns:a16="http://schemas.microsoft.com/office/drawing/2014/main" id="{7D0B1DE8-DFB3-B8A2-D0FC-79AC15705299}"/>
                  </a:ext>
                </a:extLst>
              </p:cNvPr>
              <p:cNvSpPr/>
              <p:nvPr/>
            </p:nvSpPr>
            <p:spPr>
              <a:xfrm>
                <a:off x="6089225"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311" name="Freeform: Shape 3310">
                <a:extLst>
                  <a:ext uri="{FF2B5EF4-FFF2-40B4-BE49-F238E27FC236}">
                    <a16:creationId xmlns:a16="http://schemas.microsoft.com/office/drawing/2014/main" id="{F969CE3F-20A6-91FF-925B-02B88837E955}"/>
                  </a:ext>
                </a:extLst>
              </p:cNvPr>
              <p:cNvSpPr/>
              <p:nvPr/>
            </p:nvSpPr>
            <p:spPr>
              <a:xfrm>
                <a:off x="5734040" y="377741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3312" name="Freeform: Shape 3311">
                <a:extLst>
                  <a:ext uri="{FF2B5EF4-FFF2-40B4-BE49-F238E27FC236}">
                    <a16:creationId xmlns:a16="http://schemas.microsoft.com/office/drawing/2014/main" id="{A9658C97-D20A-318B-9C5C-BEC7DC754B9D}"/>
                  </a:ext>
                </a:extLst>
              </p:cNvPr>
              <p:cNvSpPr/>
              <p:nvPr/>
            </p:nvSpPr>
            <p:spPr>
              <a:xfrm>
                <a:off x="5793285"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3313" name="Freeform: Shape 3312">
                <a:extLst>
                  <a:ext uri="{FF2B5EF4-FFF2-40B4-BE49-F238E27FC236}">
                    <a16:creationId xmlns:a16="http://schemas.microsoft.com/office/drawing/2014/main" id="{D600D76A-C0CC-A90A-8B88-061C261342E7}"/>
                  </a:ext>
                </a:extLst>
              </p:cNvPr>
              <p:cNvSpPr/>
              <p:nvPr/>
            </p:nvSpPr>
            <p:spPr>
              <a:xfrm>
                <a:off x="5852436"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314" name="Freeform: Shape 3313">
                <a:extLst>
                  <a:ext uri="{FF2B5EF4-FFF2-40B4-BE49-F238E27FC236}">
                    <a16:creationId xmlns:a16="http://schemas.microsoft.com/office/drawing/2014/main" id="{C138FB9D-8686-8197-67DF-5CBC704E1D61}"/>
                  </a:ext>
                </a:extLst>
              </p:cNvPr>
              <p:cNvSpPr/>
              <p:nvPr/>
            </p:nvSpPr>
            <p:spPr>
              <a:xfrm>
                <a:off x="5911683"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315" name="Freeform: Shape 3314">
                <a:extLst>
                  <a:ext uri="{FF2B5EF4-FFF2-40B4-BE49-F238E27FC236}">
                    <a16:creationId xmlns:a16="http://schemas.microsoft.com/office/drawing/2014/main" id="{45558CF1-B035-7F56-DDAC-CC08CBE0904A}"/>
                  </a:ext>
                </a:extLst>
              </p:cNvPr>
              <p:cNvSpPr/>
              <p:nvPr/>
            </p:nvSpPr>
            <p:spPr>
              <a:xfrm>
                <a:off x="5970835"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316" name="Freeform: Shape 3315">
                <a:extLst>
                  <a:ext uri="{FF2B5EF4-FFF2-40B4-BE49-F238E27FC236}">
                    <a16:creationId xmlns:a16="http://schemas.microsoft.com/office/drawing/2014/main" id="{D86B5BF7-44EF-798A-9050-4B164B2A0DBE}"/>
                  </a:ext>
                </a:extLst>
              </p:cNvPr>
              <p:cNvSpPr/>
              <p:nvPr/>
            </p:nvSpPr>
            <p:spPr>
              <a:xfrm>
                <a:off x="6030082"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3317" name="Freeform: Shape 3316">
                <a:extLst>
                  <a:ext uri="{FF2B5EF4-FFF2-40B4-BE49-F238E27FC236}">
                    <a16:creationId xmlns:a16="http://schemas.microsoft.com/office/drawing/2014/main" id="{DBF2D6D2-1060-4D83-E300-85CDF1F7DBC4}"/>
                  </a:ext>
                </a:extLst>
              </p:cNvPr>
              <p:cNvSpPr/>
              <p:nvPr/>
            </p:nvSpPr>
            <p:spPr>
              <a:xfrm>
                <a:off x="6089231"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318" name="Freeform: Shape 3317">
                <a:extLst>
                  <a:ext uri="{FF2B5EF4-FFF2-40B4-BE49-F238E27FC236}">
                    <a16:creationId xmlns:a16="http://schemas.microsoft.com/office/drawing/2014/main" id="{F393A6EF-0F0D-7C53-FA39-6B5D6739FD1C}"/>
                  </a:ext>
                </a:extLst>
              </p:cNvPr>
              <p:cNvSpPr/>
              <p:nvPr/>
            </p:nvSpPr>
            <p:spPr>
              <a:xfrm>
                <a:off x="6148476" y="3481374"/>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3319" name="Freeform: Shape 3318">
                <a:extLst>
                  <a:ext uri="{FF2B5EF4-FFF2-40B4-BE49-F238E27FC236}">
                    <a16:creationId xmlns:a16="http://schemas.microsoft.com/office/drawing/2014/main" id="{EB6DF6D0-01E3-A50D-1792-4CFB0F35689D}"/>
                  </a:ext>
                </a:extLst>
              </p:cNvPr>
              <p:cNvSpPr/>
              <p:nvPr/>
            </p:nvSpPr>
            <p:spPr>
              <a:xfrm>
                <a:off x="6207627"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3320" name="Freeform: Shape 3319">
                <a:extLst>
                  <a:ext uri="{FF2B5EF4-FFF2-40B4-BE49-F238E27FC236}">
                    <a16:creationId xmlns:a16="http://schemas.microsoft.com/office/drawing/2014/main" id="{BFE826DA-E739-B968-1834-C376FC4D073C}"/>
                  </a:ext>
                </a:extLst>
              </p:cNvPr>
              <p:cNvSpPr/>
              <p:nvPr/>
            </p:nvSpPr>
            <p:spPr>
              <a:xfrm>
                <a:off x="6266872" y="3481374"/>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endParaRPr lang="en-US" dirty="0"/>
              </a:p>
            </p:txBody>
          </p:sp>
          <p:sp>
            <p:nvSpPr>
              <p:cNvPr id="3321" name="Freeform: Shape 3320">
                <a:extLst>
                  <a:ext uri="{FF2B5EF4-FFF2-40B4-BE49-F238E27FC236}">
                    <a16:creationId xmlns:a16="http://schemas.microsoft.com/office/drawing/2014/main" id="{2CDF9858-DBAB-A7AD-2B5A-3BC2CC759189}"/>
                  </a:ext>
                </a:extLst>
              </p:cNvPr>
              <p:cNvSpPr/>
              <p:nvPr/>
            </p:nvSpPr>
            <p:spPr>
              <a:xfrm>
                <a:off x="6326022"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3322" name="Freeform: Shape 3321">
                <a:extLst>
                  <a:ext uri="{FF2B5EF4-FFF2-40B4-BE49-F238E27FC236}">
                    <a16:creationId xmlns:a16="http://schemas.microsoft.com/office/drawing/2014/main" id="{4DB51550-557F-5211-4D2C-ED106450B852}"/>
                  </a:ext>
                </a:extLst>
              </p:cNvPr>
              <p:cNvSpPr/>
              <p:nvPr/>
            </p:nvSpPr>
            <p:spPr>
              <a:xfrm>
                <a:off x="638526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endParaRPr lang="en-US" dirty="0"/>
              </a:p>
            </p:txBody>
          </p:sp>
          <p:sp>
            <p:nvSpPr>
              <p:cNvPr id="3323" name="Freeform: Shape 3322">
                <a:extLst>
                  <a:ext uri="{FF2B5EF4-FFF2-40B4-BE49-F238E27FC236}">
                    <a16:creationId xmlns:a16="http://schemas.microsoft.com/office/drawing/2014/main" id="{4DBEDAE8-3950-F885-EE39-886E433E1035}"/>
                  </a:ext>
                </a:extLst>
              </p:cNvPr>
              <p:cNvSpPr/>
              <p:nvPr/>
            </p:nvSpPr>
            <p:spPr>
              <a:xfrm>
                <a:off x="6444417" y="348137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3324" name="Freeform: Shape 3323">
                <a:extLst>
                  <a:ext uri="{FF2B5EF4-FFF2-40B4-BE49-F238E27FC236}">
                    <a16:creationId xmlns:a16="http://schemas.microsoft.com/office/drawing/2014/main" id="{21EBBD5E-1C27-607A-2084-A2732AC9E1FE}"/>
                  </a:ext>
                </a:extLst>
              </p:cNvPr>
              <p:cNvSpPr/>
              <p:nvPr/>
            </p:nvSpPr>
            <p:spPr>
              <a:xfrm>
                <a:off x="6148476" y="354062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325" name="Freeform: Shape 3324">
                <a:extLst>
                  <a:ext uri="{FF2B5EF4-FFF2-40B4-BE49-F238E27FC236}">
                    <a16:creationId xmlns:a16="http://schemas.microsoft.com/office/drawing/2014/main" id="{3215AD5D-9DDF-4B3D-BA0E-950D2F9946A2}"/>
                  </a:ext>
                </a:extLst>
              </p:cNvPr>
              <p:cNvSpPr/>
              <p:nvPr/>
            </p:nvSpPr>
            <p:spPr>
              <a:xfrm>
                <a:off x="6207627" y="354062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326" name="Freeform: Shape 3325">
                <a:extLst>
                  <a:ext uri="{FF2B5EF4-FFF2-40B4-BE49-F238E27FC236}">
                    <a16:creationId xmlns:a16="http://schemas.microsoft.com/office/drawing/2014/main" id="{25285F2F-3044-F76F-5DC6-792A940C0818}"/>
                  </a:ext>
                </a:extLst>
              </p:cNvPr>
              <p:cNvSpPr/>
              <p:nvPr/>
            </p:nvSpPr>
            <p:spPr>
              <a:xfrm>
                <a:off x="6266872" y="35406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3327" name="Freeform: Shape 3326">
                <a:extLst>
                  <a:ext uri="{FF2B5EF4-FFF2-40B4-BE49-F238E27FC236}">
                    <a16:creationId xmlns:a16="http://schemas.microsoft.com/office/drawing/2014/main" id="{3E6DEB01-B01F-D6D2-28D0-3E68DB1DB020}"/>
                  </a:ext>
                </a:extLst>
              </p:cNvPr>
              <p:cNvSpPr/>
              <p:nvPr/>
            </p:nvSpPr>
            <p:spPr>
              <a:xfrm>
                <a:off x="6326022" y="354062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328" name="Freeform: Shape 3327">
                <a:extLst>
                  <a:ext uri="{FF2B5EF4-FFF2-40B4-BE49-F238E27FC236}">
                    <a16:creationId xmlns:a16="http://schemas.microsoft.com/office/drawing/2014/main" id="{18B4416B-8426-D7AD-0F40-E9BC4F139C36}"/>
                  </a:ext>
                </a:extLst>
              </p:cNvPr>
              <p:cNvSpPr/>
              <p:nvPr/>
            </p:nvSpPr>
            <p:spPr>
              <a:xfrm>
                <a:off x="6385268" y="35406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3329" name="Freeform: Shape 3328">
                <a:extLst>
                  <a:ext uri="{FF2B5EF4-FFF2-40B4-BE49-F238E27FC236}">
                    <a16:creationId xmlns:a16="http://schemas.microsoft.com/office/drawing/2014/main" id="{7AD47AA3-402F-0B70-B0D7-435C18B4570B}"/>
                  </a:ext>
                </a:extLst>
              </p:cNvPr>
              <p:cNvSpPr/>
              <p:nvPr/>
            </p:nvSpPr>
            <p:spPr>
              <a:xfrm>
                <a:off x="6444417" y="3540631"/>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3330" name="Freeform: Shape 3329">
                <a:extLst>
                  <a:ext uri="{FF2B5EF4-FFF2-40B4-BE49-F238E27FC236}">
                    <a16:creationId xmlns:a16="http://schemas.microsoft.com/office/drawing/2014/main" id="{0874A6D1-5E25-3CC5-AE96-DBBA0B7FF7A4}"/>
                  </a:ext>
                </a:extLst>
              </p:cNvPr>
              <p:cNvSpPr/>
              <p:nvPr/>
            </p:nvSpPr>
            <p:spPr>
              <a:xfrm>
                <a:off x="6148476" y="35997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331" name="Freeform: Shape 3330">
                <a:extLst>
                  <a:ext uri="{FF2B5EF4-FFF2-40B4-BE49-F238E27FC236}">
                    <a16:creationId xmlns:a16="http://schemas.microsoft.com/office/drawing/2014/main" id="{30D43BDC-778A-6DCC-3512-10F1D071DD52}"/>
                  </a:ext>
                </a:extLst>
              </p:cNvPr>
              <p:cNvSpPr/>
              <p:nvPr/>
            </p:nvSpPr>
            <p:spPr>
              <a:xfrm>
                <a:off x="6207627"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332" name="Freeform: Shape 3331">
                <a:extLst>
                  <a:ext uri="{FF2B5EF4-FFF2-40B4-BE49-F238E27FC236}">
                    <a16:creationId xmlns:a16="http://schemas.microsoft.com/office/drawing/2014/main" id="{78816277-45B7-1EF2-CEE5-1F0A6B2AAFC0}"/>
                  </a:ext>
                </a:extLst>
              </p:cNvPr>
              <p:cNvSpPr/>
              <p:nvPr/>
            </p:nvSpPr>
            <p:spPr>
              <a:xfrm>
                <a:off x="6266872" y="35997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3333" name="Freeform: Shape 3332">
                <a:extLst>
                  <a:ext uri="{FF2B5EF4-FFF2-40B4-BE49-F238E27FC236}">
                    <a16:creationId xmlns:a16="http://schemas.microsoft.com/office/drawing/2014/main" id="{A16FA73D-177D-7996-4A8C-22E31D50A0AD}"/>
                  </a:ext>
                </a:extLst>
              </p:cNvPr>
              <p:cNvSpPr/>
              <p:nvPr/>
            </p:nvSpPr>
            <p:spPr>
              <a:xfrm>
                <a:off x="6326022"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334" name="Freeform: Shape 3333">
                <a:extLst>
                  <a:ext uri="{FF2B5EF4-FFF2-40B4-BE49-F238E27FC236}">
                    <a16:creationId xmlns:a16="http://schemas.microsoft.com/office/drawing/2014/main" id="{E71C6F7A-68CA-8435-39F2-9A3F9DA82D8A}"/>
                  </a:ext>
                </a:extLst>
              </p:cNvPr>
              <p:cNvSpPr/>
              <p:nvPr/>
            </p:nvSpPr>
            <p:spPr>
              <a:xfrm>
                <a:off x="6385268" y="35997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3335" name="Freeform: Shape 3334">
                <a:extLst>
                  <a:ext uri="{FF2B5EF4-FFF2-40B4-BE49-F238E27FC236}">
                    <a16:creationId xmlns:a16="http://schemas.microsoft.com/office/drawing/2014/main" id="{C52D1530-4B49-04AA-4D32-09FE79E1DAAC}"/>
                  </a:ext>
                </a:extLst>
              </p:cNvPr>
              <p:cNvSpPr/>
              <p:nvPr/>
            </p:nvSpPr>
            <p:spPr>
              <a:xfrm>
                <a:off x="6444417" y="359978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336" name="Freeform: Shape 3335">
                <a:extLst>
                  <a:ext uri="{FF2B5EF4-FFF2-40B4-BE49-F238E27FC236}">
                    <a16:creationId xmlns:a16="http://schemas.microsoft.com/office/drawing/2014/main" id="{B96745A5-1711-4B4A-47E5-5A3118E9AE11}"/>
                  </a:ext>
                </a:extLst>
              </p:cNvPr>
              <p:cNvSpPr/>
              <p:nvPr/>
            </p:nvSpPr>
            <p:spPr>
              <a:xfrm>
                <a:off x="6148476" y="365902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337" name="Freeform: Shape 3336">
                <a:extLst>
                  <a:ext uri="{FF2B5EF4-FFF2-40B4-BE49-F238E27FC236}">
                    <a16:creationId xmlns:a16="http://schemas.microsoft.com/office/drawing/2014/main" id="{53F7E552-D71D-513A-B6EA-AFF8E51A9376}"/>
                  </a:ext>
                </a:extLst>
              </p:cNvPr>
              <p:cNvSpPr/>
              <p:nvPr/>
            </p:nvSpPr>
            <p:spPr>
              <a:xfrm>
                <a:off x="620762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338" name="Freeform: Shape 3337">
                <a:extLst>
                  <a:ext uri="{FF2B5EF4-FFF2-40B4-BE49-F238E27FC236}">
                    <a16:creationId xmlns:a16="http://schemas.microsoft.com/office/drawing/2014/main" id="{04FDA72B-18CF-4A6D-3A36-20D0E7D34C26}"/>
                  </a:ext>
                </a:extLst>
              </p:cNvPr>
              <p:cNvSpPr/>
              <p:nvPr/>
            </p:nvSpPr>
            <p:spPr>
              <a:xfrm>
                <a:off x="6266872" y="36590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3339" name="Freeform: Shape 3338">
                <a:extLst>
                  <a:ext uri="{FF2B5EF4-FFF2-40B4-BE49-F238E27FC236}">
                    <a16:creationId xmlns:a16="http://schemas.microsoft.com/office/drawing/2014/main" id="{B34AED2C-2C24-7E82-7F02-77AB688943CB}"/>
                  </a:ext>
                </a:extLst>
              </p:cNvPr>
              <p:cNvSpPr/>
              <p:nvPr/>
            </p:nvSpPr>
            <p:spPr>
              <a:xfrm>
                <a:off x="6326022"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340" name="Freeform: Shape 3339">
                <a:extLst>
                  <a:ext uri="{FF2B5EF4-FFF2-40B4-BE49-F238E27FC236}">
                    <a16:creationId xmlns:a16="http://schemas.microsoft.com/office/drawing/2014/main" id="{4057945B-6591-E709-D8F3-375514DAC189}"/>
                  </a:ext>
                </a:extLst>
              </p:cNvPr>
              <p:cNvSpPr/>
              <p:nvPr/>
            </p:nvSpPr>
            <p:spPr>
              <a:xfrm>
                <a:off x="6385268"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3341" name="Freeform: Shape 3340">
                <a:extLst>
                  <a:ext uri="{FF2B5EF4-FFF2-40B4-BE49-F238E27FC236}">
                    <a16:creationId xmlns:a16="http://schemas.microsoft.com/office/drawing/2014/main" id="{2DEE3B25-5175-8CD2-86E0-A7BFF2C19F68}"/>
                  </a:ext>
                </a:extLst>
              </p:cNvPr>
              <p:cNvSpPr/>
              <p:nvPr/>
            </p:nvSpPr>
            <p:spPr>
              <a:xfrm>
                <a:off x="644441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342" name="Freeform: Shape 3341">
                <a:extLst>
                  <a:ext uri="{FF2B5EF4-FFF2-40B4-BE49-F238E27FC236}">
                    <a16:creationId xmlns:a16="http://schemas.microsoft.com/office/drawing/2014/main" id="{68D6D8F5-3792-C68A-1CC9-CE4ECED53BB9}"/>
                  </a:ext>
                </a:extLst>
              </p:cNvPr>
              <p:cNvSpPr/>
              <p:nvPr/>
            </p:nvSpPr>
            <p:spPr>
              <a:xfrm>
                <a:off x="6148476" y="371817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343" name="Freeform: Shape 3342">
                <a:extLst>
                  <a:ext uri="{FF2B5EF4-FFF2-40B4-BE49-F238E27FC236}">
                    <a16:creationId xmlns:a16="http://schemas.microsoft.com/office/drawing/2014/main" id="{D4FC2754-8119-8485-A78F-710CBDFC4243}"/>
                  </a:ext>
                </a:extLst>
              </p:cNvPr>
              <p:cNvSpPr/>
              <p:nvPr/>
            </p:nvSpPr>
            <p:spPr>
              <a:xfrm>
                <a:off x="6207627"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344" name="Freeform: Shape 3343">
                <a:extLst>
                  <a:ext uri="{FF2B5EF4-FFF2-40B4-BE49-F238E27FC236}">
                    <a16:creationId xmlns:a16="http://schemas.microsoft.com/office/drawing/2014/main" id="{E5445026-1ADC-098E-D962-7F553F9FD418}"/>
                  </a:ext>
                </a:extLst>
              </p:cNvPr>
              <p:cNvSpPr/>
              <p:nvPr/>
            </p:nvSpPr>
            <p:spPr>
              <a:xfrm>
                <a:off x="6266872" y="371817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3345" name="Freeform: Shape 3344">
                <a:extLst>
                  <a:ext uri="{FF2B5EF4-FFF2-40B4-BE49-F238E27FC236}">
                    <a16:creationId xmlns:a16="http://schemas.microsoft.com/office/drawing/2014/main" id="{1B296CB4-B103-3500-E5CE-A193FFE7286F}"/>
                  </a:ext>
                </a:extLst>
              </p:cNvPr>
              <p:cNvSpPr/>
              <p:nvPr/>
            </p:nvSpPr>
            <p:spPr>
              <a:xfrm>
                <a:off x="6326022"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346" name="Freeform: Shape 3345">
                <a:extLst>
                  <a:ext uri="{FF2B5EF4-FFF2-40B4-BE49-F238E27FC236}">
                    <a16:creationId xmlns:a16="http://schemas.microsoft.com/office/drawing/2014/main" id="{E344EC5C-9E9F-94A6-8CA1-7C8988C9FD51}"/>
                  </a:ext>
                </a:extLst>
              </p:cNvPr>
              <p:cNvSpPr/>
              <p:nvPr/>
            </p:nvSpPr>
            <p:spPr>
              <a:xfrm>
                <a:off x="6385268" y="371817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3347" name="Freeform: Shape 3346">
                <a:extLst>
                  <a:ext uri="{FF2B5EF4-FFF2-40B4-BE49-F238E27FC236}">
                    <a16:creationId xmlns:a16="http://schemas.microsoft.com/office/drawing/2014/main" id="{69BE02AE-4D7B-6F6F-37C3-54F3B8B93CA1}"/>
                  </a:ext>
                </a:extLst>
              </p:cNvPr>
              <p:cNvSpPr/>
              <p:nvPr/>
            </p:nvSpPr>
            <p:spPr>
              <a:xfrm>
                <a:off x="6444417" y="371817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348" name="Freeform: Shape 3347">
                <a:extLst>
                  <a:ext uri="{FF2B5EF4-FFF2-40B4-BE49-F238E27FC236}">
                    <a16:creationId xmlns:a16="http://schemas.microsoft.com/office/drawing/2014/main" id="{BBAAA2AF-E054-12DD-FE3A-E71FD643CCA2}"/>
                  </a:ext>
                </a:extLst>
              </p:cNvPr>
              <p:cNvSpPr/>
              <p:nvPr/>
            </p:nvSpPr>
            <p:spPr>
              <a:xfrm>
                <a:off x="6148472" y="377741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349" name="Freeform: Shape 3348">
                <a:extLst>
                  <a:ext uri="{FF2B5EF4-FFF2-40B4-BE49-F238E27FC236}">
                    <a16:creationId xmlns:a16="http://schemas.microsoft.com/office/drawing/2014/main" id="{542EB614-FE04-5F7F-B71C-CB047445266D}"/>
                  </a:ext>
                </a:extLst>
              </p:cNvPr>
              <p:cNvSpPr/>
              <p:nvPr/>
            </p:nvSpPr>
            <p:spPr>
              <a:xfrm>
                <a:off x="6207622" y="377741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350" name="Freeform: Shape 3349">
                <a:extLst>
                  <a:ext uri="{FF2B5EF4-FFF2-40B4-BE49-F238E27FC236}">
                    <a16:creationId xmlns:a16="http://schemas.microsoft.com/office/drawing/2014/main" id="{0A04CF73-2D00-05B5-8251-5B7D16B86BF7}"/>
                  </a:ext>
                </a:extLst>
              </p:cNvPr>
              <p:cNvSpPr/>
              <p:nvPr/>
            </p:nvSpPr>
            <p:spPr>
              <a:xfrm>
                <a:off x="6266868" y="3777419"/>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3351" name="Freeform: Shape 3350">
                <a:extLst>
                  <a:ext uri="{FF2B5EF4-FFF2-40B4-BE49-F238E27FC236}">
                    <a16:creationId xmlns:a16="http://schemas.microsoft.com/office/drawing/2014/main" id="{162067F5-E83E-C725-BE00-330DD7BA78EF}"/>
                  </a:ext>
                </a:extLst>
              </p:cNvPr>
              <p:cNvSpPr/>
              <p:nvPr/>
            </p:nvSpPr>
            <p:spPr>
              <a:xfrm>
                <a:off x="6326024" y="3777383"/>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352" name="Freeform: Shape 3351">
                <a:extLst>
                  <a:ext uri="{FF2B5EF4-FFF2-40B4-BE49-F238E27FC236}">
                    <a16:creationId xmlns:a16="http://schemas.microsoft.com/office/drawing/2014/main" id="{2BD592BF-E25F-A779-C45D-89111FECA688}"/>
                  </a:ext>
                </a:extLst>
              </p:cNvPr>
              <p:cNvSpPr/>
              <p:nvPr/>
            </p:nvSpPr>
            <p:spPr>
              <a:xfrm>
                <a:off x="6385287" y="37774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3353" name="Freeform: Shape 3352">
                <a:extLst>
                  <a:ext uri="{FF2B5EF4-FFF2-40B4-BE49-F238E27FC236}">
                    <a16:creationId xmlns:a16="http://schemas.microsoft.com/office/drawing/2014/main" id="{E364C398-9E56-0EE7-C377-A0C1AFE5E020}"/>
                  </a:ext>
                </a:extLst>
              </p:cNvPr>
              <p:cNvSpPr/>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grpSp>
        <p:grpSp>
          <p:nvGrpSpPr>
            <p:cNvPr id="6" name="Graphic 4">
              <a:extLst>
                <a:ext uri="{FF2B5EF4-FFF2-40B4-BE49-F238E27FC236}">
                  <a16:creationId xmlns:a16="http://schemas.microsoft.com/office/drawing/2014/main" id="{97904B35-4F75-53E5-8A1C-CBE95EABEDEE}"/>
                </a:ext>
              </a:extLst>
            </p:cNvPr>
            <p:cNvGrpSpPr/>
            <p:nvPr/>
          </p:nvGrpSpPr>
          <p:grpSpPr>
            <a:xfrm>
              <a:off x="10154386" y="4452483"/>
              <a:ext cx="1443404" cy="1443418"/>
              <a:chOff x="5734037" y="3067039"/>
              <a:chExt cx="724483" cy="724489"/>
            </a:xfrm>
            <a:grpFill/>
          </p:grpSpPr>
          <p:sp>
            <p:nvSpPr>
              <p:cNvPr id="7" name="Freeform: Shape 6">
                <a:extLst>
                  <a:ext uri="{FF2B5EF4-FFF2-40B4-BE49-F238E27FC236}">
                    <a16:creationId xmlns:a16="http://schemas.microsoft.com/office/drawing/2014/main" id="{6D1CBC23-8622-7E2E-0D55-36257DD479CD}"/>
                  </a:ext>
                </a:extLst>
              </p:cNvPr>
              <p:cNvSpPr/>
              <p:nvPr/>
            </p:nvSpPr>
            <p:spPr>
              <a:xfrm>
                <a:off x="5734038" y="3067039"/>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8" name="Freeform: Shape 7">
                <a:extLst>
                  <a:ext uri="{FF2B5EF4-FFF2-40B4-BE49-F238E27FC236}">
                    <a16:creationId xmlns:a16="http://schemas.microsoft.com/office/drawing/2014/main" id="{8A8BA827-57D8-893D-BC0F-E1872115C352}"/>
                  </a:ext>
                </a:extLst>
              </p:cNvPr>
              <p:cNvSpPr/>
              <p:nvPr/>
            </p:nvSpPr>
            <p:spPr>
              <a:xfrm>
                <a:off x="5793283"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9" name="Freeform: Shape 8">
                <a:extLst>
                  <a:ext uri="{FF2B5EF4-FFF2-40B4-BE49-F238E27FC236}">
                    <a16:creationId xmlns:a16="http://schemas.microsoft.com/office/drawing/2014/main" id="{0E9354F1-37A7-B036-45A9-D8DEA74D1339}"/>
                  </a:ext>
                </a:extLst>
              </p:cNvPr>
              <p:cNvSpPr/>
              <p:nvPr/>
            </p:nvSpPr>
            <p:spPr>
              <a:xfrm>
                <a:off x="5852433"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0" name="Freeform: Shape 9">
                <a:extLst>
                  <a:ext uri="{FF2B5EF4-FFF2-40B4-BE49-F238E27FC236}">
                    <a16:creationId xmlns:a16="http://schemas.microsoft.com/office/drawing/2014/main" id="{8C08D05C-C868-CB7B-036D-4500930DE7AC}"/>
                  </a:ext>
                </a:extLst>
              </p:cNvPr>
              <p:cNvSpPr/>
              <p:nvPr/>
            </p:nvSpPr>
            <p:spPr>
              <a:xfrm>
                <a:off x="591167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1" name="Freeform: Shape 10">
                <a:extLst>
                  <a:ext uri="{FF2B5EF4-FFF2-40B4-BE49-F238E27FC236}">
                    <a16:creationId xmlns:a16="http://schemas.microsoft.com/office/drawing/2014/main" id="{44DD2D74-7217-0AA2-4A44-5BC1D14059A5}"/>
                  </a:ext>
                </a:extLst>
              </p:cNvPr>
              <p:cNvSpPr/>
              <p:nvPr/>
            </p:nvSpPr>
            <p:spPr>
              <a:xfrm>
                <a:off x="597082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2" name="Freeform: Shape 11">
                <a:extLst>
                  <a:ext uri="{FF2B5EF4-FFF2-40B4-BE49-F238E27FC236}">
                    <a16:creationId xmlns:a16="http://schemas.microsoft.com/office/drawing/2014/main" id="{F3B2E140-E91F-94EB-0596-B9BE970F594F}"/>
                  </a:ext>
                </a:extLst>
              </p:cNvPr>
              <p:cNvSpPr/>
              <p:nvPr/>
            </p:nvSpPr>
            <p:spPr>
              <a:xfrm>
                <a:off x="6030074"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3" name="Freeform: Shape 12">
                <a:extLst>
                  <a:ext uri="{FF2B5EF4-FFF2-40B4-BE49-F238E27FC236}">
                    <a16:creationId xmlns:a16="http://schemas.microsoft.com/office/drawing/2014/main" id="{9CFE00A4-E0AF-4895-0E01-E4186768C88E}"/>
                  </a:ext>
                </a:extLst>
              </p:cNvPr>
              <p:cNvSpPr/>
              <p:nvPr/>
            </p:nvSpPr>
            <p:spPr>
              <a:xfrm>
                <a:off x="608922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4" name="Freeform: Shape 13">
                <a:extLst>
                  <a:ext uri="{FF2B5EF4-FFF2-40B4-BE49-F238E27FC236}">
                    <a16:creationId xmlns:a16="http://schemas.microsoft.com/office/drawing/2014/main" id="{2CAB7F7C-27BB-AB5E-C5C1-F8AAD407723E}"/>
                  </a:ext>
                </a:extLst>
              </p:cNvPr>
              <p:cNvSpPr/>
              <p:nvPr/>
            </p:nvSpPr>
            <p:spPr>
              <a:xfrm>
                <a:off x="5734038" y="312628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15" name="Freeform: Shape 14">
                <a:extLst>
                  <a:ext uri="{FF2B5EF4-FFF2-40B4-BE49-F238E27FC236}">
                    <a16:creationId xmlns:a16="http://schemas.microsoft.com/office/drawing/2014/main" id="{7C63BD85-4774-5C3C-52C4-691075A0D8CB}"/>
                  </a:ext>
                </a:extLst>
              </p:cNvPr>
              <p:cNvSpPr/>
              <p:nvPr/>
            </p:nvSpPr>
            <p:spPr>
              <a:xfrm>
                <a:off x="5793283" y="312628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6" name="Freeform: Shape 15">
                <a:extLst>
                  <a:ext uri="{FF2B5EF4-FFF2-40B4-BE49-F238E27FC236}">
                    <a16:creationId xmlns:a16="http://schemas.microsoft.com/office/drawing/2014/main" id="{02A12B43-8B2C-2E4E-9F12-C84CFB53A81E}"/>
                  </a:ext>
                </a:extLst>
              </p:cNvPr>
              <p:cNvSpPr/>
              <p:nvPr/>
            </p:nvSpPr>
            <p:spPr>
              <a:xfrm>
                <a:off x="5852433"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7" name="Freeform: Shape 16">
                <a:extLst>
                  <a:ext uri="{FF2B5EF4-FFF2-40B4-BE49-F238E27FC236}">
                    <a16:creationId xmlns:a16="http://schemas.microsoft.com/office/drawing/2014/main" id="{542EAB8C-EB60-01C4-8A2F-3E9D413F2CB1}"/>
                  </a:ext>
                </a:extLst>
              </p:cNvPr>
              <p:cNvSpPr/>
              <p:nvPr/>
            </p:nvSpPr>
            <p:spPr>
              <a:xfrm>
                <a:off x="591167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8" name="Freeform: Shape 17">
                <a:extLst>
                  <a:ext uri="{FF2B5EF4-FFF2-40B4-BE49-F238E27FC236}">
                    <a16:creationId xmlns:a16="http://schemas.microsoft.com/office/drawing/2014/main" id="{2157B37E-0422-9DF9-7FD0-8C5DFED159E6}"/>
                  </a:ext>
                </a:extLst>
              </p:cNvPr>
              <p:cNvSpPr/>
              <p:nvPr/>
            </p:nvSpPr>
            <p:spPr>
              <a:xfrm>
                <a:off x="597082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9" name="Freeform: Shape 18">
                <a:extLst>
                  <a:ext uri="{FF2B5EF4-FFF2-40B4-BE49-F238E27FC236}">
                    <a16:creationId xmlns:a16="http://schemas.microsoft.com/office/drawing/2014/main" id="{61CC4C74-686A-4576-FD62-1BDF41E6B1F7}"/>
                  </a:ext>
                </a:extLst>
              </p:cNvPr>
              <p:cNvSpPr/>
              <p:nvPr/>
            </p:nvSpPr>
            <p:spPr>
              <a:xfrm>
                <a:off x="6030073" y="312628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20" name="Freeform: Shape 19">
                <a:extLst>
                  <a:ext uri="{FF2B5EF4-FFF2-40B4-BE49-F238E27FC236}">
                    <a16:creationId xmlns:a16="http://schemas.microsoft.com/office/drawing/2014/main" id="{CD282847-3109-117B-E2E6-919EB62ECB63}"/>
                  </a:ext>
                </a:extLst>
              </p:cNvPr>
              <p:cNvSpPr/>
              <p:nvPr/>
            </p:nvSpPr>
            <p:spPr>
              <a:xfrm>
                <a:off x="6089224"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1" name="Freeform: Shape 20">
                <a:extLst>
                  <a:ext uri="{FF2B5EF4-FFF2-40B4-BE49-F238E27FC236}">
                    <a16:creationId xmlns:a16="http://schemas.microsoft.com/office/drawing/2014/main" id="{D5262F8F-6DA6-D3D7-D5F2-B9D51D047775}"/>
                  </a:ext>
                </a:extLst>
              </p:cNvPr>
              <p:cNvSpPr/>
              <p:nvPr/>
            </p:nvSpPr>
            <p:spPr>
              <a:xfrm>
                <a:off x="5734038" y="318543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22" name="Freeform: Shape 21">
                <a:extLst>
                  <a:ext uri="{FF2B5EF4-FFF2-40B4-BE49-F238E27FC236}">
                    <a16:creationId xmlns:a16="http://schemas.microsoft.com/office/drawing/2014/main" id="{456EA069-6688-2234-69A6-73D74D5C5615}"/>
                  </a:ext>
                </a:extLst>
              </p:cNvPr>
              <p:cNvSpPr/>
              <p:nvPr/>
            </p:nvSpPr>
            <p:spPr>
              <a:xfrm>
                <a:off x="5793283"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23" name="Freeform: Shape 22">
                <a:extLst>
                  <a:ext uri="{FF2B5EF4-FFF2-40B4-BE49-F238E27FC236}">
                    <a16:creationId xmlns:a16="http://schemas.microsoft.com/office/drawing/2014/main" id="{001F363B-CF66-5D08-223A-D6BBF17A6256}"/>
                  </a:ext>
                </a:extLst>
              </p:cNvPr>
              <p:cNvSpPr/>
              <p:nvPr/>
            </p:nvSpPr>
            <p:spPr>
              <a:xfrm>
                <a:off x="5852433"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4" name="Freeform: Shape 23">
                <a:extLst>
                  <a:ext uri="{FF2B5EF4-FFF2-40B4-BE49-F238E27FC236}">
                    <a16:creationId xmlns:a16="http://schemas.microsoft.com/office/drawing/2014/main" id="{3A396B2F-5888-6DE2-52C3-902E69387429}"/>
                  </a:ext>
                </a:extLst>
              </p:cNvPr>
              <p:cNvSpPr/>
              <p:nvPr/>
            </p:nvSpPr>
            <p:spPr>
              <a:xfrm>
                <a:off x="591167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5" name="Freeform: Shape 24">
                <a:extLst>
                  <a:ext uri="{FF2B5EF4-FFF2-40B4-BE49-F238E27FC236}">
                    <a16:creationId xmlns:a16="http://schemas.microsoft.com/office/drawing/2014/main" id="{A0DC0ECA-D403-F5AA-E626-1FDF17DEE352}"/>
                  </a:ext>
                </a:extLst>
              </p:cNvPr>
              <p:cNvSpPr/>
              <p:nvPr/>
            </p:nvSpPr>
            <p:spPr>
              <a:xfrm>
                <a:off x="597082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6" name="Freeform: Shape 25">
                <a:extLst>
                  <a:ext uri="{FF2B5EF4-FFF2-40B4-BE49-F238E27FC236}">
                    <a16:creationId xmlns:a16="http://schemas.microsoft.com/office/drawing/2014/main" id="{4E899AA2-06B4-0714-5069-35B750456D69}"/>
                  </a:ext>
                </a:extLst>
              </p:cNvPr>
              <p:cNvSpPr/>
              <p:nvPr/>
            </p:nvSpPr>
            <p:spPr>
              <a:xfrm>
                <a:off x="6030074"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27" name="Freeform: Shape 26">
                <a:extLst>
                  <a:ext uri="{FF2B5EF4-FFF2-40B4-BE49-F238E27FC236}">
                    <a16:creationId xmlns:a16="http://schemas.microsoft.com/office/drawing/2014/main" id="{425A7E70-C383-47F1-718E-7AF2DEAC8016}"/>
                  </a:ext>
                </a:extLst>
              </p:cNvPr>
              <p:cNvSpPr/>
              <p:nvPr/>
            </p:nvSpPr>
            <p:spPr>
              <a:xfrm>
                <a:off x="6089224"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8" name="Freeform: Shape 27">
                <a:extLst>
                  <a:ext uri="{FF2B5EF4-FFF2-40B4-BE49-F238E27FC236}">
                    <a16:creationId xmlns:a16="http://schemas.microsoft.com/office/drawing/2014/main" id="{047224BF-C018-841C-A9F9-11B5844C5498}"/>
                  </a:ext>
                </a:extLst>
              </p:cNvPr>
              <p:cNvSpPr/>
              <p:nvPr/>
            </p:nvSpPr>
            <p:spPr>
              <a:xfrm>
                <a:off x="5734038" y="324467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29" name="Freeform: Shape 28">
                <a:extLst>
                  <a:ext uri="{FF2B5EF4-FFF2-40B4-BE49-F238E27FC236}">
                    <a16:creationId xmlns:a16="http://schemas.microsoft.com/office/drawing/2014/main" id="{53E5BC4C-CF24-BF4E-1437-724489221AF2}"/>
                  </a:ext>
                </a:extLst>
              </p:cNvPr>
              <p:cNvSpPr/>
              <p:nvPr/>
            </p:nvSpPr>
            <p:spPr>
              <a:xfrm>
                <a:off x="5793283" y="3244677"/>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0" name="Freeform: Shape 29">
                <a:extLst>
                  <a:ext uri="{FF2B5EF4-FFF2-40B4-BE49-F238E27FC236}">
                    <a16:creationId xmlns:a16="http://schemas.microsoft.com/office/drawing/2014/main" id="{B2E302C0-B466-5A2D-5EA0-5390D39C1FA3}"/>
                  </a:ext>
                </a:extLst>
              </p:cNvPr>
              <p:cNvSpPr/>
              <p:nvPr/>
            </p:nvSpPr>
            <p:spPr>
              <a:xfrm>
                <a:off x="5852433"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E88FEEEB-6842-05D7-1049-E9FDFCBEFC4C}"/>
                  </a:ext>
                </a:extLst>
              </p:cNvPr>
              <p:cNvSpPr/>
              <p:nvPr/>
            </p:nvSpPr>
            <p:spPr>
              <a:xfrm>
                <a:off x="591167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A1CA0E35-C212-8FE3-309A-202C1BBC5962}"/>
                  </a:ext>
                </a:extLst>
              </p:cNvPr>
              <p:cNvSpPr/>
              <p:nvPr/>
            </p:nvSpPr>
            <p:spPr>
              <a:xfrm>
                <a:off x="597082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3" name="Freeform: Shape 32">
                <a:extLst>
                  <a:ext uri="{FF2B5EF4-FFF2-40B4-BE49-F238E27FC236}">
                    <a16:creationId xmlns:a16="http://schemas.microsoft.com/office/drawing/2014/main" id="{EEC034C6-3B94-1E6C-E822-64DCE335FA5F}"/>
                  </a:ext>
                </a:extLst>
              </p:cNvPr>
              <p:cNvSpPr/>
              <p:nvPr/>
            </p:nvSpPr>
            <p:spPr>
              <a:xfrm>
                <a:off x="6030073" y="324467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2CC0B077-0361-A92C-ECA7-673B71F45ED2}"/>
                  </a:ext>
                </a:extLst>
              </p:cNvPr>
              <p:cNvSpPr/>
              <p:nvPr/>
            </p:nvSpPr>
            <p:spPr>
              <a:xfrm>
                <a:off x="6089224"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766225DB-BC6B-A413-111E-2D4414FC1C19}"/>
                  </a:ext>
                </a:extLst>
              </p:cNvPr>
              <p:cNvSpPr/>
              <p:nvPr/>
            </p:nvSpPr>
            <p:spPr>
              <a:xfrm>
                <a:off x="5734038" y="330382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36" name="Freeform: Shape 35">
                <a:extLst>
                  <a:ext uri="{FF2B5EF4-FFF2-40B4-BE49-F238E27FC236}">
                    <a16:creationId xmlns:a16="http://schemas.microsoft.com/office/drawing/2014/main" id="{AB8D75F7-CBDB-93F7-9F61-83CA53D3C7B8}"/>
                  </a:ext>
                </a:extLst>
              </p:cNvPr>
              <p:cNvSpPr/>
              <p:nvPr/>
            </p:nvSpPr>
            <p:spPr>
              <a:xfrm>
                <a:off x="5793283"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7" name="Freeform: Shape 36">
                <a:extLst>
                  <a:ext uri="{FF2B5EF4-FFF2-40B4-BE49-F238E27FC236}">
                    <a16:creationId xmlns:a16="http://schemas.microsoft.com/office/drawing/2014/main" id="{95E2B217-AF84-D931-7FA7-58C6463543EB}"/>
                  </a:ext>
                </a:extLst>
              </p:cNvPr>
              <p:cNvSpPr/>
              <p:nvPr/>
            </p:nvSpPr>
            <p:spPr>
              <a:xfrm>
                <a:off x="5852433"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8" name="Freeform: Shape 37">
                <a:extLst>
                  <a:ext uri="{FF2B5EF4-FFF2-40B4-BE49-F238E27FC236}">
                    <a16:creationId xmlns:a16="http://schemas.microsoft.com/office/drawing/2014/main" id="{AFE96CB7-5F6C-FD12-E7F7-B9C9CD22E19A}"/>
                  </a:ext>
                </a:extLst>
              </p:cNvPr>
              <p:cNvSpPr/>
              <p:nvPr/>
            </p:nvSpPr>
            <p:spPr>
              <a:xfrm>
                <a:off x="591167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9" name="Freeform: Shape 38">
                <a:extLst>
                  <a:ext uri="{FF2B5EF4-FFF2-40B4-BE49-F238E27FC236}">
                    <a16:creationId xmlns:a16="http://schemas.microsoft.com/office/drawing/2014/main" id="{BC6B020A-F0A8-0121-93EE-2319FA03CBB0}"/>
                  </a:ext>
                </a:extLst>
              </p:cNvPr>
              <p:cNvSpPr/>
              <p:nvPr/>
            </p:nvSpPr>
            <p:spPr>
              <a:xfrm>
                <a:off x="597082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0" name="Freeform: Shape 39">
                <a:extLst>
                  <a:ext uri="{FF2B5EF4-FFF2-40B4-BE49-F238E27FC236}">
                    <a16:creationId xmlns:a16="http://schemas.microsoft.com/office/drawing/2014/main" id="{81C95E35-F25A-70B7-4EB0-C43AEA9DC5A1}"/>
                  </a:ext>
                </a:extLst>
              </p:cNvPr>
              <p:cNvSpPr/>
              <p:nvPr/>
            </p:nvSpPr>
            <p:spPr>
              <a:xfrm>
                <a:off x="6030073" y="330382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1" name="Freeform: Shape 40">
                <a:extLst>
                  <a:ext uri="{FF2B5EF4-FFF2-40B4-BE49-F238E27FC236}">
                    <a16:creationId xmlns:a16="http://schemas.microsoft.com/office/drawing/2014/main" id="{FA0C5286-97E4-6284-F36C-C112041AB1BE}"/>
                  </a:ext>
                </a:extLst>
              </p:cNvPr>
              <p:cNvSpPr/>
              <p:nvPr/>
            </p:nvSpPr>
            <p:spPr>
              <a:xfrm>
                <a:off x="608922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2" name="Freeform: Shape 41">
                <a:extLst>
                  <a:ext uri="{FF2B5EF4-FFF2-40B4-BE49-F238E27FC236}">
                    <a16:creationId xmlns:a16="http://schemas.microsoft.com/office/drawing/2014/main" id="{4599A018-D00B-E02B-EEA0-6D85735B972A}"/>
                  </a:ext>
                </a:extLst>
              </p:cNvPr>
              <p:cNvSpPr/>
              <p:nvPr/>
            </p:nvSpPr>
            <p:spPr>
              <a:xfrm>
                <a:off x="5734038" y="3363074"/>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43" name="Freeform: Shape 42">
                <a:extLst>
                  <a:ext uri="{FF2B5EF4-FFF2-40B4-BE49-F238E27FC236}">
                    <a16:creationId xmlns:a16="http://schemas.microsoft.com/office/drawing/2014/main" id="{210FC2DB-BEA5-C924-C126-F3F51B8286BB}"/>
                  </a:ext>
                </a:extLst>
              </p:cNvPr>
              <p:cNvSpPr/>
              <p:nvPr/>
            </p:nvSpPr>
            <p:spPr>
              <a:xfrm>
                <a:off x="5793283"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4" name="Freeform: Shape 43">
                <a:extLst>
                  <a:ext uri="{FF2B5EF4-FFF2-40B4-BE49-F238E27FC236}">
                    <a16:creationId xmlns:a16="http://schemas.microsoft.com/office/drawing/2014/main" id="{B0B58A49-EB7F-EADA-49AE-37A9CE8E7199}"/>
                  </a:ext>
                </a:extLst>
              </p:cNvPr>
              <p:cNvSpPr/>
              <p:nvPr/>
            </p:nvSpPr>
            <p:spPr>
              <a:xfrm>
                <a:off x="5852433"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5" name="Freeform: Shape 44">
                <a:extLst>
                  <a:ext uri="{FF2B5EF4-FFF2-40B4-BE49-F238E27FC236}">
                    <a16:creationId xmlns:a16="http://schemas.microsoft.com/office/drawing/2014/main" id="{94253227-F169-618F-EF2A-D9BD7E307F8B}"/>
                  </a:ext>
                </a:extLst>
              </p:cNvPr>
              <p:cNvSpPr/>
              <p:nvPr/>
            </p:nvSpPr>
            <p:spPr>
              <a:xfrm>
                <a:off x="591167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6" name="Freeform: Shape 45">
                <a:extLst>
                  <a:ext uri="{FF2B5EF4-FFF2-40B4-BE49-F238E27FC236}">
                    <a16:creationId xmlns:a16="http://schemas.microsoft.com/office/drawing/2014/main" id="{BE380913-5A7C-2854-2CBE-5A4A283AE19D}"/>
                  </a:ext>
                </a:extLst>
              </p:cNvPr>
              <p:cNvSpPr/>
              <p:nvPr/>
            </p:nvSpPr>
            <p:spPr>
              <a:xfrm>
                <a:off x="597082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7" name="Freeform: Shape 46">
                <a:extLst>
                  <a:ext uri="{FF2B5EF4-FFF2-40B4-BE49-F238E27FC236}">
                    <a16:creationId xmlns:a16="http://schemas.microsoft.com/office/drawing/2014/main" id="{B5FF46B4-31CB-D059-02DA-D6A4E328A26C}"/>
                  </a:ext>
                </a:extLst>
              </p:cNvPr>
              <p:cNvSpPr/>
              <p:nvPr/>
            </p:nvSpPr>
            <p:spPr>
              <a:xfrm>
                <a:off x="6030073" y="3363074"/>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8" name="Freeform: Shape 47">
                <a:extLst>
                  <a:ext uri="{FF2B5EF4-FFF2-40B4-BE49-F238E27FC236}">
                    <a16:creationId xmlns:a16="http://schemas.microsoft.com/office/drawing/2014/main" id="{ECB13500-2306-4010-8F8C-A72529D4DA2F}"/>
                  </a:ext>
                </a:extLst>
              </p:cNvPr>
              <p:cNvSpPr/>
              <p:nvPr/>
            </p:nvSpPr>
            <p:spPr>
              <a:xfrm>
                <a:off x="608922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9" name="Freeform: Shape 48">
                <a:extLst>
                  <a:ext uri="{FF2B5EF4-FFF2-40B4-BE49-F238E27FC236}">
                    <a16:creationId xmlns:a16="http://schemas.microsoft.com/office/drawing/2014/main" id="{25FC22FD-EEA9-CDFA-963A-A689A7E2DECF}"/>
                  </a:ext>
                </a:extLst>
              </p:cNvPr>
              <p:cNvSpPr/>
              <p:nvPr/>
            </p:nvSpPr>
            <p:spPr>
              <a:xfrm>
                <a:off x="5734038" y="34222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F7D1895E-7790-31AE-25F7-DEEBDFDD789E}"/>
                  </a:ext>
                </a:extLst>
              </p:cNvPr>
              <p:cNvSpPr/>
              <p:nvPr/>
            </p:nvSpPr>
            <p:spPr>
              <a:xfrm>
                <a:off x="5793283"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68C07181-D7D6-A23E-4B4F-98BE445F400C}"/>
                  </a:ext>
                </a:extLst>
              </p:cNvPr>
              <p:cNvSpPr/>
              <p:nvPr/>
            </p:nvSpPr>
            <p:spPr>
              <a:xfrm>
                <a:off x="5852433"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3FD6C1B3-1CF2-6172-735F-D740BB7B6531}"/>
                  </a:ext>
                </a:extLst>
              </p:cNvPr>
              <p:cNvSpPr/>
              <p:nvPr/>
            </p:nvSpPr>
            <p:spPr>
              <a:xfrm>
                <a:off x="591167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4D73BB79-9CE8-9553-152E-51C41A7D3517}"/>
                  </a:ext>
                </a:extLst>
              </p:cNvPr>
              <p:cNvSpPr/>
              <p:nvPr/>
            </p:nvSpPr>
            <p:spPr>
              <a:xfrm>
                <a:off x="597082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78CD35B9-A099-7643-B5E1-2B875B29E9BB}"/>
                  </a:ext>
                </a:extLst>
              </p:cNvPr>
              <p:cNvSpPr/>
              <p:nvPr/>
            </p:nvSpPr>
            <p:spPr>
              <a:xfrm>
                <a:off x="6030073" y="34222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8011A0FC-728D-FF99-665C-27E57A6A07C9}"/>
                  </a:ext>
                </a:extLst>
              </p:cNvPr>
              <p:cNvSpPr/>
              <p:nvPr/>
            </p:nvSpPr>
            <p:spPr>
              <a:xfrm>
                <a:off x="608922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6" name="Freeform: Shape 55">
                <a:extLst>
                  <a:ext uri="{FF2B5EF4-FFF2-40B4-BE49-F238E27FC236}">
                    <a16:creationId xmlns:a16="http://schemas.microsoft.com/office/drawing/2014/main" id="{B4863FFE-5025-B585-04E7-5E33A5F982DD}"/>
                  </a:ext>
                </a:extLst>
              </p:cNvPr>
              <p:cNvSpPr/>
              <p:nvPr/>
            </p:nvSpPr>
            <p:spPr>
              <a:xfrm>
                <a:off x="6148469"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57" name="Freeform: Shape 56">
                <a:extLst>
                  <a:ext uri="{FF2B5EF4-FFF2-40B4-BE49-F238E27FC236}">
                    <a16:creationId xmlns:a16="http://schemas.microsoft.com/office/drawing/2014/main" id="{4C5C73A5-4000-340E-0A46-15F8B7468FAA}"/>
                  </a:ext>
                </a:extLst>
              </p:cNvPr>
              <p:cNvSpPr/>
              <p:nvPr/>
            </p:nvSpPr>
            <p:spPr>
              <a:xfrm>
                <a:off x="620762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C1B8579A-F75D-73C9-BC64-9E717261E4F3}"/>
                  </a:ext>
                </a:extLst>
              </p:cNvPr>
              <p:cNvSpPr/>
              <p:nvPr/>
            </p:nvSpPr>
            <p:spPr>
              <a:xfrm>
                <a:off x="6266865" y="3067039"/>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endParaRPr lang="en-US" dirty="0"/>
              </a:p>
            </p:txBody>
          </p:sp>
          <p:sp>
            <p:nvSpPr>
              <p:cNvPr id="59" name="Freeform: Shape 58">
                <a:extLst>
                  <a:ext uri="{FF2B5EF4-FFF2-40B4-BE49-F238E27FC236}">
                    <a16:creationId xmlns:a16="http://schemas.microsoft.com/office/drawing/2014/main" id="{F111C5C1-5441-C220-99F1-817037E3477E}"/>
                  </a:ext>
                </a:extLst>
              </p:cNvPr>
              <p:cNvSpPr/>
              <p:nvPr/>
            </p:nvSpPr>
            <p:spPr>
              <a:xfrm>
                <a:off x="632601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60" name="Freeform: Shape 59">
                <a:extLst>
                  <a:ext uri="{FF2B5EF4-FFF2-40B4-BE49-F238E27FC236}">
                    <a16:creationId xmlns:a16="http://schemas.microsoft.com/office/drawing/2014/main" id="{482518C3-ECC7-0729-9E9E-E0BF279F0FE2}"/>
                  </a:ext>
                </a:extLst>
              </p:cNvPr>
              <p:cNvSpPr/>
              <p:nvPr/>
            </p:nvSpPr>
            <p:spPr>
              <a:xfrm>
                <a:off x="638526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ACCBB8EF-4EED-A0C9-E097-FDC78B567A64}"/>
                  </a:ext>
                </a:extLst>
              </p:cNvPr>
              <p:cNvSpPr/>
              <p:nvPr/>
            </p:nvSpPr>
            <p:spPr>
              <a:xfrm>
                <a:off x="644441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9DEC9949-C555-2B96-FBA3-A87C7E204991}"/>
                  </a:ext>
                </a:extLst>
              </p:cNvPr>
              <p:cNvSpPr/>
              <p:nvPr/>
            </p:nvSpPr>
            <p:spPr>
              <a:xfrm>
                <a:off x="6148469" y="312628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10F437BA-153A-EC3B-CB48-AEC479C934CD}"/>
                  </a:ext>
                </a:extLst>
              </p:cNvPr>
              <p:cNvSpPr/>
              <p:nvPr/>
            </p:nvSpPr>
            <p:spPr>
              <a:xfrm>
                <a:off x="620762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072" name="Freeform: Shape 3071">
                <a:extLst>
                  <a:ext uri="{FF2B5EF4-FFF2-40B4-BE49-F238E27FC236}">
                    <a16:creationId xmlns:a16="http://schemas.microsoft.com/office/drawing/2014/main" id="{E5363F04-275B-85F3-0276-F4BDE45425CF}"/>
                  </a:ext>
                </a:extLst>
              </p:cNvPr>
              <p:cNvSpPr/>
              <p:nvPr/>
            </p:nvSpPr>
            <p:spPr>
              <a:xfrm>
                <a:off x="6266865" y="312628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3073" name="Freeform: Shape 3072">
                <a:extLst>
                  <a:ext uri="{FF2B5EF4-FFF2-40B4-BE49-F238E27FC236}">
                    <a16:creationId xmlns:a16="http://schemas.microsoft.com/office/drawing/2014/main" id="{7C1B887A-D12C-7E8A-AEAB-BA0830278AF7}"/>
                  </a:ext>
                </a:extLst>
              </p:cNvPr>
              <p:cNvSpPr/>
              <p:nvPr/>
            </p:nvSpPr>
            <p:spPr>
              <a:xfrm>
                <a:off x="6326014"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075" name="Freeform: Shape 3074">
                <a:extLst>
                  <a:ext uri="{FF2B5EF4-FFF2-40B4-BE49-F238E27FC236}">
                    <a16:creationId xmlns:a16="http://schemas.microsoft.com/office/drawing/2014/main" id="{B6EF671B-B3B6-925C-9D3A-4E4B411BA6A1}"/>
                  </a:ext>
                </a:extLst>
              </p:cNvPr>
              <p:cNvSpPr/>
              <p:nvPr/>
            </p:nvSpPr>
            <p:spPr>
              <a:xfrm>
                <a:off x="638526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3076" name="Freeform: Shape 3075">
                <a:extLst>
                  <a:ext uri="{FF2B5EF4-FFF2-40B4-BE49-F238E27FC236}">
                    <a16:creationId xmlns:a16="http://schemas.microsoft.com/office/drawing/2014/main" id="{F8AA036E-9463-CEDE-EC28-532EE746B750}"/>
                  </a:ext>
                </a:extLst>
              </p:cNvPr>
              <p:cNvSpPr/>
              <p:nvPr/>
            </p:nvSpPr>
            <p:spPr>
              <a:xfrm>
                <a:off x="6444410" y="312628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3077" name="Freeform: Shape 3076">
                <a:extLst>
                  <a:ext uri="{FF2B5EF4-FFF2-40B4-BE49-F238E27FC236}">
                    <a16:creationId xmlns:a16="http://schemas.microsoft.com/office/drawing/2014/main" id="{96522F20-4FFB-5DAF-EEBE-077BEEED9892}"/>
                  </a:ext>
                </a:extLst>
              </p:cNvPr>
              <p:cNvSpPr/>
              <p:nvPr/>
            </p:nvSpPr>
            <p:spPr>
              <a:xfrm>
                <a:off x="6148469" y="3185433"/>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078" name="Freeform: Shape 3077">
                <a:extLst>
                  <a:ext uri="{FF2B5EF4-FFF2-40B4-BE49-F238E27FC236}">
                    <a16:creationId xmlns:a16="http://schemas.microsoft.com/office/drawing/2014/main" id="{07C8BD8F-52B6-A8D2-4D2E-24EE8C4D68CB}"/>
                  </a:ext>
                </a:extLst>
              </p:cNvPr>
              <p:cNvSpPr/>
              <p:nvPr/>
            </p:nvSpPr>
            <p:spPr>
              <a:xfrm>
                <a:off x="620762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079" name="Freeform: Shape 3078">
                <a:extLst>
                  <a:ext uri="{FF2B5EF4-FFF2-40B4-BE49-F238E27FC236}">
                    <a16:creationId xmlns:a16="http://schemas.microsoft.com/office/drawing/2014/main" id="{DB92050D-9C26-1C98-7C22-B3ED2D6AF804}"/>
                  </a:ext>
                </a:extLst>
              </p:cNvPr>
              <p:cNvSpPr/>
              <p:nvPr/>
            </p:nvSpPr>
            <p:spPr>
              <a:xfrm>
                <a:off x="6266865" y="3185433"/>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3080" name="Freeform: Shape 3079">
                <a:extLst>
                  <a:ext uri="{FF2B5EF4-FFF2-40B4-BE49-F238E27FC236}">
                    <a16:creationId xmlns:a16="http://schemas.microsoft.com/office/drawing/2014/main" id="{91DB2AF5-04F5-3D87-142A-65ABFC3F15B2}"/>
                  </a:ext>
                </a:extLst>
              </p:cNvPr>
              <p:cNvSpPr/>
              <p:nvPr/>
            </p:nvSpPr>
            <p:spPr>
              <a:xfrm>
                <a:off x="6326014"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081" name="Freeform: Shape 3080">
                <a:extLst>
                  <a:ext uri="{FF2B5EF4-FFF2-40B4-BE49-F238E27FC236}">
                    <a16:creationId xmlns:a16="http://schemas.microsoft.com/office/drawing/2014/main" id="{C02261A5-CACB-11D0-D6E2-3293CA6B6125}"/>
                  </a:ext>
                </a:extLst>
              </p:cNvPr>
              <p:cNvSpPr/>
              <p:nvPr/>
            </p:nvSpPr>
            <p:spPr>
              <a:xfrm>
                <a:off x="638526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3082" name="Freeform: Shape 3081">
                <a:extLst>
                  <a:ext uri="{FF2B5EF4-FFF2-40B4-BE49-F238E27FC236}">
                    <a16:creationId xmlns:a16="http://schemas.microsoft.com/office/drawing/2014/main" id="{3F4CD282-CB37-6437-EBA9-1D2AC7AE7B99}"/>
                  </a:ext>
                </a:extLst>
              </p:cNvPr>
              <p:cNvSpPr/>
              <p:nvPr/>
            </p:nvSpPr>
            <p:spPr>
              <a:xfrm>
                <a:off x="6444410" y="318543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3083" name="Freeform: Shape 3082">
                <a:extLst>
                  <a:ext uri="{FF2B5EF4-FFF2-40B4-BE49-F238E27FC236}">
                    <a16:creationId xmlns:a16="http://schemas.microsoft.com/office/drawing/2014/main" id="{B389718A-309C-3B1B-1C4C-EB4062BDA4C2}"/>
                  </a:ext>
                </a:extLst>
              </p:cNvPr>
              <p:cNvSpPr/>
              <p:nvPr/>
            </p:nvSpPr>
            <p:spPr>
              <a:xfrm>
                <a:off x="6148469" y="3244676"/>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084" name="Freeform: Shape 3083">
                <a:extLst>
                  <a:ext uri="{FF2B5EF4-FFF2-40B4-BE49-F238E27FC236}">
                    <a16:creationId xmlns:a16="http://schemas.microsoft.com/office/drawing/2014/main" id="{58A47D9F-44FB-1CC0-8DD9-90A99BEBA3C0}"/>
                  </a:ext>
                </a:extLst>
              </p:cNvPr>
              <p:cNvSpPr/>
              <p:nvPr/>
            </p:nvSpPr>
            <p:spPr>
              <a:xfrm>
                <a:off x="620762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085" name="Freeform: Shape 3084">
                <a:extLst>
                  <a:ext uri="{FF2B5EF4-FFF2-40B4-BE49-F238E27FC236}">
                    <a16:creationId xmlns:a16="http://schemas.microsoft.com/office/drawing/2014/main" id="{45AEBC13-7DEB-D68B-6812-72B69BF6772A}"/>
                  </a:ext>
                </a:extLst>
              </p:cNvPr>
              <p:cNvSpPr/>
              <p:nvPr/>
            </p:nvSpPr>
            <p:spPr>
              <a:xfrm>
                <a:off x="6266865" y="3244676"/>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3086" name="Freeform: Shape 3085">
                <a:extLst>
                  <a:ext uri="{FF2B5EF4-FFF2-40B4-BE49-F238E27FC236}">
                    <a16:creationId xmlns:a16="http://schemas.microsoft.com/office/drawing/2014/main" id="{DE4CE698-B02A-5B6B-EBB3-99D011A6F85E}"/>
                  </a:ext>
                </a:extLst>
              </p:cNvPr>
              <p:cNvSpPr/>
              <p:nvPr/>
            </p:nvSpPr>
            <p:spPr>
              <a:xfrm>
                <a:off x="6326014"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087" name="Freeform: Shape 3086">
                <a:extLst>
                  <a:ext uri="{FF2B5EF4-FFF2-40B4-BE49-F238E27FC236}">
                    <a16:creationId xmlns:a16="http://schemas.microsoft.com/office/drawing/2014/main" id="{EC8CE6B5-E908-52BD-4910-8F890E9F5F2C}"/>
                  </a:ext>
                </a:extLst>
              </p:cNvPr>
              <p:cNvSpPr/>
              <p:nvPr/>
            </p:nvSpPr>
            <p:spPr>
              <a:xfrm>
                <a:off x="638526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3088" name="Freeform: Shape 3087">
                <a:extLst>
                  <a:ext uri="{FF2B5EF4-FFF2-40B4-BE49-F238E27FC236}">
                    <a16:creationId xmlns:a16="http://schemas.microsoft.com/office/drawing/2014/main" id="{724720C4-8DDC-856C-2F86-B0666C4028DD}"/>
                  </a:ext>
                </a:extLst>
              </p:cNvPr>
              <p:cNvSpPr/>
              <p:nvPr/>
            </p:nvSpPr>
            <p:spPr>
              <a:xfrm>
                <a:off x="6444410" y="32446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089" name="Freeform: Shape 3088">
                <a:extLst>
                  <a:ext uri="{FF2B5EF4-FFF2-40B4-BE49-F238E27FC236}">
                    <a16:creationId xmlns:a16="http://schemas.microsoft.com/office/drawing/2014/main" id="{04AFA5E0-64EE-6FD1-C202-10536CF4ECC3}"/>
                  </a:ext>
                </a:extLst>
              </p:cNvPr>
              <p:cNvSpPr/>
              <p:nvPr/>
            </p:nvSpPr>
            <p:spPr>
              <a:xfrm>
                <a:off x="6148469"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090" name="Freeform: Shape 3089">
                <a:extLst>
                  <a:ext uri="{FF2B5EF4-FFF2-40B4-BE49-F238E27FC236}">
                    <a16:creationId xmlns:a16="http://schemas.microsoft.com/office/drawing/2014/main" id="{AE1368FD-64FD-4243-D6DB-69AE8C9D5691}"/>
                  </a:ext>
                </a:extLst>
              </p:cNvPr>
              <p:cNvSpPr/>
              <p:nvPr/>
            </p:nvSpPr>
            <p:spPr>
              <a:xfrm>
                <a:off x="620762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091" name="Freeform: Shape 3090">
                <a:extLst>
                  <a:ext uri="{FF2B5EF4-FFF2-40B4-BE49-F238E27FC236}">
                    <a16:creationId xmlns:a16="http://schemas.microsoft.com/office/drawing/2014/main" id="{3A5F41E6-21DE-C12C-DEBA-4743C55FEADA}"/>
                  </a:ext>
                </a:extLst>
              </p:cNvPr>
              <p:cNvSpPr/>
              <p:nvPr/>
            </p:nvSpPr>
            <p:spPr>
              <a:xfrm>
                <a:off x="6266865" y="330382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3092" name="Freeform: Shape 3091">
                <a:extLst>
                  <a:ext uri="{FF2B5EF4-FFF2-40B4-BE49-F238E27FC236}">
                    <a16:creationId xmlns:a16="http://schemas.microsoft.com/office/drawing/2014/main" id="{1DC65C7E-B91E-B92D-AB6E-2C198387C41C}"/>
                  </a:ext>
                </a:extLst>
              </p:cNvPr>
              <p:cNvSpPr/>
              <p:nvPr/>
            </p:nvSpPr>
            <p:spPr>
              <a:xfrm>
                <a:off x="632601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093" name="Freeform: Shape 3092">
                <a:extLst>
                  <a:ext uri="{FF2B5EF4-FFF2-40B4-BE49-F238E27FC236}">
                    <a16:creationId xmlns:a16="http://schemas.microsoft.com/office/drawing/2014/main" id="{88B92F70-AA70-A5B2-F3E6-CB958B6086B5}"/>
                  </a:ext>
                </a:extLst>
              </p:cNvPr>
              <p:cNvSpPr/>
              <p:nvPr/>
            </p:nvSpPr>
            <p:spPr>
              <a:xfrm>
                <a:off x="638526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3094" name="Freeform: Shape 3093">
                <a:extLst>
                  <a:ext uri="{FF2B5EF4-FFF2-40B4-BE49-F238E27FC236}">
                    <a16:creationId xmlns:a16="http://schemas.microsoft.com/office/drawing/2014/main" id="{1FE11A55-BC95-4557-5449-E0A0F1F01C15}"/>
                  </a:ext>
                </a:extLst>
              </p:cNvPr>
              <p:cNvSpPr/>
              <p:nvPr/>
            </p:nvSpPr>
            <p:spPr>
              <a:xfrm>
                <a:off x="644441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095" name="Freeform: Shape 3094">
                <a:extLst>
                  <a:ext uri="{FF2B5EF4-FFF2-40B4-BE49-F238E27FC236}">
                    <a16:creationId xmlns:a16="http://schemas.microsoft.com/office/drawing/2014/main" id="{B14FD66B-5869-94D4-CB4B-BE357A153D99}"/>
                  </a:ext>
                </a:extLst>
              </p:cNvPr>
              <p:cNvSpPr/>
              <p:nvPr/>
            </p:nvSpPr>
            <p:spPr>
              <a:xfrm>
                <a:off x="6148469"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096" name="Freeform: Shape 3095">
                <a:extLst>
                  <a:ext uri="{FF2B5EF4-FFF2-40B4-BE49-F238E27FC236}">
                    <a16:creationId xmlns:a16="http://schemas.microsoft.com/office/drawing/2014/main" id="{2444FC1D-34E5-F6A8-DE39-91865CE238AF}"/>
                  </a:ext>
                </a:extLst>
              </p:cNvPr>
              <p:cNvSpPr/>
              <p:nvPr/>
            </p:nvSpPr>
            <p:spPr>
              <a:xfrm>
                <a:off x="620762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097" name="Freeform: Shape 3096">
                <a:extLst>
                  <a:ext uri="{FF2B5EF4-FFF2-40B4-BE49-F238E27FC236}">
                    <a16:creationId xmlns:a16="http://schemas.microsoft.com/office/drawing/2014/main" id="{8B0C5D87-0A58-92AC-0F3B-1FD9C05BADBA}"/>
                  </a:ext>
                </a:extLst>
              </p:cNvPr>
              <p:cNvSpPr/>
              <p:nvPr/>
            </p:nvSpPr>
            <p:spPr>
              <a:xfrm>
                <a:off x="6266865" y="3363072"/>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3098" name="Freeform: Shape 3097">
                <a:extLst>
                  <a:ext uri="{FF2B5EF4-FFF2-40B4-BE49-F238E27FC236}">
                    <a16:creationId xmlns:a16="http://schemas.microsoft.com/office/drawing/2014/main" id="{00724676-4845-F6C8-5EA5-D7BC2D64EC65}"/>
                  </a:ext>
                </a:extLst>
              </p:cNvPr>
              <p:cNvSpPr/>
              <p:nvPr/>
            </p:nvSpPr>
            <p:spPr>
              <a:xfrm>
                <a:off x="632601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099" name="Freeform: Shape 3098">
                <a:extLst>
                  <a:ext uri="{FF2B5EF4-FFF2-40B4-BE49-F238E27FC236}">
                    <a16:creationId xmlns:a16="http://schemas.microsoft.com/office/drawing/2014/main" id="{1430E068-FFD6-B299-371C-F01BA1A0D2A1}"/>
                  </a:ext>
                </a:extLst>
              </p:cNvPr>
              <p:cNvSpPr/>
              <p:nvPr/>
            </p:nvSpPr>
            <p:spPr>
              <a:xfrm>
                <a:off x="638526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3100" name="Freeform: Shape 3099">
                <a:extLst>
                  <a:ext uri="{FF2B5EF4-FFF2-40B4-BE49-F238E27FC236}">
                    <a16:creationId xmlns:a16="http://schemas.microsoft.com/office/drawing/2014/main" id="{75B81F58-86B9-C8B7-0E91-E80AD8D6CDC5}"/>
                  </a:ext>
                </a:extLst>
              </p:cNvPr>
              <p:cNvSpPr/>
              <p:nvPr/>
            </p:nvSpPr>
            <p:spPr>
              <a:xfrm>
                <a:off x="6444410" y="3363074"/>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101" name="Freeform: Shape 3100">
                <a:extLst>
                  <a:ext uri="{FF2B5EF4-FFF2-40B4-BE49-F238E27FC236}">
                    <a16:creationId xmlns:a16="http://schemas.microsoft.com/office/drawing/2014/main" id="{7D362632-A7C0-AAF4-98BB-61448FBB396C}"/>
                  </a:ext>
                </a:extLst>
              </p:cNvPr>
              <p:cNvSpPr/>
              <p:nvPr/>
            </p:nvSpPr>
            <p:spPr>
              <a:xfrm>
                <a:off x="6148469"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102" name="Freeform: Shape 3101">
                <a:extLst>
                  <a:ext uri="{FF2B5EF4-FFF2-40B4-BE49-F238E27FC236}">
                    <a16:creationId xmlns:a16="http://schemas.microsoft.com/office/drawing/2014/main" id="{45BDE2DF-AE50-FBBB-0F71-979BAC5140A1}"/>
                  </a:ext>
                </a:extLst>
              </p:cNvPr>
              <p:cNvSpPr/>
              <p:nvPr/>
            </p:nvSpPr>
            <p:spPr>
              <a:xfrm>
                <a:off x="620762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103" name="Freeform: Shape 3102">
                <a:extLst>
                  <a:ext uri="{FF2B5EF4-FFF2-40B4-BE49-F238E27FC236}">
                    <a16:creationId xmlns:a16="http://schemas.microsoft.com/office/drawing/2014/main" id="{4AB69F23-E650-AD17-C11D-1477F527F8C6}"/>
                  </a:ext>
                </a:extLst>
              </p:cNvPr>
              <p:cNvSpPr/>
              <p:nvPr/>
            </p:nvSpPr>
            <p:spPr>
              <a:xfrm>
                <a:off x="6266865" y="3422225"/>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3104" name="Freeform: Shape 3103">
                <a:extLst>
                  <a:ext uri="{FF2B5EF4-FFF2-40B4-BE49-F238E27FC236}">
                    <a16:creationId xmlns:a16="http://schemas.microsoft.com/office/drawing/2014/main" id="{EDC38691-504B-F2C7-EE6F-5F600C275D93}"/>
                  </a:ext>
                </a:extLst>
              </p:cNvPr>
              <p:cNvSpPr/>
              <p:nvPr/>
            </p:nvSpPr>
            <p:spPr>
              <a:xfrm>
                <a:off x="632601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105" name="Freeform: Shape 3104">
                <a:extLst>
                  <a:ext uri="{FF2B5EF4-FFF2-40B4-BE49-F238E27FC236}">
                    <a16:creationId xmlns:a16="http://schemas.microsoft.com/office/drawing/2014/main" id="{E3018A7A-9B40-4CF2-5680-450186644BF6}"/>
                  </a:ext>
                </a:extLst>
              </p:cNvPr>
              <p:cNvSpPr/>
              <p:nvPr/>
            </p:nvSpPr>
            <p:spPr>
              <a:xfrm>
                <a:off x="638526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3106" name="Freeform: Shape 3105">
                <a:extLst>
                  <a:ext uri="{FF2B5EF4-FFF2-40B4-BE49-F238E27FC236}">
                    <a16:creationId xmlns:a16="http://schemas.microsoft.com/office/drawing/2014/main" id="{F6FCF157-F569-0D60-37C8-E14428CC6D3B}"/>
                  </a:ext>
                </a:extLst>
              </p:cNvPr>
              <p:cNvSpPr/>
              <p:nvPr/>
            </p:nvSpPr>
            <p:spPr>
              <a:xfrm>
                <a:off x="6444410" y="34222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107" name="Freeform: Shape 3106">
                <a:extLst>
                  <a:ext uri="{FF2B5EF4-FFF2-40B4-BE49-F238E27FC236}">
                    <a16:creationId xmlns:a16="http://schemas.microsoft.com/office/drawing/2014/main" id="{98BE75DD-6BF4-7EDC-363C-468A9DD7D6E4}"/>
                  </a:ext>
                </a:extLst>
              </p:cNvPr>
              <p:cNvSpPr/>
              <p:nvPr/>
            </p:nvSpPr>
            <p:spPr>
              <a:xfrm>
                <a:off x="5734038" y="3481374"/>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3108" name="Freeform: Shape 3107">
                <a:extLst>
                  <a:ext uri="{FF2B5EF4-FFF2-40B4-BE49-F238E27FC236}">
                    <a16:creationId xmlns:a16="http://schemas.microsoft.com/office/drawing/2014/main" id="{3431BBE5-2F4C-2B67-CE01-5377DC2BE4D9}"/>
                  </a:ext>
                </a:extLst>
              </p:cNvPr>
              <p:cNvSpPr/>
              <p:nvPr/>
            </p:nvSpPr>
            <p:spPr>
              <a:xfrm>
                <a:off x="5793283"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3109" name="Freeform: Shape 3108">
                <a:extLst>
                  <a:ext uri="{FF2B5EF4-FFF2-40B4-BE49-F238E27FC236}">
                    <a16:creationId xmlns:a16="http://schemas.microsoft.com/office/drawing/2014/main" id="{C5B42BFA-6712-EA3A-1D04-5862E9F387F1}"/>
                  </a:ext>
                </a:extLst>
              </p:cNvPr>
              <p:cNvSpPr/>
              <p:nvPr/>
            </p:nvSpPr>
            <p:spPr>
              <a:xfrm>
                <a:off x="5852433"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3110" name="Freeform: Shape 3109">
                <a:extLst>
                  <a:ext uri="{FF2B5EF4-FFF2-40B4-BE49-F238E27FC236}">
                    <a16:creationId xmlns:a16="http://schemas.microsoft.com/office/drawing/2014/main" id="{40EA45EC-A2CB-0E82-5B93-4764A05EDF51}"/>
                  </a:ext>
                </a:extLst>
              </p:cNvPr>
              <p:cNvSpPr/>
              <p:nvPr/>
            </p:nvSpPr>
            <p:spPr>
              <a:xfrm>
                <a:off x="591167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3111" name="Freeform: Shape 3110">
                <a:extLst>
                  <a:ext uri="{FF2B5EF4-FFF2-40B4-BE49-F238E27FC236}">
                    <a16:creationId xmlns:a16="http://schemas.microsoft.com/office/drawing/2014/main" id="{BC4E3B77-D216-5DBE-5026-5FC82B741449}"/>
                  </a:ext>
                </a:extLst>
              </p:cNvPr>
              <p:cNvSpPr/>
              <p:nvPr/>
            </p:nvSpPr>
            <p:spPr>
              <a:xfrm>
                <a:off x="597082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3112" name="Freeform: Shape 3111">
                <a:extLst>
                  <a:ext uri="{FF2B5EF4-FFF2-40B4-BE49-F238E27FC236}">
                    <a16:creationId xmlns:a16="http://schemas.microsoft.com/office/drawing/2014/main" id="{37CE0964-09DD-D16F-805C-F5D68BD08806}"/>
                  </a:ext>
                </a:extLst>
              </p:cNvPr>
              <p:cNvSpPr/>
              <p:nvPr/>
            </p:nvSpPr>
            <p:spPr>
              <a:xfrm>
                <a:off x="6030074"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3113" name="Freeform: Shape 3112">
                <a:extLst>
                  <a:ext uri="{FF2B5EF4-FFF2-40B4-BE49-F238E27FC236}">
                    <a16:creationId xmlns:a16="http://schemas.microsoft.com/office/drawing/2014/main" id="{01D3FF58-81D2-6670-7663-6EF299A2E91F}"/>
                  </a:ext>
                </a:extLst>
              </p:cNvPr>
              <p:cNvSpPr/>
              <p:nvPr/>
            </p:nvSpPr>
            <p:spPr>
              <a:xfrm>
                <a:off x="6089224"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3114" name="Freeform: Shape 3113">
                <a:extLst>
                  <a:ext uri="{FF2B5EF4-FFF2-40B4-BE49-F238E27FC236}">
                    <a16:creationId xmlns:a16="http://schemas.microsoft.com/office/drawing/2014/main" id="{F9A71921-188E-6C6C-DE88-36969D2945F5}"/>
                  </a:ext>
                </a:extLst>
              </p:cNvPr>
              <p:cNvSpPr/>
              <p:nvPr/>
            </p:nvSpPr>
            <p:spPr>
              <a:xfrm>
                <a:off x="5734038" y="354062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3115" name="Freeform: Shape 3114">
                <a:extLst>
                  <a:ext uri="{FF2B5EF4-FFF2-40B4-BE49-F238E27FC236}">
                    <a16:creationId xmlns:a16="http://schemas.microsoft.com/office/drawing/2014/main" id="{FE46E109-61C0-C9EB-D6DC-FF212A6A5AA6}"/>
                  </a:ext>
                </a:extLst>
              </p:cNvPr>
              <p:cNvSpPr/>
              <p:nvPr/>
            </p:nvSpPr>
            <p:spPr>
              <a:xfrm>
                <a:off x="5793283"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3116" name="Freeform: Shape 3115">
                <a:extLst>
                  <a:ext uri="{FF2B5EF4-FFF2-40B4-BE49-F238E27FC236}">
                    <a16:creationId xmlns:a16="http://schemas.microsoft.com/office/drawing/2014/main" id="{789B0C29-6E8D-C349-D82E-47AFC3A96363}"/>
                  </a:ext>
                </a:extLst>
              </p:cNvPr>
              <p:cNvSpPr/>
              <p:nvPr/>
            </p:nvSpPr>
            <p:spPr>
              <a:xfrm>
                <a:off x="5852433"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117" name="Freeform: Shape 3116">
                <a:extLst>
                  <a:ext uri="{FF2B5EF4-FFF2-40B4-BE49-F238E27FC236}">
                    <a16:creationId xmlns:a16="http://schemas.microsoft.com/office/drawing/2014/main" id="{A02F9988-37EC-2DA8-24C3-735C7A894720}"/>
                  </a:ext>
                </a:extLst>
              </p:cNvPr>
              <p:cNvSpPr/>
              <p:nvPr/>
            </p:nvSpPr>
            <p:spPr>
              <a:xfrm>
                <a:off x="591167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118" name="Freeform: Shape 3117">
                <a:extLst>
                  <a:ext uri="{FF2B5EF4-FFF2-40B4-BE49-F238E27FC236}">
                    <a16:creationId xmlns:a16="http://schemas.microsoft.com/office/drawing/2014/main" id="{9985DD63-DE49-851F-E227-4FF94C7915DD}"/>
                  </a:ext>
                </a:extLst>
              </p:cNvPr>
              <p:cNvSpPr/>
              <p:nvPr/>
            </p:nvSpPr>
            <p:spPr>
              <a:xfrm>
                <a:off x="597082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119" name="Freeform: Shape 3118">
                <a:extLst>
                  <a:ext uri="{FF2B5EF4-FFF2-40B4-BE49-F238E27FC236}">
                    <a16:creationId xmlns:a16="http://schemas.microsoft.com/office/drawing/2014/main" id="{E1D04F8C-AB59-7C27-C8ED-13FE48FFD386}"/>
                  </a:ext>
                </a:extLst>
              </p:cNvPr>
              <p:cNvSpPr/>
              <p:nvPr/>
            </p:nvSpPr>
            <p:spPr>
              <a:xfrm>
                <a:off x="6030074"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3120" name="Freeform: Shape 3119">
                <a:extLst>
                  <a:ext uri="{FF2B5EF4-FFF2-40B4-BE49-F238E27FC236}">
                    <a16:creationId xmlns:a16="http://schemas.microsoft.com/office/drawing/2014/main" id="{285931C4-D069-B0BE-80B0-DCE42EBF4C6B}"/>
                  </a:ext>
                </a:extLst>
              </p:cNvPr>
              <p:cNvSpPr/>
              <p:nvPr/>
            </p:nvSpPr>
            <p:spPr>
              <a:xfrm>
                <a:off x="6089224"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121" name="Freeform: Shape 3120">
                <a:extLst>
                  <a:ext uri="{FF2B5EF4-FFF2-40B4-BE49-F238E27FC236}">
                    <a16:creationId xmlns:a16="http://schemas.microsoft.com/office/drawing/2014/main" id="{2D7D04F8-95F0-A7BB-8FE7-7C1E22CFC791}"/>
                  </a:ext>
                </a:extLst>
              </p:cNvPr>
              <p:cNvSpPr/>
              <p:nvPr/>
            </p:nvSpPr>
            <p:spPr>
              <a:xfrm>
                <a:off x="5734038" y="359977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3122" name="Freeform: Shape 3121">
                <a:extLst>
                  <a:ext uri="{FF2B5EF4-FFF2-40B4-BE49-F238E27FC236}">
                    <a16:creationId xmlns:a16="http://schemas.microsoft.com/office/drawing/2014/main" id="{CD9EB7B6-011E-EA8A-E0FA-544D2E945A40}"/>
                  </a:ext>
                </a:extLst>
              </p:cNvPr>
              <p:cNvSpPr/>
              <p:nvPr/>
            </p:nvSpPr>
            <p:spPr>
              <a:xfrm>
                <a:off x="5793283" y="359977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123" name="Freeform: Shape 3122">
                <a:extLst>
                  <a:ext uri="{FF2B5EF4-FFF2-40B4-BE49-F238E27FC236}">
                    <a16:creationId xmlns:a16="http://schemas.microsoft.com/office/drawing/2014/main" id="{426F7FF2-91F3-6DD2-D7A5-F6EFBB05C43E}"/>
                  </a:ext>
                </a:extLst>
              </p:cNvPr>
              <p:cNvSpPr/>
              <p:nvPr/>
            </p:nvSpPr>
            <p:spPr>
              <a:xfrm>
                <a:off x="5852433"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124" name="Freeform: Shape 3123">
                <a:extLst>
                  <a:ext uri="{FF2B5EF4-FFF2-40B4-BE49-F238E27FC236}">
                    <a16:creationId xmlns:a16="http://schemas.microsoft.com/office/drawing/2014/main" id="{4A5646CA-D516-9C71-D6C9-9B817FFC28A3}"/>
                  </a:ext>
                </a:extLst>
              </p:cNvPr>
              <p:cNvSpPr/>
              <p:nvPr/>
            </p:nvSpPr>
            <p:spPr>
              <a:xfrm>
                <a:off x="591167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125" name="Freeform: Shape 3124">
                <a:extLst>
                  <a:ext uri="{FF2B5EF4-FFF2-40B4-BE49-F238E27FC236}">
                    <a16:creationId xmlns:a16="http://schemas.microsoft.com/office/drawing/2014/main" id="{7102FCFB-05C1-4044-C99B-C52D0069CB8E}"/>
                  </a:ext>
                </a:extLst>
              </p:cNvPr>
              <p:cNvSpPr/>
              <p:nvPr/>
            </p:nvSpPr>
            <p:spPr>
              <a:xfrm>
                <a:off x="597082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126" name="Freeform: Shape 3125">
                <a:extLst>
                  <a:ext uri="{FF2B5EF4-FFF2-40B4-BE49-F238E27FC236}">
                    <a16:creationId xmlns:a16="http://schemas.microsoft.com/office/drawing/2014/main" id="{573F79F7-0D95-B469-11EF-0ACC6BD554EF}"/>
                  </a:ext>
                </a:extLst>
              </p:cNvPr>
              <p:cNvSpPr/>
              <p:nvPr/>
            </p:nvSpPr>
            <p:spPr>
              <a:xfrm>
                <a:off x="6030073" y="3599770"/>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127" name="Freeform: Shape 3126">
                <a:extLst>
                  <a:ext uri="{FF2B5EF4-FFF2-40B4-BE49-F238E27FC236}">
                    <a16:creationId xmlns:a16="http://schemas.microsoft.com/office/drawing/2014/main" id="{18B4C0E2-BB33-217F-D1E3-FEC799B96ADD}"/>
                  </a:ext>
                </a:extLst>
              </p:cNvPr>
              <p:cNvSpPr/>
              <p:nvPr/>
            </p:nvSpPr>
            <p:spPr>
              <a:xfrm>
                <a:off x="6089224"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128" name="Freeform: Shape 3127">
                <a:extLst>
                  <a:ext uri="{FF2B5EF4-FFF2-40B4-BE49-F238E27FC236}">
                    <a16:creationId xmlns:a16="http://schemas.microsoft.com/office/drawing/2014/main" id="{AAE5E827-D2D2-5948-E1ED-AAF545DD7AF8}"/>
                  </a:ext>
                </a:extLst>
              </p:cNvPr>
              <p:cNvSpPr/>
              <p:nvPr/>
            </p:nvSpPr>
            <p:spPr>
              <a:xfrm>
                <a:off x="5734037" y="365901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3129" name="Freeform: Shape 3128">
                <a:extLst>
                  <a:ext uri="{FF2B5EF4-FFF2-40B4-BE49-F238E27FC236}">
                    <a16:creationId xmlns:a16="http://schemas.microsoft.com/office/drawing/2014/main" id="{3B0F2142-C41A-C382-B33A-87869A02CABF}"/>
                  </a:ext>
                </a:extLst>
              </p:cNvPr>
              <p:cNvSpPr/>
              <p:nvPr/>
            </p:nvSpPr>
            <p:spPr>
              <a:xfrm>
                <a:off x="5793282" y="3659014"/>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130" name="Freeform: Shape 3129">
                <a:extLst>
                  <a:ext uri="{FF2B5EF4-FFF2-40B4-BE49-F238E27FC236}">
                    <a16:creationId xmlns:a16="http://schemas.microsoft.com/office/drawing/2014/main" id="{B435426E-32E0-8E77-B4A2-B1DB1F16AD80}"/>
                  </a:ext>
                </a:extLst>
              </p:cNvPr>
              <p:cNvSpPr/>
              <p:nvPr/>
            </p:nvSpPr>
            <p:spPr>
              <a:xfrm>
                <a:off x="5852432"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131" name="Freeform: Shape 3130">
                <a:extLst>
                  <a:ext uri="{FF2B5EF4-FFF2-40B4-BE49-F238E27FC236}">
                    <a16:creationId xmlns:a16="http://schemas.microsoft.com/office/drawing/2014/main" id="{AAC019D2-1AE9-F744-910F-79257B4F9AD5}"/>
                  </a:ext>
                </a:extLst>
              </p:cNvPr>
              <p:cNvSpPr/>
              <p:nvPr/>
            </p:nvSpPr>
            <p:spPr>
              <a:xfrm>
                <a:off x="591167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132" name="Freeform: Shape 3131">
                <a:extLst>
                  <a:ext uri="{FF2B5EF4-FFF2-40B4-BE49-F238E27FC236}">
                    <a16:creationId xmlns:a16="http://schemas.microsoft.com/office/drawing/2014/main" id="{3EBD779F-458A-13E3-9805-A3A473A1A454}"/>
                  </a:ext>
                </a:extLst>
              </p:cNvPr>
              <p:cNvSpPr/>
              <p:nvPr/>
            </p:nvSpPr>
            <p:spPr>
              <a:xfrm>
                <a:off x="597082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133" name="Freeform: Shape 3132">
                <a:extLst>
                  <a:ext uri="{FF2B5EF4-FFF2-40B4-BE49-F238E27FC236}">
                    <a16:creationId xmlns:a16="http://schemas.microsoft.com/office/drawing/2014/main" id="{ED4B1753-B755-F688-B131-C67767AD338C}"/>
                  </a:ext>
                </a:extLst>
              </p:cNvPr>
              <p:cNvSpPr/>
              <p:nvPr/>
            </p:nvSpPr>
            <p:spPr>
              <a:xfrm>
                <a:off x="6030073" y="3659014"/>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134" name="Freeform: Shape 3133">
                <a:extLst>
                  <a:ext uri="{FF2B5EF4-FFF2-40B4-BE49-F238E27FC236}">
                    <a16:creationId xmlns:a16="http://schemas.microsoft.com/office/drawing/2014/main" id="{215549A2-B77D-680C-5C66-F382BB963DD7}"/>
                  </a:ext>
                </a:extLst>
              </p:cNvPr>
              <p:cNvSpPr/>
              <p:nvPr/>
            </p:nvSpPr>
            <p:spPr>
              <a:xfrm>
                <a:off x="6089224"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135" name="Freeform: Shape 3134">
                <a:extLst>
                  <a:ext uri="{FF2B5EF4-FFF2-40B4-BE49-F238E27FC236}">
                    <a16:creationId xmlns:a16="http://schemas.microsoft.com/office/drawing/2014/main" id="{E495486C-85A7-8061-D5A1-2562162D7C02}"/>
                  </a:ext>
                </a:extLst>
              </p:cNvPr>
              <p:cNvSpPr/>
              <p:nvPr/>
            </p:nvSpPr>
            <p:spPr>
              <a:xfrm>
                <a:off x="5734039" y="371816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3136" name="Freeform: Shape 3135">
                <a:extLst>
                  <a:ext uri="{FF2B5EF4-FFF2-40B4-BE49-F238E27FC236}">
                    <a16:creationId xmlns:a16="http://schemas.microsoft.com/office/drawing/2014/main" id="{8E8F0925-0E1F-4B2F-88A9-02ACD1A429AD}"/>
                  </a:ext>
                </a:extLst>
              </p:cNvPr>
              <p:cNvSpPr/>
              <p:nvPr/>
            </p:nvSpPr>
            <p:spPr>
              <a:xfrm>
                <a:off x="5793284" y="371816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137" name="Freeform: Shape 3136">
                <a:extLst>
                  <a:ext uri="{FF2B5EF4-FFF2-40B4-BE49-F238E27FC236}">
                    <a16:creationId xmlns:a16="http://schemas.microsoft.com/office/drawing/2014/main" id="{D130456B-0408-B2F3-E265-DC736109FF86}"/>
                  </a:ext>
                </a:extLst>
              </p:cNvPr>
              <p:cNvSpPr/>
              <p:nvPr/>
            </p:nvSpPr>
            <p:spPr>
              <a:xfrm>
                <a:off x="5852434"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138" name="Freeform: Shape 3137">
                <a:extLst>
                  <a:ext uri="{FF2B5EF4-FFF2-40B4-BE49-F238E27FC236}">
                    <a16:creationId xmlns:a16="http://schemas.microsoft.com/office/drawing/2014/main" id="{36B25BA4-B1D2-33D5-4C25-3353D10C208D}"/>
                  </a:ext>
                </a:extLst>
              </p:cNvPr>
              <p:cNvSpPr/>
              <p:nvPr/>
            </p:nvSpPr>
            <p:spPr>
              <a:xfrm>
                <a:off x="591167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139" name="Freeform: Shape 3138">
                <a:extLst>
                  <a:ext uri="{FF2B5EF4-FFF2-40B4-BE49-F238E27FC236}">
                    <a16:creationId xmlns:a16="http://schemas.microsoft.com/office/drawing/2014/main" id="{6D7560A7-A684-343D-F6FE-C9DD5598AF74}"/>
                  </a:ext>
                </a:extLst>
              </p:cNvPr>
              <p:cNvSpPr/>
              <p:nvPr/>
            </p:nvSpPr>
            <p:spPr>
              <a:xfrm>
                <a:off x="597082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140" name="Freeform: Shape 3139">
                <a:extLst>
                  <a:ext uri="{FF2B5EF4-FFF2-40B4-BE49-F238E27FC236}">
                    <a16:creationId xmlns:a16="http://schemas.microsoft.com/office/drawing/2014/main" id="{9B688B6B-4B36-F4A4-97DE-ACE65C4A8FF7}"/>
                  </a:ext>
                </a:extLst>
              </p:cNvPr>
              <p:cNvSpPr/>
              <p:nvPr/>
            </p:nvSpPr>
            <p:spPr>
              <a:xfrm>
                <a:off x="6030074" y="371816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141" name="Freeform: Shape 3140">
                <a:extLst>
                  <a:ext uri="{FF2B5EF4-FFF2-40B4-BE49-F238E27FC236}">
                    <a16:creationId xmlns:a16="http://schemas.microsoft.com/office/drawing/2014/main" id="{5AE339E5-32B1-E95E-E4B6-594FCF925F24}"/>
                  </a:ext>
                </a:extLst>
              </p:cNvPr>
              <p:cNvSpPr/>
              <p:nvPr/>
            </p:nvSpPr>
            <p:spPr>
              <a:xfrm>
                <a:off x="6089225"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142" name="Freeform: Shape 3141">
                <a:extLst>
                  <a:ext uri="{FF2B5EF4-FFF2-40B4-BE49-F238E27FC236}">
                    <a16:creationId xmlns:a16="http://schemas.microsoft.com/office/drawing/2014/main" id="{FDCC20A6-4899-7FE2-5FAD-1F789C1FE1F6}"/>
                  </a:ext>
                </a:extLst>
              </p:cNvPr>
              <p:cNvSpPr/>
              <p:nvPr/>
            </p:nvSpPr>
            <p:spPr>
              <a:xfrm>
                <a:off x="5734040" y="377741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3143" name="Freeform: Shape 3142">
                <a:extLst>
                  <a:ext uri="{FF2B5EF4-FFF2-40B4-BE49-F238E27FC236}">
                    <a16:creationId xmlns:a16="http://schemas.microsoft.com/office/drawing/2014/main" id="{91E11C78-BFC9-F698-B7B5-AD56D6902681}"/>
                  </a:ext>
                </a:extLst>
              </p:cNvPr>
              <p:cNvSpPr/>
              <p:nvPr/>
            </p:nvSpPr>
            <p:spPr>
              <a:xfrm>
                <a:off x="5793285"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3144" name="Freeform: Shape 3143">
                <a:extLst>
                  <a:ext uri="{FF2B5EF4-FFF2-40B4-BE49-F238E27FC236}">
                    <a16:creationId xmlns:a16="http://schemas.microsoft.com/office/drawing/2014/main" id="{875E9768-BD0D-4973-D86B-2411979049D1}"/>
                  </a:ext>
                </a:extLst>
              </p:cNvPr>
              <p:cNvSpPr/>
              <p:nvPr/>
            </p:nvSpPr>
            <p:spPr>
              <a:xfrm>
                <a:off x="5852436"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145" name="Freeform: Shape 3144">
                <a:extLst>
                  <a:ext uri="{FF2B5EF4-FFF2-40B4-BE49-F238E27FC236}">
                    <a16:creationId xmlns:a16="http://schemas.microsoft.com/office/drawing/2014/main" id="{2A70D612-5F23-A1B8-6ABD-1CACC6EC449B}"/>
                  </a:ext>
                </a:extLst>
              </p:cNvPr>
              <p:cNvSpPr/>
              <p:nvPr/>
            </p:nvSpPr>
            <p:spPr>
              <a:xfrm>
                <a:off x="5911683"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146" name="Freeform: Shape 3145">
                <a:extLst>
                  <a:ext uri="{FF2B5EF4-FFF2-40B4-BE49-F238E27FC236}">
                    <a16:creationId xmlns:a16="http://schemas.microsoft.com/office/drawing/2014/main" id="{C8B6816C-D7CF-0425-438E-160FB1680825}"/>
                  </a:ext>
                </a:extLst>
              </p:cNvPr>
              <p:cNvSpPr/>
              <p:nvPr/>
            </p:nvSpPr>
            <p:spPr>
              <a:xfrm>
                <a:off x="5970835"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147" name="Freeform: Shape 3146">
                <a:extLst>
                  <a:ext uri="{FF2B5EF4-FFF2-40B4-BE49-F238E27FC236}">
                    <a16:creationId xmlns:a16="http://schemas.microsoft.com/office/drawing/2014/main" id="{A4308782-4F38-976E-D468-9C0763A4D0F9}"/>
                  </a:ext>
                </a:extLst>
              </p:cNvPr>
              <p:cNvSpPr/>
              <p:nvPr/>
            </p:nvSpPr>
            <p:spPr>
              <a:xfrm>
                <a:off x="6030082"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3148" name="Freeform: Shape 3147">
                <a:extLst>
                  <a:ext uri="{FF2B5EF4-FFF2-40B4-BE49-F238E27FC236}">
                    <a16:creationId xmlns:a16="http://schemas.microsoft.com/office/drawing/2014/main" id="{D17066B5-C0F3-5D36-09AE-C3CCBDC2E6CF}"/>
                  </a:ext>
                </a:extLst>
              </p:cNvPr>
              <p:cNvSpPr/>
              <p:nvPr/>
            </p:nvSpPr>
            <p:spPr>
              <a:xfrm>
                <a:off x="6089231"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149" name="Freeform: Shape 3148">
                <a:extLst>
                  <a:ext uri="{FF2B5EF4-FFF2-40B4-BE49-F238E27FC236}">
                    <a16:creationId xmlns:a16="http://schemas.microsoft.com/office/drawing/2014/main" id="{9A5AEA00-703F-4C62-4A83-3DC640548EF3}"/>
                  </a:ext>
                </a:extLst>
              </p:cNvPr>
              <p:cNvSpPr/>
              <p:nvPr/>
            </p:nvSpPr>
            <p:spPr>
              <a:xfrm>
                <a:off x="6148476" y="3481374"/>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3150" name="Freeform: Shape 3149">
                <a:extLst>
                  <a:ext uri="{FF2B5EF4-FFF2-40B4-BE49-F238E27FC236}">
                    <a16:creationId xmlns:a16="http://schemas.microsoft.com/office/drawing/2014/main" id="{B12611EF-8DE6-CD01-E00C-67399A30653B}"/>
                  </a:ext>
                </a:extLst>
              </p:cNvPr>
              <p:cNvSpPr/>
              <p:nvPr/>
            </p:nvSpPr>
            <p:spPr>
              <a:xfrm>
                <a:off x="6207627"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3151" name="Freeform: Shape 3150">
                <a:extLst>
                  <a:ext uri="{FF2B5EF4-FFF2-40B4-BE49-F238E27FC236}">
                    <a16:creationId xmlns:a16="http://schemas.microsoft.com/office/drawing/2014/main" id="{25AA4D99-5ED0-CB59-07CE-87BCAA44AC34}"/>
                  </a:ext>
                </a:extLst>
              </p:cNvPr>
              <p:cNvSpPr/>
              <p:nvPr/>
            </p:nvSpPr>
            <p:spPr>
              <a:xfrm>
                <a:off x="6266872" y="3481374"/>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endParaRPr lang="en-US" dirty="0"/>
              </a:p>
            </p:txBody>
          </p:sp>
          <p:sp>
            <p:nvSpPr>
              <p:cNvPr id="3152" name="Freeform: Shape 3151">
                <a:extLst>
                  <a:ext uri="{FF2B5EF4-FFF2-40B4-BE49-F238E27FC236}">
                    <a16:creationId xmlns:a16="http://schemas.microsoft.com/office/drawing/2014/main" id="{5B1391D8-D431-7F98-42F0-70F362D5AB3F}"/>
                  </a:ext>
                </a:extLst>
              </p:cNvPr>
              <p:cNvSpPr/>
              <p:nvPr/>
            </p:nvSpPr>
            <p:spPr>
              <a:xfrm>
                <a:off x="6326022"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3153" name="Freeform: Shape 3152">
                <a:extLst>
                  <a:ext uri="{FF2B5EF4-FFF2-40B4-BE49-F238E27FC236}">
                    <a16:creationId xmlns:a16="http://schemas.microsoft.com/office/drawing/2014/main" id="{EAEF84EF-EDD8-C7E8-7B31-683D4CDF9FEA}"/>
                  </a:ext>
                </a:extLst>
              </p:cNvPr>
              <p:cNvSpPr/>
              <p:nvPr/>
            </p:nvSpPr>
            <p:spPr>
              <a:xfrm>
                <a:off x="638526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endParaRPr lang="en-US" dirty="0"/>
              </a:p>
            </p:txBody>
          </p:sp>
          <p:sp>
            <p:nvSpPr>
              <p:cNvPr id="3154" name="Freeform: Shape 3153">
                <a:extLst>
                  <a:ext uri="{FF2B5EF4-FFF2-40B4-BE49-F238E27FC236}">
                    <a16:creationId xmlns:a16="http://schemas.microsoft.com/office/drawing/2014/main" id="{B58EAFA8-47A1-1B7C-72A2-21BDA6CAC7D2}"/>
                  </a:ext>
                </a:extLst>
              </p:cNvPr>
              <p:cNvSpPr/>
              <p:nvPr/>
            </p:nvSpPr>
            <p:spPr>
              <a:xfrm>
                <a:off x="6444417" y="348137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3155" name="Freeform: Shape 3154">
                <a:extLst>
                  <a:ext uri="{FF2B5EF4-FFF2-40B4-BE49-F238E27FC236}">
                    <a16:creationId xmlns:a16="http://schemas.microsoft.com/office/drawing/2014/main" id="{DD70F2F4-0E69-2BAC-67CA-4ECFCFD44BB0}"/>
                  </a:ext>
                </a:extLst>
              </p:cNvPr>
              <p:cNvSpPr/>
              <p:nvPr/>
            </p:nvSpPr>
            <p:spPr>
              <a:xfrm>
                <a:off x="6148476" y="354062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156" name="Freeform: Shape 3155">
                <a:extLst>
                  <a:ext uri="{FF2B5EF4-FFF2-40B4-BE49-F238E27FC236}">
                    <a16:creationId xmlns:a16="http://schemas.microsoft.com/office/drawing/2014/main" id="{1315FC22-D784-B6AF-74BB-0DE1362A7A02}"/>
                  </a:ext>
                </a:extLst>
              </p:cNvPr>
              <p:cNvSpPr/>
              <p:nvPr/>
            </p:nvSpPr>
            <p:spPr>
              <a:xfrm>
                <a:off x="6207627" y="354062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157" name="Freeform: Shape 3156">
                <a:extLst>
                  <a:ext uri="{FF2B5EF4-FFF2-40B4-BE49-F238E27FC236}">
                    <a16:creationId xmlns:a16="http://schemas.microsoft.com/office/drawing/2014/main" id="{F4BE63AA-12D7-2D3D-115A-A778CE8DC660}"/>
                  </a:ext>
                </a:extLst>
              </p:cNvPr>
              <p:cNvSpPr/>
              <p:nvPr/>
            </p:nvSpPr>
            <p:spPr>
              <a:xfrm>
                <a:off x="6266872" y="35406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3158" name="Freeform: Shape 3157">
                <a:extLst>
                  <a:ext uri="{FF2B5EF4-FFF2-40B4-BE49-F238E27FC236}">
                    <a16:creationId xmlns:a16="http://schemas.microsoft.com/office/drawing/2014/main" id="{73E596BC-189A-3F3F-75DB-EAD766833760}"/>
                  </a:ext>
                </a:extLst>
              </p:cNvPr>
              <p:cNvSpPr/>
              <p:nvPr/>
            </p:nvSpPr>
            <p:spPr>
              <a:xfrm>
                <a:off x="6326022" y="354062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159" name="Freeform: Shape 3158">
                <a:extLst>
                  <a:ext uri="{FF2B5EF4-FFF2-40B4-BE49-F238E27FC236}">
                    <a16:creationId xmlns:a16="http://schemas.microsoft.com/office/drawing/2014/main" id="{CADA17B0-C1B0-9BF3-CAA6-1CE3263F1AF7}"/>
                  </a:ext>
                </a:extLst>
              </p:cNvPr>
              <p:cNvSpPr/>
              <p:nvPr/>
            </p:nvSpPr>
            <p:spPr>
              <a:xfrm>
                <a:off x="6385268" y="35406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3160" name="Freeform: Shape 3159">
                <a:extLst>
                  <a:ext uri="{FF2B5EF4-FFF2-40B4-BE49-F238E27FC236}">
                    <a16:creationId xmlns:a16="http://schemas.microsoft.com/office/drawing/2014/main" id="{C93EB4A8-12E9-C0AF-B0EA-B849E30D93F2}"/>
                  </a:ext>
                </a:extLst>
              </p:cNvPr>
              <p:cNvSpPr/>
              <p:nvPr/>
            </p:nvSpPr>
            <p:spPr>
              <a:xfrm>
                <a:off x="6444417" y="3540631"/>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3161" name="Freeform: Shape 3160">
                <a:extLst>
                  <a:ext uri="{FF2B5EF4-FFF2-40B4-BE49-F238E27FC236}">
                    <a16:creationId xmlns:a16="http://schemas.microsoft.com/office/drawing/2014/main" id="{DA4F397A-821E-1867-D444-9256FA9D9698}"/>
                  </a:ext>
                </a:extLst>
              </p:cNvPr>
              <p:cNvSpPr/>
              <p:nvPr/>
            </p:nvSpPr>
            <p:spPr>
              <a:xfrm>
                <a:off x="6148476" y="35997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162" name="Freeform: Shape 3161">
                <a:extLst>
                  <a:ext uri="{FF2B5EF4-FFF2-40B4-BE49-F238E27FC236}">
                    <a16:creationId xmlns:a16="http://schemas.microsoft.com/office/drawing/2014/main" id="{89F522F8-E80E-A7F3-E390-E5A9DF4D9FBB}"/>
                  </a:ext>
                </a:extLst>
              </p:cNvPr>
              <p:cNvSpPr/>
              <p:nvPr/>
            </p:nvSpPr>
            <p:spPr>
              <a:xfrm>
                <a:off x="6207627"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163" name="Freeform: Shape 3162">
                <a:extLst>
                  <a:ext uri="{FF2B5EF4-FFF2-40B4-BE49-F238E27FC236}">
                    <a16:creationId xmlns:a16="http://schemas.microsoft.com/office/drawing/2014/main" id="{25A19893-95BE-022C-6107-42DA62220196}"/>
                  </a:ext>
                </a:extLst>
              </p:cNvPr>
              <p:cNvSpPr/>
              <p:nvPr/>
            </p:nvSpPr>
            <p:spPr>
              <a:xfrm>
                <a:off x="6266872" y="35997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3164" name="Freeform: Shape 3163">
                <a:extLst>
                  <a:ext uri="{FF2B5EF4-FFF2-40B4-BE49-F238E27FC236}">
                    <a16:creationId xmlns:a16="http://schemas.microsoft.com/office/drawing/2014/main" id="{2B2D32D7-EFF4-646B-0F36-CDDED1F81760}"/>
                  </a:ext>
                </a:extLst>
              </p:cNvPr>
              <p:cNvSpPr/>
              <p:nvPr/>
            </p:nvSpPr>
            <p:spPr>
              <a:xfrm>
                <a:off x="6326022"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165" name="Freeform: Shape 3164">
                <a:extLst>
                  <a:ext uri="{FF2B5EF4-FFF2-40B4-BE49-F238E27FC236}">
                    <a16:creationId xmlns:a16="http://schemas.microsoft.com/office/drawing/2014/main" id="{DDE49DA1-17EF-63B3-4601-8A1D6F235732}"/>
                  </a:ext>
                </a:extLst>
              </p:cNvPr>
              <p:cNvSpPr/>
              <p:nvPr/>
            </p:nvSpPr>
            <p:spPr>
              <a:xfrm>
                <a:off x="6385268" y="35997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3166" name="Freeform: Shape 3165">
                <a:extLst>
                  <a:ext uri="{FF2B5EF4-FFF2-40B4-BE49-F238E27FC236}">
                    <a16:creationId xmlns:a16="http://schemas.microsoft.com/office/drawing/2014/main" id="{1A74B158-39F6-04AE-36C9-BC17E7AC55D2}"/>
                  </a:ext>
                </a:extLst>
              </p:cNvPr>
              <p:cNvSpPr/>
              <p:nvPr/>
            </p:nvSpPr>
            <p:spPr>
              <a:xfrm>
                <a:off x="6444417" y="359978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167" name="Freeform: Shape 3166">
                <a:extLst>
                  <a:ext uri="{FF2B5EF4-FFF2-40B4-BE49-F238E27FC236}">
                    <a16:creationId xmlns:a16="http://schemas.microsoft.com/office/drawing/2014/main" id="{C9BE2E5A-6C4D-558A-D50B-7D15D695537A}"/>
                  </a:ext>
                </a:extLst>
              </p:cNvPr>
              <p:cNvSpPr/>
              <p:nvPr/>
            </p:nvSpPr>
            <p:spPr>
              <a:xfrm>
                <a:off x="6148476" y="365902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168" name="Freeform: Shape 3167">
                <a:extLst>
                  <a:ext uri="{FF2B5EF4-FFF2-40B4-BE49-F238E27FC236}">
                    <a16:creationId xmlns:a16="http://schemas.microsoft.com/office/drawing/2014/main" id="{EEB23333-B312-7278-8F3B-F302B0958F17}"/>
                  </a:ext>
                </a:extLst>
              </p:cNvPr>
              <p:cNvSpPr/>
              <p:nvPr/>
            </p:nvSpPr>
            <p:spPr>
              <a:xfrm>
                <a:off x="620762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169" name="Freeform: Shape 3168">
                <a:extLst>
                  <a:ext uri="{FF2B5EF4-FFF2-40B4-BE49-F238E27FC236}">
                    <a16:creationId xmlns:a16="http://schemas.microsoft.com/office/drawing/2014/main" id="{8E23DB55-61C5-3818-724D-9A29AF6E20BE}"/>
                  </a:ext>
                </a:extLst>
              </p:cNvPr>
              <p:cNvSpPr/>
              <p:nvPr/>
            </p:nvSpPr>
            <p:spPr>
              <a:xfrm>
                <a:off x="6266872" y="36590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3170" name="Freeform: Shape 3169">
                <a:extLst>
                  <a:ext uri="{FF2B5EF4-FFF2-40B4-BE49-F238E27FC236}">
                    <a16:creationId xmlns:a16="http://schemas.microsoft.com/office/drawing/2014/main" id="{3A1A6AB2-98DC-1123-0701-860D615C5CEE}"/>
                  </a:ext>
                </a:extLst>
              </p:cNvPr>
              <p:cNvSpPr/>
              <p:nvPr/>
            </p:nvSpPr>
            <p:spPr>
              <a:xfrm>
                <a:off x="6326022"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171" name="Freeform: Shape 3170">
                <a:extLst>
                  <a:ext uri="{FF2B5EF4-FFF2-40B4-BE49-F238E27FC236}">
                    <a16:creationId xmlns:a16="http://schemas.microsoft.com/office/drawing/2014/main" id="{8A970921-E13E-E6B1-ED49-F6E5C880EDD4}"/>
                  </a:ext>
                </a:extLst>
              </p:cNvPr>
              <p:cNvSpPr/>
              <p:nvPr/>
            </p:nvSpPr>
            <p:spPr>
              <a:xfrm>
                <a:off x="6385268"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3172" name="Freeform: Shape 3171">
                <a:extLst>
                  <a:ext uri="{FF2B5EF4-FFF2-40B4-BE49-F238E27FC236}">
                    <a16:creationId xmlns:a16="http://schemas.microsoft.com/office/drawing/2014/main" id="{07A2BA5C-7AF2-666D-08FC-8CBDD8360176}"/>
                  </a:ext>
                </a:extLst>
              </p:cNvPr>
              <p:cNvSpPr/>
              <p:nvPr/>
            </p:nvSpPr>
            <p:spPr>
              <a:xfrm>
                <a:off x="644441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173" name="Freeform: Shape 3172">
                <a:extLst>
                  <a:ext uri="{FF2B5EF4-FFF2-40B4-BE49-F238E27FC236}">
                    <a16:creationId xmlns:a16="http://schemas.microsoft.com/office/drawing/2014/main" id="{1413B7FD-DDBC-830A-255F-01FF9B818BFD}"/>
                  </a:ext>
                </a:extLst>
              </p:cNvPr>
              <p:cNvSpPr/>
              <p:nvPr/>
            </p:nvSpPr>
            <p:spPr>
              <a:xfrm>
                <a:off x="6148476" y="371817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174" name="Freeform: Shape 3173">
                <a:extLst>
                  <a:ext uri="{FF2B5EF4-FFF2-40B4-BE49-F238E27FC236}">
                    <a16:creationId xmlns:a16="http://schemas.microsoft.com/office/drawing/2014/main" id="{F682E4D0-6DF8-076E-6A2D-30A14B1DD683}"/>
                  </a:ext>
                </a:extLst>
              </p:cNvPr>
              <p:cNvSpPr/>
              <p:nvPr/>
            </p:nvSpPr>
            <p:spPr>
              <a:xfrm>
                <a:off x="6207627"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175" name="Freeform: Shape 3174">
                <a:extLst>
                  <a:ext uri="{FF2B5EF4-FFF2-40B4-BE49-F238E27FC236}">
                    <a16:creationId xmlns:a16="http://schemas.microsoft.com/office/drawing/2014/main" id="{85FC87F5-27ED-8DEB-4304-FAD0B1FF2827}"/>
                  </a:ext>
                </a:extLst>
              </p:cNvPr>
              <p:cNvSpPr/>
              <p:nvPr/>
            </p:nvSpPr>
            <p:spPr>
              <a:xfrm>
                <a:off x="6266872" y="371817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3176" name="Freeform: Shape 3175">
                <a:extLst>
                  <a:ext uri="{FF2B5EF4-FFF2-40B4-BE49-F238E27FC236}">
                    <a16:creationId xmlns:a16="http://schemas.microsoft.com/office/drawing/2014/main" id="{0986C44B-A1F8-5C16-1A71-484AF405DA47}"/>
                  </a:ext>
                </a:extLst>
              </p:cNvPr>
              <p:cNvSpPr/>
              <p:nvPr/>
            </p:nvSpPr>
            <p:spPr>
              <a:xfrm>
                <a:off x="6326022"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177" name="Freeform: Shape 3176">
                <a:extLst>
                  <a:ext uri="{FF2B5EF4-FFF2-40B4-BE49-F238E27FC236}">
                    <a16:creationId xmlns:a16="http://schemas.microsoft.com/office/drawing/2014/main" id="{B6FD7CBE-EC54-459A-25DB-A91F0E294D12}"/>
                  </a:ext>
                </a:extLst>
              </p:cNvPr>
              <p:cNvSpPr/>
              <p:nvPr/>
            </p:nvSpPr>
            <p:spPr>
              <a:xfrm>
                <a:off x="6385268" y="371817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3178" name="Freeform: Shape 3177">
                <a:extLst>
                  <a:ext uri="{FF2B5EF4-FFF2-40B4-BE49-F238E27FC236}">
                    <a16:creationId xmlns:a16="http://schemas.microsoft.com/office/drawing/2014/main" id="{BF46AFDB-BAC4-D573-DCE9-197EF78C9687}"/>
                  </a:ext>
                </a:extLst>
              </p:cNvPr>
              <p:cNvSpPr/>
              <p:nvPr/>
            </p:nvSpPr>
            <p:spPr>
              <a:xfrm>
                <a:off x="6444417" y="371817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179" name="Freeform: Shape 3178">
                <a:extLst>
                  <a:ext uri="{FF2B5EF4-FFF2-40B4-BE49-F238E27FC236}">
                    <a16:creationId xmlns:a16="http://schemas.microsoft.com/office/drawing/2014/main" id="{591B29AC-39A4-709D-9551-759763CA281A}"/>
                  </a:ext>
                </a:extLst>
              </p:cNvPr>
              <p:cNvSpPr/>
              <p:nvPr/>
            </p:nvSpPr>
            <p:spPr>
              <a:xfrm>
                <a:off x="6148472" y="377741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180" name="Freeform: Shape 3179">
                <a:extLst>
                  <a:ext uri="{FF2B5EF4-FFF2-40B4-BE49-F238E27FC236}">
                    <a16:creationId xmlns:a16="http://schemas.microsoft.com/office/drawing/2014/main" id="{823B77CE-446F-AE5F-C576-B9B59B8F5CCF}"/>
                  </a:ext>
                </a:extLst>
              </p:cNvPr>
              <p:cNvSpPr/>
              <p:nvPr/>
            </p:nvSpPr>
            <p:spPr>
              <a:xfrm>
                <a:off x="6207622" y="377741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181" name="Freeform: Shape 3180">
                <a:extLst>
                  <a:ext uri="{FF2B5EF4-FFF2-40B4-BE49-F238E27FC236}">
                    <a16:creationId xmlns:a16="http://schemas.microsoft.com/office/drawing/2014/main" id="{4F869427-3799-F4F6-B2BF-E551DA3BD82D}"/>
                  </a:ext>
                </a:extLst>
              </p:cNvPr>
              <p:cNvSpPr/>
              <p:nvPr/>
            </p:nvSpPr>
            <p:spPr>
              <a:xfrm>
                <a:off x="6266868" y="3777419"/>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3182" name="Freeform: Shape 3181">
                <a:extLst>
                  <a:ext uri="{FF2B5EF4-FFF2-40B4-BE49-F238E27FC236}">
                    <a16:creationId xmlns:a16="http://schemas.microsoft.com/office/drawing/2014/main" id="{4CF833A4-87BB-8F66-8E77-16FCC74BF9E3}"/>
                  </a:ext>
                </a:extLst>
              </p:cNvPr>
              <p:cNvSpPr/>
              <p:nvPr/>
            </p:nvSpPr>
            <p:spPr>
              <a:xfrm>
                <a:off x="6326024" y="3777383"/>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183" name="Freeform: Shape 3182">
                <a:extLst>
                  <a:ext uri="{FF2B5EF4-FFF2-40B4-BE49-F238E27FC236}">
                    <a16:creationId xmlns:a16="http://schemas.microsoft.com/office/drawing/2014/main" id="{96DC040E-35A9-6335-CD2A-089A3B8FCC65}"/>
                  </a:ext>
                </a:extLst>
              </p:cNvPr>
              <p:cNvSpPr/>
              <p:nvPr/>
            </p:nvSpPr>
            <p:spPr>
              <a:xfrm>
                <a:off x="6385287" y="37774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3184" name="Freeform: Shape 3183">
                <a:extLst>
                  <a:ext uri="{FF2B5EF4-FFF2-40B4-BE49-F238E27FC236}">
                    <a16:creationId xmlns:a16="http://schemas.microsoft.com/office/drawing/2014/main" id="{62B56F11-7A98-3C46-C4BB-E096D18E6820}"/>
                  </a:ext>
                </a:extLst>
              </p:cNvPr>
              <p:cNvSpPr/>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grpSp>
      </p:grpSp>
    </p:spTree>
    <p:extLst>
      <p:ext uri="{BB962C8B-B14F-4D97-AF65-F5344CB8AC3E}">
        <p14:creationId xmlns:p14="http://schemas.microsoft.com/office/powerpoint/2010/main" val="12705990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11C4D09-78AF-E847-6553-E9AA07E6FDC0}"/>
              </a:ext>
            </a:extLst>
          </p:cNvPr>
          <p:cNvSpPr/>
          <p:nvPr/>
        </p:nvSpPr>
        <p:spPr>
          <a:xfrm>
            <a:off x="3258966" y="221545"/>
            <a:ext cx="5008880" cy="9144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3600" b="1" dirty="0">
                <a:solidFill>
                  <a:schemeClr val="tx1"/>
                </a:solidFill>
                <a:latin typeface="Algerian" panose="04020705040A02060702" pitchFamily="82" charset="0"/>
              </a:rPr>
              <a:t>Data</a:t>
            </a:r>
            <a:r>
              <a:rPr lang="en-IN" sz="3600" b="1" dirty="0">
                <a:solidFill>
                  <a:srgbClr val="FF0000"/>
                </a:solidFill>
                <a:latin typeface="Algerian" panose="04020705040A02060702" pitchFamily="82" charset="0"/>
              </a:rPr>
              <a:t> </a:t>
            </a:r>
            <a:r>
              <a:rPr lang="en-IN" sz="3600" b="1" dirty="0">
                <a:solidFill>
                  <a:schemeClr val="tx1"/>
                </a:solidFill>
                <a:latin typeface="Algerian" panose="04020705040A02060702" pitchFamily="82" charset="0"/>
              </a:rPr>
              <a:t>Overview</a:t>
            </a:r>
          </a:p>
        </p:txBody>
      </p:sp>
      <p:pic>
        <p:nvPicPr>
          <p:cNvPr id="5" name="Picture 4">
            <a:extLst>
              <a:ext uri="{FF2B5EF4-FFF2-40B4-BE49-F238E27FC236}">
                <a16:creationId xmlns:a16="http://schemas.microsoft.com/office/drawing/2014/main" id="{90880756-1A63-6F4A-EDF1-2E8AE846E3B9}"/>
              </a:ext>
            </a:extLst>
          </p:cNvPr>
          <p:cNvPicPr>
            <a:picLocks noChangeAspect="1"/>
          </p:cNvPicPr>
          <p:nvPr/>
        </p:nvPicPr>
        <p:blipFill>
          <a:blip r:embed="rId2"/>
          <a:stretch>
            <a:fillRect/>
          </a:stretch>
        </p:blipFill>
        <p:spPr>
          <a:xfrm>
            <a:off x="10119129" y="29356"/>
            <a:ext cx="2072871" cy="1163683"/>
          </a:xfrm>
          <a:prstGeom prst="rect">
            <a:avLst/>
          </a:prstGeom>
        </p:spPr>
      </p:pic>
      <p:sp>
        <p:nvSpPr>
          <p:cNvPr id="11" name="Rectangle 6">
            <a:extLst>
              <a:ext uri="{FF2B5EF4-FFF2-40B4-BE49-F238E27FC236}">
                <a16:creationId xmlns:a16="http://schemas.microsoft.com/office/drawing/2014/main" id="{D02D116C-7667-2169-C3AE-E600D67DE467}"/>
              </a:ext>
            </a:extLst>
          </p:cNvPr>
          <p:cNvSpPr>
            <a:spLocks noChangeArrowheads="1"/>
          </p:cNvSpPr>
          <p:nvPr/>
        </p:nvSpPr>
        <p:spPr bwMode="auto">
          <a:xfrm>
            <a:off x="463094" y="1391492"/>
            <a:ext cx="6636352" cy="4893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chemeClr val="tx1"/>
                </a:solidFill>
                <a:effectLst/>
                <a:latin typeface="+mj-lt"/>
              </a:rPr>
              <a:t>Data Source:</a:t>
            </a:r>
            <a:r>
              <a:rPr kumimoji="0" lang="en-US" altLang="en-US" sz="2000" b="0" i="0" u="none" strike="noStrike" cap="none" normalizeH="0" baseline="0" dirty="0">
                <a:ln>
                  <a:noFill/>
                </a:ln>
                <a:solidFill>
                  <a:schemeClr val="tx1"/>
                </a:solidFill>
                <a:effectLst/>
                <a:latin typeface="+mj-lt"/>
              </a:rPr>
              <a:t> </a:t>
            </a:r>
            <a:endParaRPr lang="en-US" altLang="en-US" dirty="0">
              <a:latin typeface="+mj-lt"/>
            </a:endParaRP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b="0" i="0" u="none" strike="noStrike" cap="none" normalizeH="0" baseline="0" dirty="0">
                <a:ln>
                  <a:noFill/>
                </a:ln>
                <a:solidFill>
                  <a:schemeClr val="tx1"/>
                </a:solidFill>
                <a:effectLst/>
                <a:latin typeface="+mj-lt"/>
              </a:rPr>
              <a:t>IPL dataset (various tables like matches, player, team, batsman_scored, ball_by_ball, wicket_taken </a:t>
            </a:r>
            <a:r>
              <a:rPr kumimoji="0" lang="en-US" altLang="en-US" b="0" i="0" u="none" strike="noStrike" cap="none" normalizeH="0" baseline="0" dirty="0" err="1">
                <a:ln>
                  <a:noFill/>
                </a:ln>
                <a:solidFill>
                  <a:schemeClr val="tx1"/>
                </a:solidFill>
                <a:effectLst/>
                <a:latin typeface="+mj-lt"/>
              </a:rPr>
              <a:t>etc</a:t>
            </a:r>
            <a:r>
              <a:rPr kumimoji="0" lang="en-US" altLang="en-US" b="0" i="0" u="none" strike="noStrike" cap="none" normalizeH="0" baseline="0" dirty="0">
                <a:ln>
                  <a:noFill/>
                </a:ln>
                <a:solidFill>
                  <a:schemeClr val="tx1"/>
                </a:solidFill>
                <a:effectLst/>
                <a:latin typeface="+mj-lt"/>
              </a:rPr>
              <a:t>). </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lang="en-US" altLang="en-US" dirty="0">
              <a:latin typeface="+mj-lt"/>
            </a:endParaRPr>
          </a:p>
          <a:p>
            <a:r>
              <a:rPr lang="en-US" sz="2000" b="1" dirty="0">
                <a:latin typeface="+mj-lt"/>
              </a:rPr>
              <a:t>Key Metrics Analyzed:</a:t>
            </a:r>
            <a:endParaRPr lang="en-US" b="1" dirty="0">
              <a:latin typeface="+mj-lt"/>
            </a:endParaRPr>
          </a:p>
          <a:p>
            <a:pPr marL="342900" indent="-342900">
              <a:buFont typeface="Arial" panose="020B0604020202020204" pitchFamily="34" charset="0"/>
              <a:buChar char="•"/>
            </a:pPr>
            <a:r>
              <a:rPr lang="en-US" dirty="0">
                <a:latin typeface="+mj-lt"/>
              </a:rPr>
              <a:t>Batting performance: Total runs, strike rate, batting average .</a:t>
            </a:r>
          </a:p>
          <a:p>
            <a:pPr marL="342900" indent="-342900">
              <a:buFont typeface="Arial" panose="020B0604020202020204" pitchFamily="34" charset="0"/>
              <a:buChar char="•"/>
            </a:pPr>
            <a:r>
              <a:rPr lang="en-US" dirty="0">
                <a:latin typeface="+mj-lt"/>
              </a:rPr>
              <a:t>Consistent players :Most Man of the match awards</a:t>
            </a:r>
          </a:p>
          <a:p>
            <a:pPr marL="342900" indent="-342900">
              <a:buFont typeface="Arial" panose="020B0604020202020204" pitchFamily="34" charset="0"/>
              <a:buChar char="•"/>
            </a:pPr>
            <a:r>
              <a:rPr lang="en-US" dirty="0">
                <a:latin typeface="+mj-lt"/>
              </a:rPr>
              <a:t>Bowling performance: Wickets taken, economy rate, bowling effectiveness.</a:t>
            </a:r>
          </a:p>
          <a:p>
            <a:pPr marL="342900" indent="-342900">
              <a:buFont typeface="Arial" panose="020B0604020202020204" pitchFamily="34" charset="0"/>
              <a:buChar char="•"/>
            </a:pPr>
            <a:r>
              <a:rPr lang="en-US" dirty="0">
                <a:latin typeface="+mj-lt"/>
              </a:rPr>
              <a:t>Player versatility: Contributions in both batting and bowling.</a:t>
            </a:r>
          </a:p>
          <a:p>
            <a:pPr marL="342900" indent="-342900">
              <a:buFont typeface="Arial" panose="020B0604020202020204" pitchFamily="34" charset="0"/>
              <a:buChar char="•"/>
            </a:pPr>
            <a:r>
              <a:rPr lang="en-US" dirty="0">
                <a:latin typeface="+mj-lt"/>
              </a:rPr>
              <a:t>Team performance: Match wins, home ground impact.</a:t>
            </a:r>
          </a:p>
          <a:p>
            <a:pPr marR="0" lvl="0" algn="l" defTabSz="914400" rtl="0" eaLnBrk="0" fontAlgn="base" latinLnBrk="0" hangingPunct="0">
              <a:lnSpc>
                <a:spcPct val="100000"/>
              </a:lnSpc>
              <a:spcBef>
                <a:spcPct val="0"/>
              </a:spcBef>
              <a:spcAft>
                <a:spcPct val="0"/>
              </a:spcAft>
              <a:buClrTx/>
              <a:buSzTx/>
              <a:tabLst/>
            </a:pPr>
            <a:endParaRPr kumimoji="0" lang="en-US" altLang="en-US" b="0" i="0" u="none" strike="noStrike" cap="none" normalizeH="0" baseline="0" dirty="0">
              <a:ln>
                <a:noFill/>
              </a:ln>
              <a:solidFill>
                <a:schemeClr val="tx1"/>
              </a:solidFill>
              <a:effectLst/>
              <a:latin typeface="+mj-lt"/>
            </a:endParaRPr>
          </a:p>
          <a:p>
            <a:r>
              <a:rPr lang="en-US" sz="2000" b="1" dirty="0">
                <a:latin typeface="+mj-lt"/>
              </a:rPr>
              <a:t>Tools Used:</a:t>
            </a:r>
            <a:endParaRPr lang="en-US" b="1" dirty="0">
              <a:latin typeface="+mj-lt"/>
            </a:endParaRPr>
          </a:p>
          <a:p>
            <a:pPr marL="342900" indent="-342900">
              <a:buFont typeface="Arial" panose="020B0604020202020204" pitchFamily="34" charset="0"/>
              <a:buChar char="•"/>
            </a:pPr>
            <a:r>
              <a:rPr lang="en-US" dirty="0">
                <a:latin typeface="+mj-lt"/>
              </a:rPr>
              <a:t>SQL Workbench for data querying and extraction.</a:t>
            </a:r>
          </a:p>
          <a:p>
            <a:pPr marL="342900" indent="-342900">
              <a:buFont typeface="Arial" panose="020B0604020202020204" pitchFamily="34" charset="0"/>
              <a:buChar char="•"/>
            </a:pPr>
            <a:r>
              <a:rPr lang="en-US" dirty="0">
                <a:latin typeface="+mj-lt"/>
              </a:rPr>
              <a:t>Excel for visualization and in-depth analysis.</a:t>
            </a:r>
          </a:p>
        </p:txBody>
      </p:sp>
      <p:pic>
        <p:nvPicPr>
          <p:cNvPr id="6" name="Picture Placeholder 16">
            <a:extLst>
              <a:ext uri="{FF2B5EF4-FFF2-40B4-BE49-F238E27FC236}">
                <a16:creationId xmlns:a16="http://schemas.microsoft.com/office/drawing/2014/main" id="{9BEFB1FF-CDED-4410-A48F-AB8D431BCC33}"/>
              </a:ext>
            </a:extLst>
          </p:cNvPr>
          <p:cNvPicPr>
            <a:picLocks noChangeAspect="1"/>
          </p:cNvPicPr>
          <p:nvPr/>
        </p:nvPicPr>
        <p:blipFill>
          <a:blip r:embed="rId3"/>
          <a:srcRect l="6966" r="6966"/>
          <a:stretch>
            <a:fillRect/>
          </a:stretch>
        </p:blipFill>
        <p:spPr>
          <a:xfrm>
            <a:off x="7099446" y="2011673"/>
            <a:ext cx="4463594" cy="3720542"/>
          </a:xfrm>
          <a:prstGeom prst="roundRect">
            <a:avLst>
              <a:gd name="adj" fmla="val 8594"/>
            </a:avLst>
          </a:prstGeom>
          <a:solidFill>
            <a:srgbClr val="FFFFFF">
              <a:shade val="85000"/>
            </a:srgbClr>
          </a:solidFill>
          <a:ln>
            <a:noFill/>
          </a:ln>
          <a:effectLst>
            <a:glow rad="228600">
              <a:schemeClr val="accent3">
                <a:satMod val="175000"/>
                <a:alpha val="40000"/>
              </a:schemeClr>
            </a:glow>
            <a:reflection blurRad="12700" stA="38000" endPos="28000" dist="5000" dir="5400000" sy="-100000" algn="bl" rotWithShape="0"/>
          </a:effectLst>
        </p:spPr>
      </p:pic>
      <p:grpSp>
        <p:nvGrpSpPr>
          <p:cNvPr id="2" name="Group 1">
            <a:extLst>
              <a:ext uri="{FF2B5EF4-FFF2-40B4-BE49-F238E27FC236}">
                <a16:creationId xmlns:a16="http://schemas.microsoft.com/office/drawing/2014/main" id="{9593737A-EB7A-366E-0DBE-6CE87AE7D5CF}"/>
              </a:ext>
              <a:ext uri="{C183D7F6-B498-43B3-948B-1728B52AA6E4}">
                <adec:decorative xmlns:adec="http://schemas.microsoft.com/office/drawing/2017/decorative" val="1"/>
              </a:ext>
            </a:extLst>
          </p:cNvPr>
          <p:cNvGrpSpPr/>
          <p:nvPr/>
        </p:nvGrpSpPr>
        <p:grpSpPr>
          <a:xfrm>
            <a:off x="37285" y="33058"/>
            <a:ext cx="1443404" cy="1443418"/>
            <a:chOff x="10154386" y="4452483"/>
            <a:chExt cx="1443404" cy="1443418"/>
          </a:xfrm>
          <a:solidFill>
            <a:schemeClr val="tx1"/>
          </a:solidFill>
        </p:grpSpPr>
        <p:grpSp>
          <p:nvGrpSpPr>
            <p:cNvPr id="3" name="Graphic 4">
              <a:extLst>
                <a:ext uri="{FF2B5EF4-FFF2-40B4-BE49-F238E27FC236}">
                  <a16:creationId xmlns:a16="http://schemas.microsoft.com/office/drawing/2014/main" id="{2877DB11-8C03-1927-1076-3B7AE4EF961F}"/>
                </a:ext>
              </a:extLst>
            </p:cNvPr>
            <p:cNvGrpSpPr/>
            <p:nvPr/>
          </p:nvGrpSpPr>
          <p:grpSpPr>
            <a:xfrm>
              <a:off x="10154386" y="4452483"/>
              <a:ext cx="1443404" cy="1443418"/>
              <a:chOff x="5734037" y="3067039"/>
              <a:chExt cx="724483" cy="724489"/>
            </a:xfrm>
            <a:grpFill/>
          </p:grpSpPr>
          <p:sp>
            <p:nvSpPr>
              <p:cNvPr id="178" name="Freeform: Shape 177">
                <a:extLst>
                  <a:ext uri="{FF2B5EF4-FFF2-40B4-BE49-F238E27FC236}">
                    <a16:creationId xmlns:a16="http://schemas.microsoft.com/office/drawing/2014/main" id="{55F567CF-5E08-1095-91D0-F5757D51C582}"/>
                  </a:ext>
                </a:extLst>
              </p:cNvPr>
              <p:cNvSpPr/>
              <p:nvPr/>
            </p:nvSpPr>
            <p:spPr>
              <a:xfrm>
                <a:off x="5734038" y="3067039"/>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179" name="Freeform: Shape 178">
                <a:extLst>
                  <a:ext uri="{FF2B5EF4-FFF2-40B4-BE49-F238E27FC236}">
                    <a16:creationId xmlns:a16="http://schemas.microsoft.com/office/drawing/2014/main" id="{DC9A3ED8-8807-2A54-A9A7-ABC41C96A9AD}"/>
                  </a:ext>
                </a:extLst>
              </p:cNvPr>
              <p:cNvSpPr/>
              <p:nvPr/>
            </p:nvSpPr>
            <p:spPr>
              <a:xfrm>
                <a:off x="5793283"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80" name="Freeform: Shape 179">
                <a:extLst>
                  <a:ext uri="{FF2B5EF4-FFF2-40B4-BE49-F238E27FC236}">
                    <a16:creationId xmlns:a16="http://schemas.microsoft.com/office/drawing/2014/main" id="{38DCB534-133D-9F3A-5476-081F64E8333F}"/>
                  </a:ext>
                </a:extLst>
              </p:cNvPr>
              <p:cNvSpPr/>
              <p:nvPr/>
            </p:nvSpPr>
            <p:spPr>
              <a:xfrm>
                <a:off x="5852433"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81" name="Freeform: Shape 180">
                <a:extLst>
                  <a:ext uri="{FF2B5EF4-FFF2-40B4-BE49-F238E27FC236}">
                    <a16:creationId xmlns:a16="http://schemas.microsoft.com/office/drawing/2014/main" id="{ECCD31AE-28B1-B305-BB1D-1130BC03E82A}"/>
                  </a:ext>
                </a:extLst>
              </p:cNvPr>
              <p:cNvSpPr/>
              <p:nvPr/>
            </p:nvSpPr>
            <p:spPr>
              <a:xfrm>
                <a:off x="591167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82" name="Freeform: Shape 181">
                <a:extLst>
                  <a:ext uri="{FF2B5EF4-FFF2-40B4-BE49-F238E27FC236}">
                    <a16:creationId xmlns:a16="http://schemas.microsoft.com/office/drawing/2014/main" id="{10FA3D16-DBC3-8721-0950-98606D443D0C}"/>
                  </a:ext>
                </a:extLst>
              </p:cNvPr>
              <p:cNvSpPr/>
              <p:nvPr/>
            </p:nvSpPr>
            <p:spPr>
              <a:xfrm>
                <a:off x="597082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83" name="Freeform: Shape 182">
                <a:extLst>
                  <a:ext uri="{FF2B5EF4-FFF2-40B4-BE49-F238E27FC236}">
                    <a16:creationId xmlns:a16="http://schemas.microsoft.com/office/drawing/2014/main" id="{4153A231-9755-16AE-3145-61EBDB3AD901}"/>
                  </a:ext>
                </a:extLst>
              </p:cNvPr>
              <p:cNvSpPr/>
              <p:nvPr/>
            </p:nvSpPr>
            <p:spPr>
              <a:xfrm>
                <a:off x="6030074"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84" name="Freeform: Shape 183">
                <a:extLst>
                  <a:ext uri="{FF2B5EF4-FFF2-40B4-BE49-F238E27FC236}">
                    <a16:creationId xmlns:a16="http://schemas.microsoft.com/office/drawing/2014/main" id="{CA2FBB21-02CB-F7F7-33DA-D13846611A7E}"/>
                  </a:ext>
                </a:extLst>
              </p:cNvPr>
              <p:cNvSpPr/>
              <p:nvPr/>
            </p:nvSpPr>
            <p:spPr>
              <a:xfrm>
                <a:off x="608922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85" name="Freeform: Shape 184">
                <a:extLst>
                  <a:ext uri="{FF2B5EF4-FFF2-40B4-BE49-F238E27FC236}">
                    <a16:creationId xmlns:a16="http://schemas.microsoft.com/office/drawing/2014/main" id="{B555EF99-CDB7-767D-D0FA-7CE71AF890EE}"/>
                  </a:ext>
                </a:extLst>
              </p:cNvPr>
              <p:cNvSpPr/>
              <p:nvPr/>
            </p:nvSpPr>
            <p:spPr>
              <a:xfrm>
                <a:off x="5734038" y="312628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186" name="Freeform: Shape 185">
                <a:extLst>
                  <a:ext uri="{FF2B5EF4-FFF2-40B4-BE49-F238E27FC236}">
                    <a16:creationId xmlns:a16="http://schemas.microsoft.com/office/drawing/2014/main" id="{7BF2574F-5676-2E95-7D2B-55B59FD2165B}"/>
                  </a:ext>
                </a:extLst>
              </p:cNvPr>
              <p:cNvSpPr/>
              <p:nvPr/>
            </p:nvSpPr>
            <p:spPr>
              <a:xfrm>
                <a:off x="5793283" y="312628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87" name="Freeform: Shape 186">
                <a:extLst>
                  <a:ext uri="{FF2B5EF4-FFF2-40B4-BE49-F238E27FC236}">
                    <a16:creationId xmlns:a16="http://schemas.microsoft.com/office/drawing/2014/main" id="{2B36ED44-F0D4-F81E-DDF2-7A7B0DD64C2B}"/>
                  </a:ext>
                </a:extLst>
              </p:cNvPr>
              <p:cNvSpPr/>
              <p:nvPr/>
            </p:nvSpPr>
            <p:spPr>
              <a:xfrm>
                <a:off x="5852433"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88" name="Freeform: Shape 187">
                <a:extLst>
                  <a:ext uri="{FF2B5EF4-FFF2-40B4-BE49-F238E27FC236}">
                    <a16:creationId xmlns:a16="http://schemas.microsoft.com/office/drawing/2014/main" id="{907953A3-3638-C4C4-2DD3-B9A5DE7DDD22}"/>
                  </a:ext>
                </a:extLst>
              </p:cNvPr>
              <p:cNvSpPr/>
              <p:nvPr/>
            </p:nvSpPr>
            <p:spPr>
              <a:xfrm>
                <a:off x="591167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89" name="Freeform: Shape 188">
                <a:extLst>
                  <a:ext uri="{FF2B5EF4-FFF2-40B4-BE49-F238E27FC236}">
                    <a16:creationId xmlns:a16="http://schemas.microsoft.com/office/drawing/2014/main" id="{1D068B29-BE26-E7AB-02AC-367C5F473796}"/>
                  </a:ext>
                </a:extLst>
              </p:cNvPr>
              <p:cNvSpPr/>
              <p:nvPr/>
            </p:nvSpPr>
            <p:spPr>
              <a:xfrm>
                <a:off x="597082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90" name="Freeform: Shape 189">
                <a:extLst>
                  <a:ext uri="{FF2B5EF4-FFF2-40B4-BE49-F238E27FC236}">
                    <a16:creationId xmlns:a16="http://schemas.microsoft.com/office/drawing/2014/main" id="{43653680-68BE-FF81-13CD-1351B9668495}"/>
                  </a:ext>
                </a:extLst>
              </p:cNvPr>
              <p:cNvSpPr/>
              <p:nvPr/>
            </p:nvSpPr>
            <p:spPr>
              <a:xfrm>
                <a:off x="6030073" y="312628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91" name="Freeform: Shape 190">
                <a:extLst>
                  <a:ext uri="{FF2B5EF4-FFF2-40B4-BE49-F238E27FC236}">
                    <a16:creationId xmlns:a16="http://schemas.microsoft.com/office/drawing/2014/main" id="{4EFE2B52-0D86-4B49-FCDC-E6094CC2B79C}"/>
                  </a:ext>
                </a:extLst>
              </p:cNvPr>
              <p:cNvSpPr/>
              <p:nvPr/>
            </p:nvSpPr>
            <p:spPr>
              <a:xfrm>
                <a:off x="6089224"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92" name="Freeform: Shape 191">
                <a:extLst>
                  <a:ext uri="{FF2B5EF4-FFF2-40B4-BE49-F238E27FC236}">
                    <a16:creationId xmlns:a16="http://schemas.microsoft.com/office/drawing/2014/main" id="{E515884C-74A9-7C76-8FAC-4D51AF019B9B}"/>
                  </a:ext>
                </a:extLst>
              </p:cNvPr>
              <p:cNvSpPr/>
              <p:nvPr/>
            </p:nvSpPr>
            <p:spPr>
              <a:xfrm>
                <a:off x="5734038" y="318543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93" name="Freeform: Shape 192">
                <a:extLst>
                  <a:ext uri="{FF2B5EF4-FFF2-40B4-BE49-F238E27FC236}">
                    <a16:creationId xmlns:a16="http://schemas.microsoft.com/office/drawing/2014/main" id="{B62E1405-B10B-493C-E6A2-74DB1A5C0522}"/>
                  </a:ext>
                </a:extLst>
              </p:cNvPr>
              <p:cNvSpPr/>
              <p:nvPr/>
            </p:nvSpPr>
            <p:spPr>
              <a:xfrm>
                <a:off x="5793283"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94" name="Freeform: Shape 193">
                <a:extLst>
                  <a:ext uri="{FF2B5EF4-FFF2-40B4-BE49-F238E27FC236}">
                    <a16:creationId xmlns:a16="http://schemas.microsoft.com/office/drawing/2014/main" id="{4248DD31-498C-75D8-CEB3-A77262E7E5A4}"/>
                  </a:ext>
                </a:extLst>
              </p:cNvPr>
              <p:cNvSpPr/>
              <p:nvPr/>
            </p:nvSpPr>
            <p:spPr>
              <a:xfrm>
                <a:off x="5852433"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95" name="Freeform: Shape 194">
                <a:extLst>
                  <a:ext uri="{FF2B5EF4-FFF2-40B4-BE49-F238E27FC236}">
                    <a16:creationId xmlns:a16="http://schemas.microsoft.com/office/drawing/2014/main" id="{0A535593-91A3-9DC7-6B94-E217F9A395B0}"/>
                  </a:ext>
                </a:extLst>
              </p:cNvPr>
              <p:cNvSpPr/>
              <p:nvPr/>
            </p:nvSpPr>
            <p:spPr>
              <a:xfrm>
                <a:off x="591167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96" name="Freeform: Shape 195">
                <a:extLst>
                  <a:ext uri="{FF2B5EF4-FFF2-40B4-BE49-F238E27FC236}">
                    <a16:creationId xmlns:a16="http://schemas.microsoft.com/office/drawing/2014/main" id="{D19FD006-9AA3-860F-EC5B-1F1D7227147B}"/>
                  </a:ext>
                </a:extLst>
              </p:cNvPr>
              <p:cNvSpPr/>
              <p:nvPr/>
            </p:nvSpPr>
            <p:spPr>
              <a:xfrm>
                <a:off x="597082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97" name="Freeform: Shape 196">
                <a:extLst>
                  <a:ext uri="{FF2B5EF4-FFF2-40B4-BE49-F238E27FC236}">
                    <a16:creationId xmlns:a16="http://schemas.microsoft.com/office/drawing/2014/main" id="{5C75CAE6-405E-0083-9AC1-538A8E94425B}"/>
                  </a:ext>
                </a:extLst>
              </p:cNvPr>
              <p:cNvSpPr/>
              <p:nvPr/>
            </p:nvSpPr>
            <p:spPr>
              <a:xfrm>
                <a:off x="6030074"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98" name="Freeform: Shape 197">
                <a:extLst>
                  <a:ext uri="{FF2B5EF4-FFF2-40B4-BE49-F238E27FC236}">
                    <a16:creationId xmlns:a16="http://schemas.microsoft.com/office/drawing/2014/main" id="{42B984E2-C26E-B671-FBDE-D9E2ECFF5066}"/>
                  </a:ext>
                </a:extLst>
              </p:cNvPr>
              <p:cNvSpPr/>
              <p:nvPr/>
            </p:nvSpPr>
            <p:spPr>
              <a:xfrm>
                <a:off x="6089224"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99" name="Freeform: Shape 198">
                <a:extLst>
                  <a:ext uri="{FF2B5EF4-FFF2-40B4-BE49-F238E27FC236}">
                    <a16:creationId xmlns:a16="http://schemas.microsoft.com/office/drawing/2014/main" id="{FB7D75E2-E936-4746-6183-08BC083226A5}"/>
                  </a:ext>
                </a:extLst>
              </p:cNvPr>
              <p:cNvSpPr/>
              <p:nvPr/>
            </p:nvSpPr>
            <p:spPr>
              <a:xfrm>
                <a:off x="5734038" y="324467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200" name="Freeform: Shape 199">
                <a:extLst>
                  <a:ext uri="{FF2B5EF4-FFF2-40B4-BE49-F238E27FC236}">
                    <a16:creationId xmlns:a16="http://schemas.microsoft.com/office/drawing/2014/main" id="{8308C576-E1D8-0257-D564-D5E90E40AB79}"/>
                  </a:ext>
                </a:extLst>
              </p:cNvPr>
              <p:cNvSpPr/>
              <p:nvPr/>
            </p:nvSpPr>
            <p:spPr>
              <a:xfrm>
                <a:off x="5793283" y="3244677"/>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01" name="Freeform: Shape 200">
                <a:extLst>
                  <a:ext uri="{FF2B5EF4-FFF2-40B4-BE49-F238E27FC236}">
                    <a16:creationId xmlns:a16="http://schemas.microsoft.com/office/drawing/2014/main" id="{39CF7157-25F2-0599-1648-700524C185C5}"/>
                  </a:ext>
                </a:extLst>
              </p:cNvPr>
              <p:cNvSpPr/>
              <p:nvPr/>
            </p:nvSpPr>
            <p:spPr>
              <a:xfrm>
                <a:off x="5852433"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02" name="Freeform: Shape 201">
                <a:extLst>
                  <a:ext uri="{FF2B5EF4-FFF2-40B4-BE49-F238E27FC236}">
                    <a16:creationId xmlns:a16="http://schemas.microsoft.com/office/drawing/2014/main" id="{A142BBAD-0D3D-D23B-57C6-FD598CADC76D}"/>
                  </a:ext>
                </a:extLst>
              </p:cNvPr>
              <p:cNvSpPr/>
              <p:nvPr/>
            </p:nvSpPr>
            <p:spPr>
              <a:xfrm>
                <a:off x="591167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03" name="Freeform: Shape 202">
                <a:extLst>
                  <a:ext uri="{FF2B5EF4-FFF2-40B4-BE49-F238E27FC236}">
                    <a16:creationId xmlns:a16="http://schemas.microsoft.com/office/drawing/2014/main" id="{BA0DF5FF-6B4D-4B59-3FE7-C38FB2F97A4C}"/>
                  </a:ext>
                </a:extLst>
              </p:cNvPr>
              <p:cNvSpPr/>
              <p:nvPr/>
            </p:nvSpPr>
            <p:spPr>
              <a:xfrm>
                <a:off x="597082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04" name="Freeform: Shape 203">
                <a:extLst>
                  <a:ext uri="{FF2B5EF4-FFF2-40B4-BE49-F238E27FC236}">
                    <a16:creationId xmlns:a16="http://schemas.microsoft.com/office/drawing/2014/main" id="{8717B038-165C-E6EB-B3CE-7D060A117F80}"/>
                  </a:ext>
                </a:extLst>
              </p:cNvPr>
              <p:cNvSpPr/>
              <p:nvPr/>
            </p:nvSpPr>
            <p:spPr>
              <a:xfrm>
                <a:off x="6030073" y="324467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05" name="Freeform: Shape 204">
                <a:extLst>
                  <a:ext uri="{FF2B5EF4-FFF2-40B4-BE49-F238E27FC236}">
                    <a16:creationId xmlns:a16="http://schemas.microsoft.com/office/drawing/2014/main" id="{3CE29FCE-9168-730F-F253-0084937794B2}"/>
                  </a:ext>
                </a:extLst>
              </p:cNvPr>
              <p:cNvSpPr/>
              <p:nvPr/>
            </p:nvSpPr>
            <p:spPr>
              <a:xfrm>
                <a:off x="6089224"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06" name="Freeform: Shape 205">
                <a:extLst>
                  <a:ext uri="{FF2B5EF4-FFF2-40B4-BE49-F238E27FC236}">
                    <a16:creationId xmlns:a16="http://schemas.microsoft.com/office/drawing/2014/main" id="{4CD07D87-9423-6861-FFF1-1AD059AB0684}"/>
                  </a:ext>
                </a:extLst>
              </p:cNvPr>
              <p:cNvSpPr/>
              <p:nvPr/>
            </p:nvSpPr>
            <p:spPr>
              <a:xfrm>
                <a:off x="5734038" y="330382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207" name="Freeform: Shape 206">
                <a:extLst>
                  <a:ext uri="{FF2B5EF4-FFF2-40B4-BE49-F238E27FC236}">
                    <a16:creationId xmlns:a16="http://schemas.microsoft.com/office/drawing/2014/main" id="{CD3331E8-1D01-21A9-343C-A7201BC1D06F}"/>
                  </a:ext>
                </a:extLst>
              </p:cNvPr>
              <p:cNvSpPr/>
              <p:nvPr/>
            </p:nvSpPr>
            <p:spPr>
              <a:xfrm>
                <a:off x="5793283"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08" name="Freeform: Shape 207">
                <a:extLst>
                  <a:ext uri="{FF2B5EF4-FFF2-40B4-BE49-F238E27FC236}">
                    <a16:creationId xmlns:a16="http://schemas.microsoft.com/office/drawing/2014/main" id="{77BF242D-FDF3-24E2-BAF4-4C777968E598}"/>
                  </a:ext>
                </a:extLst>
              </p:cNvPr>
              <p:cNvSpPr/>
              <p:nvPr/>
            </p:nvSpPr>
            <p:spPr>
              <a:xfrm>
                <a:off x="5852433"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09" name="Freeform: Shape 208">
                <a:extLst>
                  <a:ext uri="{FF2B5EF4-FFF2-40B4-BE49-F238E27FC236}">
                    <a16:creationId xmlns:a16="http://schemas.microsoft.com/office/drawing/2014/main" id="{D6F037F4-D282-47B8-3424-CCB03326DEA4}"/>
                  </a:ext>
                </a:extLst>
              </p:cNvPr>
              <p:cNvSpPr/>
              <p:nvPr/>
            </p:nvSpPr>
            <p:spPr>
              <a:xfrm>
                <a:off x="591167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10" name="Freeform: Shape 209">
                <a:extLst>
                  <a:ext uri="{FF2B5EF4-FFF2-40B4-BE49-F238E27FC236}">
                    <a16:creationId xmlns:a16="http://schemas.microsoft.com/office/drawing/2014/main" id="{FE86427B-B62F-16D2-CB34-EAA7CBCAD99C}"/>
                  </a:ext>
                </a:extLst>
              </p:cNvPr>
              <p:cNvSpPr/>
              <p:nvPr/>
            </p:nvSpPr>
            <p:spPr>
              <a:xfrm>
                <a:off x="597082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11" name="Freeform: Shape 210">
                <a:extLst>
                  <a:ext uri="{FF2B5EF4-FFF2-40B4-BE49-F238E27FC236}">
                    <a16:creationId xmlns:a16="http://schemas.microsoft.com/office/drawing/2014/main" id="{99D546E5-95B0-CC3D-2689-63F47ED8E2DB}"/>
                  </a:ext>
                </a:extLst>
              </p:cNvPr>
              <p:cNvSpPr/>
              <p:nvPr/>
            </p:nvSpPr>
            <p:spPr>
              <a:xfrm>
                <a:off x="6030073" y="330382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12" name="Freeform: Shape 211">
                <a:extLst>
                  <a:ext uri="{FF2B5EF4-FFF2-40B4-BE49-F238E27FC236}">
                    <a16:creationId xmlns:a16="http://schemas.microsoft.com/office/drawing/2014/main" id="{0B08E0EF-4F59-21EC-AA13-70416A68A9CF}"/>
                  </a:ext>
                </a:extLst>
              </p:cNvPr>
              <p:cNvSpPr/>
              <p:nvPr/>
            </p:nvSpPr>
            <p:spPr>
              <a:xfrm>
                <a:off x="608922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13" name="Freeform: Shape 212">
                <a:extLst>
                  <a:ext uri="{FF2B5EF4-FFF2-40B4-BE49-F238E27FC236}">
                    <a16:creationId xmlns:a16="http://schemas.microsoft.com/office/drawing/2014/main" id="{166BEF7F-E48B-A216-7D5A-774928F3DFC0}"/>
                  </a:ext>
                </a:extLst>
              </p:cNvPr>
              <p:cNvSpPr/>
              <p:nvPr/>
            </p:nvSpPr>
            <p:spPr>
              <a:xfrm>
                <a:off x="5734038" y="3363074"/>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214" name="Freeform: Shape 213">
                <a:extLst>
                  <a:ext uri="{FF2B5EF4-FFF2-40B4-BE49-F238E27FC236}">
                    <a16:creationId xmlns:a16="http://schemas.microsoft.com/office/drawing/2014/main" id="{12C289B8-CAE9-895B-C973-0B0546304634}"/>
                  </a:ext>
                </a:extLst>
              </p:cNvPr>
              <p:cNvSpPr/>
              <p:nvPr/>
            </p:nvSpPr>
            <p:spPr>
              <a:xfrm>
                <a:off x="5793283"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15" name="Freeform: Shape 214">
                <a:extLst>
                  <a:ext uri="{FF2B5EF4-FFF2-40B4-BE49-F238E27FC236}">
                    <a16:creationId xmlns:a16="http://schemas.microsoft.com/office/drawing/2014/main" id="{8940A6FD-3292-1FCD-B7D8-F563487A527D}"/>
                  </a:ext>
                </a:extLst>
              </p:cNvPr>
              <p:cNvSpPr/>
              <p:nvPr/>
            </p:nvSpPr>
            <p:spPr>
              <a:xfrm>
                <a:off x="5852433"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16" name="Freeform: Shape 215">
                <a:extLst>
                  <a:ext uri="{FF2B5EF4-FFF2-40B4-BE49-F238E27FC236}">
                    <a16:creationId xmlns:a16="http://schemas.microsoft.com/office/drawing/2014/main" id="{9DF38750-076B-0612-A152-E3C41F59F2A0}"/>
                  </a:ext>
                </a:extLst>
              </p:cNvPr>
              <p:cNvSpPr/>
              <p:nvPr/>
            </p:nvSpPr>
            <p:spPr>
              <a:xfrm>
                <a:off x="591167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17" name="Freeform: Shape 216">
                <a:extLst>
                  <a:ext uri="{FF2B5EF4-FFF2-40B4-BE49-F238E27FC236}">
                    <a16:creationId xmlns:a16="http://schemas.microsoft.com/office/drawing/2014/main" id="{BD5E3009-AD74-9C9B-66F4-1E5F649CEC12}"/>
                  </a:ext>
                </a:extLst>
              </p:cNvPr>
              <p:cNvSpPr/>
              <p:nvPr/>
            </p:nvSpPr>
            <p:spPr>
              <a:xfrm>
                <a:off x="597082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18" name="Freeform: Shape 217">
                <a:extLst>
                  <a:ext uri="{FF2B5EF4-FFF2-40B4-BE49-F238E27FC236}">
                    <a16:creationId xmlns:a16="http://schemas.microsoft.com/office/drawing/2014/main" id="{07DA579C-34CC-87E1-D831-21D6C163A636}"/>
                  </a:ext>
                </a:extLst>
              </p:cNvPr>
              <p:cNvSpPr/>
              <p:nvPr/>
            </p:nvSpPr>
            <p:spPr>
              <a:xfrm>
                <a:off x="6030073" y="3363074"/>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19" name="Freeform: Shape 218">
                <a:extLst>
                  <a:ext uri="{FF2B5EF4-FFF2-40B4-BE49-F238E27FC236}">
                    <a16:creationId xmlns:a16="http://schemas.microsoft.com/office/drawing/2014/main" id="{6B8DEB42-B0E3-D253-970E-277F8E6D5E51}"/>
                  </a:ext>
                </a:extLst>
              </p:cNvPr>
              <p:cNvSpPr/>
              <p:nvPr/>
            </p:nvSpPr>
            <p:spPr>
              <a:xfrm>
                <a:off x="608922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20" name="Freeform: Shape 219">
                <a:extLst>
                  <a:ext uri="{FF2B5EF4-FFF2-40B4-BE49-F238E27FC236}">
                    <a16:creationId xmlns:a16="http://schemas.microsoft.com/office/drawing/2014/main" id="{5E29D3A3-2325-AEFD-3606-51183A77EFCA}"/>
                  </a:ext>
                </a:extLst>
              </p:cNvPr>
              <p:cNvSpPr/>
              <p:nvPr/>
            </p:nvSpPr>
            <p:spPr>
              <a:xfrm>
                <a:off x="5734038" y="34222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221" name="Freeform: Shape 220">
                <a:extLst>
                  <a:ext uri="{FF2B5EF4-FFF2-40B4-BE49-F238E27FC236}">
                    <a16:creationId xmlns:a16="http://schemas.microsoft.com/office/drawing/2014/main" id="{D0722EAE-0B60-852C-E6B7-BE59AE050AC5}"/>
                  </a:ext>
                </a:extLst>
              </p:cNvPr>
              <p:cNvSpPr/>
              <p:nvPr/>
            </p:nvSpPr>
            <p:spPr>
              <a:xfrm>
                <a:off x="5793283"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22" name="Freeform: Shape 221">
                <a:extLst>
                  <a:ext uri="{FF2B5EF4-FFF2-40B4-BE49-F238E27FC236}">
                    <a16:creationId xmlns:a16="http://schemas.microsoft.com/office/drawing/2014/main" id="{31ACAEB5-AAEA-6E2D-7A6B-71030EF49DC5}"/>
                  </a:ext>
                </a:extLst>
              </p:cNvPr>
              <p:cNvSpPr/>
              <p:nvPr/>
            </p:nvSpPr>
            <p:spPr>
              <a:xfrm>
                <a:off x="5852433"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23" name="Freeform: Shape 222">
                <a:extLst>
                  <a:ext uri="{FF2B5EF4-FFF2-40B4-BE49-F238E27FC236}">
                    <a16:creationId xmlns:a16="http://schemas.microsoft.com/office/drawing/2014/main" id="{263505EE-52DA-1D70-B1E0-775C56CF6BE0}"/>
                  </a:ext>
                </a:extLst>
              </p:cNvPr>
              <p:cNvSpPr/>
              <p:nvPr/>
            </p:nvSpPr>
            <p:spPr>
              <a:xfrm>
                <a:off x="591167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24" name="Freeform: Shape 223">
                <a:extLst>
                  <a:ext uri="{FF2B5EF4-FFF2-40B4-BE49-F238E27FC236}">
                    <a16:creationId xmlns:a16="http://schemas.microsoft.com/office/drawing/2014/main" id="{41FE108F-6878-DCC3-27B3-DA90DFEBCA49}"/>
                  </a:ext>
                </a:extLst>
              </p:cNvPr>
              <p:cNvSpPr/>
              <p:nvPr/>
            </p:nvSpPr>
            <p:spPr>
              <a:xfrm>
                <a:off x="597082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25" name="Freeform: Shape 224">
                <a:extLst>
                  <a:ext uri="{FF2B5EF4-FFF2-40B4-BE49-F238E27FC236}">
                    <a16:creationId xmlns:a16="http://schemas.microsoft.com/office/drawing/2014/main" id="{9DD8F637-06EE-E72D-BC42-25FDE787569C}"/>
                  </a:ext>
                </a:extLst>
              </p:cNvPr>
              <p:cNvSpPr/>
              <p:nvPr/>
            </p:nvSpPr>
            <p:spPr>
              <a:xfrm>
                <a:off x="6030073" y="34222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26" name="Freeform: Shape 225">
                <a:extLst>
                  <a:ext uri="{FF2B5EF4-FFF2-40B4-BE49-F238E27FC236}">
                    <a16:creationId xmlns:a16="http://schemas.microsoft.com/office/drawing/2014/main" id="{EEE98D9F-749A-67F2-CE4C-738BA192632B}"/>
                  </a:ext>
                </a:extLst>
              </p:cNvPr>
              <p:cNvSpPr/>
              <p:nvPr/>
            </p:nvSpPr>
            <p:spPr>
              <a:xfrm>
                <a:off x="608922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27" name="Freeform: Shape 226">
                <a:extLst>
                  <a:ext uri="{FF2B5EF4-FFF2-40B4-BE49-F238E27FC236}">
                    <a16:creationId xmlns:a16="http://schemas.microsoft.com/office/drawing/2014/main" id="{2D23B2CC-DEDD-2BFF-8469-E4FB2BD6D928}"/>
                  </a:ext>
                </a:extLst>
              </p:cNvPr>
              <p:cNvSpPr/>
              <p:nvPr/>
            </p:nvSpPr>
            <p:spPr>
              <a:xfrm>
                <a:off x="6148469"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228" name="Freeform: Shape 227">
                <a:extLst>
                  <a:ext uri="{FF2B5EF4-FFF2-40B4-BE49-F238E27FC236}">
                    <a16:creationId xmlns:a16="http://schemas.microsoft.com/office/drawing/2014/main" id="{F362B0F8-F47A-52A1-690D-1CCDADE2DF77}"/>
                  </a:ext>
                </a:extLst>
              </p:cNvPr>
              <p:cNvSpPr/>
              <p:nvPr/>
            </p:nvSpPr>
            <p:spPr>
              <a:xfrm>
                <a:off x="620762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229" name="Freeform: Shape 228">
                <a:extLst>
                  <a:ext uri="{FF2B5EF4-FFF2-40B4-BE49-F238E27FC236}">
                    <a16:creationId xmlns:a16="http://schemas.microsoft.com/office/drawing/2014/main" id="{26F67CCA-010C-9089-E2E8-B5EFE04DAB4B}"/>
                  </a:ext>
                </a:extLst>
              </p:cNvPr>
              <p:cNvSpPr/>
              <p:nvPr/>
            </p:nvSpPr>
            <p:spPr>
              <a:xfrm>
                <a:off x="6266865" y="3067039"/>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endParaRPr lang="en-US" dirty="0"/>
              </a:p>
            </p:txBody>
          </p:sp>
          <p:sp>
            <p:nvSpPr>
              <p:cNvPr id="230" name="Freeform: Shape 229">
                <a:extLst>
                  <a:ext uri="{FF2B5EF4-FFF2-40B4-BE49-F238E27FC236}">
                    <a16:creationId xmlns:a16="http://schemas.microsoft.com/office/drawing/2014/main" id="{3652171D-F9C1-550E-9A05-557D6F781083}"/>
                  </a:ext>
                </a:extLst>
              </p:cNvPr>
              <p:cNvSpPr/>
              <p:nvPr/>
            </p:nvSpPr>
            <p:spPr>
              <a:xfrm>
                <a:off x="632601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231" name="Freeform: Shape 230">
                <a:extLst>
                  <a:ext uri="{FF2B5EF4-FFF2-40B4-BE49-F238E27FC236}">
                    <a16:creationId xmlns:a16="http://schemas.microsoft.com/office/drawing/2014/main" id="{88D3893A-A0E6-89DC-A3BB-F542DAEEC712}"/>
                  </a:ext>
                </a:extLst>
              </p:cNvPr>
              <p:cNvSpPr/>
              <p:nvPr/>
            </p:nvSpPr>
            <p:spPr>
              <a:xfrm>
                <a:off x="638526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endParaRPr lang="en-US" dirty="0"/>
              </a:p>
            </p:txBody>
          </p:sp>
          <p:sp>
            <p:nvSpPr>
              <p:cNvPr id="232" name="Freeform: Shape 231">
                <a:extLst>
                  <a:ext uri="{FF2B5EF4-FFF2-40B4-BE49-F238E27FC236}">
                    <a16:creationId xmlns:a16="http://schemas.microsoft.com/office/drawing/2014/main" id="{35DC1BEF-9A42-5742-13E0-97B68B070296}"/>
                  </a:ext>
                </a:extLst>
              </p:cNvPr>
              <p:cNvSpPr/>
              <p:nvPr/>
            </p:nvSpPr>
            <p:spPr>
              <a:xfrm>
                <a:off x="644441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233" name="Freeform: Shape 232">
                <a:extLst>
                  <a:ext uri="{FF2B5EF4-FFF2-40B4-BE49-F238E27FC236}">
                    <a16:creationId xmlns:a16="http://schemas.microsoft.com/office/drawing/2014/main" id="{49553404-2F33-E265-48FF-761A440C60E4}"/>
                  </a:ext>
                </a:extLst>
              </p:cNvPr>
              <p:cNvSpPr/>
              <p:nvPr/>
            </p:nvSpPr>
            <p:spPr>
              <a:xfrm>
                <a:off x="6148469" y="312628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34" name="Freeform: Shape 233">
                <a:extLst>
                  <a:ext uri="{FF2B5EF4-FFF2-40B4-BE49-F238E27FC236}">
                    <a16:creationId xmlns:a16="http://schemas.microsoft.com/office/drawing/2014/main" id="{5811F720-3471-0981-A065-46340C07D7C5}"/>
                  </a:ext>
                </a:extLst>
              </p:cNvPr>
              <p:cNvSpPr/>
              <p:nvPr/>
            </p:nvSpPr>
            <p:spPr>
              <a:xfrm>
                <a:off x="620762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35" name="Freeform: Shape 234">
                <a:extLst>
                  <a:ext uri="{FF2B5EF4-FFF2-40B4-BE49-F238E27FC236}">
                    <a16:creationId xmlns:a16="http://schemas.microsoft.com/office/drawing/2014/main" id="{9C304880-EFD3-797D-8AF2-8553D6534EB8}"/>
                  </a:ext>
                </a:extLst>
              </p:cNvPr>
              <p:cNvSpPr/>
              <p:nvPr/>
            </p:nvSpPr>
            <p:spPr>
              <a:xfrm>
                <a:off x="6266865" y="312628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236" name="Freeform: Shape 235">
                <a:extLst>
                  <a:ext uri="{FF2B5EF4-FFF2-40B4-BE49-F238E27FC236}">
                    <a16:creationId xmlns:a16="http://schemas.microsoft.com/office/drawing/2014/main" id="{E1769FAC-C2B0-4421-B754-4487AEF5238D}"/>
                  </a:ext>
                </a:extLst>
              </p:cNvPr>
              <p:cNvSpPr/>
              <p:nvPr/>
            </p:nvSpPr>
            <p:spPr>
              <a:xfrm>
                <a:off x="6326014"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37" name="Freeform: Shape 236">
                <a:extLst>
                  <a:ext uri="{FF2B5EF4-FFF2-40B4-BE49-F238E27FC236}">
                    <a16:creationId xmlns:a16="http://schemas.microsoft.com/office/drawing/2014/main" id="{E602690B-8D61-00A0-231C-4B7CCE0A22E2}"/>
                  </a:ext>
                </a:extLst>
              </p:cNvPr>
              <p:cNvSpPr/>
              <p:nvPr/>
            </p:nvSpPr>
            <p:spPr>
              <a:xfrm>
                <a:off x="638526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238" name="Freeform: Shape 237">
                <a:extLst>
                  <a:ext uri="{FF2B5EF4-FFF2-40B4-BE49-F238E27FC236}">
                    <a16:creationId xmlns:a16="http://schemas.microsoft.com/office/drawing/2014/main" id="{B0D8C3E0-6075-13CA-A62D-477E89828666}"/>
                  </a:ext>
                </a:extLst>
              </p:cNvPr>
              <p:cNvSpPr/>
              <p:nvPr/>
            </p:nvSpPr>
            <p:spPr>
              <a:xfrm>
                <a:off x="6444410" y="312628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239" name="Freeform: Shape 238">
                <a:extLst>
                  <a:ext uri="{FF2B5EF4-FFF2-40B4-BE49-F238E27FC236}">
                    <a16:creationId xmlns:a16="http://schemas.microsoft.com/office/drawing/2014/main" id="{C12481B4-272D-D7D9-756F-C3727B73A38D}"/>
                  </a:ext>
                </a:extLst>
              </p:cNvPr>
              <p:cNvSpPr/>
              <p:nvPr/>
            </p:nvSpPr>
            <p:spPr>
              <a:xfrm>
                <a:off x="6148469" y="3185433"/>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40" name="Freeform: Shape 239">
                <a:extLst>
                  <a:ext uri="{FF2B5EF4-FFF2-40B4-BE49-F238E27FC236}">
                    <a16:creationId xmlns:a16="http://schemas.microsoft.com/office/drawing/2014/main" id="{312304A5-56CB-2168-9D6C-2BDAA4D77F50}"/>
                  </a:ext>
                </a:extLst>
              </p:cNvPr>
              <p:cNvSpPr/>
              <p:nvPr/>
            </p:nvSpPr>
            <p:spPr>
              <a:xfrm>
                <a:off x="620762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41" name="Freeform: Shape 240">
                <a:extLst>
                  <a:ext uri="{FF2B5EF4-FFF2-40B4-BE49-F238E27FC236}">
                    <a16:creationId xmlns:a16="http://schemas.microsoft.com/office/drawing/2014/main" id="{B229686B-DC56-6AB1-FDE1-1A47F13F43B3}"/>
                  </a:ext>
                </a:extLst>
              </p:cNvPr>
              <p:cNvSpPr/>
              <p:nvPr/>
            </p:nvSpPr>
            <p:spPr>
              <a:xfrm>
                <a:off x="6266865" y="3185433"/>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242" name="Freeform: Shape 241">
                <a:extLst>
                  <a:ext uri="{FF2B5EF4-FFF2-40B4-BE49-F238E27FC236}">
                    <a16:creationId xmlns:a16="http://schemas.microsoft.com/office/drawing/2014/main" id="{790061BF-74BC-A898-2272-34D8C6F0D39E}"/>
                  </a:ext>
                </a:extLst>
              </p:cNvPr>
              <p:cNvSpPr/>
              <p:nvPr/>
            </p:nvSpPr>
            <p:spPr>
              <a:xfrm>
                <a:off x="6326014"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43" name="Freeform: Shape 242">
                <a:extLst>
                  <a:ext uri="{FF2B5EF4-FFF2-40B4-BE49-F238E27FC236}">
                    <a16:creationId xmlns:a16="http://schemas.microsoft.com/office/drawing/2014/main" id="{316C0A52-DA40-3864-82FA-FBDC009BFB07}"/>
                  </a:ext>
                </a:extLst>
              </p:cNvPr>
              <p:cNvSpPr/>
              <p:nvPr/>
            </p:nvSpPr>
            <p:spPr>
              <a:xfrm>
                <a:off x="638526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244" name="Freeform: Shape 243">
                <a:extLst>
                  <a:ext uri="{FF2B5EF4-FFF2-40B4-BE49-F238E27FC236}">
                    <a16:creationId xmlns:a16="http://schemas.microsoft.com/office/drawing/2014/main" id="{EA43A297-BB9E-5D7B-2043-96D8FCC030FF}"/>
                  </a:ext>
                </a:extLst>
              </p:cNvPr>
              <p:cNvSpPr/>
              <p:nvPr/>
            </p:nvSpPr>
            <p:spPr>
              <a:xfrm>
                <a:off x="6444410" y="318543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245" name="Freeform: Shape 244">
                <a:extLst>
                  <a:ext uri="{FF2B5EF4-FFF2-40B4-BE49-F238E27FC236}">
                    <a16:creationId xmlns:a16="http://schemas.microsoft.com/office/drawing/2014/main" id="{52934399-F068-0199-21F0-9A3229C5737E}"/>
                  </a:ext>
                </a:extLst>
              </p:cNvPr>
              <p:cNvSpPr/>
              <p:nvPr/>
            </p:nvSpPr>
            <p:spPr>
              <a:xfrm>
                <a:off x="6148469" y="3244676"/>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46" name="Freeform: Shape 245">
                <a:extLst>
                  <a:ext uri="{FF2B5EF4-FFF2-40B4-BE49-F238E27FC236}">
                    <a16:creationId xmlns:a16="http://schemas.microsoft.com/office/drawing/2014/main" id="{A939AE00-A3B0-4456-A75F-2890C9D84099}"/>
                  </a:ext>
                </a:extLst>
              </p:cNvPr>
              <p:cNvSpPr/>
              <p:nvPr/>
            </p:nvSpPr>
            <p:spPr>
              <a:xfrm>
                <a:off x="620762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47" name="Freeform: Shape 246">
                <a:extLst>
                  <a:ext uri="{FF2B5EF4-FFF2-40B4-BE49-F238E27FC236}">
                    <a16:creationId xmlns:a16="http://schemas.microsoft.com/office/drawing/2014/main" id="{86E82ADC-7D3E-6CB1-573B-2086A0996D61}"/>
                  </a:ext>
                </a:extLst>
              </p:cNvPr>
              <p:cNvSpPr/>
              <p:nvPr/>
            </p:nvSpPr>
            <p:spPr>
              <a:xfrm>
                <a:off x="6266865" y="3244676"/>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248" name="Freeform: Shape 247">
                <a:extLst>
                  <a:ext uri="{FF2B5EF4-FFF2-40B4-BE49-F238E27FC236}">
                    <a16:creationId xmlns:a16="http://schemas.microsoft.com/office/drawing/2014/main" id="{F4E95079-266C-DE36-299A-5CCB0A594B84}"/>
                  </a:ext>
                </a:extLst>
              </p:cNvPr>
              <p:cNvSpPr/>
              <p:nvPr/>
            </p:nvSpPr>
            <p:spPr>
              <a:xfrm>
                <a:off x="6326014"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49" name="Freeform: Shape 248">
                <a:extLst>
                  <a:ext uri="{FF2B5EF4-FFF2-40B4-BE49-F238E27FC236}">
                    <a16:creationId xmlns:a16="http://schemas.microsoft.com/office/drawing/2014/main" id="{8DFB1236-DEC6-9E66-88C7-65CF2E7A2788}"/>
                  </a:ext>
                </a:extLst>
              </p:cNvPr>
              <p:cNvSpPr/>
              <p:nvPr/>
            </p:nvSpPr>
            <p:spPr>
              <a:xfrm>
                <a:off x="638526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250" name="Freeform: Shape 249">
                <a:extLst>
                  <a:ext uri="{FF2B5EF4-FFF2-40B4-BE49-F238E27FC236}">
                    <a16:creationId xmlns:a16="http://schemas.microsoft.com/office/drawing/2014/main" id="{9F89D717-DBE0-6EA5-71C7-0B4749157315}"/>
                  </a:ext>
                </a:extLst>
              </p:cNvPr>
              <p:cNvSpPr/>
              <p:nvPr/>
            </p:nvSpPr>
            <p:spPr>
              <a:xfrm>
                <a:off x="6444410" y="32446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51" name="Freeform: Shape 250">
                <a:extLst>
                  <a:ext uri="{FF2B5EF4-FFF2-40B4-BE49-F238E27FC236}">
                    <a16:creationId xmlns:a16="http://schemas.microsoft.com/office/drawing/2014/main" id="{A6C3A0E8-A4B7-C37A-D03E-D871F0A6F3E5}"/>
                  </a:ext>
                </a:extLst>
              </p:cNvPr>
              <p:cNvSpPr/>
              <p:nvPr/>
            </p:nvSpPr>
            <p:spPr>
              <a:xfrm>
                <a:off x="6148469"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52" name="Freeform: Shape 251">
                <a:extLst>
                  <a:ext uri="{FF2B5EF4-FFF2-40B4-BE49-F238E27FC236}">
                    <a16:creationId xmlns:a16="http://schemas.microsoft.com/office/drawing/2014/main" id="{203EBAB1-E574-86A6-A935-729D46AB177D}"/>
                  </a:ext>
                </a:extLst>
              </p:cNvPr>
              <p:cNvSpPr/>
              <p:nvPr/>
            </p:nvSpPr>
            <p:spPr>
              <a:xfrm>
                <a:off x="620762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53" name="Freeform: Shape 252">
                <a:extLst>
                  <a:ext uri="{FF2B5EF4-FFF2-40B4-BE49-F238E27FC236}">
                    <a16:creationId xmlns:a16="http://schemas.microsoft.com/office/drawing/2014/main" id="{17D76182-FBD8-077D-EE0A-2191F64FA212}"/>
                  </a:ext>
                </a:extLst>
              </p:cNvPr>
              <p:cNvSpPr/>
              <p:nvPr/>
            </p:nvSpPr>
            <p:spPr>
              <a:xfrm>
                <a:off x="6266865" y="330382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254" name="Freeform: Shape 253">
                <a:extLst>
                  <a:ext uri="{FF2B5EF4-FFF2-40B4-BE49-F238E27FC236}">
                    <a16:creationId xmlns:a16="http://schemas.microsoft.com/office/drawing/2014/main" id="{4996CCED-54E9-FF86-8B62-3363DBAFCDEE}"/>
                  </a:ext>
                </a:extLst>
              </p:cNvPr>
              <p:cNvSpPr/>
              <p:nvPr/>
            </p:nvSpPr>
            <p:spPr>
              <a:xfrm>
                <a:off x="632601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55" name="Freeform: Shape 254">
                <a:extLst>
                  <a:ext uri="{FF2B5EF4-FFF2-40B4-BE49-F238E27FC236}">
                    <a16:creationId xmlns:a16="http://schemas.microsoft.com/office/drawing/2014/main" id="{8706708F-7FB9-52C6-F41B-7AA147988DEE}"/>
                  </a:ext>
                </a:extLst>
              </p:cNvPr>
              <p:cNvSpPr/>
              <p:nvPr/>
            </p:nvSpPr>
            <p:spPr>
              <a:xfrm>
                <a:off x="638526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256" name="Freeform: Shape 255">
                <a:extLst>
                  <a:ext uri="{FF2B5EF4-FFF2-40B4-BE49-F238E27FC236}">
                    <a16:creationId xmlns:a16="http://schemas.microsoft.com/office/drawing/2014/main" id="{B7A66126-0A63-3228-2D05-B9A1CFAB43FB}"/>
                  </a:ext>
                </a:extLst>
              </p:cNvPr>
              <p:cNvSpPr/>
              <p:nvPr/>
            </p:nvSpPr>
            <p:spPr>
              <a:xfrm>
                <a:off x="644441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57" name="Freeform: Shape 256">
                <a:extLst>
                  <a:ext uri="{FF2B5EF4-FFF2-40B4-BE49-F238E27FC236}">
                    <a16:creationId xmlns:a16="http://schemas.microsoft.com/office/drawing/2014/main" id="{CF373B1C-DF9B-D332-229E-293274280F35}"/>
                  </a:ext>
                </a:extLst>
              </p:cNvPr>
              <p:cNvSpPr/>
              <p:nvPr/>
            </p:nvSpPr>
            <p:spPr>
              <a:xfrm>
                <a:off x="6148469"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58" name="Freeform: Shape 257">
                <a:extLst>
                  <a:ext uri="{FF2B5EF4-FFF2-40B4-BE49-F238E27FC236}">
                    <a16:creationId xmlns:a16="http://schemas.microsoft.com/office/drawing/2014/main" id="{84C89B95-E083-6616-0E71-C4D8910AD244}"/>
                  </a:ext>
                </a:extLst>
              </p:cNvPr>
              <p:cNvSpPr/>
              <p:nvPr/>
            </p:nvSpPr>
            <p:spPr>
              <a:xfrm>
                <a:off x="620762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59" name="Freeform: Shape 258">
                <a:extLst>
                  <a:ext uri="{FF2B5EF4-FFF2-40B4-BE49-F238E27FC236}">
                    <a16:creationId xmlns:a16="http://schemas.microsoft.com/office/drawing/2014/main" id="{CB3D5D5F-7672-6455-4FAC-2A3EFB78F4E7}"/>
                  </a:ext>
                </a:extLst>
              </p:cNvPr>
              <p:cNvSpPr/>
              <p:nvPr/>
            </p:nvSpPr>
            <p:spPr>
              <a:xfrm>
                <a:off x="6266865" y="3363072"/>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260" name="Freeform: Shape 259">
                <a:extLst>
                  <a:ext uri="{FF2B5EF4-FFF2-40B4-BE49-F238E27FC236}">
                    <a16:creationId xmlns:a16="http://schemas.microsoft.com/office/drawing/2014/main" id="{46D4CA1C-AF2A-1E5F-9462-B174A08A3AD2}"/>
                  </a:ext>
                </a:extLst>
              </p:cNvPr>
              <p:cNvSpPr/>
              <p:nvPr/>
            </p:nvSpPr>
            <p:spPr>
              <a:xfrm>
                <a:off x="632601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61" name="Freeform: Shape 260">
                <a:extLst>
                  <a:ext uri="{FF2B5EF4-FFF2-40B4-BE49-F238E27FC236}">
                    <a16:creationId xmlns:a16="http://schemas.microsoft.com/office/drawing/2014/main" id="{EA294620-4FAF-6F88-4C64-C7A868CC14F0}"/>
                  </a:ext>
                </a:extLst>
              </p:cNvPr>
              <p:cNvSpPr/>
              <p:nvPr/>
            </p:nvSpPr>
            <p:spPr>
              <a:xfrm>
                <a:off x="638526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262" name="Freeform: Shape 261">
                <a:extLst>
                  <a:ext uri="{FF2B5EF4-FFF2-40B4-BE49-F238E27FC236}">
                    <a16:creationId xmlns:a16="http://schemas.microsoft.com/office/drawing/2014/main" id="{36D927BE-3BC5-BFDA-68A8-68F8BDFC75A3}"/>
                  </a:ext>
                </a:extLst>
              </p:cNvPr>
              <p:cNvSpPr/>
              <p:nvPr/>
            </p:nvSpPr>
            <p:spPr>
              <a:xfrm>
                <a:off x="6444410" y="3363074"/>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63" name="Freeform: Shape 262">
                <a:extLst>
                  <a:ext uri="{FF2B5EF4-FFF2-40B4-BE49-F238E27FC236}">
                    <a16:creationId xmlns:a16="http://schemas.microsoft.com/office/drawing/2014/main" id="{D7BEE886-7257-CEB6-7AA9-B0AC85345F0A}"/>
                  </a:ext>
                </a:extLst>
              </p:cNvPr>
              <p:cNvSpPr/>
              <p:nvPr/>
            </p:nvSpPr>
            <p:spPr>
              <a:xfrm>
                <a:off x="6148469"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64" name="Freeform: Shape 263">
                <a:extLst>
                  <a:ext uri="{FF2B5EF4-FFF2-40B4-BE49-F238E27FC236}">
                    <a16:creationId xmlns:a16="http://schemas.microsoft.com/office/drawing/2014/main" id="{F0D1E2D4-FC15-C625-2D44-6EB6F3BE15BC}"/>
                  </a:ext>
                </a:extLst>
              </p:cNvPr>
              <p:cNvSpPr/>
              <p:nvPr/>
            </p:nvSpPr>
            <p:spPr>
              <a:xfrm>
                <a:off x="620762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65" name="Freeform: Shape 264">
                <a:extLst>
                  <a:ext uri="{FF2B5EF4-FFF2-40B4-BE49-F238E27FC236}">
                    <a16:creationId xmlns:a16="http://schemas.microsoft.com/office/drawing/2014/main" id="{FE236DE6-8E14-4C54-465D-7B2C03F8AA98}"/>
                  </a:ext>
                </a:extLst>
              </p:cNvPr>
              <p:cNvSpPr/>
              <p:nvPr/>
            </p:nvSpPr>
            <p:spPr>
              <a:xfrm>
                <a:off x="6266865" y="3422225"/>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266" name="Freeform: Shape 265">
                <a:extLst>
                  <a:ext uri="{FF2B5EF4-FFF2-40B4-BE49-F238E27FC236}">
                    <a16:creationId xmlns:a16="http://schemas.microsoft.com/office/drawing/2014/main" id="{89064367-CADA-F98F-CEB4-441949D77E66}"/>
                  </a:ext>
                </a:extLst>
              </p:cNvPr>
              <p:cNvSpPr/>
              <p:nvPr/>
            </p:nvSpPr>
            <p:spPr>
              <a:xfrm>
                <a:off x="632601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67" name="Freeform: Shape 266">
                <a:extLst>
                  <a:ext uri="{FF2B5EF4-FFF2-40B4-BE49-F238E27FC236}">
                    <a16:creationId xmlns:a16="http://schemas.microsoft.com/office/drawing/2014/main" id="{93CCCB01-A111-8BA7-FE4F-80EA03CF4E8D}"/>
                  </a:ext>
                </a:extLst>
              </p:cNvPr>
              <p:cNvSpPr/>
              <p:nvPr/>
            </p:nvSpPr>
            <p:spPr>
              <a:xfrm>
                <a:off x="638526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268" name="Freeform: Shape 267">
                <a:extLst>
                  <a:ext uri="{FF2B5EF4-FFF2-40B4-BE49-F238E27FC236}">
                    <a16:creationId xmlns:a16="http://schemas.microsoft.com/office/drawing/2014/main" id="{213ABD7C-6829-CED9-F80C-E98B8F1DB0E6}"/>
                  </a:ext>
                </a:extLst>
              </p:cNvPr>
              <p:cNvSpPr/>
              <p:nvPr/>
            </p:nvSpPr>
            <p:spPr>
              <a:xfrm>
                <a:off x="6444410" y="34222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69" name="Freeform: Shape 268">
                <a:extLst>
                  <a:ext uri="{FF2B5EF4-FFF2-40B4-BE49-F238E27FC236}">
                    <a16:creationId xmlns:a16="http://schemas.microsoft.com/office/drawing/2014/main" id="{23BFC289-D690-2B40-16B2-98555D3D36BE}"/>
                  </a:ext>
                </a:extLst>
              </p:cNvPr>
              <p:cNvSpPr/>
              <p:nvPr/>
            </p:nvSpPr>
            <p:spPr>
              <a:xfrm>
                <a:off x="5734038" y="3481374"/>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270" name="Freeform: Shape 269">
                <a:extLst>
                  <a:ext uri="{FF2B5EF4-FFF2-40B4-BE49-F238E27FC236}">
                    <a16:creationId xmlns:a16="http://schemas.microsoft.com/office/drawing/2014/main" id="{E99D4914-836B-1536-904D-0759ABB4BA45}"/>
                  </a:ext>
                </a:extLst>
              </p:cNvPr>
              <p:cNvSpPr/>
              <p:nvPr/>
            </p:nvSpPr>
            <p:spPr>
              <a:xfrm>
                <a:off x="5793283"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271" name="Freeform: Shape 270">
                <a:extLst>
                  <a:ext uri="{FF2B5EF4-FFF2-40B4-BE49-F238E27FC236}">
                    <a16:creationId xmlns:a16="http://schemas.microsoft.com/office/drawing/2014/main" id="{CE24E145-6D1F-DBB4-8A59-6803769EB390}"/>
                  </a:ext>
                </a:extLst>
              </p:cNvPr>
              <p:cNvSpPr/>
              <p:nvPr/>
            </p:nvSpPr>
            <p:spPr>
              <a:xfrm>
                <a:off x="5852433"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272" name="Freeform: Shape 271">
                <a:extLst>
                  <a:ext uri="{FF2B5EF4-FFF2-40B4-BE49-F238E27FC236}">
                    <a16:creationId xmlns:a16="http://schemas.microsoft.com/office/drawing/2014/main" id="{B2274AF6-49FF-705D-E04F-A8E123B313D4}"/>
                  </a:ext>
                </a:extLst>
              </p:cNvPr>
              <p:cNvSpPr/>
              <p:nvPr/>
            </p:nvSpPr>
            <p:spPr>
              <a:xfrm>
                <a:off x="591167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273" name="Freeform: Shape 272">
                <a:extLst>
                  <a:ext uri="{FF2B5EF4-FFF2-40B4-BE49-F238E27FC236}">
                    <a16:creationId xmlns:a16="http://schemas.microsoft.com/office/drawing/2014/main" id="{ABDF18AB-EF83-61F3-465A-C2C81B01BE73}"/>
                  </a:ext>
                </a:extLst>
              </p:cNvPr>
              <p:cNvSpPr/>
              <p:nvPr/>
            </p:nvSpPr>
            <p:spPr>
              <a:xfrm>
                <a:off x="597082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274" name="Freeform: Shape 273">
                <a:extLst>
                  <a:ext uri="{FF2B5EF4-FFF2-40B4-BE49-F238E27FC236}">
                    <a16:creationId xmlns:a16="http://schemas.microsoft.com/office/drawing/2014/main" id="{23EC957D-220F-ED19-D683-95D1E64AC22E}"/>
                  </a:ext>
                </a:extLst>
              </p:cNvPr>
              <p:cNvSpPr/>
              <p:nvPr/>
            </p:nvSpPr>
            <p:spPr>
              <a:xfrm>
                <a:off x="6030074"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275" name="Freeform: Shape 274">
                <a:extLst>
                  <a:ext uri="{FF2B5EF4-FFF2-40B4-BE49-F238E27FC236}">
                    <a16:creationId xmlns:a16="http://schemas.microsoft.com/office/drawing/2014/main" id="{C70FE873-7AF4-2385-AB44-9EA4D81AB273}"/>
                  </a:ext>
                </a:extLst>
              </p:cNvPr>
              <p:cNvSpPr/>
              <p:nvPr/>
            </p:nvSpPr>
            <p:spPr>
              <a:xfrm>
                <a:off x="6089224"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276" name="Freeform: Shape 275">
                <a:extLst>
                  <a:ext uri="{FF2B5EF4-FFF2-40B4-BE49-F238E27FC236}">
                    <a16:creationId xmlns:a16="http://schemas.microsoft.com/office/drawing/2014/main" id="{CE5DF649-BA61-A959-4C66-5B219BC77D7A}"/>
                  </a:ext>
                </a:extLst>
              </p:cNvPr>
              <p:cNvSpPr/>
              <p:nvPr/>
            </p:nvSpPr>
            <p:spPr>
              <a:xfrm>
                <a:off x="5734038" y="354062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277" name="Freeform: Shape 276">
                <a:extLst>
                  <a:ext uri="{FF2B5EF4-FFF2-40B4-BE49-F238E27FC236}">
                    <a16:creationId xmlns:a16="http://schemas.microsoft.com/office/drawing/2014/main" id="{F2D05B26-E9A8-44D8-A493-D92B31AE7B7D}"/>
                  </a:ext>
                </a:extLst>
              </p:cNvPr>
              <p:cNvSpPr/>
              <p:nvPr/>
            </p:nvSpPr>
            <p:spPr>
              <a:xfrm>
                <a:off x="5793283"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278" name="Freeform: Shape 277">
                <a:extLst>
                  <a:ext uri="{FF2B5EF4-FFF2-40B4-BE49-F238E27FC236}">
                    <a16:creationId xmlns:a16="http://schemas.microsoft.com/office/drawing/2014/main" id="{944C85CD-957C-8763-7F92-B29A2289A890}"/>
                  </a:ext>
                </a:extLst>
              </p:cNvPr>
              <p:cNvSpPr/>
              <p:nvPr/>
            </p:nvSpPr>
            <p:spPr>
              <a:xfrm>
                <a:off x="5852433"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79" name="Freeform: Shape 278">
                <a:extLst>
                  <a:ext uri="{FF2B5EF4-FFF2-40B4-BE49-F238E27FC236}">
                    <a16:creationId xmlns:a16="http://schemas.microsoft.com/office/drawing/2014/main" id="{C25D12CA-A92B-55AB-5F76-6E8A5F6512D7}"/>
                  </a:ext>
                </a:extLst>
              </p:cNvPr>
              <p:cNvSpPr/>
              <p:nvPr/>
            </p:nvSpPr>
            <p:spPr>
              <a:xfrm>
                <a:off x="591167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80" name="Freeform: Shape 279">
                <a:extLst>
                  <a:ext uri="{FF2B5EF4-FFF2-40B4-BE49-F238E27FC236}">
                    <a16:creationId xmlns:a16="http://schemas.microsoft.com/office/drawing/2014/main" id="{BABF36FB-AFD6-F1F0-B196-627FFEE06B95}"/>
                  </a:ext>
                </a:extLst>
              </p:cNvPr>
              <p:cNvSpPr/>
              <p:nvPr/>
            </p:nvSpPr>
            <p:spPr>
              <a:xfrm>
                <a:off x="597082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81" name="Freeform: Shape 280">
                <a:extLst>
                  <a:ext uri="{FF2B5EF4-FFF2-40B4-BE49-F238E27FC236}">
                    <a16:creationId xmlns:a16="http://schemas.microsoft.com/office/drawing/2014/main" id="{99DD88F0-21C6-67CB-D2DD-F48B4EFF06CE}"/>
                  </a:ext>
                </a:extLst>
              </p:cNvPr>
              <p:cNvSpPr/>
              <p:nvPr/>
            </p:nvSpPr>
            <p:spPr>
              <a:xfrm>
                <a:off x="6030074"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282" name="Freeform: Shape 281">
                <a:extLst>
                  <a:ext uri="{FF2B5EF4-FFF2-40B4-BE49-F238E27FC236}">
                    <a16:creationId xmlns:a16="http://schemas.microsoft.com/office/drawing/2014/main" id="{DEB8A6D3-ED5F-FE84-1E81-881A5B800A96}"/>
                  </a:ext>
                </a:extLst>
              </p:cNvPr>
              <p:cNvSpPr/>
              <p:nvPr/>
            </p:nvSpPr>
            <p:spPr>
              <a:xfrm>
                <a:off x="6089224"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83" name="Freeform: Shape 282">
                <a:extLst>
                  <a:ext uri="{FF2B5EF4-FFF2-40B4-BE49-F238E27FC236}">
                    <a16:creationId xmlns:a16="http://schemas.microsoft.com/office/drawing/2014/main" id="{C400A4B1-9816-BD8D-EF44-82A906D7367C}"/>
                  </a:ext>
                </a:extLst>
              </p:cNvPr>
              <p:cNvSpPr/>
              <p:nvPr/>
            </p:nvSpPr>
            <p:spPr>
              <a:xfrm>
                <a:off x="5734038" y="359977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284" name="Freeform: Shape 283">
                <a:extLst>
                  <a:ext uri="{FF2B5EF4-FFF2-40B4-BE49-F238E27FC236}">
                    <a16:creationId xmlns:a16="http://schemas.microsoft.com/office/drawing/2014/main" id="{A1E8F3C9-30C7-2137-58ED-8D84E8CDC630}"/>
                  </a:ext>
                </a:extLst>
              </p:cNvPr>
              <p:cNvSpPr/>
              <p:nvPr/>
            </p:nvSpPr>
            <p:spPr>
              <a:xfrm>
                <a:off x="5793283" y="359977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85" name="Freeform: Shape 284">
                <a:extLst>
                  <a:ext uri="{FF2B5EF4-FFF2-40B4-BE49-F238E27FC236}">
                    <a16:creationId xmlns:a16="http://schemas.microsoft.com/office/drawing/2014/main" id="{973136DE-FBD7-6D2D-A9C2-494AE96556A2}"/>
                  </a:ext>
                </a:extLst>
              </p:cNvPr>
              <p:cNvSpPr/>
              <p:nvPr/>
            </p:nvSpPr>
            <p:spPr>
              <a:xfrm>
                <a:off x="5852433"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86" name="Freeform: Shape 285">
                <a:extLst>
                  <a:ext uri="{FF2B5EF4-FFF2-40B4-BE49-F238E27FC236}">
                    <a16:creationId xmlns:a16="http://schemas.microsoft.com/office/drawing/2014/main" id="{E54A9D0D-EE40-BF41-54C8-1A59F2730A37}"/>
                  </a:ext>
                </a:extLst>
              </p:cNvPr>
              <p:cNvSpPr/>
              <p:nvPr/>
            </p:nvSpPr>
            <p:spPr>
              <a:xfrm>
                <a:off x="591167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87" name="Freeform: Shape 286">
                <a:extLst>
                  <a:ext uri="{FF2B5EF4-FFF2-40B4-BE49-F238E27FC236}">
                    <a16:creationId xmlns:a16="http://schemas.microsoft.com/office/drawing/2014/main" id="{C1CE7597-AAC1-27C0-E1F0-B272DB4D758B}"/>
                  </a:ext>
                </a:extLst>
              </p:cNvPr>
              <p:cNvSpPr/>
              <p:nvPr/>
            </p:nvSpPr>
            <p:spPr>
              <a:xfrm>
                <a:off x="597082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88" name="Freeform: Shape 287">
                <a:extLst>
                  <a:ext uri="{FF2B5EF4-FFF2-40B4-BE49-F238E27FC236}">
                    <a16:creationId xmlns:a16="http://schemas.microsoft.com/office/drawing/2014/main" id="{32756046-5EC1-D515-825D-EDE54FDA04CD}"/>
                  </a:ext>
                </a:extLst>
              </p:cNvPr>
              <p:cNvSpPr/>
              <p:nvPr/>
            </p:nvSpPr>
            <p:spPr>
              <a:xfrm>
                <a:off x="6030073" y="3599770"/>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89" name="Freeform: Shape 288">
                <a:extLst>
                  <a:ext uri="{FF2B5EF4-FFF2-40B4-BE49-F238E27FC236}">
                    <a16:creationId xmlns:a16="http://schemas.microsoft.com/office/drawing/2014/main" id="{4DEB4447-FCC3-82F0-D7E4-98315F163E53}"/>
                  </a:ext>
                </a:extLst>
              </p:cNvPr>
              <p:cNvSpPr/>
              <p:nvPr/>
            </p:nvSpPr>
            <p:spPr>
              <a:xfrm>
                <a:off x="6089224"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90" name="Freeform: Shape 289">
                <a:extLst>
                  <a:ext uri="{FF2B5EF4-FFF2-40B4-BE49-F238E27FC236}">
                    <a16:creationId xmlns:a16="http://schemas.microsoft.com/office/drawing/2014/main" id="{10D97CF6-C260-DC4D-B554-A40C29F798F9}"/>
                  </a:ext>
                </a:extLst>
              </p:cNvPr>
              <p:cNvSpPr/>
              <p:nvPr/>
            </p:nvSpPr>
            <p:spPr>
              <a:xfrm>
                <a:off x="5734037" y="365901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291" name="Freeform: Shape 290">
                <a:extLst>
                  <a:ext uri="{FF2B5EF4-FFF2-40B4-BE49-F238E27FC236}">
                    <a16:creationId xmlns:a16="http://schemas.microsoft.com/office/drawing/2014/main" id="{41C7E3E2-DD7A-0B18-6FCC-26CA9C25D32D}"/>
                  </a:ext>
                </a:extLst>
              </p:cNvPr>
              <p:cNvSpPr/>
              <p:nvPr/>
            </p:nvSpPr>
            <p:spPr>
              <a:xfrm>
                <a:off x="5793282" y="3659014"/>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92" name="Freeform: Shape 291">
                <a:extLst>
                  <a:ext uri="{FF2B5EF4-FFF2-40B4-BE49-F238E27FC236}">
                    <a16:creationId xmlns:a16="http://schemas.microsoft.com/office/drawing/2014/main" id="{8997060C-AC86-AB02-584B-5D18FB4D08B0}"/>
                  </a:ext>
                </a:extLst>
              </p:cNvPr>
              <p:cNvSpPr/>
              <p:nvPr/>
            </p:nvSpPr>
            <p:spPr>
              <a:xfrm>
                <a:off x="5852432"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93" name="Freeform: Shape 292">
                <a:extLst>
                  <a:ext uri="{FF2B5EF4-FFF2-40B4-BE49-F238E27FC236}">
                    <a16:creationId xmlns:a16="http://schemas.microsoft.com/office/drawing/2014/main" id="{70BE1AAA-12D6-AE79-65E1-B147755DB367}"/>
                  </a:ext>
                </a:extLst>
              </p:cNvPr>
              <p:cNvSpPr/>
              <p:nvPr/>
            </p:nvSpPr>
            <p:spPr>
              <a:xfrm>
                <a:off x="591167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94" name="Freeform: Shape 293">
                <a:extLst>
                  <a:ext uri="{FF2B5EF4-FFF2-40B4-BE49-F238E27FC236}">
                    <a16:creationId xmlns:a16="http://schemas.microsoft.com/office/drawing/2014/main" id="{4037502F-86D2-1371-C8F5-78B0FDE59908}"/>
                  </a:ext>
                </a:extLst>
              </p:cNvPr>
              <p:cNvSpPr/>
              <p:nvPr/>
            </p:nvSpPr>
            <p:spPr>
              <a:xfrm>
                <a:off x="597082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95" name="Freeform: Shape 294">
                <a:extLst>
                  <a:ext uri="{FF2B5EF4-FFF2-40B4-BE49-F238E27FC236}">
                    <a16:creationId xmlns:a16="http://schemas.microsoft.com/office/drawing/2014/main" id="{885A8FDB-9433-C611-E18D-3E365EEBB8C7}"/>
                  </a:ext>
                </a:extLst>
              </p:cNvPr>
              <p:cNvSpPr/>
              <p:nvPr/>
            </p:nvSpPr>
            <p:spPr>
              <a:xfrm>
                <a:off x="6030073" y="3659014"/>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96" name="Freeform: Shape 295">
                <a:extLst>
                  <a:ext uri="{FF2B5EF4-FFF2-40B4-BE49-F238E27FC236}">
                    <a16:creationId xmlns:a16="http://schemas.microsoft.com/office/drawing/2014/main" id="{2E22DE4D-5049-D54F-A62B-5F0A9348B79F}"/>
                  </a:ext>
                </a:extLst>
              </p:cNvPr>
              <p:cNvSpPr/>
              <p:nvPr/>
            </p:nvSpPr>
            <p:spPr>
              <a:xfrm>
                <a:off x="6089224"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97" name="Freeform: Shape 296">
                <a:extLst>
                  <a:ext uri="{FF2B5EF4-FFF2-40B4-BE49-F238E27FC236}">
                    <a16:creationId xmlns:a16="http://schemas.microsoft.com/office/drawing/2014/main" id="{2CC475C0-DC32-355F-60CE-98EFAC2B720E}"/>
                  </a:ext>
                </a:extLst>
              </p:cNvPr>
              <p:cNvSpPr/>
              <p:nvPr/>
            </p:nvSpPr>
            <p:spPr>
              <a:xfrm>
                <a:off x="5734039" y="371816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298" name="Freeform: Shape 297">
                <a:extLst>
                  <a:ext uri="{FF2B5EF4-FFF2-40B4-BE49-F238E27FC236}">
                    <a16:creationId xmlns:a16="http://schemas.microsoft.com/office/drawing/2014/main" id="{A24492E9-0600-4EE0-FD07-E175719330D7}"/>
                  </a:ext>
                </a:extLst>
              </p:cNvPr>
              <p:cNvSpPr/>
              <p:nvPr/>
            </p:nvSpPr>
            <p:spPr>
              <a:xfrm>
                <a:off x="5793284" y="371816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99" name="Freeform: Shape 298">
                <a:extLst>
                  <a:ext uri="{FF2B5EF4-FFF2-40B4-BE49-F238E27FC236}">
                    <a16:creationId xmlns:a16="http://schemas.microsoft.com/office/drawing/2014/main" id="{0D602459-3CE5-584C-048C-EAA6FE479985}"/>
                  </a:ext>
                </a:extLst>
              </p:cNvPr>
              <p:cNvSpPr/>
              <p:nvPr/>
            </p:nvSpPr>
            <p:spPr>
              <a:xfrm>
                <a:off x="5852434"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00" name="Freeform: Shape 299">
                <a:extLst>
                  <a:ext uri="{FF2B5EF4-FFF2-40B4-BE49-F238E27FC236}">
                    <a16:creationId xmlns:a16="http://schemas.microsoft.com/office/drawing/2014/main" id="{F6BD435C-AE13-7362-27AB-0B8C973FF5EA}"/>
                  </a:ext>
                </a:extLst>
              </p:cNvPr>
              <p:cNvSpPr/>
              <p:nvPr/>
            </p:nvSpPr>
            <p:spPr>
              <a:xfrm>
                <a:off x="591167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01" name="Freeform: Shape 300">
                <a:extLst>
                  <a:ext uri="{FF2B5EF4-FFF2-40B4-BE49-F238E27FC236}">
                    <a16:creationId xmlns:a16="http://schemas.microsoft.com/office/drawing/2014/main" id="{D183A6AE-958D-9870-E5A6-DDAA2B8D1DC5}"/>
                  </a:ext>
                </a:extLst>
              </p:cNvPr>
              <p:cNvSpPr/>
              <p:nvPr/>
            </p:nvSpPr>
            <p:spPr>
              <a:xfrm>
                <a:off x="597082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02" name="Freeform: Shape 301">
                <a:extLst>
                  <a:ext uri="{FF2B5EF4-FFF2-40B4-BE49-F238E27FC236}">
                    <a16:creationId xmlns:a16="http://schemas.microsoft.com/office/drawing/2014/main" id="{6D55AE28-192E-CCE3-EAAF-D80880441C0B}"/>
                  </a:ext>
                </a:extLst>
              </p:cNvPr>
              <p:cNvSpPr/>
              <p:nvPr/>
            </p:nvSpPr>
            <p:spPr>
              <a:xfrm>
                <a:off x="6030074" y="371816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03" name="Freeform: Shape 302">
                <a:extLst>
                  <a:ext uri="{FF2B5EF4-FFF2-40B4-BE49-F238E27FC236}">
                    <a16:creationId xmlns:a16="http://schemas.microsoft.com/office/drawing/2014/main" id="{1D4F79C4-4F02-812E-CDAE-C86A1D7C51D8}"/>
                  </a:ext>
                </a:extLst>
              </p:cNvPr>
              <p:cNvSpPr/>
              <p:nvPr/>
            </p:nvSpPr>
            <p:spPr>
              <a:xfrm>
                <a:off x="6089225"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04" name="Freeform: Shape 303">
                <a:extLst>
                  <a:ext uri="{FF2B5EF4-FFF2-40B4-BE49-F238E27FC236}">
                    <a16:creationId xmlns:a16="http://schemas.microsoft.com/office/drawing/2014/main" id="{6C4DC893-FEB3-BB48-821A-94E6D1163AE2}"/>
                  </a:ext>
                </a:extLst>
              </p:cNvPr>
              <p:cNvSpPr/>
              <p:nvPr/>
            </p:nvSpPr>
            <p:spPr>
              <a:xfrm>
                <a:off x="5734040" y="377741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305" name="Freeform: Shape 304">
                <a:extLst>
                  <a:ext uri="{FF2B5EF4-FFF2-40B4-BE49-F238E27FC236}">
                    <a16:creationId xmlns:a16="http://schemas.microsoft.com/office/drawing/2014/main" id="{3AB0ABD5-6BC9-3422-692A-B5CCCC3B7A1B}"/>
                  </a:ext>
                </a:extLst>
              </p:cNvPr>
              <p:cNvSpPr/>
              <p:nvPr/>
            </p:nvSpPr>
            <p:spPr>
              <a:xfrm>
                <a:off x="5793285"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306" name="Freeform: Shape 305">
                <a:extLst>
                  <a:ext uri="{FF2B5EF4-FFF2-40B4-BE49-F238E27FC236}">
                    <a16:creationId xmlns:a16="http://schemas.microsoft.com/office/drawing/2014/main" id="{9448B2C6-C79A-473D-739A-461D8DAF5FD6}"/>
                  </a:ext>
                </a:extLst>
              </p:cNvPr>
              <p:cNvSpPr/>
              <p:nvPr/>
            </p:nvSpPr>
            <p:spPr>
              <a:xfrm>
                <a:off x="5852436"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07" name="Freeform: Shape 306">
                <a:extLst>
                  <a:ext uri="{FF2B5EF4-FFF2-40B4-BE49-F238E27FC236}">
                    <a16:creationId xmlns:a16="http://schemas.microsoft.com/office/drawing/2014/main" id="{BD3478F4-3FA0-CF20-5520-E29415C99487}"/>
                  </a:ext>
                </a:extLst>
              </p:cNvPr>
              <p:cNvSpPr/>
              <p:nvPr/>
            </p:nvSpPr>
            <p:spPr>
              <a:xfrm>
                <a:off x="5911683"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08" name="Freeform: Shape 307">
                <a:extLst>
                  <a:ext uri="{FF2B5EF4-FFF2-40B4-BE49-F238E27FC236}">
                    <a16:creationId xmlns:a16="http://schemas.microsoft.com/office/drawing/2014/main" id="{071D9D10-25CB-BF60-D8AB-9A163CF01622}"/>
                  </a:ext>
                </a:extLst>
              </p:cNvPr>
              <p:cNvSpPr/>
              <p:nvPr/>
            </p:nvSpPr>
            <p:spPr>
              <a:xfrm>
                <a:off x="5970835"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09" name="Freeform: Shape 308">
                <a:extLst>
                  <a:ext uri="{FF2B5EF4-FFF2-40B4-BE49-F238E27FC236}">
                    <a16:creationId xmlns:a16="http://schemas.microsoft.com/office/drawing/2014/main" id="{0858529E-ADC2-6D1B-D6EF-8D03A64AE49F}"/>
                  </a:ext>
                </a:extLst>
              </p:cNvPr>
              <p:cNvSpPr/>
              <p:nvPr/>
            </p:nvSpPr>
            <p:spPr>
              <a:xfrm>
                <a:off x="6030082"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310" name="Freeform: Shape 309">
                <a:extLst>
                  <a:ext uri="{FF2B5EF4-FFF2-40B4-BE49-F238E27FC236}">
                    <a16:creationId xmlns:a16="http://schemas.microsoft.com/office/drawing/2014/main" id="{225830FD-E8A8-6D18-1236-CA0FB8F9F3C8}"/>
                  </a:ext>
                </a:extLst>
              </p:cNvPr>
              <p:cNvSpPr/>
              <p:nvPr/>
            </p:nvSpPr>
            <p:spPr>
              <a:xfrm>
                <a:off x="6089231"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11" name="Freeform: Shape 310">
                <a:extLst>
                  <a:ext uri="{FF2B5EF4-FFF2-40B4-BE49-F238E27FC236}">
                    <a16:creationId xmlns:a16="http://schemas.microsoft.com/office/drawing/2014/main" id="{F225D4D9-78BC-650C-EA43-FDD477ABB163}"/>
                  </a:ext>
                </a:extLst>
              </p:cNvPr>
              <p:cNvSpPr/>
              <p:nvPr/>
            </p:nvSpPr>
            <p:spPr>
              <a:xfrm>
                <a:off x="6148476" y="3481374"/>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312" name="Freeform: Shape 311">
                <a:extLst>
                  <a:ext uri="{FF2B5EF4-FFF2-40B4-BE49-F238E27FC236}">
                    <a16:creationId xmlns:a16="http://schemas.microsoft.com/office/drawing/2014/main" id="{5A3A1D92-C371-5995-8C4C-EC73469C5376}"/>
                  </a:ext>
                </a:extLst>
              </p:cNvPr>
              <p:cNvSpPr/>
              <p:nvPr/>
            </p:nvSpPr>
            <p:spPr>
              <a:xfrm>
                <a:off x="6207627"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313" name="Freeform: Shape 312">
                <a:extLst>
                  <a:ext uri="{FF2B5EF4-FFF2-40B4-BE49-F238E27FC236}">
                    <a16:creationId xmlns:a16="http://schemas.microsoft.com/office/drawing/2014/main" id="{04EEBBB1-4A5A-26D4-BCF8-ED8541C4E94D}"/>
                  </a:ext>
                </a:extLst>
              </p:cNvPr>
              <p:cNvSpPr/>
              <p:nvPr/>
            </p:nvSpPr>
            <p:spPr>
              <a:xfrm>
                <a:off x="6266872" y="3481374"/>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endParaRPr lang="en-US" dirty="0"/>
              </a:p>
            </p:txBody>
          </p:sp>
          <p:sp>
            <p:nvSpPr>
              <p:cNvPr id="314" name="Freeform: Shape 313">
                <a:extLst>
                  <a:ext uri="{FF2B5EF4-FFF2-40B4-BE49-F238E27FC236}">
                    <a16:creationId xmlns:a16="http://schemas.microsoft.com/office/drawing/2014/main" id="{7BC13DB3-03A5-87C8-C76C-E87343DA7E71}"/>
                  </a:ext>
                </a:extLst>
              </p:cNvPr>
              <p:cNvSpPr/>
              <p:nvPr/>
            </p:nvSpPr>
            <p:spPr>
              <a:xfrm>
                <a:off x="6326022"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315" name="Freeform: Shape 314">
                <a:extLst>
                  <a:ext uri="{FF2B5EF4-FFF2-40B4-BE49-F238E27FC236}">
                    <a16:creationId xmlns:a16="http://schemas.microsoft.com/office/drawing/2014/main" id="{B7BAC56B-F1B6-391A-315C-7079D6EFBC57}"/>
                  </a:ext>
                </a:extLst>
              </p:cNvPr>
              <p:cNvSpPr/>
              <p:nvPr/>
            </p:nvSpPr>
            <p:spPr>
              <a:xfrm>
                <a:off x="638526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endParaRPr lang="en-US" dirty="0"/>
              </a:p>
            </p:txBody>
          </p:sp>
          <p:sp>
            <p:nvSpPr>
              <p:cNvPr id="316" name="Freeform: Shape 315">
                <a:extLst>
                  <a:ext uri="{FF2B5EF4-FFF2-40B4-BE49-F238E27FC236}">
                    <a16:creationId xmlns:a16="http://schemas.microsoft.com/office/drawing/2014/main" id="{56F77D36-55BF-B920-E63E-0A5E40C12CF1}"/>
                  </a:ext>
                </a:extLst>
              </p:cNvPr>
              <p:cNvSpPr/>
              <p:nvPr/>
            </p:nvSpPr>
            <p:spPr>
              <a:xfrm>
                <a:off x="6444417" y="348137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317" name="Freeform: Shape 316">
                <a:extLst>
                  <a:ext uri="{FF2B5EF4-FFF2-40B4-BE49-F238E27FC236}">
                    <a16:creationId xmlns:a16="http://schemas.microsoft.com/office/drawing/2014/main" id="{E4F7BE49-862A-D7E8-AF33-88067C63A3A0}"/>
                  </a:ext>
                </a:extLst>
              </p:cNvPr>
              <p:cNvSpPr/>
              <p:nvPr/>
            </p:nvSpPr>
            <p:spPr>
              <a:xfrm>
                <a:off x="6148476" y="354062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18" name="Freeform: Shape 317">
                <a:extLst>
                  <a:ext uri="{FF2B5EF4-FFF2-40B4-BE49-F238E27FC236}">
                    <a16:creationId xmlns:a16="http://schemas.microsoft.com/office/drawing/2014/main" id="{B58D7185-3AF0-90B9-5EEA-8DEF016E889A}"/>
                  </a:ext>
                </a:extLst>
              </p:cNvPr>
              <p:cNvSpPr/>
              <p:nvPr/>
            </p:nvSpPr>
            <p:spPr>
              <a:xfrm>
                <a:off x="6207627" y="354062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19" name="Freeform: Shape 318">
                <a:extLst>
                  <a:ext uri="{FF2B5EF4-FFF2-40B4-BE49-F238E27FC236}">
                    <a16:creationId xmlns:a16="http://schemas.microsoft.com/office/drawing/2014/main" id="{7FE91A1A-1E8E-C1BE-BB0D-5DE2BE4855BB}"/>
                  </a:ext>
                </a:extLst>
              </p:cNvPr>
              <p:cNvSpPr/>
              <p:nvPr/>
            </p:nvSpPr>
            <p:spPr>
              <a:xfrm>
                <a:off x="6266872" y="35406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320" name="Freeform: Shape 319">
                <a:extLst>
                  <a:ext uri="{FF2B5EF4-FFF2-40B4-BE49-F238E27FC236}">
                    <a16:creationId xmlns:a16="http://schemas.microsoft.com/office/drawing/2014/main" id="{6E05F7A2-F894-0C87-9C3D-1E09F56657C0}"/>
                  </a:ext>
                </a:extLst>
              </p:cNvPr>
              <p:cNvSpPr/>
              <p:nvPr/>
            </p:nvSpPr>
            <p:spPr>
              <a:xfrm>
                <a:off x="6326022" y="354062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21" name="Freeform: Shape 320">
                <a:extLst>
                  <a:ext uri="{FF2B5EF4-FFF2-40B4-BE49-F238E27FC236}">
                    <a16:creationId xmlns:a16="http://schemas.microsoft.com/office/drawing/2014/main" id="{E1EB44B7-98A6-1334-A9EF-CBFB6B2B7FB6}"/>
                  </a:ext>
                </a:extLst>
              </p:cNvPr>
              <p:cNvSpPr/>
              <p:nvPr/>
            </p:nvSpPr>
            <p:spPr>
              <a:xfrm>
                <a:off x="6385268" y="35406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322" name="Freeform: Shape 321">
                <a:extLst>
                  <a:ext uri="{FF2B5EF4-FFF2-40B4-BE49-F238E27FC236}">
                    <a16:creationId xmlns:a16="http://schemas.microsoft.com/office/drawing/2014/main" id="{D1F9C280-F0FD-0ADF-2969-F29C17637C4E}"/>
                  </a:ext>
                </a:extLst>
              </p:cNvPr>
              <p:cNvSpPr/>
              <p:nvPr/>
            </p:nvSpPr>
            <p:spPr>
              <a:xfrm>
                <a:off x="6444417" y="3540631"/>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323" name="Freeform: Shape 322">
                <a:extLst>
                  <a:ext uri="{FF2B5EF4-FFF2-40B4-BE49-F238E27FC236}">
                    <a16:creationId xmlns:a16="http://schemas.microsoft.com/office/drawing/2014/main" id="{D3E6B01D-E243-EE96-1023-63486AB06083}"/>
                  </a:ext>
                </a:extLst>
              </p:cNvPr>
              <p:cNvSpPr/>
              <p:nvPr/>
            </p:nvSpPr>
            <p:spPr>
              <a:xfrm>
                <a:off x="6148476" y="35997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24" name="Freeform: Shape 323">
                <a:extLst>
                  <a:ext uri="{FF2B5EF4-FFF2-40B4-BE49-F238E27FC236}">
                    <a16:creationId xmlns:a16="http://schemas.microsoft.com/office/drawing/2014/main" id="{080BEE26-8079-BC2D-BC53-073D6286C7B8}"/>
                  </a:ext>
                </a:extLst>
              </p:cNvPr>
              <p:cNvSpPr/>
              <p:nvPr/>
            </p:nvSpPr>
            <p:spPr>
              <a:xfrm>
                <a:off x="6207627"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25" name="Freeform: Shape 324">
                <a:extLst>
                  <a:ext uri="{FF2B5EF4-FFF2-40B4-BE49-F238E27FC236}">
                    <a16:creationId xmlns:a16="http://schemas.microsoft.com/office/drawing/2014/main" id="{6DB46585-AC67-5898-5A36-685578034BC8}"/>
                  </a:ext>
                </a:extLst>
              </p:cNvPr>
              <p:cNvSpPr/>
              <p:nvPr/>
            </p:nvSpPr>
            <p:spPr>
              <a:xfrm>
                <a:off x="6266872" y="35997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326" name="Freeform: Shape 325">
                <a:extLst>
                  <a:ext uri="{FF2B5EF4-FFF2-40B4-BE49-F238E27FC236}">
                    <a16:creationId xmlns:a16="http://schemas.microsoft.com/office/drawing/2014/main" id="{57981D1C-FAD6-E23F-230C-2DA3A5B4C2B4}"/>
                  </a:ext>
                </a:extLst>
              </p:cNvPr>
              <p:cNvSpPr/>
              <p:nvPr/>
            </p:nvSpPr>
            <p:spPr>
              <a:xfrm>
                <a:off x="6326022"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27" name="Freeform: Shape 326">
                <a:extLst>
                  <a:ext uri="{FF2B5EF4-FFF2-40B4-BE49-F238E27FC236}">
                    <a16:creationId xmlns:a16="http://schemas.microsoft.com/office/drawing/2014/main" id="{289F4559-9E6C-75E6-24D2-32E2DE1FBDCD}"/>
                  </a:ext>
                </a:extLst>
              </p:cNvPr>
              <p:cNvSpPr/>
              <p:nvPr/>
            </p:nvSpPr>
            <p:spPr>
              <a:xfrm>
                <a:off x="6385268" y="35997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328" name="Freeform: Shape 327">
                <a:extLst>
                  <a:ext uri="{FF2B5EF4-FFF2-40B4-BE49-F238E27FC236}">
                    <a16:creationId xmlns:a16="http://schemas.microsoft.com/office/drawing/2014/main" id="{47A45A33-9536-C905-94B2-79C679E38260}"/>
                  </a:ext>
                </a:extLst>
              </p:cNvPr>
              <p:cNvSpPr/>
              <p:nvPr/>
            </p:nvSpPr>
            <p:spPr>
              <a:xfrm>
                <a:off x="6444417" y="359978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29" name="Freeform: Shape 328">
                <a:extLst>
                  <a:ext uri="{FF2B5EF4-FFF2-40B4-BE49-F238E27FC236}">
                    <a16:creationId xmlns:a16="http://schemas.microsoft.com/office/drawing/2014/main" id="{BBF205B6-16C0-9404-6BD2-EFACDFFF2F01}"/>
                  </a:ext>
                </a:extLst>
              </p:cNvPr>
              <p:cNvSpPr/>
              <p:nvPr/>
            </p:nvSpPr>
            <p:spPr>
              <a:xfrm>
                <a:off x="6148476" y="365902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30" name="Freeform: Shape 329">
                <a:extLst>
                  <a:ext uri="{FF2B5EF4-FFF2-40B4-BE49-F238E27FC236}">
                    <a16:creationId xmlns:a16="http://schemas.microsoft.com/office/drawing/2014/main" id="{E815930E-286B-E5C7-A369-D7F93960FE10}"/>
                  </a:ext>
                </a:extLst>
              </p:cNvPr>
              <p:cNvSpPr/>
              <p:nvPr/>
            </p:nvSpPr>
            <p:spPr>
              <a:xfrm>
                <a:off x="620762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31" name="Freeform: Shape 330">
                <a:extLst>
                  <a:ext uri="{FF2B5EF4-FFF2-40B4-BE49-F238E27FC236}">
                    <a16:creationId xmlns:a16="http://schemas.microsoft.com/office/drawing/2014/main" id="{52092FAD-57B2-E1CF-AC88-FC7B3B2F3AEE}"/>
                  </a:ext>
                </a:extLst>
              </p:cNvPr>
              <p:cNvSpPr/>
              <p:nvPr/>
            </p:nvSpPr>
            <p:spPr>
              <a:xfrm>
                <a:off x="6266872" y="36590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332" name="Freeform: Shape 331">
                <a:extLst>
                  <a:ext uri="{FF2B5EF4-FFF2-40B4-BE49-F238E27FC236}">
                    <a16:creationId xmlns:a16="http://schemas.microsoft.com/office/drawing/2014/main" id="{9E3F22D8-FE91-8DBD-6444-5322C1457712}"/>
                  </a:ext>
                </a:extLst>
              </p:cNvPr>
              <p:cNvSpPr/>
              <p:nvPr/>
            </p:nvSpPr>
            <p:spPr>
              <a:xfrm>
                <a:off x="6326022"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33" name="Freeform: Shape 332">
                <a:extLst>
                  <a:ext uri="{FF2B5EF4-FFF2-40B4-BE49-F238E27FC236}">
                    <a16:creationId xmlns:a16="http://schemas.microsoft.com/office/drawing/2014/main" id="{0660F26E-47F2-2A12-3783-D70E78BC797E}"/>
                  </a:ext>
                </a:extLst>
              </p:cNvPr>
              <p:cNvSpPr/>
              <p:nvPr/>
            </p:nvSpPr>
            <p:spPr>
              <a:xfrm>
                <a:off x="6385268"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334" name="Freeform: Shape 333">
                <a:extLst>
                  <a:ext uri="{FF2B5EF4-FFF2-40B4-BE49-F238E27FC236}">
                    <a16:creationId xmlns:a16="http://schemas.microsoft.com/office/drawing/2014/main" id="{4E768F24-CEA0-C31A-BE14-B522247C1B13}"/>
                  </a:ext>
                </a:extLst>
              </p:cNvPr>
              <p:cNvSpPr/>
              <p:nvPr/>
            </p:nvSpPr>
            <p:spPr>
              <a:xfrm>
                <a:off x="644441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35" name="Freeform: Shape 334">
                <a:extLst>
                  <a:ext uri="{FF2B5EF4-FFF2-40B4-BE49-F238E27FC236}">
                    <a16:creationId xmlns:a16="http://schemas.microsoft.com/office/drawing/2014/main" id="{1927DE49-B864-288A-865B-A8B5D3B30A2B}"/>
                  </a:ext>
                </a:extLst>
              </p:cNvPr>
              <p:cNvSpPr/>
              <p:nvPr/>
            </p:nvSpPr>
            <p:spPr>
              <a:xfrm>
                <a:off x="6148476" y="371817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36" name="Freeform: Shape 335">
                <a:extLst>
                  <a:ext uri="{FF2B5EF4-FFF2-40B4-BE49-F238E27FC236}">
                    <a16:creationId xmlns:a16="http://schemas.microsoft.com/office/drawing/2014/main" id="{98B046A9-60BC-9A0B-7A8C-DF202A96DCAD}"/>
                  </a:ext>
                </a:extLst>
              </p:cNvPr>
              <p:cNvSpPr/>
              <p:nvPr/>
            </p:nvSpPr>
            <p:spPr>
              <a:xfrm>
                <a:off x="6207627"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37" name="Freeform: Shape 336">
                <a:extLst>
                  <a:ext uri="{FF2B5EF4-FFF2-40B4-BE49-F238E27FC236}">
                    <a16:creationId xmlns:a16="http://schemas.microsoft.com/office/drawing/2014/main" id="{DFB81655-C0DB-096C-099A-81E680942F89}"/>
                  </a:ext>
                </a:extLst>
              </p:cNvPr>
              <p:cNvSpPr/>
              <p:nvPr/>
            </p:nvSpPr>
            <p:spPr>
              <a:xfrm>
                <a:off x="6266872" y="371817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338" name="Freeform: Shape 337">
                <a:extLst>
                  <a:ext uri="{FF2B5EF4-FFF2-40B4-BE49-F238E27FC236}">
                    <a16:creationId xmlns:a16="http://schemas.microsoft.com/office/drawing/2014/main" id="{F393266C-4952-8FA8-906B-8F35AC8F772C}"/>
                  </a:ext>
                </a:extLst>
              </p:cNvPr>
              <p:cNvSpPr/>
              <p:nvPr/>
            </p:nvSpPr>
            <p:spPr>
              <a:xfrm>
                <a:off x="6326022"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39" name="Freeform: Shape 338">
                <a:extLst>
                  <a:ext uri="{FF2B5EF4-FFF2-40B4-BE49-F238E27FC236}">
                    <a16:creationId xmlns:a16="http://schemas.microsoft.com/office/drawing/2014/main" id="{DEE560FE-8E1F-DC5F-3B6D-4C697C23F05F}"/>
                  </a:ext>
                </a:extLst>
              </p:cNvPr>
              <p:cNvSpPr/>
              <p:nvPr/>
            </p:nvSpPr>
            <p:spPr>
              <a:xfrm>
                <a:off x="6385268" y="371817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340" name="Freeform: Shape 339">
                <a:extLst>
                  <a:ext uri="{FF2B5EF4-FFF2-40B4-BE49-F238E27FC236}">
                    <a16:creationId xmlns:a16="http://schemas.microsoft.com/office/drawing/2014/main" id="{D4D3905F-0059-6587-DC2E-5C0774C7CAE5}"/>
                  </a:ext>
                </a:extLst>
              </p:cNvPr>
              <p:cNvSpPr/>
              <p:nvPr/>
            </p:nvSpPr>
            <p:spPr>
              <a:xfrm>
                <a:off x="6444417" y="371817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41" name="Freeform: Shape 340">
                <a:extLst>
                  <a:ext uri="{FF2B5EF4-FFF2-40B4-BE49-F238E27FC236}">
                    <a16:creationId xmlns:a16="http://schemas.microsoft.com/office/drawing/2014/main" id="{7E31280A-9AC0-8F11-A05C-6CB5E7F7CA66}"/>
                  </a:ext>
                </a:extLst>
              </p:cNvPr>
              <p:cNvSpPr/>
              <p:nvPr/>
            </p:nvSpPr>
            <p:spPr>
              <a:xfrm>
                <a:off x="6148472" y="377741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42" name="Freeform: Shape 341">
                <a:extLst>
                  <a:ext uri="{FF2B5EF4-FFF2-40B4-BE49-F238E27FC236}">
                    <a16:creationId xmlns:a16="http://schemas.microsoft.com/office/drawing/2014/main" id="{7ACA6B41-FC14-8144-AAB5-28D0C629ACBC}"/>
                  </a:ext>
                </a:extLst>
              </p:cNvPr>
              <p:cNvSpPr/>
              <p:nvPr/>
            </p:nvSpPr>
            <p:spPr>
              <a:xfrm>
                <a:off x="6207622" y="377741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43" name="Freeform: Shape 342">
                <a:extLst>
                  <a:ext uri="{FF2B5EF4-FFF2-40B4-BE49-F238E27FC236}">
                    <a16:creationId xmlns:a16="http://schemas.microsoft.com/office/drawing/2014/main" id="{320D046A-8E89-29FE-F89F-BEA0D571EC38}"/>
                  </a:ext>
                </a:extLst>
              </p:cNvPr>
              <p:cNvSpPr/>
              <p:nvPr/>
            </p:nvSpPr>
            <p:spPr>
              <a:xfrm>
                <a:off x="6266868" y="3777419"/>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344" name="Freeform: Shape 343">
                <a:extLst>
                  <a:ext uri="{FF2B5EF4-FFF2-40B4-BE49-F238E27FC236}">
                    <a16:creationId xmlns:a16="http://schemas.microsoft.com/office/drawing/2014/main" id="{552394A7-5FDA-DD6B-5A20-38A7A3BAC1D6}"/>
                  </a:ext>
                </a:extLst>
              </p:cNvPr>
              <p:cNvSpPr/>
              <p:nvPr/>
            </p:nvSpPr>
            <p:spPr>
              <a:xfrm>
                <a:off x="6326024" y="3777383"/>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45" name="Freeform: Shape 344">
                <a:extLst>
                  <a:ext uri="{FF2B5EF4-FFF2-40B4-BE49-F238E27FC236}">
                    <a16:creationId xmlns:a16="http://schemas.microsoft.com/office/drawing/2014/main" id="{72BD285D-3723-13D9-B8BB-9A242F7FD237}"/>
                  </a:ext>
                </a:extLst>
              </p:cNvPr>
              <p:cNvSpPr/>
              <p:nvPr/>
            </p:nvSpPr>
            <p:spPr>
              <a:xfrm>
                <a:off x="6385287" y="37774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346" name="Freeform: Shape 345">
                <a:extLst>
                  <a:ext uri="{FF2B5EF4-FFF2-40B4-BE49-F238E27FC236}">
                    <a16:creationId xmlns:a16="http://schemas.microsoft.com/office/drawing/2014/main" id="{861721F9-3873-12A1-F719-503CC581F861}"/>
                  </a:ext>
                </a:extLst>
              </p:cNvPr>
              <p:cNvSpPr/>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grpSp>
        <p:grpSp>
          <p:nvGrpSpPr>
            <p:cNvPr id="7" name="Graphic 4">
              <a:extLst>
                <a:ext uri="{FF2B5EF4-FFF2-40B4-BE49-F238E27FC236}">
                  <a16:creationId xmlns:a16="http://schemas.microsoft.com/office/drawing/2014/main" id="{17D9354A-BD7E-DAD8-5A60-DB0DEABB4392}"/>
                </a:ext>
              </a:extLst>
            </p:cNvPr>
            <p:cNvGrpSpPr/>
            <p:nvPr/>
          </p:nvGrpSpPr>
          <p:grpSpPr>
            <a:xfrm>
              <a:off x="10154386" y="4452483"/>
              <a:ext cx="1443404" cy="1443418"/>
              <a:chOff x="5734037" y="3067039"/>
              <a:chExt cx="724483" cy="724489"/>
            </a:xfrm>
            <a:grpFill/>
          </p:grpSpPr>
          <p:sp>
            <p:nvSpPr>
              <p:cNvPr id="8" name="Freeform: Shape 7">
                <a:extLst>
                  <a:ext uri="{FF2B5EF4-FFF2-40B4-BE49-F238E27FC236}">
                    <a16:creationId xmlns:a16="http://schemas.microsoft.com/office/drawing/2014/main" id="{947EDF5A-1E09-7603-C03D-1F8DE9F9E476}"/>
                  </a:ext>
                </a:extLst>
              </p:cNvPr>
              <p:cNvSpPr/>
              <p:nvPr/>
            </p:nvSpPr>
            <p:spPr>
              <a:xfrm>
                <a:off x="5734038" y="3067039"/>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9" name="Freeform: Shape 8">
                <a:extLst>
                  <a:ext uri="{FF2B5EF4-FFF2-40B4-BE49-F238E27FC236}">
                    <a16:creationId xmlns:a16="http://schemas.microsoft.com/office/drawing/2014/main" id="{29063A66-46BC-0932-F157-D612CC55905B}"/>
                  </a:ext>
                </a:extLst>
              </p:cNvPr>
              <p:cNvSpPr/>
              <p:nvPr/>
            </p:nvSpPr>
            <p:spPr>
              <a:xfrm>
                <a:off x="5793283"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0" name="Freeform: Shape 9">
                <a:extLst>
                  <a:ext uri="{FF2B5EF4-FFF2-40B4-BE49-F238E27FC236}">
                    <a16:creationId xmlns:a16="http://schemas.microsoft.com/office/drawing/2014/main" id="{771C614E-9AE6-E4BB-AB02-0C9D1308CA36}"/>
                  </a:ext>
                </a:extLst>
              </p:cNvPr>
              <p:cNvSpPr/>
              <p:nvPr/>
            </p:nvSpPr>
            <p:spPr>
              <a:xfrm>
                <a:off x="5852433"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2" name="Freeform: Shape 11">
                <a:extLst>
                  <a:ext uri="{FF2B5EF4-FFF2-40B4-BE49-F238E27FC236}">
                    <a16:creationId xmlns:a16="http://schemas.microsoft.com/office/drawing/2014/main" id="{49E3138A-A3D1-B64D-4480-2DA691AFD94B}"/>
                  </a:ext>
                </a:extLst>
              </p:cNvPr>
              <p:cNvSpPr/>
              <p:nvPr/>
            </p:nvSpPr>
            <p:spPr>
              <a:xfrm>
                <a:off x="591167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3" name="Freeform: Shape 12">
                <a:extLst>
                  <a:ext uri="{FF2B5EF4-FFF2-40B4-BE49-F238E27FC236}">
                    <a16:creationId xmlns:a16="http://schemas.microsoft.com/office/drawing/2014/main" id="{E4C16F6C-E5C6-D565-32D3-B0A526B93715}"/>
                  </a:ext>
                </a:extLst>
              </p:cNvPr>
              <p:cNvSpPr/>
              <p:nvPr/>
            </p:nvSpPr>
            <p:spPr>
              <a:xfrm>
                <a:off x="597082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4" name="Freeform: Shape 13">
                <a:extLst>
                  <a:ext uri="{FF2B5EF4-FFF2-40B4-BE49-F238E27FC236}">
                    <a16:creationId xmlns:a16="http://schemas.microsoft.com/office/drawing/2014/main" id="{BAD98724-3AC2-7EED-3761-171F22363676}"/>
                  </a:ext>
                </a:extLst>
              </p:cNvPr>
              <p:cNvSpPr/>
              <p:nvPr/>
            </p:nvSpPr>
            <p:spPr>
              <a:xfrm>
                <a:off x="6030074"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5" name="Freeform: Shape 14">
                <a:extLst>
                  <a:ext uri="{FF2B5EF4-FFF2-40B4-BE49-F238E27FC236}">
                    <a16:creationId xmlns:a16="http://schemas.microsoft.com/office/drawing/2014/main" id="{04821E9E-78B4-AE6B-2EA7-A61B26150500}"/>
                  </a:ext>
                </a:extLst>
              </p:cNvPr>
              <p:cNvSpPr/>
              <p:nvPr/>
            </p:nvSpPr>
            <p:spPr>
              <a:xfrm>
                <a:off x="608922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6" name="Freeform: Shape 15">
                <a:extLst>
                  <a:ext uri="{FF2B5EF4-FFF2-40B4-BE49-F238E27FC236}">
                    <a16:creationId xmlns:a16="http://schemas.microsoft.com/office/drawing/2014/main" id="{A63B772C-0568-7B19-A8A1-2A6EC8832D7E}"/>
                  </a:ext>
                </a:extLst>
              </p:cNvPr>
              <p:cNvSpPr/>
              <p:nvPr/>
            </p:nvSpPr>
            <p:spPr>
              <a:xfrm>
                <a:off x="5734038" y="312628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17" name="Freeform: Shape 16">
                <a:extLst>
                  <a:ext uri="{FF2B5EF4-FFF2-40B4-BE49-F238E27FC236}">
                    <a16:creationId xmlns:a16="http://schemas.microsoft.com/office/drawing/2014/main" id="{002B975E-C9B3-292A-7FB6-61A2B16E849D}"/>
                  </a:ext>
                </a:extLst>
              </p:cNvPr>
              <p:cNvSpPr/>
              <p:nvPr/>
            </p:nvSpPr>
            <p:spPr>
              <a:xfrm>
                <a:off x="5793283" y="312628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8" name="Freeform: Shape 17">
                <a:extLst>
                  <a:ext uri="{FF2B5EF4-FFF2-40B4-BE49-F238E27FC236}">
                    <a16:creationId xmlns:a16="http://schemas.microsoft.com/office/drawing/2014/main" id="{78BE645C-8A7D-9362-7F7A-7B3279F82DEB}"/>
                  </a:ext>
                </a:extLst>
              </p:cNvPr>
              <p:cNvSpPr/>
              <p:nvPr/>
            </p:nvSpPr>
            <p:spPr>
              <a:xfrm>
                <a:off x="5852433"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9" name="Freeform: Shape 18">
                <a:extLst>
                  <a:ext uri="{FF2B5EF4-FFF2-40B4-BE49-F238E27FC236}">
                    <a16:creationId xmlns:a16="http://schemas.microsoft.com/office/drawing/2014/main" id="{7AD497E8-4D4A-3646-944E-BDDB04E72778}"/>
                  </a:ext>
                </a:extLst>
              </p:cNvPr>
              <p:cNvSpPr/>
              <p:nvPr/>
            </p:nvSpPr>
            <p:spPr>
              <a:xfrm>
                <a:off x="591167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0" name="Freeform: Shape 19">
                <a:extLst>
                  <a:ext uri="{FF2B5EF4-FFF2-40B4-BE49-F238E27FC236}">
                    <a16:creationId xmlns:a16="http://schemas.microsoft.com/office/drawing/2014/main" id="{E5EB03FC-EF30-5F78-766E-443917B1B60B}"/>
                  </a:ext>
                </a:extLst>
              </p:cNvPr>
              <p:cNvSpPr/>
              <p:nvPr/>
            </p:nvSpPr>
            <p:spPr>
              <a:xfrm>
                <a:off x="597082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1" name="Freeform: Shape 20">
                <a:extLst>
                  <a:ext uri="{FF2B5EF4-FFF2-40B4-BE49-F238E27FC236}">
                    <a16:creationId xmlns:a16="http://schemas.microsoft.com/office/drawing/2014/main" id="{92BB2BAB-851E-565B-B657-AD16BFC75620}"/>
                  </a:ext>
                </a:extLst>
              </p:cNvPr>
              <p:cNvSpPr/>
              <p:nvPr/>
            </p:nvSpPr>
            <p:spPr>
              <a:xfrm>
                <a:off x="6030073" y="312628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22" name="Freeform: Shape 21">
                <a:extLst>
                  <a:ext uri="{FF2B5EF4-FFF2-40B4-BE49-F238E27FC236}">
                    <a16:creationId xmlns:a16="http://schemas.microsoft.com/office/drawing/2014/main" id="{1C51376C-0B00-F93E-CA44-4BC30D52780C}"/>
                  </a:ext>
                </a:extLst>
              </p:cNvPr>
              <p:cNvSpPr/>
              <p:nvPr/>
            </p:nvSpPr>
            <p:spPr>
              <a:xfrm>
                <a:off x="6089224"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3" name="Freeform: Shape 22">
                <a:extLst>
                  <a:ext uri="{FF2B5EF4-FFF2-40B4-BE49-F238E27FC236}">
                    <a16:creationId xmlns:a16="http://schemas.microsoft.com/office/drawing/2014/main" id="{A47060C2-949E-659B-A2D6-593560B4D06A}"/>
                  </a:ext>
                </a:extLst>
              </p:cNvPr>
              <p:cNvSpPr/>
              <p:nvPr/>
            </p:nvSpPr>
            <p:spPr>
              <a:xfrm>
                <a:off x="5734038" y="318543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24" name="Freeform: Shape 23">
                <a:extLst>
                  <a:ext uri="{FF2B5EF4-FFF2-40B4-BE49-F238E27FC236}">
                    <a16:creationId xmlns:a16="http://schemas.microsoft.com/office/drawing/2014/main" id="{A738FD29-48F3-675B-9A7D-1D5E853114D8}"/>
                  </a:ext>
                </a:extLst>
              </p:cNvPr>
              <p:cNvSpPr/>
              <p:nvPr/>
            </p:nvSpPr>
            <p:spPr>
              <a:xfrm>
                <a:off x="5793283"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25" name="Freeform: Shape 24">
                <a:extLst>
                  <a:ext uri="{FF2B5EF4-FFF2-40B4-BE49-F238E27FC236}">
                    <a16:creationId xmlns:a16="http://schemas.microsoft.com/office/drawing/2014/main" id="{8D418140-2DAB-239D-6265-3AF39ECE0F33}"/>
                  </a:ext>
                </a:extLst>
              </p:cNvPr>
              <p:cNvSpPr/>
              <p:nvPr/>
            </p:nvSpPr>
            <p:spPr>
              <a:xfrm>
                <a:off x="5852433"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6" name="Freeform: Shape 25">
                <a:extLst>
                  <a:ext uri="{FF2B5EF4-FFF2-40B4-BE49-F238E27FC236}">
                    <a16:creationId xmlns:a16="http://schemas.microsoft.com/office/drawing/2014/main" id="{94150FFC-A250-5196-4DCA-93028D421CC6}"/>
                  </a:ext>
                </a:extLst>
              </p:cNvPr>
              <p:cNvSpPr/>
              <p:nvPr/>
            </p:nvSpPr>
            <p:spPr>
              <a:xfrm>
                <a:off x="591167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7" name="Freeform: Shape 26">
                <a:extLst>
                  <a:ext uri="{FF2B5EF4-FFF2-40B4-BE49-F238E27FC236}">
                    <a16:creationId xmlns:a16="http://schemas.microsoft.com/office/drawing/2014/main" id="{DDE7D0A1-E23D-AFF7-F384-C2A9C20DAFAB}"/>
                  </a:ext>
                </a:extLst>
              </p:cNvPr>
              <p:cNvSpPr/>
              <p:nvPr/>
            </p:nvSpPr>
            <p:spPr>
              <a:xfrm>
                <a:off x="597082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8" name="Freeform: Shape 27">
                <a:extLst>
                  <a:ext uri="{FF2B5EF4-FFF2-40B4-BE49-F238E27FC236}">
                    <a16:creationId xmlns:a16="http://schemas.microsoft.com/office/drawing/2014/main" id="{CC078D12-CE15-D612-0812-81ECCF7AE8E7}"/>
                  </a:ext>
                </a:extLst>
              </p:cNvPr>
              <p:cNvSpPr/>
              <p:nvPr/>
            </p:nvSpPr>
            <p:spPr>
              <a:xfrm>
                <a:off x="6030074"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29" name="Freeform: Shape 28">
                <a:extLst>
                  <a:ext uri="{FF2B5EF4-FFF2-40B4-BE49-F238E27FC236}">
                    <a16:creationId xmlns:a16="http://schemas.microsoft.com/office/drawing/2014/main" id="{72E439F7-B24C-D270-7F17-60F6E4A41EAD}"/>
                  </a:ext>
                </a:extLst>
              </p:cNvPr>
              <p:cNvSpPr/>
              <p:nvPr/>
            </p:nvSpPr>
            <p:spPr>
              <a:xfrm>
                <a:off x="6089224"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0" name="Freeform: Shape 29">
                <a:extLst>
                  <a:ext uri="{FF2B5EF4-FFF2-40B4-BE49-F238E27FC236}">
                    <a16:creationId xmlns:a16="http://schemas.microsoft.com/office/drawing/2014/main" id="{CB81358C-74BC-31C8-D17F-24B418A196C8}"/>
                  </a:ext>
                </a:extLst>
              </p:cNvPr>
              <p:cNvSpPr/>
              <p:nvPr/>
            </p:nvSpPr>
            <p:spPr>
              <a:xfrm>
                <a:off x="5734038" y="324467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E4463A97-4E8D-21C6-3B4D-9A65BE923A9C}"/>
                  </a:ext>
                </a:extLst>
              </p:cNvPr>
              <p:cNvSpPr/>
              <p:nvPr/>
            </p:nvSpPr>
            <p:spPr>
              <a:xfrm>
                <a:off x="5793283" y="3244677"/>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FC586202-4462-28F2-401A-2BE7EE376093}"/>
                  </a:ext>
                </a:extLst>
              </p:cNvPr>
              <p:cNvSpPr/>
              <p:nvPr/>
            </p:nvSpPr>
            <p:spPr>
              <a:xfrm>
                <a:off x="5852433"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3" name="Freeform: Shape 32">
                <a:extLst>
                  <a:ext uri="{FF2B5EF4-FFF2-40B4-BE49-F238E27FC236}">
                    <a16:creationId xmlns:a16="http://schemas.microsoft.com/office/drawing/2014/main" id="{AAF1C1DA-7E42-BBFE-3F79-3BDC4F3DFDEB}"/>
                  </a:ext>
                </a:extLst>
              </p:cNvPr>
              <p:cNvSpPr/>
              <p:nvPr/>
            </p:nvSpPr>
            <p:spPr>
              <a:xfrm>
                <a:off x="591167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B9F65AA8-693E-A328-C9FD-DE27212C48C9}"/>
                  </a:ext>
                </a:extLst>
              </p:cNvPr>
              <p:cNvSpPr/>
              <p:nvPr/>
            </p:nvSpPr>
            <p:spPr>
              <a:xfrm>
                <a:off x="597082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1A2B1CD2-705F-4B44-CCEA-4E86E509441D}"/>
                  </a:ext>
                </a:extLst>
              </p:cNvPr>
              <p:cNvSpPr/>
              <p:nvPr/>
            </p:nvSpPr>
            <p:spPr>
              <a:xfrm>
                <a:off x="6030073" y="324467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6" name="Freeform: Shape 35">
                <a:extLst>
                  <a:ext uri="{FF2B5EF4-FFF2-40B4-BE49-F238E27FC236}">
                    <a16:creationId xmlns:a16="http://schemas.microsoft.com/office/drawing/2014/main" id="{A8D90735-7969-5F44-C94D-92CF16623636}"/>
                  </a:ext>
                </a:extLst>
              </p:cNvPr>
              <p:cNvSpPr/>
              <p:nvPr/>
            </p:nvSpPr>
            <p:spPr>
              <a:xfrm>
                <a:off x="6089224"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7" name="Freeform: Shape 36">
                <a:extLst>
                  <a:ext uri="{FF2B5EF4-FFF2-40B4-BE49-F238E27FC236}">
                    <a16:creationId xmlns:a16="http://schemas.microsoft.com/office/drawing/2014/main" id="{F2AA36BD-5CCA-4B8B-7EBB-9ED90DA3356A}"/>
                  </a:ext>
                </a:extLst>
              </p:cNvPr>
              <p:cNvSpPr/>
              <p:nvPr/>
            </p:nvSpPr>
            <p:spPr>
              <a:xfrm>
                <a:off x="5734038" y="330382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38" name="Freeform: Shape 37">
                <a:extLst>
                  <a:ext uri="{FF2B5EF4-FFF2-40B4-BE49-F238E27FC236}">
                    <a16:creationId xmlns:a16="http://schemas.microsoft.com/office/drawing/2014/main" id="{CC6A556E-1543-1CE1-EC2E-827A98D80DF7}"/>
                  </a:ext>
                </a:extLst>
              </p:cNvPr>
              <p:cNvSpPr/>
              <p:nvPr/>
            </p:nvSpPr>
            <p:spPr>
              <a:xfrm>
                <a:off x="5793283"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9" name="Freeform: Shape 38">
                <a:extLst>
                  <a:ext uri="{FF2B5EF4-FFF2-40B4-BE49-F238E27FC236}">
                    <a16:creationId xmlns:a16="http://schemas.microsoft.com/office/drawing/2014/main" id="{A66EAEE5-8EE1-90DC-288B-4FCBD398C6A2}"/>
                  </a:ext>
                </a:extLst>
              </p:cNvPr>
              <p:cNvSpPr/>
              <p:nvPr/>
            </p:nvSpPr>
            <p:spPr>
              <a:xfrm>
                <a:off x="5852433"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0" name="Freeform: Shape 39">
                <a:extLst>
                  <a:ext uri="{FF2B5EF4-FFF2-40B4-BE49-F238E27FC236}">
                    <a16:creationId xmlns:a16="http://schemas.microsoft.com/office/drawing/2014/main" id="{DF5D6CF9-C1E2-D157-B300-E381FC0CEFD6}"/>
                  </a:ext>
                </a:extLst>
              </p:cNvPr>
              <p:cNvSpPr/>
              <p:nvPr/>
            </p:nvSpPr>
            <p:spPr>
              <a:xfrm>
                <a:off x="591167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1" name="Freeform: Shape 40">
                <a:extLst>
                  <a:ext uri="{FF2B5EF4-FFF2-40B4-BE49-F238E27FC236}">
                    <a16:creationId xmlns:a16="http://schemas.microsoft.com/office/drawing/2014/main" id="{DEE3F307-AF6C-A495-EC39-05390304A64E}"/>
                  </a:ext>
                </a:extLst>
              </p:cNvPr>
              <p:cNvSpPr/>
              <p:nvPr/>
            </p:nvSpPr>
            <p:spPr>
              <a:xfrm>
                <a:off x="597082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2" name="Freeform: Shape 41">
                <a:extLst>
                  <a:ext uri="{FF2B5EF4-FFF2-40B4-BE49-F238E27FC236}">
                    <a16:creationId xmlns:a16="http://schemas.microsoft.com/office/drawing/2014/main" id="{B9A9B304-B67A-BF01-3F46-C47455A01549}"/>
                  </a:ext>
                </a:extLst>
              </p:cNvPr>
              <p:cNvSpPr/>
              <p:nvPr/>
            </p:nvSpPr>
            <p:spPr>
              <a:xfrm>
                <a:off x="6030073" y="330382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3" name="Freeform: Shape 42">
                <a:extLst>
                  <a:ext uri="{FF2B5EF4-FFF2-40B4-BE49-F238E27FC236}">
                    <a16:creationId xmlns:a16="http://schemas.microsoft.com/office/drawing/2014/main" id="{2F772348-3671-8659-3024-CB31DABB3A3E}"/>
                  </a:ext>
                </a:extLst>
              </p:cNvPr>
              <p:cNvSpPr/>
              <p:nvPr/>
            </p:nvSpPr>
            <p:spPr>
              <a:xfrm>
                <a:off x="608922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4" name="Freeform: Shape 43">
                <a:extLst>
                  <a:ext uri="{FF2B5EF4-FFF2-40B4-BE49-F238E27FC236}">
                    <a16:creationId xmlns:a16="http://schemas.microsoft.com/office/drawing/2014/main" id="{91D63CAF-D062-1B79-D1BD-6B5387284802}"/>
                  </a:ext>
                </a:extLst>
              </p:cNvPr>
              <p:cNvSpPr/>
              <p:nvPr/>
            </p:nvSpPr>
            <p:spPr>
              <a:xfrm>
                <a:off x="5734038" y="3363074"/>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45" name="Freeform: Shape 44">
                <a:extLst>
                  <a:ext uri="{FF2B5EF4-FFF2-40B4-BE49-F238E27FC236}">
                    <a16:creationId xmlns:a16="http://schemas.microsoft.com/office/drawing/2014/main" id="{F43838AD-49B4-291E-BB20-DA4DE6225583}"/>
                  </a:ext>
                </a:extLst>
              </p:cNvPr>
              <p:cNvSpPr/>
              <p:nvPr/>
            </p:nvSpPr>
            <p:spPr>
              <a:xfrm>
                <a:off x="5793283"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6" name="Freeform: Shape 45">
                <a:extLst>
                  <a:ext uri="{FF2B5EF4-FFF2-40B4-BE49-F238E27FC236}">
                    <a16:creationId xmlns:a16="http://schemas.microsoft.com/office/drawing/2014/main" id="{EE0ADBAC-99A3-5257-0DD1-B00A27909A52}"/>
                  </a:ext>
                </a:extLst>
              </p:cNvPr>
              <p:cNvSpPr/>
              <p:nvPr/>
            </p:nvSpPr>
            <p:spPr>
              <a:xfrm>
                <a:off x="5852433"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7" name="Freeform: Shape 46">
                <a:extLst>
                  <a:ext uri="{FF2B5EF4-FFF2-40B4-BE49-F238E27FC236}">
                    <a16:creationId xmlns:a16="http://schemas.microsoft.com/office/drawing/2014/main" id="{0E6AC017-556C-FD1B-1159-DC1073078222}"/>
                  </a:ext>
                </a:extLst>
              </p:cNvPr>
              <p:cNvSpPr/>
              <p:nvPr/>
            </p:nvSpPr>
            <p:spPr>
              <a:xfrm>
                <a:off x="591167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8" name="Freeform: Shape 47">
                <a:extLst>
                  <a:ext uri="{FF2B5EF4-FFF2-40B4-BE49-F238E27FC236}">
                    <a16:creationId xmlns:a16="http://schemas.microsoft.com/office/drawing/2014/main" id="{F25A8448-3BCD-EC2C-0678-0991AFE80715}"/>
                  </a:ext>
                </a:extLst>
              </p:cNvPr>
              <p:cNvSpPr/>
              <p:nvPr/>
            </p:nvSpPr>
            <p:spPr>
              <a:xfrm>
                <a:off x="597082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9" name="Freeform: Shape 48">
                <a:extLst>
                  <a:ext uri="{FF2B5EF4-FFF2-40B4-BE49-F238E27FC236}">
                    <a16:creationId xmlns:a16="http://schemas.microsoft.com/office/drawing/2014/main" id="{654834DC-C1E9-5317-84E2-23F045F98CDC}"/>
                  </a:ext>
                </a:extLst>
              </p:cNvPr>
              <p:cNvSpPr/>
              <p:nvPr/>
            </p:nvSpPr>
            <p:spPr>
              <a:xfrm>
                <a:off x="6030073" y="3363074"/>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9EDBE89A-BC25-0F16-DCAE-D80905F3D0A7}"/>
                  </a:ext>
                </a:extLst>
              </p:cNvPr>
              <p:cNvSpPr/>
              <p:nvPr/>
            </p:nvSpPr>
            <p:spPr>
              <a:xfrm>
                <a:off x="608922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9A913970-EEA2-632C-4F01-705111C6641D}"/>
                  </a:ext>
                </a:extLst>
              </p:cNvPr>
              <p:cNvSpPr/>
              <p:nvPr/>
            </p:nvSpPr>
            <p:spPr>
              <a:xfrm>
                <a:off x="5734038" y="34222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419B792E-1DA5-B9DC-E66C-8BBD1FB14224}"/>
                  </a:ext>
                </a:extLst>
              </p:cNvPr>
              <p:cNvSpPr/>
              <p:nvPr/>
            </p:nvSpPr>
            <p:spPr>
              <a:xfrm>
                <a:off x="5793283"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B7C9AF26-38D5-3058-7D22-E38B67158455}"/>
                  </a:ext>
                </a:extLst>
              </p:cNvPr>
              <p:cNvSpPr/>
              <p:nvPr/>
            </p:nvSpPr>
            <p:spPr>
              <a:xfrm>
                <a:off x="5852433"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8AD931EE-B88B-C04D-D7A2-40F69D053867}"/>
                  </a:ext>
                </a:extLst>
              </p:cNvPr>
              <p:cNvSpPr/>
              <p:nvPr/>
            </p:nvSpPr>
            <p:spPr>
              <a:xfrm>
                <a:off x="591167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E466F547-0431-F869-FD4F-59F32C6F39AC}"/>
                  </a:ext>
                </a:extLst>
              </p:cNvPr>
              <p:cNvSpPr/>
              <p:nvPr/>
            </p:nvSpPr>
            <p:spPr>
              <a:xfrm>
                <a:off x="597082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6" name="Freeform: Shape 55">
                <a:extLst>
                  <a:ext uri="{FF2B5EF4-FFF2-40B4-BE49-F238E27FC236}">
                    <a16:creationId xmlns:a16="http://schemas.microsoft.com/office/drawing/2014/main" id="{85D3C4FB-7AC7-6EAB-A2EB-950378B6A34A}"/>
                  </a:ext>
                </a:extLst>
              </p:cNvPr>
              <p:cNvSpPr/>
              <p:nvPr/>
            </p:nvSpPr>
            <p:spPr>
              <a:xfrm>
                <a:off x="6030073" y="34222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7" name="Freeform: Shape 56">
                <a:extLst>
                  <a:ext uri="{FF2B5EF4-FFF2-40B4-BE49-F238E27FC236}">
                    <a16:creationId xmlns:a16="http://schemas.microsoft.com/office/drawing/2014/main" id="{2B0ECF83-D4D1-6CC4-A952-9D554FB66E20}"/>
                  </a:ext>
                </a:extLst>
              </p:cNvPr>
              <p:cNvSpPr/>
              <p:nvPr/>
            </p:nvSpPr>
            <p:spPr>
              <a:xfrm>
                <a:off x="608922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2BB213B4-8FEB-93BF-7ADD-FBE2BB47762F}"/>
                  </a:ext>
                </a:extLst>
              </p:cNvPr>
              <p:cNvSpPr/>
              <p:nvPr/>
            </p:nvSpPr>
            <p:spPr>
              <a:xfrm>
                <a:off x="6148469"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59" name="Freeform: Shape 58">
                <a:extLst>
                  <a:ext uri="{FF2B5EF4-FFF2-40B4-BE49-F238E27FC236}">
                    <a16:creationId xmlns:a16="http://schemas.microsoft.com/office/drawing/2014/main" id="{2CA7F65C-0AA2-87D4-D1E3-3CD72853D1B2}"/>
                  </a:ext>
                </a:extLst>
              </p:cNvPr>
              <p:cNvSpPr/>
              <p:nvPr/>
            </p:nvSpPr>
            <p:spPr>
              <a:xfrm>
                <a:off x="620762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60" name="Freeform: Shape 59">
                <a:extLst>
                  <a:ext uri="{FF2B5EF4-FFF2-40B4-BE49-F238E27FC236}">
                    <a16:creationId xmlns:a16="http://schemas.microsoft.com/office/drawing/2014/main" id="{12FEF99F-3992-2D4E-7EF5-D760BB010CE0}"/>
                  </a:ext>
                </a:extLst>
              </p:cNvPr>
              <p:cNvSpPr/>
              <p:nvPr/>
            </p:nvSpPr>
            <p:spPr>
              <a:xfrm>
                <a:off x="6266865" y="3067039"/>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1804F255-F24E-7619-BF46-F1C075C9E59E}"/>
                  </a:ext>
                </a:extLst>
              </p:cNvPr>
              <p:cNvSpPr/>
              <p:nvPr/>
            </p:nvSpPr>
            <p:spPr>
              <a:xfrm>
                <a:off x="632601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18AF4314-E8F6-BEC0-6A06-17AB108BF7F3}"/>
                  </a:ext>
                </a:extLst>
              </p:cNvPr>
              <p:cNvSpPr/>
              <p:nvPr/>
            </p:nvSpPr>
            <p:spPr>
              <a:xfrm>
                <a:off x="638526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7D8F2BFE-DFC9-B651-7D7C-239472BD01C6}"/>
                  </a:ext>
                </a:extLst>
              </p:cNvPr>
              <p:cNvSpPr/>
              <p:nvPr/>
            </p:nvSpPr>
            <p:spPr>
              <a:xfrm>
                <a:off x="644441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6AA1A7AF-1D20-3405-D84B-5AA42AB65232}"/>
                  </a:ext>
                </a:extLst>
              </p:cNvPr>
              <p:cNvSpPr/>
              <p:nvPr/>
            </p:nvSpPr>
            <p:spPr>
              <a:xfrm>
                <a:off x="6148469" y="312628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76B5624D-9239-73C2-E45E-F9B6B2867C88}"/>
                  </a:ext>
                </a:extLst>
              </p:cNvPr>
              <p:cNvSpPr/>
              <p:nvPr/>
            </p:nvSpPr>
            <p:spPr>
              <a:xfrm>
                <a:off x="620762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66" name="Freeform: Shape 65">
                <a:extLst>
                  <a:ext uri="{FF2B5EF4-FFF2-40B4-BE49-F238E27FC236}">
                    <a16:creationId xmlns:a16="http://schemas.microsoft.com/office/drawing/2014/main" id="{D580788E-9901-FA95-B23B-07779104D992}"/>
                  </a:ext>
                </a:extLst>
              </p:cNvPr>
              <p:cNvSpPr/>
              <p:nvPr/>
            </p:nvSpPr>
            <p:spPr>
              <a:xfrm>
                <a:off x="6266865" y="312628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67" name="Freeform: Shape 66">
                <a:extLst>
                  <a:ext uri="{FF2B5EF4-FFF2-40B4-BE49-F238E27FC236}">
                    <a16:creationId xmlns:a16="http://schemas.microsoft.com/office/drawing/2014/main" id="{BB51581D-33C1-724B-E937-B9154805DF86}"/>
                  </a:ext>
                </a:extLst>
              </p:cNvPr>
              <p:cNvSpPr/>
              <p:nvPr/>
            </p:nvSpPr>
            <p:spPr>
              <a:xfrm>
                <a:off x="6326014"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68" name="Freeform: Shape 67">
                <a:extLst>
                  <a:ext uri="{FF2B5EF4-FFF2-40B4-BE49-F238E27FC236}">
                    <a16:creationId xmlns:a16="http://schemas.microsoft.com/office/drawing/2014/main" id="{B16C7442-6466-CC00-473F-1633787B17A7}"/>
                  </a:ext>
                </a:extLst>
              </p:cNvPr>
              <p:cNvSpPr/>
              <p:nvPr/>
            </p:nvSpPr>
            <p:spPr>
              <a:xfrm>
                <a:off x="638526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69" name="Freeform: Shape 68">
                <a:extLst>
                  <a:ext uri="{FF2B5EF4-FFF2-40B4-BE49-F238E27FC236}">
                    <a16:creationId xmlns:a16="http://schemas.microsoft.com/office/drawing/2014/main" id="{8EF4E53F-B6DF-0766-FE67-2F29FF50987F}"/>
                  </a:ext>
                </a:extLst>
              </p:cNvPr>
              <p:cNvSpPr/>
              <p:nvPr/>
            </p:nvSpPr>
            <p:spPr>
              <a:xfrm>
                <a:off x="6444410" y="312628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70" name="Freeform: Shape 69">
                <a:extLst>
                  <a:ext uri="{FF2B5EF4-FFF2-40B4-BE49-F238E27FC236}">
                    <a16:creationId xmlns:a16="http://schemas.microsoft.com/office/drawing/2014/main" id="{4FA615BD-E2AD-E8FA-574B-FBD5C7B4F259}"/>
                  </a:ext>
                </a:extLst>
              </p:cNvPr>
              <p:cNvSpPr/>
              <p:nvPr/>
            </p:nvSpPr>
            <p:spPr>
              <a:xfrm>
                <a:off x="6148469" y="3185433"/>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71" name="Freeform: Shape 70">
                <a:extLst>
                  <a:ext uri="{FF2B5EF4-FFF2-40B4-BE49-F238E27FC236}">
                    <a16:creationId xmlns:a16="http://schemas.microsoft.com/office/drawing/2014/main" id="{39303D7B-960A-CE91-3930-903BFAFDA285}"/>
                  </a:ext>
                </a:extLst>
              </p:cNvPr>
              <p:cNvSpPr/>
              <p:nvPr/>
            </p:nvSpPr>
            <p:spPr>
              <a:xfrm>
                <a:off x="620762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72" name="Freeform: Shape 71">
                <a:extLst>
                  <a:ext uri="{FF2B5EF4-FFF2-40B4-BE49-F238E27FC236}">
                    <a16:creationId xmlns:a16="http://schemas.microsoft.com/office/drawing/2014/main" id="{A7154174-6885-78FD-E6D6-2F6A7132FBEC}"/>
                  </a:ext>
                </a:extLst>
              </p:cNvPr>
              <p:cNvSpPr/>
              <p:nvPr/>
            </p:nvSpPr>
            <p:spPr>
              <a:xfrm>
                <a:off x="6266865" y="3185433"/>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73" name="Freeform: Shape 72">
                <a:extLst>
                  <a:ext uri="{FF2B5EF4-FFF2-40B4-BE49-F238E27FC236}">
                    <a16:creationId xmlns:a16="http://schemas.microsoft.com/office/drawing/2014/main" id="{F8010E67-0F68-F73A-0F6F-0FF0F5AFB7C3}"/>
                  </a:ext>
                </a:extLst>
              </p:cNvPr>
              <p:cNvSpPr/>
              <p:nvPr/>
            </p:nvSpPr>
            <p:spPr>
              <a:xfrm>
                <a:off x="6326014"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74" name="Freeform: Shape 73">
                <a:extLst>
                  <a:ext uri="{FF2B5EF4-FFF2-40B4-BE49-F238E27FC236}">
                    <a16:creationId xmlns:a16="http://schemas.microsoft.com/office/drawing/2014/main" id="{23B5C328-0F1F-A716-9AC0-3805E8144B99}"/>
                  </a:ext>
                </a:extLst>
              </p:cNvPr>
              <p:cNvSpPr/>
              <p:nvPr/>
            </p:nvSpPr>
            <p:spPr>
              <a:xfrm>
                <a:off x="638526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75" name="Freeform: Shape 74">
                <a:extLst>
                  <a:ext uri="{FF2B5EF4-FFF2-40B4-BE49-F238E27FC236}">
                    <a16:creationId xmlns:a16="http://schemas.microsoft.com/office/drawing/2014/main" id="{B0ECC163-93DD-E8CF-38CC-9820A0B39F0A}"/>
                  </a:ext>
                </a:extLst>
              </p:cNvPr>
              <p:cNvSpPr/>
              <p:nvPr/>
            </p:nvSpPr>
            <p:spPr>
              <a:xfrm>
                <a:off x="6444410" y="318543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76" name="Freeform: Shape 75">
                <a:extLst>
                  <a:ext uri="{FF2B5EF4-FFF2-40B4-BE49-F238E27FC236}">
                    <a16:creationId xmlns:a16="http://schemas.microsoft.com/office/drawing/2014/main" id="{376A0DC6-2662-4437-C92A-79C951B1292A}"/>
                  </a:ext>
                </a:extLst>
              </p:cNvPr>
              <p:cNvSpPr/>
              <p:nvPr/>
            </p:nvSpPr>
            <p:spPr>
              <a:xfrm>
                <a:off x="6148469" y="3244676"/>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77" name="Freeform: Shape 76">
                <a:extLst>
                  <a:ext uri="{FF2B5EF4-FFF2-40B4-BE49-F238E27FC236}">
                    <a16:creationId xmlns:a16="http://schemas.microsoft.com/office/drawing/2014/main" id="{6E77D0B6-CE34-F684-76BA-DADC26318FD3}"/>
                  </a:ext>
                </a:extLst>
              </p:cNvPr>
              <p:cNvSpPr/>
              <p:nvPr/>
            </p:nvSpPr>
            <p:spPr>
              <a:xfrm>
                <a:off x="620762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78" name="Freeform: Shape 77">
                <a:extLst>
                  <a:ext uri="{FF2B5EF4-FFF2-40B4-BE49-F238E27FC236}">
                    <a16:creationId xmlns:a16="http://schemas.microsoft.com/office/drawing/2014/main" id="{2827E672-6D55-BCD6-3C68-8F9EC9A72E86}"/>
                  </a:ext>
                </a:extLst>
              </p:cNvPr>
              <p:cNvSpPr/>
              <p:nvPr/>
            </p:nvSpPr>
            <p:spPr>
              <a:xfrm>
                <a:off x="6266865" y="3244676"/>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79" name="Freeform: Shape 78">
                <a:extLst>
                  <a:ext uri="{FF2B5EF4-FFF2-40B4-BE49-F238E27FC236}">
                    <a16:creationId xmlns:a16="http://schemas.microsoft.com/office/drawing/2014/main" id="{67DA2A18-5AF1-8F92-CA09-A792A6CB524C}"/>
                  </a:ext>
                </a:extLst>
              </p:cNvPr>
              <p:cNvSpPr/>
              <p:nvPr/>
            </p:nvSpPr>
            <p:spPr>
              <a:xfrm>
                <a:off x="6326014"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80" name="Freeform: Shape 79">
                <a:extLst>
                  <a:ext uri="{FF2B5EF4-FFF2-40B4-BE49-F238E27FC236}">
                    <a16:creationId xmlns:a16="http://schemas.microsoft.com/office/drawing/2014/main" id="{98655AEA-5C0F-9F98-9696-24F85F0D0AB9}"/>
                  </a:ext>
                </a:extLst>
              </p:cNvPr>
              <p:cNvSpPr/>
              <p:nvPr/>
            </p:nvSpPr>
            <p:spPr>
              <a:xfrm>
                <a:off x="638526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81" name="Freeform: Shape 80">
                <a:extLst>
                  <a:ext uri="{FF2B5EF4-FFF2-40B4-BE49-F238E27FC236}">
                    <a16:creationId xmlns:a16="http://schemas.microsoft.com/office/drawing/2014/main" id="{427DED01-3686-F4F5-2EB4-0C321AAEFF05}"/>
                  </a:ext>
                </a:extLst>
              </p:cNvPr>
              <p:cNvSpPr/>
              <p:nvPr/>
            </p:nvSpPr>
            <p:spPr>
              <a:xfrm>
                <a:off x="6444410" y="32446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82" name="Freeform: Shape 81">
                <a:extLst>
                  <a:ext uri="{FF2B5EF4-FFF2-40B4-BE49-F238E27FC236}">
                    <a16:creationId xmlns:a16="http://schemas.microsoft.com/office/drawing/2014/main" id="{8088D197-4579-9CF9-EFFB-28B453C48015}"/>
                  </a:ext>
                </a:extLst>
              </p:cNvPr>
              <p:cNvSpPr/>
              <p:nvPr/>
            </p:nvSpPr>
            <p:spPr>
              <a:xfrm>
                <a:off x="6148469"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83" name="Freeform: Shape 82">
                <a:extLst>
                  <a:ext uri="{FF2B5EF4-FFF2-40B4-BE49-F238E27FC236}">
                    <a16:creationId xmlns:a16="http://schemas.microsoft.com/office/drawing/2014/main" id="{78B49794-8023-9CBA-89FD-4DCB18526D76}"/>
                  </a:ext>
                </a:extLst>
              </p:cNvPr>
              <p:cNvSpPr/>
              <p:nvPr/>
            </p:nvSpPr>
            <p:spPr>
              <a:xfrm>
                <a:off x="620762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84" name="Freeform: Shape 83">
                <a:extLst>
                  <a:ext uri="{FF2B5EF4-FFF2-40B4-BE49-F238E27FC236}">
                    <a16:creationId xmlns:a16="http://schemas.microsoft.com/office/drawing/2014/main" id="{7850F09B-E575-DDDA-2A1A-1D501BDD360F}"/>
                  </a:ext>
                </a:extLst>
              </p:cNvPr>
              <p:cNvSpPr/>
              <p:nvPr/>
            </p:nvSpPr>
            <p:spPr>
              <a:xfrm>
                <a:off x="6266865" y="330382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85" name="Freeform: Shape 84">
                <a:extLst>
                  <a:ext uri="{FF2B5EF4-FFF2-40B4-BE49-F238E27FC236}">
                    <a16:creationId xmlns:a16="http://schemas.microsoft.com/office/drawing/2014/main" id="{75E7249E-BA03-B5ED-1AAF-BDDA240E58D0}"/>
                  </a:ext>
                </a:extLst>
              </p:cNvPr>
              <p:cNvSpPr/>
              <p:nvPr/>
            </p:nvSpPr>
            <p:spPr>
              <a:xfrm>
                <a:off x="632601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86" name="Freeform: Shape 85">
                <a:extLst>
                  <a:ext uri="{FF2B5EF4-FFF2-40B4-BE49-F238E27FC236}">
                    <a16:creationId xmlns:a16="http://schemas.microsoft.com/office/drawing/2014/main" id="{C4E12080-185D-00FA-0A53-8CD8CA18BFE4}"/>
                  </a:ext>
                </a:extLst>
              </p:cNvPr>
              <p:cNvSpPr/>
              <p:nvPr/>
            </p:nvSpPr>
            <p:spPr>
              <a:xfrm>
                <a:off x="638526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87" name="Freeform: Shape 86">
                <a:extLst>
                  <a:ext uri="{FF2B5EF4-FFF2-40B4-BE49-F238E27FC236}">
                    <a16:creationId xmlns:a16="http://schemas.microsoft.com/office/drawing/2014/main" id="{0CE9A672-4C6C-F62E-8474-4BEC670EBD67}"/>
                  </a:ext>
                </a:extLst>
              </p:cNvPr>
              <p:cNvSpPr/>
              <p:nvPr/>
            </p:nvSpPr>
            <p:spPr>
              <a:xfrm>
                <a:off x="644441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88" name="Freeform: Shape 87">
                <a:extLst>
                  <a:ext uri="{FF2B5EF4-FFF2-40B4-BE49-F238E27FC236}">
                    <a16:creationId xmlns:a16="http://schemas.microsoft.com/office/drawing/2014/main" id="{A10D0819-79F4-36C2-98CE-D89DA443F26E}"/>
                  </a:ext>
                </a:extLst>
              </p:cNvPr>
              <p:cNvSpPr/>
              <p:nvPr/>
            </p:nvSpPr>
            <p:spPr>
              <a:xfrm>
                <a:off x="6148469"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89" name="Freeform: Shape 88">
                <a:extLst>
                  <a:ext uri="{FF2B5EF4-FFF2-40B4-BE49-F238E27FC236}">
                    <a16:creationId xmlns:a16="http://schemas.microsoft.com/office/drawing/2014/main" id="{EA51C8FC-C617-2130-E496-4DA88D2569B8}"/>
                  </a:ext>
                </a:extLst>
              </p:cNvPr>
              <p:cNvSpPr/>
              <p:nvPr/>
            </p:nvSpPr>
            <p:spPr>
              <a:xfrm>
                <a:off x="620762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90" name="Freeform: Shape 89">
                <a:extLst>
                  <a:ext uri="{FF2B5EF4-FFF2-40B4-BE49-F238E27FC236}">
                    <a16:creationId xmlns:a16="http://schemas.microsoft.com/office/drawing/2014/main" id="{BFFD6B4F-CDC1-8904-4681-1A758D370FEE}"/>
                  </a:ext>
                </a:extLst>
              </p:cNvPr>
              <p:cNvSpPr/>
              <p:nvPr/>
            </p:nvSpPr>
            <p:spPr>
              <a:xfrm>
                <a:off x="6266865" y="3363072"/>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91" name="Freeform: Shape 90">
                <a:extLst>
                  <a:ext uri="{FF2B5EF4-FFF2-40B4-BE49-F238E27FC236}">
                    <a16:creationId xmlns:a16="http://schemas.microsoft.com/office/drawing/2014/main" id="{71ADDF34-F72F-19F8-B882-C292C571FA53}"/>
                  </a:ext>
                </a:extLst>
              </p:cNvPr>
              <p:cNvSpPr/>
              <p:nvPr/>
            </p:nvSpPr>
            <p:spPr>
              <a:xfrm>
                <a:off x="632601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92" name="Freeform: Shape 91">
                <a:extLst>
                  <a:ext uri="{FF2B5EF4-FFF2-40B4-BE49-F238E27FC236}">
                    <a16:creationId xmlns:a16="http://schemas.microsoft.com/office/drawing/2014/main" id="{0B5701D1-C054-1CE6-FC48-F7E401E14A40}"/>
                  </a:ext>
                </a:extLst>
              </p:cNvPr>
              <p:cNvSpPr/>
              <p:nvPr/>
            </p:nvSpPr>
            <p:spPr>
              <a:xfrm>
                <a:off x="638526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93" name="Freeform: Shape 92">
                <a:extLst>
                  <a:ext uri="{FF2B5EF4-FFF2-40B4-BE49-F238E27FC236}">
                    <a16:creationId xmlns:a16="http://schemas.microsoft.com/office/drawing/2014/main" id="{EC9F42AE-BB55-17AE-AA95-3FE5E173FD7A}"/>
                  </a:ext>
                </a:extLst>
              </p:cNvPr>
              <p:cNvSpPr/>
              <p:nvPr/>
            </p:nvSpPr>
            <p:spPr>
              <a:xfrm>
                <a:off x="6444410" y="3363074"/>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94" name="Freeform: Shape 93">
                <a:extLst>
                  <a:ext uri="{FF2B5EF4-FFF2-40B4-BE49-F238E27FC236}">
                    <a16:creationId xmlns:a16="http://schemas.microsoft.com/office/drawing/2014/main" id="{092337FF-378C-0CB0-6050-7985390873DE}"/>
                  </a:ext>
                </a:extLst>
              </p:cNvPr>
              <p:cNvSpPr/>
              <p:nvPr/>
            </p:nvSpPr>
            <p:spPr>
              <a:xfrm>
                <a:off x="6148469"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95" name="Freeform: Shape 94">
                <a:extLst>
                  <a:ext uri="{FF2B5EF4-FFF2-40B4-BE49-F238E27FC236}">
                    <a16:creationId xmlns:a16="http://schemas.microsoft.com/office/drawing/2014/main" id="{C1CDF31C-1517-ED4C-4F11-A71E11EFE011}"/>
                  </a:ext>
                </a:extLst>
              </p:cNvPr>
              <p:cNvSpPr/>
              <p:nvPr/>
            </p:nvSpPr>
            <p:spPr>
              <a:xfrm>
                <a:off x="620762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96" name="Freeform: Shape 95">
                <a:extLst>
                  <a:ext uri="{FF2B5EF4-FFF2-40B4-BE49-F238E27FC236}">
                    <a16:creationId xmlns:a16="http://schemas.microsoft.com/office/drawing/2014/main" id="{89936DDC-61C6-7295-3AE2-EB4619A9C8CE}"/>
                  </a:ext>
                </a:extLst>
              </p:cNvPr>
              <p:cNvSpPr/>
              <p:nvPr/>
            </p:nvSpPr>
            <p:spPr>
              <a:xfrm>
                <a:off x="6266865" y="3422225"/>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97" name="Freeform: Shape 96">
                <a:extLst>
                  <a:ext uri="{FF2B5EF4-FFF2-40B4-BE49-F238E27FC236}">
                    <a16:creationId xmlns:a16="http://schemas.microsoft.com/office/drawing/2014/main" id="{FB85DF7D-D13F-AAB4-B166-D470FBF7469C}"/>
                  </a:ext>
                </a:extLst>
              </p:cNvPr>
              <p:cNvSpPr/>
              <p:nvPr/>
            </p:nvSpPr>
            <p:spPr>
              <a:xfrm>
                <a:off x="632601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98" name="Freeform: Shape 97">
                <a:extLst>
                  <a:ext uri="{FF2B5EF4-FFF2-40B4-BE49-F238E27FC236}">
                    <a16:creationId xmlns:a16="http://schemas.microsoft.com/office/drawing/2014/main" id="{3C8F91DE-239D-6157-0470-2FB52CC47EA1}"/>
                  </a:ext>
                </a:extLst>
              </p:cNvPr>
              <p:cNvSpPr/>
              <p:nvPr/>
            </p:nvSpPr>
            <p:spPr>
              <a:xfrm>
                <a:off x="638526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99" name="Freeform: Shape 98">
                <a:extLst>
                  <a:ext uri="{FF2B5EF4-FFF2-40B4-BE49-F238E27FC236}">
                    <a16:creationId xmlns:a16="http://schemas.microsoft.com/office/drawing/2014/main" id="{E3A3D2B7-21B1-05F1-F56A-ECA2C7D3AB9A}"/>
                  </a:ext>
                </a:extLst>
              </p:cNvPr>
              <p:cNvSpPr/>
              <p:nvPr/>
            </p:nvSpPr>
            <p:spPr>
              <a:xfrm>
                <a:off x="6444410" y="34222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00" name="Freeform: Shape 99">
                <a:extLst>
                  <a:ext uri="{FF2B5EF4-FFF2-40B4-BE49-F238E27FC236}">
                    <a16:creationId xmlns:a16="http://schemas.microsoft.com/office/drawing/2014/main" id="{517C1A7F-AFF1-0F6D-5F58-B5955653E7D5}"/>
                  </a:ext>
                </a:extLst>
              </p:cNvPr>
              <p:cNvSpPr/>
              <p:nvPr/>
            </p:nvSpPr>
            <p:spPr>
              <a:xfrm>
                <a:off x="5734038" y="3481374"/>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101" name="Freeform: Shape 100">
                <a:extLst>
                  <a:ext uri="{FF2B5EF4-FFF2-40B4-BE49-F238E27FC236}">
                    <a16:creationId xmlns:a16="http://schemas.microsoft.com/office/drawing/2014/main" id="{365B3BF5-2C2C-8101-DAF2-25621A988447}"/>
                  </a:ext>
                </a:extLst>
              </p:cNvPr>
              <p:cNvSpPr/>
              <p:nvPr/>
            </p:nvSpPr>
            <p:spPr>
              <a:xfrm>
                <a:off x="5793283"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02" name="Freeform: Shape 101">
                <a:extLst>
                  <a:ext uri="{FF2B5EF4-FFF2-40B4-BE49-F238E27FC236}">
                    <a16:creationId xmlns:a16="http://schemas.microsoft.com/office/drawing/2014/main" id="{CA7280F7-CE9C-9656-855B-EC36F75B043E}"/>
                  </a:ext>
                </a:extLst>
              </p:cNvPr>
              <p:cNvSpPr/>
              <p:nvPr/>
            </p:nvSpPr>
            <p:spPr>
              <a:xfrm>
                <a:off x="5852433"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03" name="Freeform: Shape 102">
                <a:extLst>
                  <a:ext uri="{FF2B5EF4-FFF2-40B4-BE49-F238E27FC236}">
                    <a16:creationId xmlns:a16="http://schemas.microsoft.com/office/drawing/2014/main" id="{E25F8645-EE77-26F3-EE93-9406A6984BF6}"/>
                  </a:ext>
                </a:extLst>
              </p:cNvPr>
              <p:cNvSpPr/>
              <p:nvPr/>
            </p:nvSpPr>
            <p:spPr>
              <a:xfrm>
                <a:off x="591167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04" name="Freeform: Shape 103">
                <a:extLst>
                  <a:ext uri="{FF2B5EF4-FFF2-40B4-BE49-F238E27FC236}">
                    <a16:creationId xmlns:a16="http://schemas.microsoft.com/office/drawing/2014/main" id="{C2B762B3-AEC9-088C-B0D0-17269EC87A38}"/>
                  </a:ext>
                </a:extLst>
              </p:cNvPr>
              <p:cNvSpPr/>
              <p:nvPr/>
            </p:nvSpPr>
            <p:spPr>
              <a:xfrm>
                <a:off x="597082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05" name="Freeform: Shape 104">
                <a:extLst>
                  <a:ext uri="{FF2B5EF4-FFF2-40B4-BE49-F238E27FC236}">
                    <a16:creationId xmlns:a16="http://schemas.microsoft.com/office/drawing/2014/main" id="{91E0B667-E8FD-F201-8ED9-BD940712923F}"/>
                  </a:ext>
                </a:extLst>
              </p:cNvPr>
              <p:cNvSpPr/>
              <p:nvPr/>
            </p:nvSpPr>
            <p:spPr>
              <a:xfrm>
                <a:off x="6030074"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06" name="Freeform: Shape 105">
                <a:extLst>
                  <a:ext uri="{FF2B5EF4-FFF2-40B4-BE49-F238E27FC236}">
                    <a16:creationId xmlns:a16="http://schemas.microsoft.com/office/drawing/2014/main" id="{2F91DB3A-F789-0296-3671-353446B95D5F}"/>
                  </a:ext>
                </a:extLst>
              </p:cNvPr>
              <p:cNvSpPr/>
              <p:nvPr/>
            </p:nvSpPr>
            <p:spPr>
              <a:xfrm>
                <a:off x="6089224"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07" name="Freeform: Shape 106">
                <a:extLst>
                  <a:ext uri="{FF2B5EF4-FFF2-40B4-BE49-F238E27FC236}">
                    <a16:creationId xmlns:a16="http://schemas.microsoft.com/office/drawing/2014/main" id="{5A96A6E7-6581-E002-0DA2-C59EFA0C4FFD}"/>
                  </a:ext>
                </a:extLst>
              </p:cNvPr>
              <p:cNvSpPr/>
              <p:nvPr/>
            </p:nvSpPr>
            <p:spPr>
              <a:xfrm>
                <a:off x="5734038" y="354062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08" name="Freeform: Shape 107">
                <a:extLst>
                  <a:ext uri="{FF2B5EF4-FFF2-40B4-BE49-F238E27FC236}">
                    <a16:creationId xmlns:a16="http://schemas.microsoft.com/office/drawing/2014/main" id="{DB10282D-6DC5-D89E-1501-6C3A73633671}"/>
                  </a:ext>
                </a:extLst>
              </p:cNvPr>
              <p:cNvSpPr/>
              <p:nvPr/>
            </p:nvSpPr>
            <p:spPr>
              <a:xfrm>
                <a:off x="5793283"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09" name="Freeform: Shape 108">
                <a:extLst>
                  <a:ext uri="{FF2B5EF4-FFF2-40B4-BE49-F238E27FC236}">
                    <a16:creationId xmlns:a16="http://schemas.microsoft.com/office/drawing/2014/main" id="{60589303-ADC6-A26D-9773-3238429CCD98}"/>
                  </a:ext>
                </a:extLst>
              </p:cNvPr>
              <p:cNvSpPr/>
              <p:nvPr/>
            </p:nvSpPr>
            <p:spPr>
              <a:xfrm>
                <a:off x="5852433"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10" name="Freeform: Shape 109">
                <a:extLst>
                  <a:ext uri="{FF2B5EF4-FFF2-40B4-BE49-F238E27FC236}">
                    <a16:creationId xmlns:a16="http://schemas.microsoft.com/office/drawing/2014/main" id="{778CB814-62D9-5E4C-15C4-5730C8F858DF}"/>
                  </a:ext>
                </a:extLst>
              </p:cNvPr>
              <p:cNvSpPr/>
              <p:nvPr/>
            </p:nvSpPr>
            <p:spPr>
              <a:xfrm>
                <a:off x="591167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11" name="Freeform: Shape 110">
                <a:extLst>
                  <a:ext uri="{FF2B5EF4-FFF2-40B4-BE49-F238E27FC236}">
                    <a16:creationId xmlns:a16="http://schemas.microsoft.com/office/drawing/2014/main" id="{55F287FD-7038-8258-783A-97DF78264777}"/>
                  </a:ext>
                </a:extLst>
              </p:cNvPr>
              <p:cNvSpPr/>
              <p:nvPr/>
            </p:nvSpPr>
            <p:spPr>
              <a:xfrm>
                <a:off x="597082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12" name="Freeform: Shape 111">
                <a:extLst>
                  <a:ext uri="{FF2B5EF4-FFF2-40B4-BE49-F238E27FC236}">
                    <a16:creationId xmlns:a16="http://schemas.microsoft.com/office/drawing/2014/main" id="{499E50C4-4151-2D9A-B691-3986EA31697C}"/>
                  </a:ext>
                </a:extLst>
              </p:cNvPr>
              <p:cNvSpPr/>
              <p:nvPr/>
            </p:nvSpPr>
            <p:spPr>
              <a:xfrm>
                <a:off x="6030074"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13" name="Freeform: Shape 112">
                <a:extLst>
                  <a:ext uri="{FF2B5EF4-FFF2-40B4-BE49-F238E27FC236}">
                    <a16:creationId xmlns:a16="http://schemas.microsoft.com/office/drawing/2014/main" id="{62E3443C-C954-2EC1-7FA2-E5C45FCB4291}"/>
                  </a:ext>
                </a:extLst>
              </p:cNvPr>
              <p:cNvSpPr/>
              <p:nvPr/>
            </p:nvSpPr>
            <p:spPr>
              <a:xfrm>
                <a:off x="6089224"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14" name="Freeform: Shape 113">
                <a:extLst>
                  <a:ext uri="{FF2B5EF4-FFF2-40B4-BE49-F238E27FC236}">
                    <a16:creationId xmlns:a16="http://schemas.microsoft.com/office/drawing/2014/main" id="{7B3965FA-F7AE-2D3C-6261-BBC7660DA2D8}"/>
                  </a:ext>
                </a:extLst>
              </p:cNvPr>
              <p:cNvSpPr/>
              <p:nvPr/>
            </p:nvSpPr>
            <p:spPr>
              <a:xfrm>
                <a:off x="5734038" y="359977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15" name="Freeform: Shape 114">
                <a:extLst>
                  <a:ext uri="{FF2B5EF4-FFF2-40B4-BE49-F238E27FC236}">
                    <a16:creationId xmlns:a16="http://schemas.microsoft.com/office/drawing/2014/main" id="{69A3DE8E-2489-BCD1-4247-E055A450B850}"/>
                  </a:ext>
                </a:extLst>
              </p:cNvPr>
              <p:cNvSpPr/>
              <p:nvPr/>
            </p:nvSpPr>
            <p:spPr>
              <a:xfrm>
                <a:off x="5793283" y="359977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16" name="Freeform: Shape 115">
                <a:extLst>
                  <a:ext uri="{FF2B5EF4-FFF2-40B4-BE49-F238E27FC236}">
                    <a16:creationId xmlns:a16="http://schemas.microsoft.com/office/drawing/2014/main" id="{D944B221-5441-3858-8230-A449019E4D94}"/>
                  </a:ext>
                </a:extLst>
              </p:cNvPr>
              <p:cNvSpPr/>
              <p:nvPr/>
            </p:nvSpPr>
            <p:spPr>
              <a:xfrm>
                <a:off x="5852433"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17" name="Freeform: Shape 116">
                <a:extLst>
                  <a:ext uri="{FF2B5EF4-FFF2-40B4-BE49-F238E27FC236}">
                    <a16:creationId xmlns:a16="http://schemas.microsoft.com/office/drawing/2014/main" id="{7EB39E37-427D-D7F2-CDC6-E4C83303FC6D}"/>
                  </a:ext>
                </a:extLst>
              </p:cNvPr>
              <p:cNvSpPr/>
              <p:nvPr/>
            </p:nvSpPr>
            <p:spPr>
              <a:xfrm>
                <a:off x="591167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18" name="Freeform: Shape 117">
                <a:extLst>
                  <a:ext uri="{FF2B5EF4-FFF2-40B4-BE49-F238E27FC236}">
                    <a16:creationId xmlns:a16="http://schemas.microsoft.com/office/drawing/2014/main" id="{C2BB22AD-C004-4AD9-2C92-038047011BE1}"/>
                  </a:ext>
                </a:extLst>
              </p:cNvPr>
              <p:cNvSpPr/>
              <p:nvPr/>
            </p:nvSpPr>
            <p:spPr>
              <a:xfrm>
                <a:off x="597082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19" name="Freeform: Shape 118">
                <a:extLst>
                  <a:ext uri="{FF2B5EF4-FFF2-40B4-BE49-F238E27FC236}">
                    <a16:creationId xmlns:a16="http://schemas.microsoft.com/office/drawing/2014/main" id="{8E00421D-54C6-09B3-B12C-13F3CAD2AC0D}"/>
                  </a:ext>
                </a:extLst>
              </p:cNvPr>
              <p:cNvSpPr/>
              <p:nvPr/>
            </p:nvSpPr>
            <p:spPr>
              <a:xfrm>
                <a:off x="6030073" y="3599770"/>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20" name="Freeform: Shape 119">
                <a:extLst>
                  <a:ext uri="{FF2B5EF4-FFF2-40B4-BE49-F238E27FC236}">
                    <a16:creationId xmlns:a16="http://schemas.microsoft.com/office/drawing/2014/main" id="{EFAC120F-DA5E-DA82-E061-5D1800D09B6F}"/>
                  </a:ext>
                </a:extLst>
              </p:cNvPr>
              <p:cNvSpPr/>
              <p:nvPr/>
            </p:nvSpPr>
            <p:spPr>
              <a:xfrm>
                <a:off x="6089224"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21" name="Freeform: Shape 120">
                <a:extLst>
                  <a:ext uri="{FF2B5EF4-FFF2-40B4-BE49-F238E27FC236}">
                    <a16:creationId xmlns:a16="http://schemas.microsoft.com/office/drawing/2014/main" id="{D561D4AA-D6C6-434A-1664-9CA5F0909EFB}"/>
                  </a:ext>
                </a:extLst>
              </p:cNvPr>
              <p:cNvSpPr/>
              <p:nvPr/>
            </p:nvSpPr>
            <p:spPr>
              <a:xfrm>
                <a:off x="5734037" y="365901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22" name="Freeform: Shape 121">
                <a:extLst>
                  <a:ext uri="{FF2B5EF4-FFF2-40B4-BE49-F238E27FC236}">
                    <a16:creationId xmlns:a16="http://schemas.microsoft.com/office/drawing/2014/main" id="{2195FEB5-CCC1-30F5-CB96-E12ECD31B477}"/>
                  </a:ext>
                </a:extLst>
              </p:cNvPr>
              <p:cNvSpPr/>
              <p:nvPr/>
            </p:nvSpPr>
            <p:spPr>
              <a:xfrm>
                <a:off x="5793282" y="3659014"/>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23" name="Freeform: Shape 122">
                <a:extLst>
                  <a:ext uri="{FF2B5EF4-FFF2-40B4-BE49-F238E27FC236}">
                    <a16:creationId xmlns:a16="http://schemas.microsoft.com/office/drawing/2014/main" id="{37DDCBF3-6D0C-424D-D554-B061FB6FC55C}"/>
                  </a:ext>
                </a:extLst>
              </p:cNvPr>
              <p:cNvSpPr/>
              <p:nvPr/>
            </p:nvSpPr>
            <p:spPr>
              <a:xfrm>
                <a:off x="5852432"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24" name="Freeform: Shape 123">
                <a:extLst>
                  <a:ext uri="{FF2B5EF4-FFF2-40B4-BE49-F238E27FC236}">
                    <a16:creationId xmlns:a16="http://schemas.microsoft.com/office/drawing/2014/main" id="{4398AC99-50F0-5A13-61E3-7A71EBB80347}"/>
                  </a:ext>
                </a:extLst>
              </p:cNvPr>
              <p:cNvSpPr/>
              <p:nvPr/>
            </p:nvSpPr>
            <p:spPr>
              <a:xfrm>
                <a:off x="591167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25" name="Freeform: Shape 124">
                <a:extLst>
                  <a:ext uri="{FF2B5EF4-FFF2-40B4-BE49-F238E27FC236}">
                    <a16:creationId xmlns:a16="http://schemas.microsoft.com/office/drawing/2014/main" id="{4EF82669-BCE8-5B6F-3200-E88FBF8DD6AC}"/>
                  </a:ext>
                </a:extLst>
              </p:cNvPr>
              <p:cNvSpPr/>
              <p:nvPr/>
            </p:nvSpPr>
            <p:spPr>
              <a:xfrm>
                <a:off x="597082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26" name="Freeform: Shape 125">
                <a:extLst>
                  <a:ext uri="{FF2B5EF4-FFF2-40B4-BE49-F238E27FC236}">
                    <a16:creationId xmlns:a16="http://schemas.microsoft.com/office/drawing/2014/main" id="{B81EA3E6-DB28-D83B-0A18-D436303C26ED}"/>
                  </a:ext>
                </a:extLst>
              </p:cNvPr>
              <p:cNvSpPr/>
              <p:nvPr/>
            </p:nvSpPr>
            <p:spPr>
              <a:xfrm>
                <a:off x="6030073" y="3659014"/>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27" name="Freeform: Shape 126">
                <a:extLst>
                  <a:ext uri="{FF2B5EF4-FFF2-40B4-BE49-F238E27FC236}">
                    <a16:creationId xmlns:a16="http://schemas.microsoft.com/office/drawing/2014/main" id="{E37D4B41-8BB9-066B-1C42-B4BB95F35F71}"/>
                  </a:ext>
                </a:extLst>
              </p:cNvPr>
              <p:cNvSpPr/>
              <p:nvPr/>
            </p:nvSpPr>
            <p:spPr>
              <a:xfrm>
                <a:off x="6089224"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28" name="Freeform: Shape 127">
                <a:extLst>
                  <a:ext uri="{FF2B5EF4-FFF2-40B4-BE49-F238E27FC236}">
                    <a16:creationId xmlns:a16="http://schemas.microsoft.com/office/drawing/2014/main" id="{02F05E5D-0F87-FEDE-95B8-6B04FD1CDC5A}"/>
                  </a:ext>
                </a:extLst>
              </p:cNvPr>
              <p:cNvSpPr/>
              <p:nvPr/>
            </p:nvSpPr>
            <p:spPr>
              <a:xfrm>
                <a:off x="5734039" y="371816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29" name="Freeform: Shape 128">
                <a:extLst>
                  <a:ext uri="{FF2B5EF4-FFF2-40B4-BE49-F238E27FC236}">
                    <a16:creationId xmlns:a16="http://schemas.microsoft.com/office/drawing/2014/main" id="{D9FBD613-9629-4CBF-5DBF-4813F1F9156F}"/>
                  </a:ext>
                </a:extLst>
              </p:cNvPr>
              <p:cNvSpPr/>
              <p:nvPr/>
            </p:nvSpPr>
            <p:spPr>
              <a:xfrm>
                <a:off x="5793284" y="371816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0" name="Freeform: Shape 129">
                <a:extLst>
                  <a:ext uri="{FF2B5EF4-FFF2-40B4-BE49-F238E27FC236}">
                    <a16:creationId xmlns:a16="http://schemas.microsoft.com/office/drawing/2014/main" id="{352949DE-4D04-D7F6-15D8-FF21C44A2BC5}"/>
                  </a:ext>
                </a:extLst>
              </p:cNvPr>
              <p:cNvSpPr/>
              <p:nvPr/>
            </p:nvSpPr>
            <p:spPr>
              <a:xfrm>
                <a:off x="5852434"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1" name="Freeform: Shape 130">
                <a:extLst>
                  <a:ext uri="{FF2B5EF4-FFF2-40B4-BE49-F238E27FC236}">
                    <a16:creationId xmlns:a16="http://schemas.microsoft.com/office/drawing/2014/main" id="{C45E87D9-B314-A168-E554-D206682C6C57}"/>
                  </a:ext>
                </a:extLst>
              </p:cNvPr>
              <p:cNvSpPr/>
              <p:nvPr/>
            </p:nvSpPr>
            <p:spPr>
              <a:xfrm>
                <a:off x="591167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2" name="Freeform: Shape 131">
                <a:extLst>
                  <a:ext uri="{FF2B5EF4-FFF2-40B4-BE49-F238E27FC236}">
                    <a16:creationId xmlns:a16="http://schemas.microsoft.com/office/drawing/2014/main" id="{4D45EF88-D0E8-9ADC-A06C-643094846796}"/>
                  </a:ext>
                </a:extLst>
              </p:cNvPr>
              <p:cNvSpPr/>
              <p:nvPr/>
            </p:nvSpPr>
            <p:spPr>
              <a:xfrm>
                <a:off x="597082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3" name="Freeform: Shape 132">
                <a:extLst>
                  <a:ext uri="{FF2B5EF4-FFF2-40B4-BE49-F238E27FC236}">
                    <a16:creationId xmlns:a16="http://schemas.microsoft.com/office/drawing/2014/main" id="{762E6684-A4E6-0B7F-85A8-760AE9563034}"/>
                  </a:ext>
                </a:extLst>
              </p:cNvPr>
              <p:cNvSpPr/>
              <p:nvPr/>
            </p:nvSpPr>
            <p:spPr>
              <a:xfrm>
                <a:off x="6030074" y="371816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4" name="Freeform: Shape 133">
                <a:extLst>
                  <a:ext uri="{FF2B5EF4-FFF2-40B4-BE49-F238E27FC236}">
                    <a16:creationId xmlns:a16="http://schemas.microsoft.com/office/drawing/2014/main" id="{DA824C7C-421F-78A9-1B99-843765B5548E}"/>
                  </a:ext>
                </a:extLst>
              </p:cNvPr>
              <p:cNvSpPr/>
              <p:nvPr/>
            </p:nvSpPr>
            <p:spPr>
              <a:xfrm>
                <a:off x="6089225"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5" name="Freeform: Shape 134">
                <a:extLst>
                  <a:ext uri="{FF2B5EF4-FFF2-40B4-BE49-F238E27FC236}">
                    <a16:creationId xmlns:a16="http://schemas.microsoft.com/office/drawing/2014/main" id="{722203AA-9E59-30A4-E09A-F72DB665855F}"/>
                  </a:ext>
                </a:extLst>
              </p:cNvPr>
              <p:cNvSpPr/>
              <p:nvPr/>
            </p:nvSpPr>
            <p:spPr>
              <a:xfrm>
                <a:off x="5734040" y="377741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36" name="Freeform: Shape 135">
                <a:extLst>
                  <a:ext uri="{FF2B5EF4-FFF2-40B4-BE49-F238E27FC236}">
                    <a16:creationId xmlns:a16="http://schemas.microsoft.com/office/drawing/2014/main" id="{CC8FB8DC-4A2F-0DF4-B3B7-BE2CD6517BA8}"/>
                  </a:ext>
                </a:extLst>
              </p:cNvPr>
              <p:cNvSpPr/>
              <p:nvPr/>
            </p:nvSpPr>
            <p:spPr>
              <a:xfrm>
                <a:off x="5793285"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37" name="Freeform: Shape 136">
                <a:extLst>
                  <a:ext uri="{FF2B5EF4-FFF2-40B4-BE49-F238E27FC236}">
                    <a16:creationId xmlns:a16="http://schemas.microsoft.com/office/drawing/2014/main" id="{09FD9299-92BF-F1C7-5E94-2CD105F6C173}"/>
                  </a:ext>
                </a:extLst>
              </p:cNvPr>
              <p:cNvSpPr/>
              <p:nvPr/>
            </p:nvSpPr>
            <p:spPr>
              <a:xfrm>
                <a:off x="5852436"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38" name="Freeform: Shape 137">
                <a:extLst>
                  <a:ext uri="{FF2B5EF4-FFF2-40B4-BE49-F238E27FC236}">
                    <a16:creationId xmlns:a16="http://schemas.microsoft.com/office/drawing/2014/main" id="{F195F30B-7400-3601-3E1C-D4619F92F6FD}"/>
                  </a:ext>
                </a:extLst>
              </p:cNvPr>
              <p:cNvSpPr/>
              <p:nvPr/>
            </p:nvSpPr>
            <p:spPr>
              <a:xfrm>
                <a:off x="5911683"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39" name="Freeform: Shape 138">
                <a:extLst>
                  <a:ext uri="{FF2B5EF4-FFF2-40B4-BE49-F238E27FC236}">
                    <a16:creationId xmlns:a16="http://schemas.microsoft.com/office/drawing/2014/main" id="{FB0A5E6F-0326-DBDA-6236-222A3AAB80E7}"/>
                  </a:ext>
                </a:extLst>
              </p:cNvPr>
              <p:cNvSpPr/>
              <p:nvPr/>
            </p:nvSpPr>
            <p:spPr>
              <a:xfrm>
                <a:off x="5970835"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40" name="Freeform: Shape 139">
                <a:extLst>
                  <a:ext uri="{FF2B5EF4-FFF2-40B4-BE49-F238E27FC236}">
                    <a16:creationId xmlns:a16="http://schemas.microsoft.com/office/drawing/2014/main" id="{7827CF40-94FF-077A-E621-812330229F22}"/>
                  </a:ext>
                </a:extLst>
              </p:cNvPr>
              <p:cNvSpPr/>
              <p:nvPr/>
            </p:nvSpPr>
            <p:spPr>
              <a:xfrm>
                <a:off x="6030082"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41" name="Freeform: Shape 140">
                <a:extLst>
                  <a:ext uri="{FF2B5EF4-FFF2-40B4-BE49-F238E27FC236}">
                    <a16:creationId xmlns:a16="http://schemas.microsoft.com/office/drawing/2014/main" id="{CC2C284E-4E3B-AFE8-0496-CD26FAE29A6E}"/>
                  </a:ext>
                </a:extLst>
              </p:cNvPr>
              <p:cNvSpPr/>
              <p:nvPr/>
            </p:nvSpPr>
            <p:spPr>
              <a:xfrm>
                <a:off x="6089231"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42" name="Freeform: Shape 141">
                <a:extLst>
                  <a:ext uri="{FF2B5EF4-FFF2-40B4-BE49-F238E27FC236}">
                    <a16:creationId xmlns:a16="http://schemas.microsoft.com/office/drawing/2014/main" id="{3594AA0C-F7D1-6BA5-A0A2-4165BAA46319}"/>
                  </a:ext>
                </a:extLst>
              </p:cNvPr>
              <p:cNvSpPr/>
              <p:nvPr/>
            </p:nvSpPr>
            <p:spPr>
              <a:xfrm>
                <a:off x="6148476" y="3481374"/>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43" name="Freeform: Shape 142">
                <a:extLst>
                  <a:ext uri="{FF2B5EF4-FFF2-40B4-BE49-F238E27FC236}">
                    <a16:creationId xmlns:a16="http://schemas.microsoft.com/office/drawing/2014/main" id="{F0652329-9CD4-8836-B752-144D51A66DA0}"/>
                  </a:ext>
                </a:extLst>
              </p:cNvPr>
              <p:cNvSpPr/>
              <p:nvPr/>
            </p:nvSpPr>
            <p:spPr>
              <a:xfrm>
                <a:off x="6207627"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44" name="Freeform: Shape 143">
                <a:extLst>
                  <a:ext uri="{FF2B5EF4-FFF2-40B4-BE49-F238E27FC236}">
                    <a16:creationId xmlns:a16="http://schemas.microsoft.com/office/drawing/2014/main" id="{F5A9ACCE-F2A3-B112-A71E-2500F284CB5F}"/>
                  </a:ext>
                </a:extLst>
              </p:cNvPr>
              <p:cNvSpPr/>
              <p:nvPr/>
            </p:nvSpPr>
            <p:spPr>
              <a:xfrm>
                <a:off x="6266872" y="3481374"/>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endParaRPr lang="en-US" dirty="0"/>
              </a:p>
            </p:txBody>
          </p:sp>
          <p:sp>
            <p:nvSpPr>
              <p:cNvPr id="145" name="Freeform: Shape 144">
                <a:extLst>
                  <a:ext uri="{FF2B5EF4-FFF2-40B4-BE49-F238E27FC236}">
                    <a16:creationId xmlns:a16="http://schemas.microsoft.com/office/drawing/2014/main" id="{E95AA007-8753-9E26-DFD3-909A51B21BA4}"/>
                  </a:ext>
                </a:extLst>
              </p:cNvPr>
              <p:cNvSpPr/>
              <p:nvPr/>
            </p:nvSpPr>
            <p:spPr>
              <a:xfrm>
                <a:off x="6326022"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46" name="Freeform: Shape 145">
                <a:extLst>
                  <a:ext uri="{FF2B5EF4-FFF2-40B4-BE49-F238E27FC236}">
                    <a16:creationId xmlns:a16="http://schemas.microsoft.com/office/drawing/2014/main" id="{54E81157-016C-A189-DFD3-E7281ED3E37A}"/>
                  </a:ext>
                </a:extLst>
              </p:cNvPr>
              <p:cNvSpPr/>
              <p:nvPr/>
            </p:nvSpPr>
            <p:spPr>
              <a:xfrm>
                <a:off x="638526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endParaRPr lang="en-US" dirty="0"/>
              </a:p>
            </p:txBody>
          </p:sp>
          <p:sp>
            <p:nvSpPr>
              <p:cNvPr id="147" name="Freeform: Shape 146">
                <a:extLst>
                  <a:ext uri="{FF2B5EF4-FFF2-40B4-BE49-F238E27FC236}">
                    <a16:creationId xmlns:a16="http://schemas.microsoft.com/office/drawing/2014/main" id="{01023ACE-D2EC-4C7F-8833-E346F9E57A56}"/>
                  </a:ext>
                </a:extLst>
              </p:cNvPr>
              <p:cNvSpPr/>
              <p:nvPr/>
            </p:nvSpPr>
            <p:spPr>
              <a:xfrm>
                <a:off x="6444417" y="348137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48" name="Freeform: Shape 147">
                <a:extLst>
                  <a:ext uri="{FF2B5EF4-FFF2-40B4-BE49-F238E27FC236}">
                    <a16:creationId xmlns:a16="http://schemas.microsoft.com/office/drawing/2014/main" id="{1FE4F67A-D6B7-04E2-E89F-C986AB0E5119}"/>
                  </a:ext>
                </a:extLst>
              </p:cNvPr>
              <p:cNvSpPr/>
              <p:nvPr/>
            </p:nvSpPr>
            <p:spPr>
              <a:xfrm>
                <a:off x="6148476" y="354062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49" name="Freeform: Shape 148">
                <a:extLst>
                  <a:ext uri="{FF2B5EF4-FFF2-40B4-BE49-F238E27FC236}">
                    <a16:creationId xmlns:a16="http://schemas.microsoft.com/office/drawing/2014/main" id="{0163662D-6059-57E5-1BEF-4FB0ED5862D6}"/>
                  </a:ext>
                </a:extLst>
              </p:cNvPr>
              <p:cNvSpPr/>
              <p:nvPr/>
            </p:nvSpPr>
            <p:spPr>
              <a:xfrm>
                <a:off x="6207627" y="354062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0" name="Freeform: Shape 149">
                <a:extLst>
                  <a:ext uri="{FF2B5EF4-FFF2-40B4-BE49-F238E27FC236}">
                    <a16:creationId xmlns:a16="http://schemas.microsoft.com/office/drawing/2014/main" id="{2833E087-8374-12CD-FBD8-020114C38847}"/>
                  </a:ext>
                </a:extLst>
              </p:cNvPr>
              <p:cNvSpPr/>
              <p:nvPr/>
            </p:nvSpPr>
            <p:spPr>
              <a:xfrm>
                <a:off x="6266872" y="35406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51" name="Freeform: Shape 150">
                <a:extLst>
                  <a:ext uri="{FF2B5EF4-FFF2-40B4-BE49-F238E27FC236}">
                    <a16:creationId xmlns:a16="http://schemas.microsoft.com/office/drawing/2014/main" id="{B3DFA353-E928-0F36-56EA-B591C932808B}"/>
                  </a:ext>
                </a:extLst>
              </p:cNvPr>
              <p:cNvSpPr/>
              <p:nvPr/>
            </p:nvSpPr>
            <p:spPr>
              <a:xfrm>
                <a:off x="6326022" y="354062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2" name="Freeform: Shape 151">
                <a:extLst>
                  <a:ext uri="{FF2B5EF4-FFF2-40B4-BE49-F238E27FC236}">
                    <a16:creationId xmlns:a16="http://schemas.microsoft.com/office/drawing/2014/main" id="{C9C7624E-201C-707C-C6B7-5DFB037E3E79}"/>
                  </a:ext>
                </a:extLst>
              </p:cNvPr>
              <p:cNvSpPr/>
              <p:nvPr/>
            </p:nvSpPr>
            <p:spPr>
              <a:xfrm>
                <a:off x="6385268" y="35406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53" name="Freeform: Shape 152">
                <a:extLst>
                  <a:ext uri="{FF2B5EF4-FFF2-40B4-BE49-F238E27FC236}">
                    <a16:creationId xmlns:a16="http://schemas.microsoft.com/office/drawing/2014/main" id="{B49EAA3E-0E96-7A11-FE8C-F89811A1AC7C}"/>
                  </a:ext>
                </a:extLst>
              </p:cNvPr>
              <p:cNvSpPr/>
              <p:nvPr/>
            </p:nvSpPr>
            <p:spPr>
              <a:xfrm>
                <a:off x="6444417" y="3540631"/>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54" name="Freeform: Shape 153">
                <a:extLst>
                  <a:ext uri="{FF2B5EF4-FFF2-40B4-BE49-F238E27FC236}">
                    <a16:creationId xmlns:a16="http://schemas.microsoft.com/office/drawing/2014/main" id="{3FE6B452-09AC-A63C-DBD9-E504EF66AED7}"/>
                  </a:ext>
                </a:extLst>
              </p:cNvPr>
              <p:cNvSpPr/>
              <p:nvPr/>
            </p:nvSpPr>
            <p:spPr>
              <a:xfrm>
                <a:off x="6148476" y="35997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5" name="Freeform: Shape 154">
                <a:extLst>
                  <a:ext uri="{FF2B5EF4-FFF2-40B4-BE49-F238E27FC236}">
                    <a16:creationId xmlns:a16="http://schemas.microsoft.com/office/drawing/2014/main" id="{AED23620-048D-7313-D05B-2FD17ED48FE2}"/>
                  </a:ext>
                </a:extLst>
              </p:cNvPr>
              <p:cNvSpPr/>
              <p:nvPr/>
            </p:nvSpPr>
            <p:spPr>
              <a:xfrm>
                <a:off x="6207627"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6" name="Freeform: Shape 155">
                <a:extLst>
                  <a:ext uri="{FF2B5EF4-FFF2-40B4-BE49-F238E27FC236}">
                    <a16:creationId xmlns:a16="http://schemas.microsoft.com/office/drawing/2014/main" id="{2A153AC3-84D8-1569-AAE5-39613503CFAC}"/>
                  </a:ext>
                </a:extLst>
              </p:cNvPr>
              <p:cNvSpPr/>
              <p:nvPr/>
            </p:nvSpPr>
            <p:spPr>
              <a:xfrm>
                <a:off x="6266872" y="35997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57" name="Freeform: Shape 156">
                <a:extLst>
                  <a:ext uri="{FF2B5EF4-FFF2-40B4-BE49-F238E27FC236}">
                    <a16:creationId xmlns:a16="http://schemas.microsoft.com/office/drawing/2014/main" id="{B4F07633-6496-1799-42CE-F1B1E0B2DB73}"/>
                  </a:ext>
                </a:extLst>
              </p:cNvPr>
              <p:cNvSpPr/>
              <p:nvPr/>
            </p:nvSpPr>
            <p:spPr>
              <a:xfrm>
                <a:off x="6326022"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8" name="Freeform: Shape 157">
                <a:extLst>
                  <a:ext uri="{FF2B5EF4-FFF2-40B4-BE49-F238E27FC236}">
                    <a16:creationId xmlns:a16="http://schemas.microsoft.com/office/drawing/2014/main" id="{7D72D033-BEA9-02BE-D2B0-16D94B1D3F9B}"/>
                  </a:ext>
                </a:extLst>
              </p:cNvPr>
              <p:cNvSpPr/>
              <p:nvPr/>
            </p:nvSpPr>
            <p:spPr>
              <a:xfrm>
                <a:off x="6385268" y="35997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59" name="Freeform: Shape 158">
                <a:extLst>
                  <a:ext uri="{FF2B5EF4-FFF2-40B4-BE49-F238E27FC236}">
                    <a16:creationId xmlns:a16="http://schemas.microsoft.com/office/drawing/2014/main" id="{2562ACE1-7CCC-F456-7A4C-977E24EFCF32}"/>
                  </a:ext>
                </a:extLst>
              </p:cNvPr>
              <p:cNvSpPr/>
              <p:nvPr/>
            </p:nvSpPr>
            <p:spPr>
              <a:xfrm>
                <a:off x="6444417" y="359978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0" name="Freeform: Shape 159">
                <a:extLst>
                  <a:ext uri="{FF2B5EF4-FFF2-40B4-BE49-F238E27FC236}">
                    <a16:creationId xmlns:a16="http://schemas.microsoft.com/office/drawing/2014/main" id="{7F3B1CCF-2E61-6ADA-A4B3-4034853C5DDE}"/>
                  </a:ext>
                </a:extLst>
              </p:cNvPr>
              <p:cNvSpPr/>
              <p:nvPr/>
            </p:nvSpPr>
            <p:spPr>
              <a:xfrm>
                <a:off x="6148476" y="365902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1" name="Freeform: Shape 160">
                <a:extLst>
                  <a:ext uri="{FF2B5EF4-FFF2-40B4-BE49-F238E27FC236}">
                    <a16:creationId xmlns:a16="http://schemas.microsoft.com/office/drawing/2014/main" id="{5403525E-6C44-968A-1D91-265ADB53B874}"/>
                  </a:ext>
                </a:extLst>
              </p:cNvPr>
              <p:cNvSpPr/>
              <p:nvPr/>
            </p:nvSpPr>
            <p:spPr>
              <a:xfrm>
                <a:off x="620762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2" name="Freeform: Shape 161">
                <a:extLst>
                  <a:ext uri="{FF2B5EF4-FFF2-40B4-BE49-F238E27FC236}">
                    <a16:creationId xmlns:a16="http://schemas.microsoft.com/office/drawing/2014/main" id="{248E1BF3-D27B-2162-E499-DDA71B7E00A1}"/>
                  </a:ext>
                </a:extLst>
              </p:cNvPr>
              <p:cNvSpPr/>
              <p:nvPr/>
            </p:nvSpPr>
            <p:spPr>
              <a:xfrm>
                <a:off x="6266872" y="36590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63" name="Freeform: Shape 162">
                <a:extLst>
                  <a:ext uri="{FF2B5EF4-FFF2-40B4-BE49-F238E27FC236}">
                    <a16:creationId xmlns:a16="http://schemas.microsoft.com/office/drawing/2014/main" id="{8E379877-1875-ED83-7AF6-23E501BC36CF}"/>
                  </a:ext>
                </a:extLst>
              </p:cNvPr>
              <p:cNvSpPr/>
              <p:nvPr/>
            </p:nvSpPr>
            <p:spPr>
              <a:xfrm>
                <a:off x="6326022"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4" name="Freeform: Shape 163">
                <a:extLst>
                  <a:ext uri="{FF2B5EF4-FFF2-40B4-BE49-F238E27FC236}">
                    <a16:creationId xmlns:a16="http://schemas.microsoft.com/office/drawing/2014/main" id="{BABF4CD3-E128-1134-331B-E6C61035B1A6}"/>
                  </a:ext>
                </a:extLst>
              </p:cNvPr>
              <p:cNvSpPr/>
              <p:nvPr/>
            </p:nvSpPr>
            <p:spPr>
              <a:xfrm>
                <a:off x="6385268"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65" name="Freeform: Shape 164">
                <a:extLst>
                  <a:ext uri="{FF2B5EF4-FFF2-40B4-BE49-F238E27FC236}">
                    <a16:creationId xmlns:a16="http://schemas.microsoft.com/office/drawing/2014/main" id="{D10C2A5F-235C-1271-5F3A-436C53FCD23E}"/>
                  </a:ext>
                </a:extLst>
              </p:cNvPr>
              <p:cNvSpPr/>
              <p:nvPr/>
            </p:nvSpPr>
            <p:spPr>
              <a:xfrm>
                <a:off x="644441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6" name="Freeform: Shape 165">
                <a:extLst>
                  <a:ext uri="{FF2B5EF4-FFF2-40B4-BE49-F238E27FC236}">
                    <a16:creationId xmlns:a16="http://schemas.microsoft.com/office/drawing/2014/main" id="{244A6866-1F14-8105-6FB5-B13A46490779}"/>
                  </a:ext>
                </a:extLst>
              </p:cNvPr>
              <p:cNvSpPr/>
              <p:nvPr/>
            </p:nvSpPr>
            <p:spPr>
              <a:xfrm>
                <a:off x="6148476" y="371817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7" name="Freeform: Shape 166">
                <a:extLst>
                  <a:ext uri="{FF2B5EF4-FFF2-40B4-BE49-F238E27FC236}">
                    <a16:creationId xmlns:a16="http://schemas.microsoft.com/office/drawing/2014/main" id="{0591489D-3DC9-5B33-60B5-B771C049D49E}"/>
                  </a:ext>
                </a:extLst>
              </p:cNvPr>
              <p:cNvSpPr/>
              <p:nvPr/>
            </p:nvSpPr>
            <p:spPr>
              <a:xfrm>
                <a:off x="6207627"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8" name="Freeform: Shape 167">
                <a:extLst>
                  <a:ext uri="{FF2B5EF4-FFF2-40B4-BE49-F238E27FC236}">
                    <a16:creationId xmlns:a16="http://schemas.microsoft.com/office/drawing/2014/main" id="{B6F79FE5-40CE-9738-4F37-7508D084EC14}"/>
                  </a:ext>
                </a:extLst>
              </p:cNvPr>
              <p:cNvSpPr/>
              <p:nvPr/>
            </p:nvSpPr>
            <p:spPr>
              <a:xfrm>
                <a:off x="6266872" y="371817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69" name="Freeform: Shape 168">
                <a:extLst>
                  <a:ext uri="{FF2B5EF4-FFF2-40B4-BE49-F238E27FC236}">
                    <a16:creationId xmlns:a16="http://schemas.microsoft.com/office/drawing/2014/main" id="{AB5C5CB9-8067-BE03-C4C1-F8CC8192FC2F}"/>
                  </a:ext>
                </a:extLst>
              </p:cNvPr>
              <p:cNvSpPr/>
              <p:nvPr/>
            </p:nvSpPr>
            <p:spPr>
              <a:xfrm>
                <a:off x="6326022"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0" name="Freeform: Shape 169">
                <a:extLst>
                  <a:ext uri="{FF2B5EF4-FFF2-40B4-BE49-F238E27FC236}">
                    <a16:creationId xmlns:a16="http://schemas.microsoft.com/office/drawing/2014/main" id="{EA54E430-9458-3543-F58D-9B8D047EF720}"/>
                  </a:ext>
                </a:extLst>
              </p:cNvPr>
              <p:cNvSpPr/>
              <p:nvPr/>
            </p:nvSpPr>
            <p:spPr>
              <a:xfrm>
                <a:off x="6385268" y="371817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71" name="Freeform: Shape 170">
                <a:extLst>
                  <a:ext uri="{FF2B5EF4-FFF2-40B4-BE49-F238E27FC236}">
                    <a16:creationId xmlns:a16="http://schemas.microsoft.com/office/drawing/2014/main" id="{332B30DB-3CA1-39C5-2CAC-0330C39E0326}"/>
                  </a:ext>
                </a:extLst>
              </p:cNvPr>
              <p:cNvSpPr/>
              <p:nvPr/>
            </p:nvSpPr>
            <p:spPr>
              <a:xfrm>
                <a:off x="6444417" y="371817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2" name="Freeform: Shape 171">
                <a:extLst>
                  <a:ext uri="{FF2B5EF4-FFF2-40B4-BE49-F238E27FC236}">
                    <a16:creationId xmlns:a16="http://schemas.microsoft.com/office/drawing/2014/main" id="{49BB4B65-F99C-C224-8DA6-F2C57CBD0AA9}"/>
                  </a:ext>
                </a:extLst>
              </p:cNvPr>
              <p:cNvSpPr/>
              <p:nvPr/>
            </p:nvSpPr>
            <p:spPr>
              <a:xfrm>
                <a:off x="6148472" y="377741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73" name="Freeform: Shape 172">
                <a:extLst>
                  <a:ext uri="{FF2B5EF4-FFF2-40B4-BE49-F238E27FC236}">
                    <a16:creationId xmlns:a16="http://schemas.microsoft.com/office/drawing/2014/main" id="{0C76CCA2-6D3B-7F57-4D31-5A5B1651C0D1}"/>
                  </a:ext>
                </a:extLst>
              </p:cNvPr>
              <p:cNvSpPr/>
              <p:nvPr/>
            </p:nvSpPr>
            <p:spPr>
              <a:xfrm>
                <a:off x="6207622" y="377741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74" name="Freeform: Shape 173">
                <a:extLst>
                  <a:ext uri="{FF2B5EF4-FFF2-40B4-BE49-F238E27FC236}">
                    <a16:creationId xmlns:a16="http://schemas.microsoft.com/office/drawing/2014/main" id="{E1BC8F6E-A291-4D06-A199-9FD1A55FF14D}"/>
                  </a:ext>
                </a:extLst>
              </p:cNvPr>
              <p:cNvSpPr/>
              <p:nvPr/>
            </p:nvSpPr>
            <p:spPr>
              <a:xfrm>
                <a:off x="6266868" y="3777419"/>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175" name="Freeform: Shape 174">
                <a:extLst>
                  <a:ext uri="{FF2B5EF4-FFF2-40B4-BE49-F238E27FC236}">
                    <a16:creationId xmlns:a16="http://schemas.microsoft.com/office/drawing/2014/main" id="{48C883B4-B930-C72A-BF6B-DE2688215912}"/>
                  </a:ext>
                </a:extLst>
              </p:cNvPr>
              <p:cNvSpPr/>
              <p:nvPr/>
            </p:nvSpPr>
            <p:spPr>
              <a:xfrm>
                <a:off x="6326024" y="3777383"/>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76" name="Freeform: Shape 175">
                <a:extLst>
                  <a:ext uri="{FF2B5EF4-FFF2-40B4-BE49-F238E27FC236}">
                    <a16:creationId xmlns:a16="http://schemas.microsoft.com/office/drawing/2014/main" id="{97DEA04F-3A10-8F53-78CE-E4BF8F94F273}"/>
                  </a:ext>
                </a:extLst>
              </p:cNvPr>
              <p:cNvSpPr/>
              <p:nvPr/>
            </p:nvSpPr>
            <p:spPr>
              <a:xfrm>
                <a:off x="6385287" y="37774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177" name="Freeform: Shape 176">
                <a:extLst>
                  <a:ext uri="{FF2B5EF4-FFF2-40B4-BE49-F238E27FC236}">
                    <a16:creationId xmlns:a16="http://schemas.microsoft.com/office/drawing/2014/main" id="{0913BA86-940F-C48D-7D97-580CEC7B3D23}"/>
                  </a:ext>
                </a:extLst>
              </p:cNvPr>
              <p:cNvSpPr/>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grpSp>
      </p:grpSp>
    </p:spTree>
    <p:extLst>
      <p:ext uri="{BB962C8B-B14F-4D97-AF65-F5344CB8AC3E}">
        <p14:creationId xmlns:p14="http://schemas.microsoft.com/office/powerpoint/2010/main" val="27982291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11C4D09-78AF-E847-6553-E9AA07E6FDC0}"/>
              </a:ext>
            </a:extLst>
          </p:cNvPr>
          <p:cNvSpPr/>
          <p:nvPr/>
        </p:nvSpPr>
        <p:spPr>
          <a:xfrm>
            <a:off x="3158516" y="214604"/>
            <a:ext cx="5008880" cy="78505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3600" b="1" dirty="0">
                <a:solidFill>
                  <a:schemeClr val="tx1"/>
                </a:solidFill>
                <a:latin typeface="Algerian" panose="04020705040A02060702" pitchFamily="82" charset="0"/>
              </a:rPr>
              <a:t>Methodology</a:t>
            </a:r>
          </a:p>
        </p:txBody>
      </p:sp>
      <p:pic>
        <p:nvPicPr>
          <p:cNvPr id="5" name="Picture 4">
            <a:extLst>
              <a:ext uri="{FF2B5EF4-FFF2-40B4-BE49-F238E27FC236}">
                <a16:creationId xmlns:a16="http://schemas.microsoft.com/office/drawing/2014/main" id="{90880756-1A63-6F4A-EDF1-2E8AE846E3B9}"/>
              </a:ext>
            </a:extLst>
          </p:cNvPr>
          <p:cNvPicPr>
            <a:picLocks noChangeAspect="1"/>
          </p:cNvPicPr>
          <p:nvPr/>
        </p:nvPicPr>
        <p:blipFill>
          <a:blip r:embed="rId2"/>
          <a:stretch>
            <a:fillRect/>
          </a:stretch>
        </p:blipFill>
        <p:spPr>
          <a:xfrm>
            <a:off x="10119129" y="25288"/>
            <a:ext cx="2072871" cy="1163683"/>
          </a:xfrm>
          <a:prstGeom prst="rect">
            <a:avLst/>
          </a:prstGeom>
        </p:spPr>
      </p:pic>
      <p:cxnSp>
        <p:nvCxnSpPr>
          <p:cNvPr id="7" name="Straight Connector 6">
            <a:extLst>
              <a:ext uri="{FF2B5EF4-FFF2-40B4-BE49-F238E27FC236}">
                <a16:creationId xmlns:a16="http://schemas.microsoft.com/office/drawing/2014/main" id="{1105D871-8658-853E-38BD-F04FD2924EF7}"/>
              </a:ext>
            </a:extLst>
          </p:cNvPr>
          <p:cNvCxnSpPr>
            <a:cxnSpLocks/>
          </p:cNvCxnSpPr>
          <p:nvPr/>
        </p:nvCxnSpPr>
        <p:spPr>
          <a:xfrm>
            <a:off x="6055575" y="1379100"/>
            <a:ext cx="0" cy="5264296"/>
          </a:xfrm>
          <a:prstGeom prst="line">
            <a:avLst/>
          </a:prstGeom>
          <a:ln w="9525"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 name="Straight Connector 7">
            <a:extLst>
              <a:ext uri="{FF2B5EF4-FFF2-40B4-BE49-F238E27FC236}">
                <a16:creationId xmlns:a16="http://schemas.microsoft.com/office/drawing/2014/main" id="{D94253DB-F45A-9FC2-D9CC-674308BE0324}"/>
              </a:ext>
            </a:extLst>
          </p:cNvPr>
          <p:cNvCxnSpPr>
            <a:cxnSpLocks/>
          </p:cNvCxnSpPr>
          <p:nvPr/>
        </p:nvCxnSpPr>
        <p:spPr>
          <a:xfrm flipH="1">
            <a:off x="707571" y="4002832"/>
            <a:ext cx="10776857" cy="0"/>
          </a:xfrm>
          <a:prstGeom prst="line">
            <a:avLst/>
          </a:prstGeom>
          <a:ln w="9525"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2" name="TextBox 21">
            <a:extLst>
              <a:ext uri="{FF2B5EF4-FFF2-40B4-BE49-F238E27FC236}">
                <a16:creationId xmlns:a16="http://schemas.microsoft.com/office/drawing/2014/main" id="{95714152-3206-F252-A3BA-A2E3E94BEC32}"/>
              </a:ext>
            </a:extLst>
          </p:cNvPr>
          <p:cNvSpPr txBox="1"/>
          <p:nvPr/>
        </p:nvSpPr>
        <p:spPr>
          <a:xfrm>
            <a:off x="6319939" y="1379100"/>
            <a:ext cx="4900126" cy="2062103"/>
          </a:xfrm>
          <a:prstGeom prst="rect">
            <a:avLst/>
          </a:prstGeom>
          <a:noFill/>
          <a:ln>
            <a:noFill/>
          </a:ln>
        </p:spPr>
        <p:txBody>
          <a:bodyPr wrap="square" rtlCol="0">
            <a:spAutoFit/>
          </a:bodyPr>
          <a:lstStyle/>
          <a:p>
            <a:r>
              <a:rPr lang="en-US" sz="2000" b="1" dirty="0"/>
              <a:t>Step 2:</a:t>
            </a:r>
          </a:p>
          <a:p>
            <a:pPr>
              <a:buFont typeface="Arial" panose="020B0604020202020204" pitchFamily="34" charset="0"/>
              <a:buChar char="•"/>
            </a:pPr>
            <a:endParaRPr lang="en-US" b="1" dirty="0"/>
          </a:p>
          <a:p>
            <a:pPr marL="285750" indent="-285750">
              <a:buFont typeface="Arial" panose="020B0604020202020204" pitchFamily="34" charset="0"/>
              <a:buChar char="•"/>
            </a:pPr>
            <a:r>
              <a:rPr lang="en-US" dirty="0"/>
              <a:t>Player Performance Analysis.</a:t>
            </a:r>
          </a:p>
          <a:p>
            <a:pPr marL="285750" indent="-285750">
              <a:buFont typeface="Arial" panose="020B0604020202020204" pitchFamily="34" charset="0"/>
              <a:buChar char="•"/>
            </a:pPr>
            <a:r>
              <a:rPr lang="en-US" dirty="0"/>
              <a:t>Ranking players based on key metrics such as runs scored, wickets taken, strike rate, and economy rate.</a:t>
            </a:r>
          </a:p>
          <a:p>
            <a:pPr marL="285750" indent="-285750">
              <a:buFont typeface="Arial" panose="020B0604020202020204" pitchFamily="34" charset="0"/>
              <a:buChar char="•"/>
            </a:pPr>
            <a:endParaRPr lang="en-US" dirty="0"/>
          </a:p>
        </p:txBody>
      </p:sp>
      <p:sp>
        <p:nvSpPr>
          <p:cNvPr id="23" name="TextBox 22">
            <a:extLst>
              <a:ext uri="{FF2B5EF4-FFF2-40B4-BE49-F238E27FC236}">
                <a16:creationId xmlns:a16="http://schemas.microsoft.com/office/drawing/2014/main" id="{52EEB5D0-E696-BAA7-B8FA-998AA2CF04FB}"/>
              </a:ext>
            </a:extLst>
          </p:cNvPr>
          <p:cNvSpPr txBox="1"/>
          <p:nvPr/>
        </p:nvSpPr>
        <p:spPr>
          <a:xfrm>
            <a:off x="891086" y="1380931"/>
            <a:ext cx="4900126" cy="2339102"/>
          </a:xfrm>
          <a:prstGeom prst="rect">
            <a:avLst/>
          </a:prstGeom>
          <a:noFill/>
          <a:ln>
            <a:noFill/>
          </a:ln>
        </p:spPr>
        <p:txBody>
          <a:bodyPr wrap="square" rtlCol="0">
            <a:spAutoFit/>
          </a:bodyPr>
          <a:lstStyle/>
          <a:p>
            <a:r>
              <a:rPr lang="en-US" sz="2000" b="1" dirty="0"/>
              <a:t>Step 1: </a:t>
            </a:r>
          </a:p>
          <a:p>
            <a:pPr marL="285750" indent="-285750">
              <a:buFont typeface="Arial" panose="020B0604020202020204" pitchFamily="34" charset="0"/>
              <a:buChar char="•"/>
            </a:pPr>
            <a:r>
              <a:rPr lang="en-US" dirty="0"/>
              <a:t>Data Extraction and preprocessing. Using SQL queries to aggregate batting and bowling performance metrics for individual players.</a:t>
            </a:r>
          </a:p>
          <a:p>
            <a:pPr marL="285750" indent="-285750">
              <a:buFont typeface="Arial" panose="020B0604020202020204" pitchFamily="34" charset="0"/>
              <a:buChar char="•"/>
            </a:pPr>
            <a:r>
              <a:rPr lang="en-US" dirty="0"/>
              <a:t>Identifying player versatility by calculating metrics like strike rate, economy rate, and player impact.</a:t>
            </a:r>
          </a:p>
        </p:txBody>
      </p:sp>
      <p:sp>
        <p:nvSpPr>
          <p:cNvPr id="24" name="TextBox 23">
            <a:extLst>
              <a:ext uri="{FF2B5EF4-FFF2-40B4-BE49-F238E27FC236}">
                <a16:creationId xmlns:a16="http://schemas.microsoft.com/office/drawing/2014/main" id="{3424AF68-679B-C50A-C3B5-5960E97C668D}"/>
              </a:ext>
            </a:extLst>
          </p:cNvPr>
          <p:cNvSpPr txBox="1"/>
          <p:nvPr/>
        </p:nvSpPr>
        <p:spPr>
          <a:xfrm>
            <a:off x="891086" y="4316410"/>
            <a:ext cx="4900126" cy="2339102"/>
          </a:xfrm>
          <a:prstGeom prst="rect">
            <a:avLst/>
          </a:prstGeom>
          <a:noFill/>
          <a:ln>
            <a:noFill/>
          </a:ln>
        </p:spPr>
        <p:txBody>
          <a:bodyPr wrap="square" rtlCol="0">
            <a:spAutoFit/>
          </a:bodyPr>
          <a:lstStyle/>
          <a:p>
            <a:r>
              <a:rPr lang="en-US" sz="2000" b="1" dirty="0"/>
              <a:t>Step 3:</a:t>
            </a:r>
          </a:p>
          <a:p>
            <a:pPr>
              <a:buFont typeface="Arial" panose="020B0604020202020204" pitchFamily="34" charset="0"/>
              <a:buChar char="•"/>
            </a:pPr>
            <a:endParaRPr lang="en-US" b="1" dirty="0"/>
          </a:p>
          <a:p>
            <a:pPr marL="285750" indent="-285750">
              <a:buFont typeface="Arial" panose="020B0604020202020204" pitchFamily="34" charset="0"/>
              <a:buChar char="•"/>
            </a:pPr>
            <a:r>
              <a:rPr lang="en-US" dirty="0"/>
              <a:t>Team-Level Insights. Analyzing home ground performance to understand the impact of venue on match outcomes.</a:t>
            </a:r>
          </a:p>
          <a:p>
            <a:pPr marL="285750" indent="-285750">
              <a:buFont typeface="Arial" panose="020B0604020202020204" pitchFamily="34" charset="0"/>
              <a:buChar char="•"/>
            </a:pPr>
            <a:r>
              <a:rPr lang="en-US" dirty="0"/>
              <a:t>Studying historical RCB performance across various seasons.</a:t>
            </a:r>
          </a:p>
          <a:p>
            <a:pPr marL="285750" indent="-285750">
              <a:buFont typeface="Arial" panose="020B0604020202020204" pitchFamily="34" charset="0"/>
              <a:buChar char="•"/>
            </a:pPr>
            <a:endParaRPr lang="en-US" dirty="0"/>
          </a:p>
        </p:txBody>
      </p:sp>
      <p:sp>
        <p:nvSpPr>
          <p:cNvPr id="25" name="TextBox 24">
            <a:extLst>
              <a:ext uri="{FF2B5EF4-FFF2-40B4-BE49-F238E27FC236}">
                <a16:creationId xmlns:a16="http://schemas.microsoft.com/office/drawing/2014/main" id="{65E0814E-2E26-6D15-FFF1-B6ACEBA72B01}"/>
              </a:ext>
            </a:extLst>
          </p:cNvPr>
          <p:cNvSpPr txBox="1"/>
          <p:nvPr/>
        </p:nvSpPr>
        <p:spPr>
          <a:xfrm>
            <a:off x="6319939" y="4309639"/>
            <a:ext cx="4900126" cy="2339102"/>
          </a:xfrm>
          <a:prstGeom prst="rect">
            <a:avLst/>
          </a:prstGeom>
          <a:noFill/>
          <a:ln>
            <a:noFill/>
          </a:ln>
        </p:spPr>
        <p:txBody>
          <a:bodyPr wrap="square" rtlCol="0">
            <a:spAutoFit/>
          </a:bodyPr>
          <a:lstStyle/>
          <a:p>
            <a:r>
              <a:rPr lang="en-US" sz="2000" b="1" dirty="0"/>
              <a:t>Step 4:</a:t>
            </a:r>
          </a:p>
          <a:p>
            <a:pPr>
              <a:buFont typeface="Arial" panose="020B0604020202020204" pitchFamily="34" charset="0"/>
              <a:buChar char="•"/>
            </a:pPr>
            <a:endParaRPr lang="en-US" b="1" dirty="0"/>
          </a:p>
          <a:p>
            <a:pPr marL="285750" indent="-285750">
              <a:buFont typeface="Arial" panose="020B0604020202020204" pitchFamily="34" charset="0"/>
              <a:buChar char="•"/>
            </a:pPr>
            <a:r>
              <a:rPr lang="en-US" dirty="0"/>
              <a:t>Recommendations and Strategic Decisions.</a:t>
            </a:r>
          </a:p>
          <a:p>
            <a:pPr marL="285750" indent="-285750">
              <a:buFont typeface="Arial" panose="020B0604020202020204" pitchFamily="34" charset="0"/>
              <a:buChar char="•"/>
            </a:pPr>
            <a:r>
              <a:rPr lang="en-US" dirty="0"/>
              <a:t>Formulating recommendations for RCB based on data-driven insights from player performance and team dynamics.</a:t>
            </a:r>
          </a:p>
        </p:txBody>
      </p:sp>
      <p:grpSp>
        <p:nvGrpSpPr>
          <p:cNvPr id="2" name="Group 1">
            <a:extLst>
              <a:ext uri="{FF2B5EF4-FFF2-40B4-BE49-F238E27FC236}">
                <a16:creationId xmlns:a16="http://schemas.microsoft.com/office/drawing/2014/main" id="{46F88E25-A950-7DD6-73EC-3BDB564DE611}"/>
              </a:ext>
              <a:ext uri="{C183D7F6-B498-43B3-948B-1728B52AA6E4}">
                <adec:decorative xmlns:adec="http://schemas.microsoft.com/office/drawing/2017/decorative" val="1"/>
              </a:ext>
            </a:extLst>
          </p:cNvPr>
          <p:cNvGrpSpPr/>
          <p:nvPr/>
        </p:nvGrpSpPr>
        <p:grpSpPr>
          <a:xfrm>
            <a:off x="37285" y="33058"/>
            <a:ext cx="1443404" cy="1443418"/>
            <a:chOff x="10154386" y="4452483"/>
            <a:chExt cx="1443404" cy="1443418"/>
          </a:xfrm>
          <a:solidFill>
            <a:schemeClr val="tx1"/>
          </a:solidFill>
        </p:grpSpPr>
        <p:grpSp>
          <p:nvGrpSpPr>
            <p:cNvPr id="3" name="Graphic 4">
              <a:extLst>
                <a:ext uri="{FF2B5EF4-FFF2-40B4-BE49-F238E27FC236}">
                  <a16:creationId xmlns:a16="http://schemas.microsoft.com/office/drawing/2014/main" id="{46EF7222-0807-FD1D-C280-647F74D75B23}"/>
                </a:ext>
              </a:extLst>
            </p:cNvPr>
            <p:cNvGrpSpPr/>
            <p:nvPr/>
          </p:nvGrpSpPr>
          <p:grpSpPr>
            <a:xfrm>
              <a:off x="10154386" y="4452483"/>
              <a:ext cx="1443404" cy="1443418"/>
              <a:chOff x="5734037" y="3067039"/>
              <a:chExt cx="724483" cy="724489"/>
            </a:xfrm>
            <a:grpFill/>
          </p:grpSpPr>
          <p:sp>
            <p:nvSpPr>
              <p:cNvPr id="182" name="Freeform: Shape 181">
                <a:extLst>
                  <a:ext uri="{FF2B5EF4-FFF2-40B4-BE49-F238E27FC236}">
                    <a16:creationId xmlns:a16="http://schemas.microsoft.com/office/drawing/2014/main" id="{C5ABBC66-AED1-0C64-BE5D-9A5F2FC9B2F7}"/>
                  </a:ext>
                </a:extLst>
              </p:cNvPr>
              <p:cNvSpPr/>
              <p:nvPr/>
            </p:nvSpPr>
            <p:spPr>
              <a:xfrm>
                <a:off x="5734038" y="3067039"/>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183" name="Freeform: Shape 182">
                <a:extLst>
                  <a:ext uri="{FF2B5EF4-FFF2-40B4-BE49-F238E27FC236}">
                    <a16:creationId xmlns:a16="http://schemas.microsoft.com/office/drawing/2014/main" id="{3708A78A-0CF7-A9B6-E550-4A32F16D9027}"/>
                  </a:ext>
                </a:extLst>
              </p:cNvPr>
              <p:cNvSpPr/>
              <p:nvPr/>
            </p:nvSpPr>
            <p:spPr>
              <a:xfrm>
                <a:off x="5793283"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84" name="Freeform: Shape 183">
                <a:extLst>
                  <a:ext uri="{FF2B5EF4-FFF2-40B4-BE49-F238E27FC236}">
                    <a16:creationId xmlns:a16="http://schemas.microsoft.com/office/drawing/2014/main" id="{3BF6DDDF-44D2-87DA-E902-C2707977AC3C}"/>
                  </a:ext>
                </a:extLst>
              </p:cNvPr>
              <p:cNvSpPr/>
              <p:nvPr/>
            </p:nvSpPr>
            <p:spPr>
              <a:xfrm>
                <a:off x="5852433"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85" name="Freeform: Shape 184">
                <a:extLst>
                  <a:ext uri="{FF2B5EF4-FFF2-40B4-BE49-F238E27FC236}">
                    <a16:creationId xmlns:a16="http://schemas.microsoft.com/office/drawing/2014/main" id="{EFB33A62-BCD2-4620-CC2D-63F8F32EFF0C}"/>
                  </a:ext>
                </a:extLst>
              </p:cNvPr>
              <p:cNvSpPr/>
              <p:nvPr/>
            </p:nvSpPr>
            <p:spPr>
              <a:xfrm>
                <a:off x="591167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86" name="Freeform: Shape 185">
                <a:extLst>
                  <a:ext uri="{FF2B5EF4-FFF2-40B4-BE49-F238E27FC236}">
                    <a16:creationId xmlns:a16="http://schemas.microsoft.com/office/drawing/2014/main" id="{08C2B56C-5597-A32D-4D98-8F69ED804D0F}"/>
                  </a:ext>
                </a:extLst>
              </p:cNvPr>
              <p:cNvSpPr/>
              <p:nvPr/>
            </p:nvSpPr>
            <p:spPr>
              <a:xfrm>
                <a:off x="597082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87" name="Freeform: Shape 186">
                <a:extLst>
                  <a:ext uri="{FF2B5EF4-FFF2-40B4-BE49-F238E27FC236}">
                    <a16:creationId xmlns:a16="http://schemas.microsoft.com/office/drawing/2014/main" id="{D2BBB414-F9BC-C13F-9B52-C5A68288645B}"/>
                  </a:ext>
                </a:extLst>
              </p:cNvPr>
              <p:cNvSpPr/>
              <p:nvPr/>
            </p:nvSpPr>
            <p:spPr>
              <a:xfrm>
                <a:off x="6030074"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88" name="Freeform: Shape 187">
                <a:extLst>
                  <a:ext uri="{FF2B5EF4-FFF2-40B4-BE49-F238E27FC236}">
                    <a16:creationId xmlns:a16="http://schemas.microsoft.com/office/drawing/2014/main" id="{A7A1CC3C-FBAE-805B-C827-53A2E267FC7F}"/>
                  </a:ext>
                </a:extLst>
              </p:cNvPr>
              <p:cNvSpPr/>
              <p:nvPr/>
            </p:nvSpPr>
            <p:spPr>
              <a:xfrm>
                <a:off x="608922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89" name="Freeform: Shape 188">
                <a:extLst>
                  <a:ext uri="{FF2B5EF4-FFF2-40B4-BE49-F238E27FC236}">
                    <a16:creationId xmlns:a16="http://schemas.microsoft.com/office/drawing/2014/main" id="{455041C7-4E9A-F0BD-811B-674385285934}"/>
                  </a:ext>
                </a:extLst>
              </p:cNvPr>
              <p:cNvSpPr/>
              <p:nvPr/>
            </p:nvSpPr>
            <p:spPr>
              <a:xfrm>
                <a:off x="5734038" y="312628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190" name="Freeform: Shape 189">
                <a:extLst>
                  <a:ext uri="{FF2B5EF4-FFF2-40B4-BE49-F238E27FC236}">
                    <a16:creationId xmlns:a16="http://schemas.microsoft.com/office/drawing/2014/main" id="{6BB2C55C-A962-D94E-A15C-C8CF9D222CCA}"/>
                  </a:ext>
                </a:extLst>
              </p:cNvPr>
              <p:cNvSpPr/>
              <p:nvPr/>
            </p:nvSpPr>
            <p:spPr>
              <a:xfrm>
                <a:off x="5793283" y="312628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91" name="Freeform: Shape 190">
                <a:extLst>
                  <a:ext uri="{FF2B5EF4-FFF2-40B4-BE49-F238E27FC236}">
                    <a16:creationId xmlns:a16="http://schemas.microsoft.com/office/drawing/2014/main" id="{CC0C16BF-93FE-6F0C-98E7-60BC41F9A76B}"/>
                  </a:ext>
                </a:extLst>
              </p:cNvPr>
              <p:cNvSpPr/>
              <p:nvPr/>
            </p:nvSpPr>
            <p:spPr>
              <a:xfrm>
                <a:off x="5852433"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92" name="Freeform: Shape 191">
                <a:extLst>
                  <a:ext uri="{FF2B5EF4-FFF2-40B4-BE49-F238E27FC236}">
                    <a16:creationId xmlns:a16="http://schemas.microsoft.com/office/drawing/2014/main" id="{4C22EF76-DCEE-08B0-F25B-85FED059B738}"/>
                  </a:ext>
                </a:extLst>
              </p:cNvPr>
              <p:cNvSpPr/>
              <p:nvPr/>
            </p:nvSpPr>
            <p:spPr>
              <a:xfrm>
                <a:off x="591167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93" name="Freeform: Shape 192">
                <a:extLst>
                  <a:ext uri="{FF2B5EF4-FFF2-40B4-BE49-F238E27FC236}">
                    <a16:creationId xmlns:a16="http://schemas.microsoft.com/office/drawing/2014/main" id="{A0ECD9CD-9288-FE0B-877F-416BB827F197}"/>
                  </a:ext>
                </a:extLst>
              </p:cNvPr>
              <p:cNvSpPr/>
              <p:nvPr/>
            </p:nvSpPr>
            <p:spPr>
              <a:xfrm>
                <a:off x="597082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94" name="Freeform: Shape 193">
                <a:extLst>
                  <a:ext uri="{FF2B5EF4-FFF2-40B4-BE49-F238E27FC236}">
                    <a16:creationId xmlns:a16="http://schemas.microsoft.com/office/drawing/2014/main" id="{FCB378D5-36B3-DB57-45A3-E85DCCCACF03}"/>
                  </a:ext>
                </a:extLst>
              </p:cNvPr>
              <p:cNvSpPr/>
              <p:nvPr/>
            </p:nvSpPr>
            <p:spPr>
              <a:xfrm>
                <a:off x="6030073" y="312628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95" name="Freeform: Shape 194">
                <a:extLst>
                  <a:ext uri="{FF2B5EF4-FFF2-40B4-BE49-F238E27FC236}">
                    <a16:creationId xmlns:a16="http://schemas.microsoft.com/office/drawing/2014/main" id="{61607EAC-9CCB-992A-414D-22B19EDA0905}"/>
                  </a:ext>
                </a:extLst>
              </p:cNvPr>
              <p:cNvSpPr/>
              <p:nvPr/>
            </p:nvSpPr>
            <p:spPr>
              <a:xfrm>
                <a:off x="6089224"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96" name="Freeform: Shape 195">
                <a:extLst>
                  <a:ext uri="{FF2B5EF4-FFF2-40B4-BE49-F238E27FC236}">
                    <a16:creationId xmlns:a16="http://schemas.microsoft.com/office/drawing/2014/main" id="{42AADE7D-78C7-6E8D-93A7-3529F2223BC9}"/>
                  </a:ext>
                </a:extLst>
              </p:cNvPr>
              <p:cNvSpPr/>
              <p:nvPr/>
            </p:nvSpPr>
            <p:spPr>
              <a:xfrm>
                <a:off x="5734038" y="318543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97" name="Freeform: Shape 196">
                <a:extLst>
                  <a:ext uri="{FF2B5EF4-FFF2-40B4-BE49-F238E27FC236}">
                    <a16:creationId xmlns:a16="http://schemas.microsoft.com/office/drawing/2014/main" id="{2E40AD4D-6E54-6B3E-192D-59EB524D8AEF}"/>
                  </a:ext>
                </a:extLst>
              </p:cNvPr>
              <p:cNvSpPr/>
              <p:nvPr/>
            </p:nvSpPr>
            <p:spPr>
              <a:xfrm>
                <a:off x="5793283"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98" name="Freeform: Shape 197">
                <a:extLst>
                  <a:ext uri="{FF2B5EF4-FFF2-40B4-BE49-F238E27FC236}">
                    <a16:creationId xmlns:a16="http://schemas.microsoft.com/office/drawing/2014/main" id="{AF165A13-5CA5-D67F-0638-736ED7813C85}"/>
                  </a:ext>
                </a:extLst>
              </p:cNvPr>
              <p:cNvSpPr/>
              <p:nvPr/>
            </p:nvSpPr>
            <p:spPr>
              <a:xfrm>
                <a:off x="5852433"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99" name="Freeform: Shape 198">
                <a:extLst>
                  <a:ext uri="{FF2B5EF4-FFF2-40B4-BE49-F238E27FC236}">
                    <a16:creationId xmlns:a16="http://schemas.microsoft.com/office/drawing/2014/main" id="{B9C3EED6-0F27-6F35-91E2-B9DDB9EBB3CD}"/>
                  </a:ext>
                </a:extLst>
              </p:cNvPr>
              <p:cNvSpPr/>
              <p:nvPr/>
            </p:nvSpPr>
            <p:spPr>
              <a:xfrm>
                <a:off x="591167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00" name="Freeform: Shape 199">
                <a:extLst>
                  <a:ext uri="{FF2B5EF4-FFF2-40B4-BE49-F238E27FC236}">
                    <a16:creationId xmlns:a16="http://schemas.microsoft.com/office/drawing/2014/main" id="{F9BC96EE-1720-ECC7-5B81-D5AB9E1391A6}"/>
                  </a:ext>
                </a:extLst>
              </p:cNvPr>
              <p:cNvSpPr/>
              <p:nvPr/>
            </p:nvSpPr>
            <p:spPr>
              <a:xfrm>
                <a:off x="597082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01" name="Freeform: Shape 200">
                <a:extLst>
                  <a:ext uri="{FF2B5EF4-FFF2-40B4-BE49-F238E27FC236}">
                    <a16:creationId xmlns:a16="http://schemas.microsoft.com/office/drawing/2014/main" id="{1290D317-9C31-8525-4158-A7237EA66F12}"/>
                  </a:ext>
                </a:extLst>
              </p:cNvPr>
              <p:cNvSpPr/>
              <p:nvPr/>
            </p:nvSpPr>
            <p:spPr>
              <a:xfrm>
                <a:off x="6030074"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202" name="Freeform: Shape 201">
                <a:extLst>
                  <a:ext uri="{FF2B5EF4-FFF2-40B4-BE49-F238E27FC236}">
                    <a16:creationId xmlns:a16="http://schemas.microsoft.com/office/drawing/2014/main" id="{F45824B2-5A54-026B-2040-9DFEC97F5293}"/>
                  </a:ext>
                </a:extLst>
              </p:cNvPr>
              <p:cNvSpPr/>
              <p:nvPr/>
            </p:nvSpPr>
            <p:spPr>
              <a:xfrm>
                <a:off x="6089224"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03" name="Freeform: Shape 202">
                <a:extLst>
                  <a:ext uri="{FF2B5EF4-FFF2-40B4-BE49-F238E27FC236}">
                    <a16:creationId xmlns:a16="http://schemas.microsoft.com/office/drawing/2014/main" id="{6A52779F-F2B7-8E1C-0BF8-884FC73EA847}"/>
                  </a:ext>
                </a:extLst>
              </p:cNvPr>
              <p:cNvSpPr/>
              <p:nvPr/>
            </p:nvSpPr>
            <p:spPr>
              <a:xfrm>
                <a:off x="5734038" y="324467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204" name="Freeform: Shape 203">
                <a:extLst>
                  <a:ext uri="{FF2B5EF4-FFF2-40B4-BE49-F238E27FC236}">
                    <a16:creationId xmlns:a16="http://schemas.microsoft.com/office/drawing/2014/main" id="{2497C279-2C62-F254-AA16-D37E5504AF4A}"/>
                  </a:ext>
                </a:extLst>
              </p:cNvPr>
              <p:cNvSpPr/>
              <p:nvPr/>
            </p:nvSpPr>
            <p:spPr>
              <a:xfrm>
                <a:off x="5793283" y="3244677"/>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05" name="Freeform: Shape 204">
                <a:extLst>
                  <a:ext uri="{FF2B5EF4-FFF2-40B4-BE49-F238E27FC236}">
                    <a16:creationId xmlns:a16="http://schemas.microsoft.com/office/drawing/2014/main" id="{69D1A83E-9463-60F8-C939-FB226CF6258F}"/>
                  </a:ext>
                </a:extLst>
              </p:cNvPr>
              <p:cNvSpPr/>
              <p:nvPr/>
            </p:nvSpPr>
            <p:spPr>
              <a:xfrm>
                <a:off x="5852433"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06" name="Freeform: Shape 205">
                <a:extLst>
                  <a:ext uri="{FF2B5EF4-FFF2-40B4-BE49-F238E27FC236}">
                    <a16:creationId xmlns:a16="http://schemas.microsoft.com/office/drawing/2014/main" id="{67034B74-E31B-71F6-0B30-C0B17EA4B035}"/>
                  </a:ext>
                </a:extLst>
              </p:cNvPr>
              <p:cNvSpPr/>
              <p:nvPr/>
            </p:nvSpPr>
            <p:spPr>
              <a:xfrm>
                <a:off x="591167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07" name="Freeform: Shape 206">
                <a:extLst>
                  <a:ext uri="{FF2B5EF4-FFF2-40B4-BE49-F238E27FC236}">
                    <a16:creationId xmlns:a16="http://schemas.microsoft.com/office/drawing/2014/main" id="{C0339248-46D5-810A-8BD4-62EFE6390865}"/>
                  </a:ext>
                </a:extLst>
              </p:cNvPr>
              <p:cNvSpPr/>
              <p:nvPr/>
            </p:nvSpPr>
            <p:spPr>
              <a:xfrm>
                <a:off x="597082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08" name="Freeform: Shape 207">
                <a:extLst>
                  <a:ext uri="{FF2B5EF4-FFF2-40B4-BE49-F238E27FC236}">
                    <a16:creationId xmlns:a16="http://schemas.microsoft.com/office/drawing/2014/main" id="{B05B1BC0-1160-302E-3570-CAEC85ED1181}"/>
                  </a:ext>
                </a:extLst>
              </p:cNvPr>
              <p:cNvSpPr/>
              <p:nvPr/>
            </p:nvSpPr>
            <p:spPr>
              <a:xfrm>
                <a:off x="6030073" y="324467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09" name="Freeform: Shape 208">
                <a:extLst>
                  <a:ext uri="{FF2B5EF4-FFF2-40B4-BE49-F238E27FC236}">
                    <a16:creationId xmlns:a16="http://schemas.microsoft.com/office/drawing/2014/main" id="{89C474DC-BF6B-9576-8EBA-01E62EFD167A}"/>
                  </a:ext>
                </a:extLst>
              </p:cNvPr>
              <p:cNvSpPr/>
              <p:nvPr/>
            </p:nvSpPr>
            <p:spPr>
              <a:xfrm>
                <a:off x="6089224"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10" name="Freeform: Shape 209">
                <a:extLst>
                  <a:ext uri="{FF2B5EF4-FFF2-40B4-BE49-F238E27FC236}">
                    <a16:creationId xmlns:a16="http://schemas.microsoft.com/office/drawing/2014/main" id="{08FC7E1F-902E-6A6B-636C-579A87D41243}"/>
                  </a:ext>
                </a:extLst>
              </p:cNvPr>
              <p:cNvSpPr/>
              <p:nvPr/>
            </p:nvSpPr>
            <p:spPr>
              <a:xfrm>
                <a:off x="5734038" y="330382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211" name="Freeform: Shape 210">
                <a:extLst>
                  <a:ext uri="{FF2B5EF4-FFF2-40B4-BE49-F238E27FC236}">
                    <a16:creationId xmlns:a16="http://schemas.microsoft.com/office/drawing/2014/main" id="{5264E147-C4FF-87D8-3C19-FA4100FFE2C8}"/>
                  </a:ext>
                </a:extLst>
              </p:cNvPr>
              <p:cNvSpPr/>
              <p:nvPr/>
            </p:nvSpPr>
            <p:spPr>
              <a:xfrm>
                <a:off x="5793283"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12" name="Freeform: Shape 211">
                <a:extLst>
                  <a:ext uri="{FF2B5EF4-FFF2-40B4-BE49-F238E27FC236}">
                    <a16:creationId xmlns:a16="http://schemas.microsoft.com/office/drawing/2014/main" id="{E8BFE4B2-89F6-D6ED-2F11-B38B78F03C1A}"/>
                  </a:ext>
                </a:extLst>
              </p:cNvPr>
              <p:cNvSpPr/>
              <p:nvPr/>
            </p:nvSpPr>
            <p:spPr>
              <a:xfrm>
                <a:off x="5852433"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13" name="Freeform: Shape 212">
                <a:extLst>
                  <a:ext uri="{FF2B5EF4-FFF2-40B4-BE49-F238E27FC236}">
                    <a16:creationId xmlns:a16="http://schemas.microsoft.com/office/drawing/2014/main" id="{0D0A6F62-4FCB-4367-9454-43AE070E194A}"/>
                  </a:ext>
                </a:extLst>
              </p:cNvPr>
              <p:cNvSpPr/>
              <p:nvPr/>
            </p:nvSpPr>
            <p:spPr>
              <a:xfrm>
                <a:off x="591167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14" name="Freeform: Shape 213">
                <a:extLst>
                  <a:ext uri="{FF2B5EF4-FFF2-40B4-BE49-F238E27FC236}">
                    <a16:creationId xmlns:a16="http://schemas.microsoft.com/office/drawing/2014/main" id="{CF34B61F-AC07-E832-5662-20F5798DA669}"/>
                  </a:ext>
                </a:extLst>
              </p:cNvPr>
              <p:cNvSpPr/>
              <p:nvPr/>
            </p:nvSpPr>
            <p:spPr>
              <a:xfrm>
                <a:off x="597082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15" name="Freeform: Shape 214">
                <a:extLst>
                  <a:ext uri="{FF2B5EF4-FFF2-40B4-BE49-F238E27FC236}">
                    <a16:creationId xmlns:a16="http://schemas.microsoft.com/office/drawing/2014/main" id="{A61E340A-BFFF-75D0-8F65-E182E254195F}"/>
                  </a:ext>
                </a:extLst>
              </p:cNvPr>
              <p:cNvSpPr/>
              <p:nvPr/>
            </p:nvSpPr>
            <p:spPr>
              <a:xfrm>
                <a:off x="6030073" y="330382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16" name="Freeform: Shape 215">
                <a:extLst>
                  <a:ext uri="{FF2B5EF4-FFF2-40B4-BE49-F238E27FC236}">
                    <a16:creationId xmlns:a16="http://schemas.microsoft.com/office/drawing/2014/main" id="{0759BD04-9478-C14A-3E07-4244FFFAEF83}"/>
                  </a:ext>
                </a:extLst>
              </p:cNvPr>
              <p:cNvSpPr/>
              <p:nvPr/>
            </p:nvSpPr>
            <p:spPr>
              <a:xfrm>
                <a:off x="608922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17" name="Freeform: Shape 216">
                <a:extLst>
                  <a:ext uri="{FF2B5EF4-FFF2-40B4-BE49-F238E27FC236}">
                    <a16:creationId xmlns:a16="http://schemas.microsoft.com/office/drawing/2014/main" id="{68130EB3-1B93-3C57-5C05-732363D34682}"/>
                  </a:ext>
                </a:extLst>
              </p:cNvPr>
              <p:cNvSpPr/>
              <p:nvPr/>
            </p:nvSpPr>
            <p:spPr>
              <a:xfrm>
                <a:off x="5734038" y="3363074"/>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218" name="Freeform: Shape 217">
                <a:extLst>
                  <a:ext uri="{FF2B5EF4-FFF2-40B4-BE49-F238E27FC236}">
                    <a16:creationId xmlns:a16="http://schemas.microsoft.com/office/drawing/2014/main" id="{624B4585-E47F-AB6A-4066-682B865D9EAF}"/>
                  </a:ext>
                </a:extLst>
              </p:cNvPr>
              <p:cNvSpPr/>
              <p:nvPr/>
            </p:nvSpPr>
            <p:spPr>
              <a:xfrm>
                <a:off x="5793283"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19" name="Freeform: Shape 218">
                <a:extLst>
                  <a:ext uri="{FF2B5EF4-FFF2-40B4-BE49-F238E27FC236}">
                    <a16:creationId xmlns:a16="http://schemas.microsoft.com/office/drawing/2014/main" id="{1F3F453A-1534-9D9A-618C-3717EB939711}"/>
                  </a:ext>
                </a:extLst>
              </p:cNvPr>
              <p:cNvSpPr/>
              <p:nvPr/>
            </p:nvSpPr>
            <p:spPr>
              <a:xfrm>
                <a:off x="5852433"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20" name="Freeform: Shape 219">
                <a:extLst>
                  <a:ext uri="{FF2B5EF4-FFF2-40B4-BE49-F238E27FC236}">
                    <a16:creationId xmlns:a16="http://schemas.microsoft.com/office/drawing/2014/main" id="{4079E32C-CD64-CD47-756F-B339543C9CD0}"/>
                  </a:ext>
                </a:extLst>
              </p:cNvPr>
              <p:cNvSpPr/>
              <p:nvPr/>
            </p:nvSpPr>
            <p:spPr>
              <a:xfrm>
                <a:off x="591167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21" name="Freeform: Shape 220">
                <a:extLst>
                  <a:ext uri="{FF2B5EF4-FFF2-40B4-BE49-F238E27FC236}">
                    <a16:creationId xmlns:a16="http://schemas.microsoft.com/office/drawing/2014/main" id="{0D66FCB3-B29C-9799-D991-1E23DAB8A994}"/>
                  </a:ext>
                </a:extLst>
              </p:cNvPr>
              <p:cNvSpPr/>
              <p:nvPr/>
            </p:nvSpPr>
            <p:spPr>
              <a:xfrm>
                <a:off x="597082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22" name="Freeform: Shape 221">
                <a:extLst>
                  <a:ext uri="{FF2B5EF4-FFF2-40B4-BE49-F238E27FC236}">
                    <a16:creationId xmlns:a16="http://schemas.microsoft.com/office/drawing/2014/main" id="{B0BCEF92-3C65-85AB-E8F3-D2BCF39F8652}"/>
                  </a:ext>
                </a:extLst>
              </p:cNvPr>
              <p:cNvSpPr/>
              <p:nvPr/>
            </p:nvSpPr>
            <p:spPr>
              <a:xfrm>
                <a:off x="6030073" y="3363074"/>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23" name="Freeform: Shape 222">
                <a:extLst>
                  <a:ext uri="{FF2B5EF4-FFF2-40B4-BE49-F238E27FC236}">
                    <a16:creationId xmlns:a16="http://schemas.microsoft.com/office/drawing/2014/main" id="{E4C8581D-9BE2-2864-A129-320296BFC79D}"/>
                  </a:ext>
                </a:extLst>
              </p:cNvPr>
              <p:cNvSpPr/>
              <p:nvPr/>
            </p:nvSpPr>
            <p:spPr>
              <a:xfrm>
                <a:off x="608922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24" name="Freeform: Shape 223">
                <a:extLst>
                  <a:ext uri="{FF2B5EF4-FFF2-40B4-BE49-F238E27FC236}">
                    <a16:creationId xmlns:a16="http://schemas.microsoft.com/office/drawing/2014/main" id="{EA262ABC-73B4-6040-2135-10B456ED4F14}"/>
                  </a:ext>
                </a:extLst>
              </p:cNvPr>
              <p:cNvSpPr/>
              <p:nvPr/>
            </p:nvSpPr>
            <p:spPr>
              <a:xfrm>
                <a:off x="5734038" y="34222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225" name="Freeform: Shape 224">
                <a:extLst>
                  <a:ext uri="{FF2B5EF4-FFF2-40B4-BE49-F238E27FC236}">
                    <a16:creationId xmlns:a16="http://schemas.microsoft.com/office/drawing/2014/main" id="{78C14D71-B818-0282-4CC5-D8259CFEFA33}"/>
                  </a:ext>
                </a:extLst>
              </p:cNvPr>
              <p:cNvSpPr/>
              <p:nvPr/>
            </p:nvSpPr>
            <p:spPr>
              <a:xfrm>
                <a:off x="5793283"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26" name="Freeform: Shape 225">
                <a:extLst>
                  <a:ext uri="{FF2B5EF4-FFF2-40B4-BE49-F238E27FC236}">
                    <a16:creationId xmlns:a16="http://schemas.microsoft.com/office/drawing/2014/main" id="{21F82B41-5884-CDE4-6F59-DFBCC42E071B}"/>
                  </a:ext>
                </a:extLst>
              </p:cNvPr>
              <p:cNvSpPr/>
              <p:nvPr/>
            </p:nvSpPr>
            <p:spPr>
              <a:xfrm>
                <a:off x="5852433"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27" name="Freeform: Shape 226">
                <a:extLst>
                  <a:ext uri="{FF2B5EF4-FFF2-40B4-BE49-F238E27FC236}">
                    <a16:creationId xmlns:a16="http://schemas.microsoft.com/office/drawing/2014/main" id="{9CE591D1-74AF-A6F0-2E83-121B6B90B589}"/>
                  </a:ext>
                </a:extLst>
              </p:cNvPr>
              <p:cNvSpPr/>
              <p:nvPr/>
            </p:nvSpPr>
            <p:spPr>
              <a:xfrm>
                <a:off x="591167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28" name="Freeform: Shape 227">
                <a:extLst>
                  <a:ext uri="{FF2B5EF4-FFF2-40B4-BE49-F238E27FC236}">
                    <a16:creationId xmlns:a16="http://schemas.microsoft.com/office/drawing/2014/main" id="{2F8B8832-3647-ED5B-6C8B-FC01FD020E9E}"/>
                  </a:ext>
                </a:extLst>
              </p:cNvPr>
              <p:cNvSpPr/>
              <p:nvPr/>
            </p:nvSpPr>
            <p:spPr>
              <a:xfrm>
                <a:off x="597082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29" name="Freeform: Shape 228">
                <a:extLst>
                  <a:ext uri="{FF2B5EF4-FFF2-40B4-BE49-F238E27FC236}">
                    <a16:creationId xmlns:a16="http://schemas.microsoft.com/office/drawing/2014/main" id="{7BA462DF-9C03-FF46-4B00-2DCF32AF0BF8}"/>
                  </a:ext>
                </a:extLst>
              </p:cNvPr>
              <p:cNvSpPr/>
              <p:nvPr/>
            </p:nvSpPr>
            <p:spPr>
              <a:xfrm>
                <a:off x="6030073" y="34222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30" name="Freeform: Shape 229">
                <a:extLst>
                  <a:ext uri="{FF2B5EF4-FFF2-40B4-BE49-F238E27FC236}">
                    <a16:creationId xmlns:a16="http://schemas.microsoft.com/office/drawing/2014/main" id="{C24FE07B-2329-FD07-28B4-6C09036023C7}"/>
                  </a:ext>
                </a:extLst>
              </p:cNvPr>
              <p:cNvSpPr/>
              <p:nvPr/>
            </p:nvSpPr>
            <p:spPr>
              <a:xfrm>
                <a:off x="608922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31" name="Freeform: Shape 230">
                <a:extLst>
                  <a:ext uri="{FF2B5EF4-FFF2-40B4-BE49-F238E27FC236}">
                    <a16:creationId xmlns:a16="http://schemas.microsoft.com/office/drawing/2014/main" id="{CEFFCF23-DFEC-D9E8-AC38-F04966022CEE}"/>
                  </a:ext>
                </a:extLst>
              </p:cNvPr>
              <p:cNvSpPr/>
              <p:nvPr/>
            </p:nvSpPr>
            <p:spPr>
              <a:xfrm>
                <a:off x="6148469"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232" name="Freeform: Shape 231">
                <a:extLst>
                  <a:ext uri="{FF2B5EF4-FFF2-40B4-BE49-F238E27FC236}">
                    <a16:creationId xmlns:a16="http://schemas.microsoft.com/office/drawing/2014/main" id="{84ACBE96-86EB-65BB-27F2-EF25E6219DE1}"/>
                  </a:ext>
                </a:extLst>
              </p:cNvPr>
              <p:cNvSpPr/>
              <p:nvPr/>
            </p:nvSpPr>
            <p:spPr>
              <a:xfrm>
                <a:off x="620762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233" name="Freeform: Shape 232">
                <a:extLst>
                  <a:ext uri="{FF2B5EF4-FFF2-40B4-BE49-F238E27FC236}">
                    <a16:creationId xmlns:a16="http://schemas.microsoft.com/office/drawing/2014/main" id="{7AA72E83-F1BF-7977-8078-EDE8B7B355F4}"/>
                  </a:ext>
                </a:extLst>
              </p:cNvPr>
              <p:cNvSpPr/>
              <p:nvPr/>
            </p:nvSpPr>
            <p:spPr>
              <a:xfrm>
                <a:off x="6266865" y="3067039"/>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endParaRPr lang="en-US" dirty="0"/>
              </a:p>
            </p:txBody>
          </p:sp>
          <p:sp>
            <p:nvSpPr>
              <p:cNvPr id="234" name="Freeform: Shape 233">
                <a:extLst>
                  <a:ext uri="{FF2B5EF4-FFF2-40B4-BE49-F238E27FC236}">
                    <a16:creationId xmlns:a16="http://schemas.microsoft.com/office/drawing/2014/main" id="{79E2358B-64B5-5471-ED8F-18B0D1CC00B6}"/>
                  </a:ext>
                </a:extLst>
              </p:cNvPr>
              <p:cNvSpPr/>
              <p:nvPr/>
            </p:nvSpPr>
            <p:spPr>
              <a:xfrm>
                <a:off x="632601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235" name="Freeform: Shape 234">
                <a:extLst>
                  <a:ext uri="{FF2B5EF4-FFF2-40B4-BE49-F238E27FC236}">
                    <a16:creationId xmlns:a16="http://schemas.microsoft.com/office/drawing/2014/main" id="{9D8CE2A7-C14E-439C-27B2-0AA33EE5A9E9}"/>
                  </a:ext>
                </a:extLst>
              </p:cNvPr>
              <p:cNvSpPr/>
              <p:nvPr/>
            </p:nvSpPr>
            <p:spPr>
              <a:xfrm>
                <a:off x="638526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endParaRPr lang="en-US" dirty="0"/>
              </a:p>
            </p:txBody>
          </p:sp>
          <p:sp>
            <p:nvSpPr>
              <p:cNvPr id="236" name="Freeform: Shape 235">
                <a:extLst>
                  <a:ext uri="{FF2B5EF4-FFF2-40B4-BE49-F238E27FC236}">
                    <a16:creationId xmlns:a16="http://schemas.microsoft.com/office/drawing/2014/main" id="{D4708981-0DB3-3949-EB69-E3A27D23CAFB}"/>
                  </a:ext>
                </a:extLst>
              </p:cNvPr>
              <p:cNvSpPr/>
              <p:nvPr/>
            </p:nvSpPr>
            <p:spPr>
              <a:xfrm>
                <a:off x="644441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237" name="Freeform: Shape 236">
                <a:extLst>
                  <a:ext uri="{FF2B5EF4-FFF2-40B4-BE49-F238E27FC236}">
                    <a16:creationId xmlns:a16="http://schemas.microsoft.com/office/drawing/2014/main" id="{4AABEE96-2A1D-E4D4-F106-1161DA173D85}"/>
                  </a:ext>
                </a:extLst>
              </p:cNvPr>
              <p:cNvSpPr/>
              <p:nvPr/>
            </p:nvSpPr>
            <p:spPr>
              <a:xfrm>
                <a:off x="6148469" y="312628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38" name="Freeform: Shape 237">
                <a:extLst>
                  <a:ext uri="{FF2B5EF4-FFF2-40B4-BE49-F238E27FC236}">
                    <a16:creationId xmlns:a16="http://schemas.microsoft.com/office/drawing/2014/main" id="{4D19AB25-1846-947F-D8A0-9FF11648F168}"/>
                  </a:ext>
                </a:extLst>
              </p:cNvPr>
              <p:cNvSpPr/>
              <p:nvPr/>
            </p:nvSpPr>
            <p:spPr>
              <a:xfrm>
                <a:off x="620762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39" name="Freeform: Shape 238">
                <a:extLst>
                  <a:ext uri="{FF2B5EF4-FFF2-40B4-BE49-F238E27FC236}">
                    <a16:creationId xmlns:a16="http://schemas.microsoft.com/office/drawing/2014/main" id="{A3CC69B0-02B1-4518-2EC7-78506C6210BA}"/>
                  </a:ext>
                </a:extLst>
              </p:cNvPr>
              <p:cNvSpPr/>
              <p:nvPr/>
            </p:nvSpPr>
            <p:spPr>
              <a:xfrm>
                <a:off x="6266865" y="312628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240" name="Freeform: Shape 239">
                <a:extLst>
                  <a:ext uri="{FF2B5EF4-FFF2-40B4-BE49-F238E27FC236}">
                    <a16:creationId xmlns:a16="http://schemas.microsoft.com/office/drawing/2014/main" id="{E1BEB3E2-0C08-5D60-7051-2AFCD48D9F9D}"/>
                  </a:ext>
                </a:extLst>
              </p:cNvPr>
              <p:cNvSpPr/>
              <p:nvPr/>
            </p:nvSpPr>
            <p:spPr>
              <a:xfrm>
                <a:off x="6326014"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41" name="Freeform: Shape 240">
                <a:extLst>
                  <a:ext uri="{FF2B5EF4-FFF2-40B4-BE49-F238E27FC236}">
                    <a16:creationId xmlns:a16="http://schemas.microsoft.com/office/drawing/2014/main" id="{E53FD7CD-3B85-CFB4-CC7F-AF3817221251}"/>
                  </a:ext>
                </a:extLst>
              </p:cNvPr>
              <p:cNvSpPr/>
              <p:nvPr/>
            </p:nvSpPr>
            <p:spPr>
              <a:xfrm>
                <a:off x="638526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242" name="Freeform: Shape 241">
                <a:extLst>
                  <a:ext uri="{FF2B5EF4-FFF2-40B4-BE49-F238E27FC236}">
                    <a16:creationId xmlns:a16="http://schemas.microsoft.com/office/drawing/2014/main" id="{959988C4-5DE1-B973-37AD-8C8CA83923CF}"/>
                  </a:ext>
                </a:extLst>
              </p:cNvPr>
              <p:cNvSpPr/>
              <p:nvPr/>
            </p:nvSpPr>
            <p:spPr>
              <a:xfrm>
                <a:off x="6444410" y="312628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243" name="Freeform: Shape 242">
                <a:extLst>
                  <a:ext uri="{FF2B5EF4-FFF2-40B4-BE49-F238E27FC236}">
                    <a16:creationId xmlns:a16="http://schemas.microsoft.com/office/drawing/2014/main" id="{DACB44A1-A5B4-1418-52FE-B6FC74AF64D4}"/>
                  </a:ext>
                </a:extLst>
              </p:cNvPr>
              <p:cNvSpPr/>
              <p:nvPr/>
            </p:nvSpPr>
            <p:spPr>
              <a:xfrm>
                <a:off x="6148469" y="3185433"/>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44" name="Freeform: Shape 243">
                <a:extLst>
                  <a:ext uri="{FF2B5EF4-FFF2-40B4-BE49-F238E27FC236}">
                    <a16:creationId xmlns:a16="http://schemas.microsoft.com/office/drawing/2014/main" id="{618A62B0-1AAA-F312-318D-347E2C1609DA}"/>
                  </a:ext>
                </a:extLst>
              </p:cNvPr>
              <p:cNvSpPr/>
              <p:nvPr/>
            </p:nvSpPr>
            <p:spPr>
              <a:xfrm>
                <a:off x="620762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45" name="Freeform: Shape 244">
                <a:extLst>
                  <a:ext uri="{FF2B5EF4-FFF2-40B4-BE49-F238E27FC236}">
                    <a16:creationId xmlns:a16="http://schemas.microsoft.com/office/drawing/2014/main" id="{ABEDAFDB-DEE8-C977-09EA-572E83B2B9B7}"/>
                  </a:ext>
                </a:extLst>
              </p:cNvPr>
              <p:cNvSpPr/>
              <p:nvPr/>
            </p:nvSpPr>
            <p:spPr>
              <a:xfrm>
                <a:off x="6266865" y="3185433"/>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246" name="Freeform: Shape 245">
                <a:extLst>
                  <a:ext uri="{FF2B5EF4-FFF2-40B4-BE49-F238E27FC236}">
                    <a16:creationId xmlns:a16="http://schemas.microsoft.com/office/drawing/2014/main" id="{E161F94D-8587-25D6-EFFB-7FBB958DD038}"/>
                  </a:ext>
                </a:extLst>
              </p:cNvPr>
              <p:cNvSpPr/>
              <p:nvPr/>
            </p:nvSpPr>
            <p:spPr>
              <a:xfrm>
                <a:off x="6326014"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47" name="Freeform: Shape 246">
                <a:extLst>
                  <a:ext uri="{FF2B5EF4-FFF2-40B4-BE49-F238E27FC236}">
                    <a16:creationId xmlns:a16="http://schemas.microsoft.com/office/drawing/2014/main" id="{DF7F27E5-F4A9-FB37-3070-1716134D0430}"/>
                  </a:ext>
                </a:extLst>
              </p:cNvPr>
              <p:cNvSpPr/>
              <p:nvPr/>
            </p:nvSpPr>
            <p:spPr>
              <a:xfrm>
                <a:off x="638526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248" name="Freeform: Shape 247">
                <a:extLst>
                  <a:ext uri="{FF2B5EF4-FFF2-40B4-BE49-F238E27FC236}">
                    <a16:creationId xmlns:a16="http://schemas.microsoft.com/office/drawing/2014/main" id="{977F70A4-8E0E-01F5-AB2A-C0A8DF624BD2}"/>
                  </a:ext>
                </a:extLst>
              </p:cNvPr>
              <p:cNvSpPr/>
              <p:nvPr/>
            </p:nvSpPr>
            <p:spPr>
              <a:xfrm>
                <a:off x="6444410" y="318543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249" name="Freeform: Shape 248">
                <a:extLst>
                  <a:ext uri="{FF2B5EF4-FFF2-40B4-BE49-F238E27FC236}">
                    <a16:creationId xmlns:a16="http://schemas.microsoft.com/office/drawing/2014/main" id="{75DB3518-6D90-DEF6-3B05-015F920BE04A}"/>
                  </a:ext>
                </a:extLst>
              </p:cNvPr>
              <p:cNvSpPr/>
              <p:nvPr/>
            </p:nvSpPr>
            <p:spPr>
              <a:xfrm>
                <a:off x="6148469" y="3244676"/>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50" name="Freeform: Shape 249">
                <a:extLst>
                  <a:ext uri="{FF2B5EF4-FFF2-40B4-BE49-F238E27FC236}">
                    <a16:creationId xmlns:a16="http://schemas.microsoft.com/office/drawing/2014/main" id="{2D1C83F4-5856-D246-F9A9-73DE3A3788F7}"/>
                  </a:ext>
                </a:extLst>
              </p:cNvPr>
              <p:cNvSpPr/>
              <p:nvPr/>
            </p:nvSpPr>
            <p:spPr>
              <a:xfrm>
                <a:off x="620762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51" name="Freeform: Shape 250">
                <a:extLst>
                  <a:ext uri="{FF2B5EF4-FFF2-40B4-BE49-F238E27FC236}">
                    <a16:creationId xmlns:a16="http://schemas.microsoft.com/office/drawing/2014/main" id="{C5AAC248-1EF0-DB60-C8F8-2F596CF101D8}"/>
                  </a:ext>
                </a:extLst>
              </p:cNvPr>
              <p:cNvSpPr/>
              <p:nvPr/>
            </p:nvSpPr>
            <p:spPr>
              <a:xfrm>
                <a:off x="6266865" y="3244676"/>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252" name="Freeform: Shape 251">
                <a:extLst>
                  <a:ext uri="{FF2B5EF4-FFF2-40B4-BE49-F238E27FC236}">
                    <a16:creationId xmlns:a16="http://schemas.microsoft.com/office/drawing/2014/main" id="{75D653AE-C1CA-DB8D-5CA5-BA8F477ADF6B}"/>
                  </a:ext>
                </a:extLst>
              </p:cNvPr>
              <p:cNvSpPr/>
              <p:nvPr/>
            </p:nvSpPr>
            <p:spPr>
              <a:xfrm>
                <a:off x="6326014"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53" name="Freeform: Shape 252">
                <a:extLst>
                  <a:ext uri="{FF2B5EF4-FFF2-40B4-BE49-F238E27FC236}">
                    <a16:creationId xmlns:a16="http://schemas.microsoft.com/office/drawing/2014/main" id="{B04F3583-2863-E6E5-BD06-0B0EB9B5F883}"/>
                  </a:ext>
                </a:extLst>
              </p:cNvPr>
              <p:cNvSpPr/>
              <p:nvPr/>
            </p:nvSpPr>
            <p:spPr>
              <a:xfrm>
                <a:off x="638526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254" name="Freeform: Shape 253">
                <a:extLst>
                  <a:ext uri="{FF2B5EF4-FFF2-40B4-BE49-F238E27FC236}">
                    <a16:creationId xmlns:a16="http://schemas.microsoft.com/office/drawing/2014/main" id="{6A4F40FF-A396-43F8-0796-A652AC24788D}"/>
                  </a:ext>
                </a:extLst>
              </p:cNvPr>
              <p:cNvSpPr/>
              <p:nvPr/>
            </p:nvSpPr>
            <p:spPr>
              <a:xfrm>
                <a:off x="6444410" y="32446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55" name="Freeform: Shape 254">
                <a:extLst>
                  <a:ext uri="{FF2B5EF4-FFF2-40B4-BE49-F238E27FC236}">
                    <a16:creationId xmlns:a16="http://schemas.microsoft.com/office/drawing/2014/main" id="{AC108E4C-6AE4-04E6-022C-7F0E43DAA94B}"/>
                  </a:ext>
                </a:extLst>
              </p:cNvPr>
              <p:cNvSpPr/>
              <p:nvPr/>
            </p:nvSpPr>
            <p:spPr>
              <a:xfrm>
                <a:off x="6148469"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56" name="Freeform: Shape 255">
                <a:extLst>
                  <a:ext uri="{FF2B5EF4-FFF2-40B4-BE49-F238E27FC236}">
                    <a16:creationId xmlns:a16="http://schemas.microsoft.com/office/drawing/2014/main" id="{8115EDE5-8825-4889-31AC-082C9A129E57}"/>
                  </a:ext>
                </a:extLst>
              </p:cNvPr>
              <p:cNvSpPr/>
              <p:nvPr/>
            </p:nvSpPr>
            <p:spPr>
              <a:xfrm>
                <a:off x="620762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57" name="Freeform: Shape 256">
                <a:extLst>
                  <a:ext uri="{FF2B5EF4-FFF2-40B4-BE49-F238E27FC236}">
                    <a16:creationId xmlns:a16="http://schemas.microsoft.com/office/drawing/2014/main" id="{05CB5261-4C52-A0A9-3F8D-4504E8746AE0}"/>
                  </a:ext>
                </a:extLst>
              </p:cNvPr>
              <p:cNvSpPr/>
              <p:nvPr/>
            </p:nvSpPr>
            <p:spPr>
              <a:xfrm>
                <a:off x="6266865" y="330382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258" name="Freeform: Shape 257">
                <a:extLst>
                  <a:ext uri="{FF2B5EF4-FFF2-40B4-BE49-F238E27FC236}">
                    <a16:creationId xmlns:a16="http://schemas.microsoft.com/office/drawing/2014/main" id="{85BC19F3-5A37-F129-D9C7-3F3737F5C3D7}"/>
                  </a:ext>
                </a:extLst>
              </p:cNvPr>
              <p:cNvSpPr/>
              <p:nvPr/>
            </p:nvSpPr>
            <p:spPr>
              <a:xfrm>
                <a:off x="632601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59" name="Freeform: Shape 258">
                <a:extLst>
                  <a:ext uri="{FF2B5EF4-FFF2-40B4-BE49-F238E27FC236}">
                    <a16:creationId xmlns:a16="http://schemas.microsoft.com/office/drawing/2014/main" id="{39DD37F8-75BF-313B-3AF2-2AC5967D09C3}"/>
                  </a:ext>
                </a:extLst>
              </p:cNvPr>
              <p:cNvSpPr/>
              <p:nvPr/>
            </p:nvSpPr>
            <p:spPr>
              <a:xfrm>
                <a:off x="638526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260" name="Freeform: Shape 259">
                <a:extLst>
                  <a:ext uri="{FF2B5EF4-FFF2-40B4-BE49-F238E27FC236}">
                    <a16:creationId xmlns:a16="http://schemas.microsoft.com/office/drawing/2014/main" id="{490BFCDD-D4E7-11AA-E702-CCFE59E9595F}"/>
                  </a:ext>
                </a:extLst>
              </p:cNvPr>
              <p:cNvSpPr/>
              <p:nvPr/>
            </p:nvSpPr>
            <p:spPr>
              <a:xfrm>
                <a:off x="644441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61" name="Freeform: Shape 260">
                <a:extLst>
                  <a:ext uri="{FF2B5EF4-FFF2-40B4-BE49-F238E27FC236}">
                    <a16:creationId xmlns:a16="http://schemas.microsoft.com/office/drawing/2014/main" id="{7C82CEC6-ABC9-F36D-494D-C302C94CA0E1}"/>
                  </a:ext>
                </a:extLst>
              </p:cNvPr>
              <p:cNvSpPr/>
              <p:nvPr/>
            </p:nvSpPr>
            <p:spPr>
              <a:xfrm>
                <a:off x="6148469"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62" name="Freeform: Shape 261">
                <a:extLst>
                  <a:ext uri="{FF2B5EF4-FFF2-40B4-BE49-F238E27FC236}">
                    <a16:creationId xmlns:a16="http://schemas.microsoft.com/office/drawing/2014/main" id="{761CE563-CA19-314F-965B-CD4F0ADA01C3}"/>
                  </a:ext>
                </a:extLst>
              </p:cNvPr>
              <p:cNvSpPr/>
              <p:nvPr/>
            </p:nvSpPr>
            <p:spPr>
              <a:xfrm>
                <a:off x="620762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63" name="Freeform: Shape 262">
                <a:extLst>
                  <a:ext uri="{FF2B5EF4-FFF2-40B4-BE49-F238E27FC236}">
                    <a16:creationId xmlns:a16="http://schemas.microsoft.com/office/drawing/2014/main" id="{3AF1E062-DA71-75DA-4562-9C1DE07E06E3}"/>
                  </a:ext>
                </a:extLst>
              </p:cNvPr>
              <p:cNvSpPr/>
              <p:nvPr/>
            </p:nvSpPr>
            <p:spPr>
              <a:xfrm>
                <a:off x="6266865" y="3363072"/>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264" name="Freeform: Shape 263">
                <a:extLst>
                  <a:ext uri="{FF2B5EF4-FFF2-40B4-BE49-F238E27FC236}">
                    <a16:creationId xmlns:a16="http://schemas.microsoft.com/office/drawing/2014/main" id="{146B818F-B5D8-C3C3-BA40-B99F6884A7E8}"/>
                  </a:ext>
                </a:extLst>
              </p:cNvPr>
              <p:cNvSpPr/>
              <p:nvPr/>
            </p:nvSpPr>
            <p:spPr>
              <a:xfrm>
                <a:off x="632601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65" name="Freeform: Shape 264">
                <a:extLst>
                  <a:ext uri="{FF2B5EF4-FFF2-40B4-BE49-F238E27FC236}">
                    <a16:creationId xmlns:a16="http://schemas.microsoft.com/office/drawing/2014/main" id="{25AC65EF-5CBF-72B8-C270-A24680F5C33F}"/>
                  </a:ext>
                </a:extLst>
              </p:cNvPr>
              <p:cNvSpPr/>
              <p:nvPr/>
            </p:nvSpPr>
            <p:spPr>
              <a:xfrm>
                <a:off x="638526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266" name="Freeform: Shape 265">
                <a:extLst>
                  <a:ext uri="{FF2B5EF4-FFF2-40B4-BE49-F238E27FC236}">
                    <a16:creationId xmlns:a16="http://schemas.microsoft.com/office/drawing/2014/main" id="{23D0404F-EEF8-B977-0D75-B732558547BB}"/>
                  </a:ext>
                </a:extLst>
              </p:cNvPr>
              <p:cNvSpPr/>
              <p:nvPr/>
            </p:nvSpPr>
            <p:spPr>
              <a:xfrm>
                <a:off x="6444410" y="3363074"/>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67" name="Freeform: Shape 266">
                <a:extLst>
                  <a:ext uri="{FF2B5EF4-FFF2-40B4-BE49-F238E27FC236}">
                    <a16:creationId xmlns:a16="http://schemas.microsoft.com/office/drawing/2014/main" id="{765F79A7-08C1-DA84-369B-1976FC5FED7C}"/>
                  </a:ext>
                </a:extLst>
              </p:cNvPr>
              <p:cNvSpPr/>
              <p:nvPr/>
            </p:nvSpPr>
            <p:spPr>
              <a:xfrm>
                <a:off x="6148469"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68" name="Freeform: Shape 267">
                <a:extLst>
                  <a:ext uri="{FF2B5EF4-FFF2-40B4-BE49-F238E27FC236}">
                    <a16:creationId xmlns:a16="http://schemas.microsoft.com/office/drawing/2014/main" id="{F3C99DC4-6465-0877-BD47-422B6E9056CC}"/>
                  </a:ext>
                </a:extLst>
              </p:cNvPr>
              <p:cNvSpPr/>
              <p:nvPr/>
            </p:nvSpPr>
            <p:spPr>
              <a:xfrm>
                <a:off x="620762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69" name="Freeform: Shape 268">
                <a:extLst>
                  <a:ext uri="{FF2B5EF4-FFF2-40B4-BE49-F238E27FC236}">
                    <a16:creationId xmlns:a16="http://schemas.microsoft.com/office/drawing/2014/main" id="{D69C4886-58D2-4C86-C4B0-E31448C54B58}"/>
                  </a:ext>
                </a:extLst>
              </p:cNvPr>
              <p:cNvSpPr/>
              <p:nvPr/>
            </p:nvSpPr>
            <p:spPr>
              <a:xfrm>
                <a:off x="6266865" y="3422225"/>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270" name="Freeform: Shape 269">
                <a:extLst>
                  <a:ext uri="{FF2B5EF4-FFF2-40B4-BE49-F238E27FC236}">
                    <a16:creationId xmlns:a16="http://schemas.microsoft.com/office/drawing/2014/main" id="{4E5858F3-1A46-D010-CBDE-241BCC374484}"/>
                  </a:ext>
                </a:extLst>
              </p:cNvPr>
              <p:cNvSpPr/>
              <p:nvPr/>
            </p:nvSpPr>
            <p:spPr>
              <a:xfrm>
                <a:off x="632601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71" name="Freeform: Shape 270">
                <a:extLst>
                  <a:ext uri="{FF2B5EF4-FFF2-40B4-BE49-F238E27FC236}">
                    <a16:creationId xmlns:a16="http://schemas.microsoft.com/office/drawing/2014/main" id="{0FCDC9B4-397C-FB6A-94A0-B11867C5A8CB}"/>
                  </a:ext>
                </a:extLst>
              </p:cNvPr>
              <p:cNvSpPr/>
              <p:nvPr/>
            </p:nvSpPr>
            <p:spPr>
              <a:xfrm>
                <a:off x="638526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272" name="Freeform: Shape 271">
                <a:extLst>
                  <a:ext uri="{FF2B5EF4-FFF2-40B4-BE49-F238E27FC236}">
                    <a16:creationId xmlns:a16="http://schemas.microsoft.com/office/drawing/2014/main" id="{30B8569F-D944-6DED-F798-E8700E9D3EDB}"/>
                  </a:ext>
                </a:extLst>
              </p:cNvPr>
              <p:cNvSpPr/>
              <p:nvPr/>
            </p:nvSpPr>
            <p:spPr>
              <a:xfrm>
                <a:off x="6444410" y="34222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73" name="Freeform: Shape 272">
                <a:extLst>
                  <a:ext uri="{FF2B5EF4-FFF2-40B4-BE49-F238E27FC236}">
                    <a16:creationId xmlns:a16="http://schemas.microsoft.com/office/drawing/2014/main" id="{361D41CE-11C9-D619-3BBE-58C03A611D58}"/>
                  </a:ext>
                </a:extLst>
              </p:cNvPr>
              <p:cNvSpPr/>
              <p:nvPr/>
            </p:nvSpPr>
            <p:spPr>
              <a:xfrm>
                <a:off x="5734038" y="3481374"/>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274" name="Freeform: Shape 273">
                <a:extLst>
                  <a:ext uri="{FF2B5EF4-FFF2-40B4-BE49-F238E27FC236}">
                    <a16:creationId xmlns:a16="http://schemas.microsoft.com/office/drawing/2014/main" id="{5869D5BD-4743-AD8E-6907-4465034AF554}"/>
                  </a:ext>
                </a:extLst>
              </p:cNvPr>
              <p:cNvSpPr/>
              <p:nvPr/>
            </p:nvSpPr>
            <p:spPr>
              <a:xfrm>
                <a:off x="5793283"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275" name="Freeform: Shape 274">
                <a:extLst>
                  <a:ext uri="{FF2B5EF4-FFF2-40B4-BE49-F238E27FC236}">
                    <a16:creationId xmlns:a16="http://schemas.microsoft.com/office/drawing/2014/main" id="{7E981A60-7492-CDBB-FD49-AB7A2AB4FF79}"/>
                  </a:ext>
                </a:extLst>
              </p:cNvPr>
              <p:cNvSpPr/>
              <p:nvPr/>
            </p:nvSpPr>
            <p:spPr>
              <a:xfrm>
                <a:off x="5852433"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276" name="Freeform: Shape 275">
                <a:extLst>
                  <a:ext uri="{FF2B5EF4-FFF2-40B4-BE49-F238E27FC236}">
                    <a16:creationId xmlns:a16="http://schemas.microsoft.com/office/drawing/2014/main" id="{B8238967-F3B4-430E-C6C9-2468C259D4EC}"/>
                  </a:ext>
                </a:extLst>
              </p:cNvPr>
              <p:cNvSpPr/>
              <p:nvPr/>
            </p:nvSpPr>
            <p:spPr>
              <a:xfrm>
                <a:off x="591167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277" name="Freeform: Shape 276">
                <a:extLst>
                  <a:ext uri="{FF2B5EF4-FFF2-40B4-BE49-F238E27FC236}">
                    <a16:creationId xmlns:a16="http://schemas.microsoft.com/office/drawing/2014/main" id="{AF91EE7F-632B-10E8-5AB2-25E3CC6F0FB3}"/>
                  </a:ext>
                </a:extLst>
              </p:cNvPr>
              <p:cNvSpPr/>
              <p:nvPr/>
            </p:nvSpPr>
            <p:spPr>
              <a:xfrm>
                <a:off x="597082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278" name="Freeform: Shape 277">
                <a:extLst>
                  <a:ext uri="{FF2B5EF4-FFF2-40B4-BE49-F238E27FC236}">
                    <a16:creationId xmlns:a16="http://schemas.microsoft.com/office/drawing/2014/main" id="{6D51691E-36DC-5096-F874-31B6A16C5052}"/>
                  </a:ext>
                </a:extLst>
              </p:cNvPr>
              <p:cNvSpPr/>
              <p:nvPr/>
            </p:nvSpPr>
            <p:spPr>
              <a:xfrm>
                <a:off x="6030074"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279" name="Freeform: Shape 278">
                <a:extLst>
                  <a:ext uri="{FF2B5EF4-FFF2-40B4-BE49-F238E27FC236}">
                    <a16:creationId xmlns:a16="http://schemas.microsoft.com/office/drawing/2014/main" id="{65BF071C-E7F5-38A8-82C9-21611DE818F0}"/>
                  </a:ext>
                </a:extLst>
              </p:cNvPr>
              <p:cNvSpPr/>
              <p:nvPr/>
            </p:nvSpPr>
            <p:spPr>
              <a:xfrm>
                <a:off x="6089224"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280" name="Freeform: Shape 279">
                <a:extLst>
                  <a:ext uri="{FF2B5EF4-FFF2-40B4-BE49-F238E27FC236}">
                    <a16:creationId xmlns:a16="http://schemas.microsoft.com/office/drawing/2014/main" id="{1926CF67-0578-5AED-A2D1-238203210992}"/>
                  </a:ext>
                </a:extLst>
              </p:cNvPr>
              <p:cNvSpPr/>
              <p:nvPr/>
            </p:nvSpPr>
            <p:spPr>
              <a:xfrm>
                <a:off x="5734038" y="354062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281" name="Freeform: Shape 280">
                <a:extLst>
                  <a:ext uri="{FF2B5EF4-FFF2-40B4-BE49-F238E27FC236}">
                    <a16:creationId xmlns:a16="http://schemas.microsoft.com/office/drawing/2014/main" id="{2A1BDB31-C661-E3CE-6825-1261BC030DE1}"/>
                  </a:ext>
                </a:extLst>
              </p:cNvPr>
              <p:cNvSpPr/>
              <p:nvPr/>
            </p:nvSpPr>
            <p:spPr>
              <a:xfrm>
                <a:off x="5793283"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282" name="Freeform: Shape 281">
                <a:extLst>
                  <a:ext uri="{FF2B5EF4-FFF2-40B4-BE49-F238E27FC236}">
                    <a16:creationId xmlns:a16="http://schemas.microsoft.com/office/drawing/2014/main" id="{AED3D92C-15C9-AAF4-F4AB-88535D9017DA}"/>
                  </a:ext>
                </a:extLst>
              </p:cNvPr>
              <p:cNvSpPr/>
              <p:nvPr/>
            </p:nvSpPr>
            <p:spPr>
              <a:xfrm>
                <a:off x="5852433"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83" name="Freeform: Shape 282">
                <a:extLst>
                  <a:ext uri="{FF2B5EF4-FFF2-40B4-BE49-F238E27FC236}">
                    <a16:creationId xmlns:a16="http://schemas.microsoft.com/office/drawing/2014/main" id="{D5BBC05F-AB66-59C8-ED8B-42B8E6224A76}"/>
                  </a:ext>
                </a:extLst>
              </p:cNvPr>
              <p:cNvSpPr/>
              <p:nvPr/>
            </p:nvSpPr>
            <p:spPr>
              <a:xfrm>
                <a:off x="591167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84" name="Freeform: Shape 283">
                <a:extLst>
                  <a:ext uri="{FF2B5EF4-FFF2-40B4-BE49-F238E27FC236}">
                    <a16:creationId xmlns:a16="http://schemas.microsoft.com/office/drawing/2014/main" id="{72429CFB-F02F-D4A2-EAA7-0BB3329C6C9A}"/>
                  </a:ext>
                </a:extLst>
              </p:cNvPr>
              <p:cNvSpPr/>
              <p:nvPr/>
            </p:nvSpPr>
            <p:spPr>
              <a:xfrm>
                <a:off x="597082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85" name="Freeform: Shape 284">
                <a:extLst>
                  <a:ext uri="{FF2B5EF4-FFF2-40B4-BE49-F238E27FC236}">
                    <a16:creationId xmlns:a16="http://schemas.microsoft.com/office/drawing/2014/main" id="{8A45862B-B959-59AF-05FC-B4B4268FD3C3}"/>
                  </a:ext>
                </a:extLst>
              </p:cNvPr>
              <p:cNvSpPr/>
              <p:nvPr/>
            </p:nvSpPr>
            <p:spPr>
              <a:xfrm>
                <a:off x="6030074"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286" name="Freeform: Shape 285">
                <a:extLst>
                  <a:ext uri="{FF2B5EF4-FFF2-40B4-BE49-F238E27FC236}">
                    <a16:creationId xmlns:a16="http://schemas.microsoft.com/office/drawing/2014/main" id="{C917964A-31FD-5100-29CB-009785D4F15E}"/>
                  </a:ext>
                </a:extLst>
              </p:cNvPr>
              <p:cNvSpPr/>
              <p:nvPr/>
            </p:nvSpPr>
            <p:spPr>
              <a:xfrm>
                <a:off x="6089224"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87" name="Freeform: Shape 286">
                <a:extLst>
                  <a:ext uri="{FF2B5EF4-FFF2-40B4-BE49-F238E27FC236}">
                    <a16:creationId xmlns:a16="http://schemas.microsoft.com/office/drawing/2014/main" id="{F5AA3469-2AE5-992A-1E24-225417EF715A}"/>
                  </a:ext>
                </a:extLst>
              </p:cNvPr>
              <p:cNvSpPr/>
              <p:nvPr/>
            </p:nvSpPr>
            <p:spPr>
              <a:xfrm>
                <a:off x="5734038" y="359977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288" name="Freeform: Shape 287">
                <a:extLst>
                  <a:ext uri="{FF2B5EF4-FFF2-40B4-BE49-F238E27FC236}">
                    <a16:creationId xmlns:a16="http://schemas.microsoft.com/office/drawing/2014/main" id="{FA48942D-8103-3D83-E50E-845174CD7243}"/>
                  </a:ext>
                </a:extLst>
              </p:cNvPr>
              <p:cNvSpPr/>
              <p:nvPr/>
            </p:nvSpPr>
            <p:spPr>
              <a:xfrm>
                <a:off x="5793283" y="359977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89" name="Freeform: Shape 288">
                <a:extLst>
                  <a:ext uri="{FF2B5EF4-FFF2-40B4-BE49-F238E27FC236}">
                    <a16:creationId xmlns:a16="http://schemas.microsoft.com/office/drawing/2014/main" id="{285A7813-7437-F072-05D8-AAE5063E1EAD}"/>
                  </a:ext>
                </a:extLst>
              </p:cNvPr>
              <p:cNvSpPr/>
              <p:nvPr/>
            </p:nvSpPr>
            <p:spPr>
              <a:xfrm>
                <a:off x="5852433"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90" name="Freeform: Shape 289">
                <a:extLst>
                  <a:ext uri="{FF2B5EF4-FFF2-40B4-BE49-F238E27FC236}">
                    <a16:creationId xmlns:a16="http://schemas.microsoft.com/office/drawing/2014/main" id="{3745A18F-835C-1EC5-1020-175080A470A0}"/>
                  </a:ext>
                </a:extLst>
              </p:cNvPr>
              <p:cNvSpPr/>
              <p:nvPr/>
            </p:nvSpPr>
            <p:spPr>
              <a:xfrm>
                <a:off x="591167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91" name="Freeform: Shape 290">
                <a:extLst>
                  <a:ext uri="{FF2B5EF4-FFF2-40B4-BE49-F238E27FC236}">
                    <a16:creationId xmlns:a16="http://schemas.microsoft.com/office/drawing/2014/main" id="{667ABD84-47CA-A7E3-D1A8-7D6E8F34C224}"/>
                  </a:ext>
                </a:extLst>
              </p:cNvPr>
              <p:cNvSpPr/>
              <p:nvPr/>
            </p:nvSpPr>
            <p:spPr>
              <a:xfrm>
                <a:off x="597082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92" name="Freeform: Shape 291">
                <a:extLst>
                  <a:ext uri="{FF2B5EF4-FFF2-40B4-BE49-F238E27FC236}">
                    <a16:creationId xmlns:a16="http://schemas.microsoft.com/office/drawing/2014/main" id="{47A40112-84D1-ECC0-CE2F-07A3F8B1DE74}"/>
                  </a:ext>
                </a:extLst>
              </p:cNvPr>
              <p:cNvSpPr/>
              <p:nvPr/>
            </p:nvSpPr>
            <p:spPr>
              <a:xfrm>
                <a:off x="6030073" y="3599770"/>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93" name="Freeform: Shape 292">
                <a:extLst>
                  <a:ext uri="{FF2B5EF4-FFF2-40B4-BE49-F238E27FC236}">
                    <a16:creationId xmlns:a16="http://schemas.microsoft.com/office/drawing/2014/main" id="{CA5A395E-A1F8-6746-176A-F1A2EA39E8E8}"/>
                  </a:ext>
                </a:extLst>
              </p:cNvPr>
              <p:cNvSpPr/>
              <p:nvPr/>
            </p:nvSpPr>
            <p:spPr>
              <a:xfrm>
                <a:off x="6089224"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94" name="Freeform: Shape 293">
                <a:extLst>
                  <a:ext uri="{FF2B5EF4-FFF2-40B4-BE49-F238E27FC236}">
                    <a16:creationId xmlns:a16="http://schemas.microsoft.com/office/drawing/2014/main" id="{537F7A44-186D-7E69-FC77-8F7434324DD4}"/>
                  </a:ext>
                </a:extLst>
              </p:cNvPr>
              <p:cNvSpPr/>
              <p:nvPr/>
            </p:nvSpPr>
            <p:spPr>
              <a:xfrm>
                <a:off x="5734037" y="365901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295" name="Freeform: Shape 294">
                <a:extLst>
                  <a:ext uri="{FF2B5EF4-FFF2-40B4-BE49-F238E27FC236}">
                    <a16:creationId xmlns:a16="http://schemas.microsoft.com/office/drawing/2014/main" id="{E075363B-CA4B-31D0-09CB-ECD7487B02A7}"/>
                  </a:ext>
                </a:extLst>
              </p:cNvPr>
              <p:cNvSpPr/>
              <p:nvPr/>
            </p:nvSpPr>
            <p:spPr>
              <a:xfrm>
                <a:off x="5793282" y="3659014"/>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96" name="Freeform: Shape 295">
                <a:extLst>
                  <a:ext uri="{FF2B5EF4-FFF2-40B4-BE49-F238E27FC236}">
                    <a16:creationId xmlns:a16="http://schemas.microsoft.com/office/drawing/2014/main" id="{6AB59A76-B66B-0FDF-0F9F-DA9F1EF58B9F}"/>
                  </a:ext>
                </a:extLst>
              </p:cNvPr>
              <p:cNvSpPr/>
              <p:nvPr/>
            </p:nvSpPr>
            <p:spPr>
              <a:xfrm>
                <a:off x="5852432"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97" name="Freeform: Shape 296">
                <a:extLst>
                  <a:ext uri="{FF2B5EF4-FFF2-40B4-BE49-F238E27FC236}">
                    <a16:creationId xmlns:a16="http://schemas.microsoft.com/office/drawing/2014/main" id="{E6B3696A-2ADB-4F2A-D638-D0592E36F506}"/>
                  </a:ext>
                </a:extLst>
              </p:cNvPr>
              <p:cNvSpPr/>
              <p:nvPr/>
            </p:nvSpPr>
            <p:spPr>
              <a:xfrm>
                <a:off x="591167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98" name="Freeform: Shape 297">
                <a:extLst>
                  <a:ext uri="{FF2B5EF4-FFF2-40B4-BE49-F238E27FC236}">
                    <a16:creationId xmlns:a16="http://schemas.microsoft.com/office/drawing/2014/main" id="{995D635C-40BC-F381-737B-5E5B39F4E05D}"/>
                  </a:ext>
                </a:extLst>
              </p:cNvPr>
              <p:cNvSpPr/>
              <p:nvPr/>
            </p:nvSpPr>
            <p:spPr>
              <a:xfrm>
                <a:off x="597082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99" name="Freeform: Shape 298">
                <a:extLst>
                  <a:ext uri="{FF2B5EF4-FFF2-40B4-BE49-F238E27FC236}">
                    <a16:creationId xmlns:a16="http://schemas.microsoft.com/office/drawing/2014/main" id="{39E8E4B1-EB20-1C07-ED5C-BD1C8F0E9902}"/>
                  </a:ext>
                </a:extLst>
              </p:cNvPr>
              <p:cNvSpPr/>
              <p:nvPr/>
            </p:nvSpPr>
            <p:spPr>
              <a:xfrm>
                <a:off x="6030073" y="3659014"/>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00" name="Freeform: Shape 299">
                <a:extLst>
                  <a:ext uri="{FF2B5EF4-FFF2-40B4-BE49-F238E27FC236}">
                    <a16:creationId xmlns:a16="http://schemas.microsoft.com/office/drawing/2014/main" id="{2D2B2A5A-ED8B-7EEF-AB2E-086C55BF1DFA}"/>
                  </a:ext>
                </a:extLst>
              </p:cNvPr>
              <p:cNvSpPr/>
              <p:nvPr/>
            </p:nvSpPr>
            <p:spPr>
              <a:xfrm>
                <a:off x="6089224"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01" name="Freeform: Shape 300">
                <a:extLst>
                  <a:ext uri="{FF2B5EF4-FFF2-40B4-BE49-F238E27FC236}">
                    <a16:creationId xmlns:a16="http://schemas.microsoft.com/office/drawing/2014/main" id="{83C30D9A-D7B0-1079-85A7-50DC58328EDC}"/>
                  </a:ext>
                </a:extLst>
              </p:cNvPr>
              <p:cNvSpPr/>
              <p:nvPr/>
            </p:nvSpPr>
            <p:spPr>
              <a:xfrm>
                <a:off x="5734039" y="371816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302" name="Freeform: Shape 301">
                <a:extLst>
                  <a:ext uri="{FF2B5EF4-FFF2-40B4-BE49-F238E27FC236}">
                    <a16:creationId xmlns:a16="http://schemas.microsoft.com/office/drawing/2014/main" id="{6A144B02-F63A-33E8-FA0A-59D5AE9E67CC}"/>
                  </a:ext>
                </a:extLst>
              </p:cNvPr>
              <p:cNvSpPr/>
              <p:nvPr/>
            </p:nvSpPr>
            <p:spPr>
              <a:xfrm>
                <a:off x="5793284" y="371816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03" name="Freeform: Shape 302">
                <a:extLst>
                  <a:ext uri="{FF2B5EF4-FFF2-40B4-BE49-F238E27FC236}">
                    <a16:creationId xmlns:a16="http://schemas.microsoft.com/office/drawing/2014/main" id="{1FC13266-10D3-93E5-4FD8-8602D80C550C}"/>
                  </a:ext>
                </a:extLst>
              </p:cNvPr>
              <p:cNvSpPr/>
              <p:nvPr/>
            </p:nvSpPr>
            <p:spPr>
              <a:xfrm>
                <a:off x="5852434"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04" name="Freeform: Shape 303">
                <a:extLst>
                  <a:ext uri="{FF2B5EF4-FFF2-40B4-BE49-F238E27FC236}">
                    <a16:creationId xmlns:a16="http://schemas.microsoft.com/office/drawing/2014/main" id="{126A3814-F52F-57E0-6C34-0E956D815485}"/>
                  </a:ext>
                </a:extLst>
              </p:cNvPr>
              <p:cNvSpPr/>
              <p:nvPr/>
            </p:nvSpPr>
            <p:spPr>
              <a:xfrm>
                <a:off x="591167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05" name="Freeform: Shape 304">
                <a:extLst>
                  <a:ext uri="{FF2B5EF4-FFF2-40B4-BE49-F238E27FC236}">
                    <a16:creationId xmlns:a16="http://schemas.microsoft.com/office/drawing/2014/main" id="{C4D745ED-FB3D-A39A-F628-35BCF172F3A2}"/>
                  </a:ext>
                </a:extLst>
              </p:cNvPr>
              <p:cNvSpPr/>
              <p:nvPr/>
            </p:nvSpPr>
            <p:spPr>
              <a:xfrm>
                <a:off x="597082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06" name="Freeform: Shape 305">
                <a:extLst>
                  <a:ext uri="{FF2B5EF4-FFF2-40B4-BE49-F238E27FC236}">
                    <a16:creationId xmlns:a16="http://schemas.microsoft.com/office/drawing/2014/main" id="{EBF53F34-73E8-2768-5B1D-E78990B6C289}"/>
                  </a:ext>
                </a:extLst>
              </p:cNvPr>
              <p:cNvSpPr/>
              <p:nvPr/>
            </p:nvSpPr>
            <p:spPr>
              <a:xfrm>
                <a:off x="6030074" y="371816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07" name="Freeform: Shape 306">
                <a:extLst>
                  <a:ext uri="{FF2B5EF4-FFF2-40B4-BE49-F238E27FC236}">
                    <a16:creationId xmlns:a16="http://schemas.microsoft.com/office/drawing/2014/main" id="{4FF76F97-EEC4-203F-ECB9-EF3CF421E421}"/>
                  </a:ext>
                </a:extLst>
              </p:cNvPr>
              <p:cNvSpPr/>
              <p:nvPr/>
            </p:nvSpPr>
            <p:spPr>
              <a:xfrm>
                <a:off x="6089225"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08" name="Freeform: Shape 307">
                <a:extLst>
                  <a:ext uri="{FF2B5EF4-FFF2-40B4-BE49-F238E27FC236}">
                    <a16:creationId xmlns:a16="http://schemas.microsoft.com/office/drawing/2014/main" id="{611F8376-33B9-E7D9-43A5-365B2688C252}"/>
                  </a:ext>
                </a:extLst>
              </p:cNvPr>
              <p:cNvSpPr/>
              <p:nvPr/>
            </p:nvSpPr>
            <p:spPr>
              <a:xfrm>
                <a:off x="5734040" y="377741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309" name="Freeform: Shape 308">
                <a:extLst>
                  <a:ext uri="{FF2B5EF4-FFF2-40B4-BE49-F238E27FC236}">
                    <a16:creationId xmlns:a16="http://schemas.microsoft.com/office/drawing/2014/main" id="{D3303443-772B-B67B-382C-3C9C7DA779F0}"/>
                  </a:ext>
                </a:extLst>
              </p:cNvPr>
              <p:cNvSpPr/>
              <p:nvPr/>
            </p:nvSpPr>
            <p:spPr>
              <a:xfrm>
                <a:off x="5793285"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310" name="Freeform: Shape 309">
                <a:extLst>
                  <a:ext uri="{FF2B5EF4-FFF2-40B4-BE49-F238E27FC236}">
                    <a16:creationId xmlns:a16="http://schemas.microsoft.com/office/drawing/2014/main" id="{4C49CED9-4CF4-EE6F-F2EB-EB68FED5DE3F}"/>
                  </a:ext>
                </a:extLst>
              </p:cNvPr>
              <p:cNvSpPr/>
              <p:nvPr/>
            </p:nvSpPr>
            <p:spPr>
              <a:xfrm>
                <a:off x="5852436"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11" name="Freeform: Shape 310">
                <a:extLst>
                  <a:ext uri="{FF2B5EF4-FFF2-40B4-BE49-F238E27FC236}">
                    <a16:creationId xmlns:a16="http://schemas.microsoft.com/office/drawing/2014/main" id="{31CD91D6-5C72-A34E-39DE-7C765B066CC0}"/>
                  </a:ext>
                </a:extLst>
              </p:cNvPr>
              <p:cNvSpPr/>
              <p:nvPr/>
            </p:nvSpPr>
            <p:spPr>
              <a:xfrm>
                <a:off x="5911683"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12" name="Freeform: Shape 311">
                <a:extLst>
                  <a:ext uri="{FF2B5EF4-FFF2-40B4-BE49-F238E27FC236}">
                    <a16:creationId xmlns:a16="http://schemas.microsoft.com/office/drawing/2014/main" id="{62E4BAE2-32F4-4617-3739-BD0C13A7A559}"/>
                  </a:ext>
                </a:extLst>
              </p:cNvPr>
              <p:cNvSpPr/>
              <p:nvPr/>
            </p:nvSpPr>
            <p:spPr>
              <a:xfrm>
                <a:off x="5970835"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13" name="Freeform: Shape 312">
                <a:extLst>
                  <a:ext uri="{FF2B5EF4-FFF2-40B4-BE49-F238E27FC236}">
                    <a16:creationId xmlns:a16="http://schemas.microsoft.com/office/drawing/2014/main" id="{ADDF8889-31C5-4039-56C2-E5AEE8531B1F}"/>
                  </a:ext>
                </a:extLst>
              </p:cNvPr>
              <p:cNvSpPr/>
              <p:nvPr/>
            </p:nvSpPr>
            <p:spPr>
              <a:xfrm>
                <a:off x="6030082"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314" name="Freeform: Shape 313">
                <a:extLst>
                  <a:ext uri="{FF2B5EF4-FFF2-40B4-BE49-F238E27FC236}">
                    <a16:creationId xmlns:a16="http://schemas.microsoft.com/office/drawing/2014/main" id="{A3765E2C-F08C-55D4-CEB2-8F4887E40FB4}"/>
                  </a:ext>
                </a:extLst>
              </p:cNvPr>
              <p:cNvSpPr/>
              <p:nvPr/>
            </p:nvSpPr>
            <p:spPr>
              <a:xfrm>
                <a:off x="6089231"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15" name="Freeform: Shape 314">
                <a:extLst>
                  <a:ext uri="{FF2B5EF4-FFF2-40B4-BE49-F238E27FC236}">
                    <a16:creationId xmlns:a16="http://schemas.microsoft.com/office/drawing/2014/main" id="{6940985A-3365-CDA2-363B-7D5E3BE28FF3}"/>
                  </a:ext>
                </a:extLst>
              </p:cNvPr>
              <p:cNvSpPr/>
              <p:nvPr/>
            </p:nvSpPr>
            <p:spPr>
              <a:xfrm>
                <a:off x="6148476" y="3481374"/>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316" name="Freeform: Shape 315">
                <a:extLst>
                  <a:ext uri="{FF2B5EF4-FFF2-40B4-BE49-F238E27FC236}">
                    <a16:creationId xmlns:a16="http://schemas.microsoft.com/office/drawing/2014/main" id="{376021E0-150F-42F0-606C-402DC6556282}"/>
                  </a:ext>
                </a:extLst>
              </p:cNvPr>
              <p:cNvSpPr/>
              <p:nvPr/>
            </p:nvSpPr>
            <p:spPr>
              <a:xfrm>
                <a:off x="6207627"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317" name="Freeform: Shape 316">
                <a:extLst>
                  <a:ext uri="{FF2B5EF4-FFF2-40B4-BE49-F238E27FC236}">
                    <a16:creationId xmlns:a16="http://schemas.microsoft.com/office/drawing/2014/main" id="{3075017D-89DF-90C6-0D0D-6FF7D57C342A}"/>
                  </a:ext>
                </a:extLst>
              </p:cNvPr>
              <p:cNvSpPr/>
              <p:nvPr/>
            </p:nvSpPr>
            <p:spPr>
              <a:xfrm>
                <a:off x="6266872" y="3481374"/>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endParaRPr lang="en-US" dirty="0"/>
              </a:p>
            </p:txBody>
          </p:sp>
          <p:sp>
            <p:nvSpPr>
              <p:cNvPr id="318" name="Freeform: Shape 317">
                <a:extLst>
                  <a:ext uri="{FF2B5EF4-FFF2-40B4-BE49-F238E27FC236}">
                    <a16:creationId xmlns:a16="http://schemas.microsoft.com/office/drawing/2014/main" id="{A8F1DDBF-F20A-B886-49A9-A4A5622B73A7}"/>
                  </a:ext>
                </a:extLst>
              </p:cNvPr>
              <p:cNvSpPr/>
              <p:nvPr/>
            </p:nvSpPr>
            <p:spPr>
              <a:xfrm>
                <a:off x="6326022"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319" name="Freeform: Shape 318">
                <a:extLst>
                  <a:ext uri="{FF2B5EF4-FFF2-40B4-BE49-F238E27FC236}">
                    <a16:creationId xmlns:a16="http://schemas.microsoft.com/office/drawing/2014/main" id="{87564A22-A076-A1F2-D908-16B03EDAA5AC}"/>
                  </a:ext>
                </a:extLst>
              </p:cNvPr>
              <p:cNvSpPr/>
              <p:nvPr/>
            </p:nvSpPr>
            <p:spPr>
              <a:xfrm>
                <a:off x="638526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endParaRPr lang="en-US" dirty="0"/>
              </a:p>
            </p:txBody>
          </p:sp>
          <p:sp>
            <p:nvSpPr>
              <p:cNvPr id="320" name="Freeform: Shape 319">
                <a:extLst>
                  <a:ext uri="{FF2B5EF4-FFF2-40B4-BE49-F238E27FC236}">
                    <a16:creationId xmlns:a16="http://schemas.microsoft.com/office/drawing/2014/main" id="{EAB965E7-CF03-DBD1-9164-4A4B61E3BBC4}"/>
                  </a:ext>
                </a:extLst>
              </p:cNvPr>
              <p:cNvSpPr/>
              <p:nvPr/>
            </p:nvSpPr>
            <p:spPr>
              <a:xfrm>
                <a:off x="6444417" y="348137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321" name="Freeform: Shape 320">
                <a:extLst>
                  <a:ext uri="{FF2B5EF4-FFF2-40B4-BE49-F238E27FC236}">
                    <a16:creationId xmlns:a16="http://schemas.microsoft.com/office/drawing/2014/main" id="{58B31A52-6BCA-4D00-7FD1-CD01CFFDA035}"/>
                  </a:ext>
                </a:extLst>
              </p:cNvPr>
              <p:cNvSpPr/>
              <p:nvPr/>
            </p:nvSpPr>
            <p:spPr>
              <a:xfrm>
                <a:off x="6148476" y="354062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22" name="Freeform: Shape 321">
                <a:extLst>
                  <a:ext uri="{FF2B5EF4-FFF2-40B4-BE49-F238E27FC236}">
                    <a16:creationId xmlns:a16="http://schemas.microsoft.com/office/drawing/2014/main" id="{F89BF915-7AC8-BFA7-7B77-CA6C06CC6BF3}"/>
                  </a:ext>
                </a:extLst>
              </p:cNvPr>
              <p:cNvSpPr/>
              <p:nvPr/>
            </p:nvSpPr>
            <p:spPr>
              <a:xfrm>
                <a:off x="6207627" y="354062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23" name="Freeform: Shape 322">
                <a:extLst>
                  <a:ext uri="{FF2B5EF4-FFF2-40B4-BE49-F238E27FC236}">
                    <a16:creationId xmlns:a16="http://schemas.microsoft.com/office/drawing/2014/main" id="{C85B4C89-5134-551A-8432-B6574052C67C}"/>
                  </a:ext>
                </a:extLst>
              </p:cNvPr>
              <p:cNvSpPr/>
              <p:nvPr/>
            </p:nvSpPr>
            <p:spPr>
              <a:xfrm>
                <a:off x="6266872" y="35406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324" name="Freeform: Shape 323">
                <a:extLst>
                  <a:ext uri="{FF2B5EF4-FFF2-40B4-BE49-F238E27FC236}">
                    <a16:creationId xmlns:a16="http://schemas.microsoft.com/office/drawing/2014/main" id="{A676C23F-FA05-8EAB-34D9-E42DE152B47A}"/>
                  </a:ext>
                </a:extLst>
              </p:cNvPr>
              <p:cNvSpPr/>
              <p:nvPr/>
            </p:nvSpPr>
            <p:spPr>
              <a:xfrm>
                <a:off x="6326022" y="354062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25" name="Freeform: Shape 324">
                <a:extLst>
                  <a:ext uri="{FF2B5EF4-FFF2-40B4-BE49-F238E27FC236}">
                    <a16:creationId xmlns:a16="http://schemas.microsoft.com/office/drawing/2014/main" id="{0BA0C434-FBA3-3271-AB8A-89F31513FCE0}"/>
                  </a:ext>
                </a:extLst>
              </p:cNvPr>
              <p:cNvSpPr/>
              <p:nvPr/>
            </p:nvSpPr>
            <p:spPr>
              <a:xfrm>
                <a:off x="6385268" y="35406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326" name="Freeform: Shape 325">
                <a:extLst>
                  <a:ext uri="{FF2B5EF4-FFF2-40B4-BE49-F238E27FC236}">
                    <a16:creationId xmlns:a16="http://schemas.microsoft.com/office/drawing/2014/main" id="{FF00A4AA-B175-5D05-7AC3-94EFC6562B48}"/>
                  </a:ext>
                </a:extLst>
              </p:cNvPr>
              <p:cNvSpPr/>
              <p:nvPr/>
            </p:nvSpPr>
            <p:spPr>
              <a:xfrm>
                <a:off x="6444417" y="3540631"/>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327" name="Freeform: Shape 326">
                <a:extLst>
                  <a:ext uri="{FF2B5EF4-FFF2-40B4-BE49-F238E27FC236}">
                    <a16:creationId xmlns:a16="http://schemas.microsoft.com/office/drawing/2014/main" id="{1F865A4D-C3DB-3844-9ABD-3BD646608C74}"/>
                  </a:ext>
                </a:extLst>
              </p:cNvPr>
              <p:cNvSpPr/>
              <p:nvPr/>
            </p:nvSpPr>
            <p:spPr>
              <a:xfrm>
                <a:off x="6148476" y="35997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28" name="Freeform: Shape 327">
                <a:extLst>
                  <a:ext uri="{FF2B5EF4-FFF2-40B4-BE49-F238E27FC236}">
                    <a16:creationId xmlns:a16="http://schemas.microsoft.com/office/drawing/2014/main" id="{1B18DF23-4309-6516-50FF-F11BEFB40646}"/>
                  </a:ext>
                </a:extLst>
              </p:cNvPr>
              <p:cNvSpPr/>
              <p:nvPr/>
            </p:nvSpPr>
            <p:spPr>
              <a:xfrm>
                <a:off x="6207627"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29" name="Freeform: Shape 328">
                <a:extLst>
                  <a:ext uri="{FF2B5EF4-FFF2-40B4-BE49-F238E27FC236}">
                    <a16:creationId xmlns:a16="http://schemas.microsoft.com/office/drawing/2014/main" id="{731AF0E9-DF9E-0582-C80D-E862A6365E0C}"/>
                  </a:ext>
                </a:extLst>
              </p:cNvPr>
              <p:cNvSpPr/>
              <p:nvPr/>
            </p:nvSpPr>
            <p:spPr>
              <a:xfrm>
                <a:off x="6266872" y="35997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330" name="Freeform: Shape 329">
                <a:extLst>
                  <a:ext uri="{FF2B5EF4-FFF2-40B4-BE49-F238E27FC236}">
                    <a16:creationId xmlns:a16="http://schemas.microsoft.com/office/drawing/2014/main" id="{81807A45-5B1E-2841-ECD2-FA42F6A7F144}"/>
                  </a:ext>
                </a:extLst>
              </p:cNvPr>
              <p:cNvSpPr/>
              <p:nvPr/>
            </p:nvSpPr>
            <p:spPr>
              <a:xfrm>
                <a:off x="6326022"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31" name="Freeform: Shape 330">
                <a:extLst>
                  <a:ext uri="{FF2B5EF4-FFF2-40B4-BE49-F238E27FC236}">
                    <a16:creationId xmlns:a16="http://schemas.microsoft.com/office/drawing/2014/main" id="{82AB992A-A045-5E30-8707-41969042AF97}"/>
                  </a:ext>
                </a:extLst>
              </p:cNvPr>
              <p:cNvSpPr/>
              <p:nvPr/>
            </p:nvSpPr>
            <p:spPr>
              <a:xfrm>
                <a:off x="6385268" y="35997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332" name="Freeform: Shape 331">
                <a:extLst>
                  <a:ext uri="{FF2B5EF4-FFF2-40B4-BE49-F238E27FC236}">
                    <a16:creationId xmlns:a16="http://schemas.microsoft.com/office/drawing/2014/main" id="{DD2773EE-99FB-3DD8-6384-8A028C0004F7}"/>
                  </a:ext>
                </a:extLst>
              </p:cNvPr>
              <p:cNvSpPr/>
              <p:nvPr/>
            </p:nvSpPr>
            <p:spPr>
              <a:xfrm>
                <a:off x="6444417" y="359978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33" name="Freeform: Shape 332">
                <a:extLst>
                  <a:ext uri="{FF2B5EF4-FFF2-40B4-BE49-F238E27FC236}">
                    <a16:creationId xmlns:a16="http://schemas.microsoft.com/office/drawing/2014/main" id="{94A6ADBD-985B-78A6-0516-B76EC86C86E1}"/>
                  </a:ext>
                </a:extLst>
              </p:cNvPr>
              <p:cNvSpPr/>
              <p:nvPr/>
            </p:nvSpPr>
            <p:spPr>
              <a:xfrm>
                <a:off x="6148476" y="365902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34" name="Freeform: Shape 333">
                <a:extLst>
                  <a:ext uri="{FF2B5EF4-FFF2-40B4-BE49-F238E27FC236}">
                    <a16:creationId xmlns:a16="http://schemas.microsoft.com/office/drawing/2014/main" id="{002D11A7-EE51-7D89-9386-1E6DD9F3D20E}"/>
                  </a:ext>
                </a:extLst>
              </p:cNvPr>
              <p:cNvSpPr/>
              <p:nvPr/>
            </p:nvSpPr>
            <p:spPr>
              <a:xfrm>
                <a:off x="620762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35" name="Freeform: Shape 334">
                <a:extLst>
                  <a:ext uri="{FF2B5EF4-FFF2-40B4-BE49-F238E27FC236}">
                    <a16:creationId xmlns:a16="http://schemas.microsoft.com/office/drawing/2014/main" id="{146E4EDE-7FFB-8C40-C26B-51D2A6608B27}"/>
                  </a:ext>
                </a:extLst>
              </p:cNvPr>
              <p:cNvSpPr/>
              <p:nvPr/>
            </p:nvSpPr>
            <p:spPr>
              <a:xfrm>
                <a:off x="6266872" y="36590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336" name="Freeform: Shape 335">
                <a:extLst>
                  <a:ext uri="{FF2B5EF4-FFF2-40B4-BE49-F238E27FC236}">
                    <a16:creationId xmlns:a16="http://schemas.microsoft.com/office/drawing/2014/main" id="{BED001FF-537A-6DA3-D270-5F6875F46C24}"/>
                  </a:ext>
                </a:extLst>
              </p:cNvPr>
              <p:cNvSpPr/>
              <p:nvPr/>
            </p:nvSpPr>
            <p:spPr>
              <a:xfrm>
                <a:off x="6326022"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37" name="Freeform: Shape 336">
                <a:extLst>
                  <a:ext uri="{FF2B5EF4-FFF2-40B4-BE49-F238E27FC236}">
                    <a16:creationId xmlns:a16="http://schemas.microsoft.com/office/drawing/2014/main" id="{C4D18889-DE8F-FCB6-F00A-BC06F112D1FD}"/>
                  </a:ext>
                </a:extLst>
              </p:cNvPr>
              <p:cNvSpPr/>
              <p:nvPr/>
            </p:nvSpPr>
            <p:spPr>
              <a:xfrm>
                <a:off x="6385268"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338" name="Freeform: Shape 337">
                <a:extLst>
                  <a:ext uri="{FF2B5EF4-FFF2-40B4-BE49-F238E27FC236}">
                    <a16:creationId xmlns:a16="http://schemas.microsoft.com/office/drawing/2014/main" id="{6A3308D6-6CE9-0F18-4363-E9F18029F8C3}"/>
                  </a:ext>
                </a:extLst>
              </p:cNvPr>
              <p:cNvSpPr/>
              <p:nvPr/>
            </p:nvSpPr>
            <p:spPr>
              <a:xfrm>
                <a:off x="644441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39" name="Freeform: Shape 338">
                <a:extLst>
                  <a:ext uri="{FF2B5EF4-FFF2-40B4-BE49-F238E27FC236}">
                    <a16:creationId xmlns:a16="http://schemas.microsoft.com/office/drawing/2014/main" id="{267A0351-5691-959C-00A3-93546D51880C}"/>
                  </a:ext>
                </a:extLst>
              </p:cNvPr>
              <p:cNvSpPr/>
              <p:nvPr/>
            </p:nvSpPr>
            <p:spPr>
              <a:xfrm>
                <a:off x="6148476" y="371817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40" name="Freeform: Shape 339">
                <a:extLst>
                  <a:ext uri="{FF2B5EF4-FFF2-40B4-BE49-F238E27FC236}">
                    <a16:creationId xmlns:a16="http://schemas.microsoft.com/office/drawing/2014/main" id="{F1D099EB-510D-07F1-EA98-AF5DBF3BEEA4}"/>
                  </a:ext>
                </a:extLst>
              </p:cNvPr>
              <p:cNvSpPr/>
              <p:nvPr/>
            </p:nvSpPr>
            <p:spPr>
              <a:xfrm>
                <a:off x="6207627"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41" name="Freeform: Shape 340">
                <a:extLst>
                  <a:ext uri="{FF2B5EF4-FFF2-40B4-BE49-F238E27FC236}">
                    <a16:creationId xmlns:a16="http://schemas.microsoft.com/office/drawing/2014/main" id="{6AB2BB25-910B-87E9-DBDA-D3784FF9CF69}"/>
                  </a:ext>
                </a:extLst>
              </p:cNvPr>
              <p:cNvSpPr/>
              <p:nvPr/>
            </p:nvSpPr>
            <p:spPr>
              <a:xfrm>
                <a:off x="6266872" y="371817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342" name="Freeform: Shape 341">
                <a:extLst>
                  <a:ext uri="{FF2B5EF4-FFF2-40B4-BE49-F238E27FC236}">
                    <a16:creationId xmlns:a16="http://schemas.microsoft.com/office/drawing/2014/main" id="{1115FEEC-E65B-DB00-7F07-3D348C0B2F2D}"/>
                  </a:ext>
                </a:extLst>
              </p:cNvPr>
              <p:cNvSpPr/>
              <p:nvPr/>
            </p:nvSpPr>
            <p:spPr>
              <a:xfrm>
                <a:off x="6326022"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43" name="Freeform: Shape 342">
                <a:extLst>
                  <a:ext uri="{FF2B5EF4-FFF2-40B4-BE49-F238E27FC236}">
                    <a16:creationId xmlns:a16="http://schemas.microsoft.com/office/drawing/2014/main" id="{BDEE7608-FA09-4EB7-954C-D4D0ADED4FDD}"/>
                  </a:ext>
                </a:extLst>
              </p:cNvPr>
              <p:cNvSpPr/>
              <p:nvPr/>
            </p:nvSpPr>
            <p:spPr>
              <a:xfrm>
                <a:off x="6385268" y="371817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344" name="Freeform: Shape 343">
                <a:extLst>
                  <a:ext uri="{FF2B5EF4-FFF2-40B4-BE49-F238E27FC236}">
                    <a16:creationId xmlns:a16="http://schemas.microsoft.com/office/drawing/2014/main" id="{72D9C7BA-DA74-9383-3B94-D35EA0483999}"/>
                  </a:ext>
                </a:extLst>
              </p:cNvPr>
              <p:cNvSpPr/>
              <p:nvPr/>
            </p:nvSpPr>
            <p:spPr>
              <a:xfrm>
                <a:off x="6444417" y="371817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45" name="Freeform: Shape 344">
                <a:extLst>
                  <a:ext uri="{FF2B5EF4-FFF2-40B4-BE49-F238E27FC236}">
                    <a16:creationId xmlns:a16="http://schemas.microsoft.com/office/drawing/2014/main" id="{DEBCE46E-F9A0-CB2E-BFB8-A3DB07FF446E}"/>
                  </a:ext>
                </a:extLst>
              </p:cNvPr>
              <p:cNvSpPr/>
              <p:nvPr/>
            </p:nvSpPr>
            <p:spPr>
              <a:xfrm>
                <a:off x="6148472" y="377741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46" name="Freeform: Shape 345">
                <a:extLst>
                  <a:ext uri="{FF2B5EF4-FFF2-40B4-BE49-F238E27FC236}">
                    <a16:creationId xmlns:a16="http://schemas.microsoft.com/office/drawing/2014/main" id="{D1466AE0-E97C-AF38-7C1B-7FC92769417D}"/>
                  </a:ext>
                </a:extLst>
              </p:cNvPr>
              <p:cNvSpPr/>
              <p:nvPr/>
            </p:nvSpPr>
            <p:spPr>
              <a:xfrm>
                <a:off x="6207622" y="377741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47" name="Freeform: Shape 346">
                <a:extLst>
                  <a:ext uri="{FF2B5EF4-FFF2-40B4-BE49-F238E27FC236}">
                    <a16:creationId xmlns:a16="http://schemas.microsoft.com/office/drawing/2014/main" id="{EDB87521-608B-28C3-8863-C876872C3A4E}"/>
                  </a:ext>
                </a:extLst>
              </p:cNvPr>
              <p:cNvSpPr/>
              <p:nvPr/>
            </p:nvSpPr>
            <p:spPr>
              <a:xfrm>
                <a:off x="6266868" y="3777419"/>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348" name="Freeform: Shape 347">
                <a:extLst>
                  <a:ext uri="{FF2B5EF4-FFF2-40B4-BE49-F238E27FC236}">
                    <a16:creationId xmlns:a16="http://schemas.microsoft.com/office/drawing/2014/main" id="{DC83527A-16D0-318B-BD12-4CD8DF17BE72}"/>
                  </a:ext>
                </a:extLst>
              </p:cNvPr>
              <p:cNvSpPr/>
              <p:nvPr/>
            </p:nvSpPr>
            <p:spPr>
              <a:xfrm>
                <a:off x="6326024" y="3777383"/>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49" name="Freeform: Shape 348">
                <a:extLst>
                  <a:ext uri="{FF2B5EF4-FFF2-40B4-BE49-F238E27FC236}">
                    <a16:creationId xmlns:a16="http://schemas.microsoft.com/office/drawing/2014/main" id="{388B2BA2-B2AB-90A9-0EAE-0C511EC436B1}"/>
                  </a:ext>
                </a:extLst>
              </p:cNvPr>
              <p:cNvSpPr/>
              <p:nvPr/>
            </p:nvSpPr>
            <p:spPr>
              <a:xfrm>
                <a:off x="6385287" y="37774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350" name="Freeform: Shape 349">
                <a:extLst>
                  <a:ext uri="{FF2B5EF4-FFF2-40B4-BE49-F238E27FC236}">
                    <a16:creationId xmlns:a16="http://schemas.microsoft.com/office/drawing/2014/main" id="{9A2FB0F7-1D2E-9508-775E-8C3859FEEAE4}"/>
                  </a:ext>
                </a:extLst>
              </p:cNvPr>
              <p:cNvSpPr/>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grpSp>
        <p:grpSp>
          <p:nvGrpSpPr>
            <p:cNvPr id="6" name="Graphic 4">
              <a:extLst>
                <a:ext uri="{FF2B5EF4-FFF2-40B4-BE49-F238E27FC236}">
                  <a16:creationId xmlns:a16="http://schemas.microsoft.com/office/drawing/2014/main" id="{F11482FF-B435-D2D1-EED6-B63A3878E55B}"/>
                </a:ext>
              </a:extLst>
            </p:cNvPr>
            <p:cNvGrpSpPr/>
            <p:nvPr/>
          </p:nvGrpSpPr>
          <p:grpSpPr>
            <a:xfrm>
              <a:off x="10154386" y="4452483"/>
              <a:ext cx="1443404" cy="1443418"/>
              <a:chOff x="5734037" y="3067039"/>
              <a:chExt cx="724483" cy="724489"/>
            </a:xfrm>
            <a:grpFill/>
          </p:grpSpPr>
          <p:sp>
            <p:nvSpPr>
              <p:cNvPr id="9" name="Freeform: Shape 8">
                <a:extLst>
                  <a:ext uri="{FF2B5EF4-FFF2-40B4-BE49-F238E27FC236}">
                    <a16:creationId xmlns:a16="http://schemas.microsoft.com/office/drawing/2014/main" id="{FAA5811F-3EE1-CD79-118A-F9BB023B9932}"/>
                  </a:ext>
                </a:extLst>
              </p:cNvPr>
              <p:cNvSpPr/>
              <p:nvPr/>
            </p:nvSpPr>
            <p:spPr>
              <a:xfrm>
                <a:off x="5734038" y="3067039"/>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10" name="Freeform: Shape 9">
                <a:extLst>
                  <a:ext uri="{FF2B5EF4-FFF2-40B4-BE49-F238E27FC236}">
                    <a16:creationId xmlns:a16="http://schemas.microsoft.com/office/drawing/2014/main" id="{4B0DD6E7-EB20-CF1F-F41A-A26D4AEF694D}"/>
                  </a:ext>
                </a:extLst>
              </p:cNvPr>
              <p:cNvSpPr/>
              <p:nvPr/>
            </p:nvSpPr>
            <p:spPr>
              <a:xfrm>
                <a:off x="5793283"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1" name="Freeform: Shape 10">
                <a:extLst>
                  <a:ext uri="{FF2B5EF4-FFF2-40B4-BE49-F238E27FC236}">
                    <a16:creationId xmlns:a16="http://schemas.microsoft.com/office/drawing/2014/main" id="{0DCC181C-6962-D1CF-B8BB-5D428B15B4C6}"/>
                  </a:ext>
                </a:extLst>
              </p:cNvPr>
              <p:cNvSpPr/>
              <p:nvPr/>
            </p:nvSpPr>
            <p:spPr>
              <a:xfrm>
                <a:off x="5852433"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2" name="Freeform: Shape 11">
                <a:extLst>
                  <a:ext uri="{FF2B5EF4-FFF2-40B4-BE49-F238E27FC236}">
                    <a16:creationId xmlns:a16="http://schemas.microsoft.com/office/drawing/2014/main" id="{B7D21840-D061-6430-5929-9049690503AA}"/>
                  </a:ext>
                </a:extLst>
              </p:cNvPr>
              <p:cNvSpPr/>
              <p:nvPr/>
            </p:nvSpPr>
            <p:spPr>
              <a:xfrm>
                <a:off x="591167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3" name="Freeform: Shape 12">
                <a:extLst>
                  <a:ext uri="{FF2B5EF4-FFF2-40B4-BE49-F238E27FC236}">
                    <a16:creationId xmlns:a16="http://schemas.microsoft.com/office/drawing/2014/main" id="{B3705A9A-3D71-42A0-6428-21F1A7617AB7}"/>
                  </a:ext>
                </a:extLst>
              </p:cNvPr>
              <p:cNvSpPr/>
              <p:nvPr/>
            </p:nvSpPr>
            <p:spPr>
              <a:xfrm>
                <a:off x="597082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4" name="Freeform: Shape 13">
                <a:extLst>
                  <a:ext uri="{FF2B5EF4-FFF2-40B4-BE49-F238E27FC236}">
                    <a16:creationId xmlns:a16="http://schemas.microsoft.com/office/drawing/2014/main" id="{06743BC7-E458-AAE2-FB32-C3ECE315A9B0}"/>
                  </a:ext>
                </a:extLst>
              </p:cNvPr>
              <p:cNvSpPr/>
              <p:nvPr/>
            </p:nvSpPr>
            <p:spPr>
              <a:xfrm>
                <a:off x="6030074"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5" name="Freeform: Shape 14">
                <a:extLst>
                  <a:ext uri="{FF2B5EF4-FFF2-40B4-BE49-F238E27FC236}">
                    <a16:creationId xmlns:a16="http://schemas.microsoft.com/office/drawing/2014/main" id="{1860A6B3-C266-AAD7-90AA-25B01C2EBE52}"/>
                  </a:ext>
                </a:extLst>
              </p:cNvPr>
              <p:cNvSpPr/>
              <p:nvPr/>
            </p:nvSpPr>
            <p:spPr>
              <a:xfrm>
                <a:off x="608922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6" name="Freeform: Shape 15">
                <a:extLst>
                  <a:ext uri="{FF2B5EF4-FFF2-40B4-BE49-F238E27FC236}">
                    <a16:creationId xmlns:a16="http://schemas.microsoft.com/office/drawing/2014/main" id="{1A532250-603A-CA06-90E6-89227F9BE6CD}"/>
                  </a:ext>
                </a:extLst>
              </p:cNvPr>
              <p:cNvSpPr/>
              <p:nvPr/>
            </p:nvSpPr>
            <p:spPr>
              <a:xfrm>
                <a:off x="5734038" y="312628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17" name="Freeform: Shape 16">
                <a:extLst>
                  <a:ext uri="{FF2B5EF4-FFF2-40B4-BE49-F238E27FC236}">
                    <a16:creationId xmlns:a16="http://schemas.microsoft.com/office/drawing/2014/main" id="{90883108-A83E-77D5-1EAE-CA4A2C8F9E3B}"/>
                  </a:ext>
                </a:extLst>
              </p:cNvPr>
              <p:cNvSpPr/>
              <p:nvPr/>
            </p:nvSpPr>
            <p:spPr>
              <a:xfrm>
                <a:off x="5793283" y="312628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8" name="Freeform: Shape 17">
                <a:extLst>
                  <a:ext uri="{FF2B5EF4-FFF2-40B4-BE49-F238E27FC236}">
                    <a16:creationId xmlns:a16="http://schemas.microsoft.com/office/drawing/2014/main" id="{AE1D30AA-CF0D-190E-15B8-AA952C92397B}"/>
                  </a:ext>
                </a:extLst>
              </p:cNvPr>
              <p:cNvSpPr/>
              <p:nvPr/>
            </p:nvSpPr>
            <p:spPr>
              <a:xfrm>
                <a:off x="5852433"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9" name="Freeform: Shape 18">
                <a:extLst>
                  <a:ext uri="{FF2B5EF4-FFF2-40B4-BE49-F238E27FC236}">
                    <a16:creationId xmlns:a16="http://schemas.microsoft.com/office/drawing/2014/main" id="{B906C0DE-1A62-BA5E-B80B-EF50AAE0FC6E}"/>
                  </a:ext>
                </a:extLst>
              </p:cNvPr>
              <p:cNvSpPr/>
              <p:nvPr/>
            </p:nvSpPr>
            <p:spPr>
              <a:xfrm>
                <a:off x="591167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0" name="Freeform: Shape 19">
                <a:extLst>
                  <a:ext uri="{FF2B5EF4-FFF2-40B4-BE49-F238E27FC236}">
                    <a16:creationId xmlns:a16="http://schemas.microsoft.com/office/drawing/2014/main" id="{7A83B7D4-CA97-1C1C-7BD5-8C0A36C414B8}"/>
                  </a:ext>
                </a:extLst>
              </p:cNvPr>
              <p:cNvSpPr/>
              <p:nvPr/>
            </p:nvSpPr>
            <p:spPr>
              <a:xfrm>
                <a:off x="597082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1" name="Freeform: Shape 20">
                <a:extLst>
                  <a:ext uri="{FF2B5EF4-FFF2-40B4-BE49-F238E27FC236}">
                    <a16:creationId xmlns:a16="http://schemas.microsoft.com/office/drawing/2014/main" id="{2506A9E8-2780-1E92-8521-FAA1D24A407F}"/>
                  </a:ext>
                </a:extLst>
              </p:cNvPr>
              <p:cNvSpPr/>
              <p:nvPr/>
            </p:nvSpPr>
            <p:spPr>
              <a:xfrm>
                <a:off x="6030073" y="312628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26" name="Freeform: Shape 25">
                <a:extLst>
                  <a:ext uri="{FF2B5EF4-FFF2-40B4-BE49-F238E27FC236}">
                    <a16:creationId xmlns:a16="http://schemas.microsoft.com/office/drawing/2014/main" id="{13B28EED-4464-A86B-3ADB-2919080AF995}"/>
                  </a:ext>
                </a:extLst>
              </p:cNvPr>
              <p:cNvSpPr/>
              <p:nvPr/>
            </p:nvSpPr>
            <p:spPr>
              <a:xfrm>
                <a:off x="6089224"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7" name="Freeform: Shape 26">
                <a:extLst>
                  <a:ext uri="{FF2B5EF4-FFF2-40B4-BE49-F238E27FC236}">
                    <a16:creationId xmlns:a16="http://schemas.microsoft.com/office/drawing/2014/main" id="{05BDE4FA-7A67-50FC-0A4A-919C70BF4F88}"/>
                  </a:ext>
                </a:extLst>
              </p:cNvPr>
              <p:cNvSpPr/>
              <p:nvPr/>
            </p:nvSpPr>
            <p:spPr>
              <a:xfrm>
                <a:off x="5734038" y="318543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28" name="Freeform: Shape 27">
                <a:extLst>
                  <a:ext uri="{FF2B5EF4-FFF2-40B4-BE49-F238E27FC236}">
                    <a16:creationId xmlns:a16="http://schemas.microsoft.com/office/drawing/2014/main" id="{E625445F-FC14-470D-1A26-94AA771A2076}"/>
                  </a:ext>
                </a:extLst>
              </p:cNvPr>
              <p:cNvSpPr/>
              <p:nvPr/>
            </p:nvSpPr>
            <p:spPr>
              <a:xfrm>
                <a:off x="5793283"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29" name="Freeform: Shape 28">
                <a:extLst>
                  <a:ext uri="{FF2B5EF4-FFF2-40B4-BE49-F238E27FC236}">
                    <a16:creationId xmlns:a16="http://schemas.microsoft.com/office/drawing/2014/main" id="{C3303353-3D54-A4ED-0D61-EA8915F639B3}"/>
                  </a:ext>
                </a:extLst>
              </p:cNvPr>
              <p:cNvSpPr/>
              <p:nvPr/>
            </p:nvSpPr>
            <p:spPr>
              <a:xfrm>
                <a:off x="5852433"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0" name="Freeform: Shape 29">
                <a:extLst>
                  <a:ext uri="{FF2B5EF4-FFF2-40B4-BE49-F238E27FC236}">
                    <a16:creationId xmlns:a16="http://schemas.microsoft.com/office/drawing/2014/main" id="{5BF423A6-F7F2-E02F-F58B-0538AF1CCD2C}"/>
                  </a:ext>
                </a:extLst>
              </p:cNvPr>
              <p:cNvSpPr/>
              <p:nvPr/>
            </p:nvSpPr>
            <p:spPr>
              <a:xfrm>
                <a:off x="591167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4F56C829-33A3-B7FC-65C5-2A145FAA465B}"/>
                  </a:ext>
                </a:extLst>
              </p:cNvPr>
              <p:cNvSpPr/>
              <p:nvPr/>
            </p:nvSpPr>
            <p:spPr>
              <a:xfrm>
                <a:off x="597082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C21BA834-DE7C-D48F-3C0E-E639D8E6DE74}"/>
                  </a:ext>
                </a:extLst>
              </p:cNvPr>
              <p:cNvSpPr/>
              <p:nvPr/>
            </p:nvSpPr>
            <p:spPr>
              <a:xfrm>
                <a:off x="6030074"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33" name="Freeform: Shape 32">
                <a:extLst>
                  <a:ext uri="{FF2B5EF4-FFF2-40B4-BE49-F238E27FC236}">
                    <a16:creationId xmlns:a16="http://schemas.microsoft.com/office/drawing/2014/main" id="{C17E3821-0A22-9F9E-8BE6-B6471A9BBD42}"/>
                  </a:ext>
                </a:extLst>
              </p:cNvPr>
              <p:cNvSpPr/>
              <p:nvPr/>
            </p:nvSpPr>
            <p:spPr>
              <a:xfrm>
                <a:off x="6089224"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7105FE3B-0119-0237-206E-F16C256CF880}"/>
                  </a:ext>
                </a:extLst>
              </p:cNvPr>
              <p:cNvSpPr/>
              <p:nvPr/>
            </p:nvSpPr>
            <p:spPr>
              <a:xfrm>
                <a:off x="5734038" y="324467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3C487033-77A8-9C19-A7D2-7B49E7366DCD}"/>
                  </a:ext>
                </a:extLst>
              </p:cNvPr>
              <p:cNvSpPr/>
              <p:nvPr/>
            </p:nvSpPr>
            <p:spPr>
              <a:xfrm>
                <a:off x="5793283" y="3244677"/>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6" name="Freeform: Shape 35">
                <a:extLst>
                  <a:ext uri="{FF2B5EF4-FFF2-40B4-BE49-F238E27FC236}">
                    <a16:creationId xmlns:a16="http://schemas.microsoft.com/office/drawing/2014/main" id="{F80FCA78-2CE0-CE16-18E8-47B10B6FD0F0}"/>
                  </a:ext>
                </a:extLst>
              </p:cNvPr>
              <p:cNvSpPr/>
              <p:nvPr/>
            </p:nvSpPr>
            <p:spPr>
              <a:xfrm>
                <a:off x="5852433"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7" name="Freeform: Shape 36">
                <a:extLst>
                  <a:ext uri="{FF2B5EF4-FFF2-40B4-BE49-F238E27FC236}">
                    <a16:creationId xmlns:a16="http://schemas.microsoft.com/office/drawing/2014/main" id="{377FF601-F7BF-FC60-E9BF-5282269F3DDE}"/>
                  </a:ext>
                </a:extLst>
              </p:cNvPr>
              <p:cNvSpPr/>
              <p:nvPr/>
            </p:nvSpPr>
            <p:spPr>
              <a:xfrm>
                <a:off x="591167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8" name="Freeform: Shape 37">
                <a:extLst>
                  <a:ext uri="{FF2B5EF4-FFF2-40B4-BE49-F238E27FC236}">
                    <a16:creationId xmlns:a16="http://schemas.microsoft.com/office/drawing/2014/main" id="{8EF09C38-9D50-4BA0-9595-250C863EDCC5}"/>
                  </a:ext>
                </a:extLst>
              </p:cNvPr>
              <p:cNvSpPr/>
              <p:nvPr/>
            </p:nvSpPr>
            <p:spPr>
              <a:xfrm>
                <a:off x="597082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9" name="Freeform: Shape 38">
                <a:extLst>
                  <a:ext uri="{FF2B5EF4-FFF2-40B4-BE49-F238E27FC236}">
                    <a16:creationId xmlns:a16="http://schemas.microsoft.com/office/drawing/2014/main" id="{7974C217-4CD7-B252-9D37-10C53EA8A4F9}"/>
                  </a:ext>
                </a:extLst>
              </p:cNvPr>
              <p:cNvSpPr/>
              <p:nvPr/>
            </p:nvSpPr>
            <p:spPr>
              <a:xfrm>
                <a:off x="6030073" y="324467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0" name="Freeform: Shape 39">
                <a:extLst>
                  <a:ext uri="{FF2B5EF4-FFF2-40B4-BE49-F238E27FC236}">
                    <a16:creationId xmlns:a16="http://schemas.microsoft.com/office/drawing/2014/main" id="{A4E07D8C-3D49-E2A9-2E34-9ADB501CA734}"/>
                  </a:ext>
                </a:extLst>
              </p:cNvPr>
              <p:cNvSpPr/>
              <p:nvPr/>
            </p:nvSpPr>
            <p:spPr>
              <a:xfrm>
                <a:off x="6089224"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1" name="Freeform: Shape 40">
                <a:extLst>
                  <a:ext uri="{FF2B5EF4-FFF2-40B4-BE49-F238E27FC236}">
                    <a16:creationId xmlns:a16="http://schemas.microsoft.com/office/drawing/2014/main" id="{3727DB2F-ACE0-433D-06B7-C7280CA5BCA5}"/>
                  </a:ext>
                </a:extLst>
              </p:cNvPr>
              <p:cNvSpPr/>
              <p:nvPr/>
            </p:nvSpPr>
            <p:spPr>
              <a:xfrm>
                <a:off x="5734038" y="330382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42" name="Freeform: Shape 41">
                <a:extLst>
                  <a:ext uri="{FF2B5EF4-FFF2-40B4-BE49-F238E27FC236}">
                    <a16:creationId xmlns:a16="http://schemas.microsoft.com/office/drawing/2014/main" id="{4786CE4A-C581-5535-1676-D6490198B3CC}"/>
                  </a:ext>
                </a:extLst>
              </p:cNvPr>
              <p:cNvSpPr/>
              <p:nvPr/>
            </p:nvSpPr>
            <p:spPr>
              <a:xfrm>
                <a:off x="5793283"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3" name="Freeform: Shape 42">
                <a:extLst>
                  <a:ext uri="{FF2B5EF4-FFF2-40B4-BE49-F238E27FC236}">
                    <a16:creationId xmlns:a16="http://schemas.microsoft.com/office/drawing/2014/main" id="{459FCD19-2D41-8D5C-E872-F2CD5E4B4E23}"/>
                  </a:ext>
                </a:extLst>
              </p:cNvPr>
              <p:cNvSpPr/>
              <p:nvPr/>
            </p:nvSpPr>
            <p:spPr>
              <a:xfrm>
                <a:off x="5852433"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4" name="Freeform: Shape 43">
                <a:extLst>
                  <a:ext uri="{FF2B5EF4-FFF2-40B4-BE49-F238E27FC236}">
                    <a16:creationId xmlns:a16="http://schemas.microsoft.com/office/drawing/2014/main" id="{AD7C0987-E671-AE7D-5050-8B79A97D644B}"/>
                  </a:ext>
                </a:extLst>
              </p:cNvPr>
              <p:cNvSpPr/>
              <p:nvPr/>
            </p:nvSpPr>
            <p:spPr>
              <a:xfrm>
                <a:off x="591167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5" name="Freeform: Shape 44">
                <a:extLst>
                  <a:ext uri="{FF2B5EF4-FFF2-40B4-BE49-F238E27FC236}">
                    <a16:creationId xmlns:a16="http://schemas.microsoft.com/office/drawing/2014/main" id="{5BF1030D-6FB1-37D5-3051-578F74B36E5F}"/>
                  </a:ext>
                </a:extLst>
              </p:cNvPr>
              <p:cNvSpPr/>
              <p:nvPr/>
            </p:nvSpPr>
            <p:spPr>
              <a:xfrm>
                <a:off x="597082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6" name="Freeform: Shape 45">
                <a:extLst>
                  <a:ext uri="{FF2B5EF4-FFF2-40B4-BE49-F238E27FC236}">
                    <a16:creationId xmlns:a16="http://schemas.microsoft.com/office/drawing/2014/main" id="{ED83E234-5FDA-7DA6-023A-11A8239B0F62}"/>
                  </a:ext>
                </a:extLst>
              </p:cNvPr>
              <p:cNvSpPr/>
              <p:nvPr/>
            </p:nvSpPr>
            <p:spPr>
              <a:xfrm>
                <a:off x="6030073" y="330382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7" name="Freeform: Shape 46">
                <a:extLst>
                  <a:ext uri="{FF2B5EF4-FFF2-40B4-BE49-F238E27FC236}">
                    <a16:creationId xmlns:a16="http://schemas.microsoft.com/office/drawing/2014/main" id="{267BBC90-9865-B37F-816D-600C558E4364}"/>
                  </a:ext>
                </a:extLst>
              </p:cNvPr>
              <p:cNvSpPr/>
              <p:nvPr/>
            </p:nvSpPr>
            <p:spPr>
              <a:xfrm>
                <a:off x="608922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8" name="Freeform: Shape 47">
                <a:extLst>
                  <a:ext uri="{FF2B5EF4-FFF2-40B4-BE49-F238E27FC236}">
                    <a16:creationId xmlns:a16="http://schemas.microsoft.com/office/drawing/2014/main" id="{C79F78AF-2895-30E8-B2F2-01CB3A2249DB}"/>
                  </a:ext>
                </a:extLst>
              </p:cNvPr>
              <p:cNvSpPr/>
              <p:nvPr/>
            </p:nvSpPr>
            <p:spPr>
              <a:xfrm>
                <a:off x="5734038" y="3363074"/>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49" name="Freeform: Shape 48">
                <a:extLst>
                  <a:ext uri="{FF2B5EF4-FFF2-40B4-BE49-F238E27FC236}">
                    <a16:creationId xmlns:a16="http://schemas.microsoft.com/office/drawing/2014/main" id="{4E017721-C18C-B881-69F2-C34A5A1EE8EE}"/>
                  </a:ext>
                </a:extLst>
              </p:cNvPr>
              <p:cNvSpPr/>
              <p:nvPr/>
            </p:nvSpPr>
            <p:spPr>
              <a:xfrm>
                <a:off x="5793283"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119D7476-153E-72D7-42E5-C4718113FEDE}"/>
                  </a:ext>
                </a:extLst>
              </p:cNvPr>
              <p:cNvSpPr/>
              <p:nvPr/>
            </p:nvSpPr>
            <p:spPr>
              <a:xfrm>
                <a:off x="5852433"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4E00BBB4-C005-B9C7-F4BF-6E134D833D95}"/>
                  </a:ext>
                </a:extLst>
              </p:cNvPr>
              <p:cNvSpPr/>
              <p:nvPr/>
            </p:nvSpPr>
            <p:spPr>
              <a:xfrm>
                <a:off x="591167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014FE7AE-940E-4BDE-7074-5571D4CE0F9F}"/>
                  </a:ext>
                </a:extLst>
              </p:cNvPr>
              <p:cNvSpPr/>
              <p:nvPr/>
            </p:nvSpPr>
            <p:spPr>
              <a:xfrm>
                <a:off x="597082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4CD790EF-BEC4-34A1-A4C8-10319C4E26D1}"/>
                  </a:ext>
                </a:extLst>
              </p:cNvPr>
              <p:cNvSpPr/>
              <p:nvPr/>
            </p:nvSpPr>
            <p:spPr>
              <a:xfrm>
                <a:off x="6030073" y="3363074"/>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7D049789-7CE6-4757-C1D8-B68A772F2BCB}"/>
                  </a:ext>
                </a:extLst>
              </p:cNvPr>
              <p:cNvSpPr/>
              <p:nvPr/>
            </p:nvSpPr>
            <p:spPr>
              <a:xfrm>
                <a:off x="608922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C2C35AA8-9F04-0DBD-4134-D21B6D5F03BD}"/>
                  </a:ext>
                </a:extLst>
              </p:cNvPr>
              <p:cNvSpPr/>
              <p:nvPr/>
            </p:nvSpPr>
            <p:spPr>
              <a:xfrm>
                <a:off x="5734038" y="34222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56" name="Freeform: Shape 55">
                <a:extLst>
                  <a:ext uri="{FF2B5EF4-FFF2-40B4-BE49-F238E27FC236}">
                    <a16:creationId xmlns:a16="http://schemas.microsoft.com/office/drawing/2014/main" id="{5129EFDE-233C-0384-BF77-A564F9D5514D}"/>
                  </a:ext>
                </a:extLst>
              </p:cNvPr>
              <p:cNvSpPr/>
              <p:nvPr/>
            </p:nvSpPr>
            <p:spPr>
              <a:xfrm>
                <a:off x="5793283"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7" name="Freeform: Shape 56">
                <a:extLst>
                  <a:ext uri="{FF2B5EF4-FFF2-40B4-BE49-F238E27FC236}">
                    <a16:creationId xmlns:a16="http://schemas.microsoft.com/office/drawing/2014/main" id="{0D2E49A9-2D6A-AC2B-15FE-C6B7815B3739}"/>
                  </a:ext>
                </a:extLst>
              </p:cNvPr>
              <p:cNvSpPr/>
              <p:nvPr/>
            </p:nvSpPr>
            <p:spPr>
              <a:xfrm>
                <a:off x="5852433"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6B3C5E1F-6AFE-EA47-E9A9-ACCCEE982F18}"/>
                  </a:ext>
                </a:extLst>
              </p:cNvPr>
              <p:cNvSpPr/>
              <p:nvPr/>
            </p:nvSpPr>
            <p:spPr>
              <a:xfrm>
                <a:off x="591167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9" name="Freeform: Shape 58">
                <a:extLst>
                  <a:ext uri="{FF2B5EF4-FFF2-40B4-BE49-F238E27FC236}">
                    <a16:creationId xmlns:a16="http://schemas.microsoft.com/office/drawing/2014/main" id="{59BBA0A0-4AC5-EBE1-8D55-3B3500DC7A2B}"/>
                  </a:ext>
                </a:extLst>
              </p:cNvPr>
              <p:cNvSpPr/>
              <p:nvPr/>
            </p:nvSpPr>
            <p:spPr>
              <a:xfrm>
                <a:off x="597082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0" name="Freeform: Shape 59">
                <a:extLst>
                  <a:ext uri="{FF2B5EF4-FFF2-40B4-BE49-F238E27FC236}">
                    <a16:creationId xmlns:a16="http://schemas.microsoft.com/office/drawing/2014/main" id="{7AF90789-AD85-F0D5-7249-B31BA290087D}"/>
                  </a:ext>
                </a:extLst>
              </p:cNvPr>
              <p:cNvSpPr/>
              <p:nvPr/>
            </p:nvSpPr>
            <p:spPr>
              <a:xfrm>
                <a:off x="6030073" y="34222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4CC289D2-3F94-C35C-10F6-2DF58232DB97}"/>
                  </a:ext>
                </a:extLst>
              </p:cNvPr>
              <p:cNvSpPr/>
              <p:nvPr/>
            </p:nvSpPr>
            <p:spPr>
              <a:xfrm>
                <a:off x="608922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E73A02C5-3B1E-15D2-1CE9-51AB34D1AAD6}"/>
                  </a:ext>
                </a:extLst>
              </p:cNvPr>
              <p:cNvSpPr/>
              <p:nvPr/>
            </p:nvSpPr>
            <p:spPr>
              <a:xfrm>
                <a:off x="6148469"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5F864263-E774-A5BC-8C10-03DD798A671E}"/>
                  </a:ext>
                </a:extLst>
              </p:cNvPr>
              <p:cNvSpPr/>
              <p:nvPr/>
            </p:nvSpPr>
            <p:spPr>
              <a:xfrm>
                <a:off x="620762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2990C505-3F1F-A05F-877F-024E3B97137A}"/>
                  </a:ext>
                </a:extLst>
              </p:cNvPr>
              <p:cNvSpPr/>
              <p:nvPr/>
            </p:nvSpPr>
            <p:spPr>
              <a:xfrm>
                <a:off x="6266865" y="3067039"/>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4FB1F652-6C25-E7D4-5D70-7F5AFBBD3D47}"/>
                  </a:ext>
                </a:extLst>
              </p:cNvPr>
              <p:cNvSpPr/>
              <p:nvPr/>
            </p:nvSpPr>
            <p:spPr>
              <a:xfrm>
                <a:off x="632601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66" name="Freeform: Shape 65">
                <a:extLst>
                  <a:ext uri="{FF2B5EF4-FFF2-40B4-BE49-F238E27FC236}">
                    <a16:creationId xmlns:a16="http://schemas.microsoft.com/office/drawing/2014/main" id="{5B83FCF1-CF02-EB5A-80E1-2449D5BCA238}"/>
                  </a:ext>
                </a:extLst>
              </p:cNvPr>
              <p:cNvSpPr/>
              <p:nvPr/>
            </p:nvSpPr>
            <p:spPr>
              <a:xfrm>
                <a:off x="638526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endParaRPr lang="en-US" dirty="0"/>
              </a:p>
            </p:txBody>
          </p:sp>
          <p:sp>
            <p:nvSpPr>
              <p:cNvPr id="67" name="Freeform: Shape 66">
                <a:extLst>
                  <a:ext uri="{FF2B5EF4-FFF2-40B4-BE49-F238E27FC236}">
                    <a16:creationId xmlns:a16="http://schemas.microsoft.com/office/drawing/2014/main" id="{7A6590B5-8AE1-1201-8E74-3629BC8C6DEA}"/>
                  </a:ext>
                </a:extLst>
              </p:cNvPr>
              <p:cNvSpPr/>
              <p:nvPr/>
            </p:nvSpPr>
            <p:spPr>
              <a:xfrm>
                <a:off x="644441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68" name="Freeform: Shape 67">
                <a:extLst>
                  <a:ext uri="{FF2B5EF4-FFF2-40B4-BE49-F238E27FC236}">
                    <a16:creationId xmlns:a16="http://schemas.microsoft.com/office/drawing/2014/main" id="{45F6EB06-575C-DDF5-1160-192F00057F42}"/>
                  </a:ext>
                </a:extLst>
              </p:cNvPr>
              <p:cNvSpPr/>
              <p:nvPr/>
            </p:nvSpPr>
            <p:spPr>
              <a:xfrm>
                <a:off x="6148469" y="312628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69" name="Freeform: Shape 68">
                <a:extLst>
                  <a:ext uri="{FF2B5EF4-FFF2-40B4-BE49-F238E27FC236}">
                    <a16:creationId xmlns:a16="http://schemas.microsoft.com/office/drawing/2014/main" id="{FBF90F24-6062-EBEF-84D6-9641134DB64A}"/>
                  </a:ext>
                </a:extLst>
              </p:cNvPr>
              <p:cNvSpPr/>
              <p:nvPr/>
            </p:nvSpPr>
            <p:spPr>
              <a:xfrm>
                <a:off x="620762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70" name="Freeform: Shape 69">
                <a:extLst>
                  <a:ext uri="{FF2B5EF4-FFF2-40B4-BE49-F238E27FC236}">
                    <a16:creationId xmlns:a16="http://schemas.microsoft.com/office/drawing/2014/main" id="{A3ACBDC7-7905-7E53-670E-7912E3D47905}"/>
                  </a:ext>
                </a:extLst>
              </p:cNvPr>
              <p:cNvSpPr/>
              <p:nvPr/>
            </p:nvSpPr>
            <p:spPr>
              <a:xfrm>
                <a:off x="6266865" y="312628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71" name="Freeform: Shape 70">
                <a:extLst>
                  <a:ext uri="{FF2B5EF4-FFF2-40B4-BE49-F238E27FC236}">
                    <a16:creationId xmlns:a16="http://schemas.microsoft.com/office/drawing/2014/main" id="{7E3E6EDF-3BBA-12C1-6522-A6AB29ED7285}"/>
                  </a:ext>
                </a:extLst>
              </p:cNvPr>
              <p:cNvSpPr/>
              <p:nvPr/>
            </p:nvSpPr>
            <p:spPr>
              <a:xfrm>
                <a:off x="6326014"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72" name="Freeform: Shape 71">
                <a:extLst>
                  <a:ext uri="{FF2B5EF4-FFF2-40B4-BE49-F238E27FC236}">
                    <a16:creationId xmlns:a16="http://schemas.microsoft.com/office/drawing/2014/main" id="{4A363460-9EBD-CD4D-EAFE-51FA0276AA6F}"/>
                  </a:ext>
                </a:extLst>
              </p:cNvPr>
              <p:cNvSpPr/>
              <p:nvPr/>
            </p:nvSpPr>
            <p:spPr>
              <a:xfrm>
                <a:off x="638526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73" name="Freeform: Shape 72">
                <a:extLst>
                  <a:ext uri="{FF2B5EF4-FFF2-40B4-BE49-F238E27FC236}">
                    <a16:creationId xmlns:a16="http://schemas.microsoft.com/office/drawing/2014/main" id="{6A5BE3AE-8056-534F-22DC-1709405795F3}"/>
                  </a:ext>
                </a:extLst>
              </p:cNvPr>
              <p:cNvSpPr/>
              <p:nvPr/>
            </p:nvSpPr>
            <p:spPr>
              <a:xfrm>
                <a:off x="6444410" y="312628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74" name="Freeform: Shape 73">
                <a:extLst>
                  <a:ext uri="{FF2B5EF4-FFF2-40B4-BE49-F238E27FC236}">
                    <a16:creationId xmlns:a16="http://schemas.microsoft.com/office/drawing/2014/main" id="{0FA4A551-DCB9-2F6B-2924-EA6E8F09C768}"/>
                  </a:ext>
                </a:extLst>
              </p:cNvPr>
              <p:cNvSpPr/>
              <p:nvPr/>
            </p:nvSpPr>
            <p:spPr>
              <a:xfrm>
                <a:off x="6148469" y="3185433"/>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75" name="Freeform: Shape 74">
                <a:extLst>
                  <a:ext uri="{FF2B5EF4-FFF2-40B4-BE49-F238E27FC236}">
                    <a16:creationId xmlns:a16="http://schemas.microsoft.com/office/drawing/2014/main" id="{F6810FDA-4895-58BB-27F3-274A53ED7279}"/>
                  </a:ext>
                </a:extLst>
              </p:cNvPr>
              <p:cNvSpPr/>
              <p:nvPr/>
            </p:nvSpPr>
            <p:spPr>
              <a:xfrm>
                <a:off x="620762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76" name="Freeform: Shape 75">
                <a:extLst>
                  <a:ext uri="{FF2B5EF4-FFF2-40B4-BE49-F238E27FC236}">
                    <a16:creationId xmlns:a16="http://schemas.microsoft.com/office/drawing/2014/main" id="{75935BC8-8B1B-73C9-77FB-9E536A242CC4}"/>
                  </a:ext>
                </a:extLst>
              </p:cNvPr>
              <p:cNvSpPr/>
              <p:nvPr/>
            </p:nvSpPr>
            <p:spPr>
              <a:xfrm>
                <a:off x="6266865" y="3185433"/>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77" name="Freeform: Shape 76">
                <a:extLst>
                  <a:ext uri="{FF2B5EF4-FFF2-40B4-BE49-F238E27FC236}">
                    <a16:creationId xmlns:a16="http://schemas.microsoft.com/office/drawing/2014/main" id="{E7DD3416-9CC2-1B10-DCD2-57D0BD07AB07}"/>
                  </a:ext>
                </a:extLst>
              </p:cNvPr>
              <p:cNvSpPr/>
              <p:nvPr/>
            </p:nvSpPr>
            <p:spPr>
              <a:xfrm>
                <a:off x="6326014"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78" name="Freeform: Shape 77">
                <a:extLst>
                  <a:ext uri="{FF2B5EF4-FFF2-40B4-BE49-F238E27FC236}">
                    <a16:creationId xmlns:a16="http://schemas.microsoft.com/office/drawing/2014/main" id="{31DC99E8-3FDC-73DA-27ED-8C26CF8AE61C}"/>
                  </a:ext>
                </a:extLst>
              </p:cNvPr>
              <p:cNvSpPr/>
              <p:nvPr/>
            </p:nvSpPr>
            <p:spPr>
              <a:xfrm>
                <a:off x="638526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79" name="Freeform: Shape 78">
                <a:extLst>
                  <a:ext uri="{FF2B5EF4-FFF2-40B4-BE49-F238E27FC236}">
                    <a16:creationId xmlns:a16="http://schemas.microsoft.com/office/drawing/2014/main" id="{3710F0A2-F83A-BD7D-691A-E77D51F7B1B0}"/>
                  </a:ext>
                </a:extLst>
              </p:cNvPr>
              <p:cNvSpPr/>
              <p:nvPr/>
            </p:nvSpPr>
            <p:spPr>
              <a:xfrm>
                <a:off x="6444410" y="318543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80" name="Freeform: Shape 79">
                <a:extLst>
                  <a:ext uri="{FF2B5EF4-FFF2-40B4-BE49-F238E27FC236}">
                    <a16:creationId xmlns:a16="http://schemas.microsoft.com/office/drawing/2014/main" id="{17D4F74C-1D10-26F1-BB17-8D20FD7CF012}"/>
                  </a:ext>
                </a:extLst>
              </p:cNvPr>
              <p:cNvSpPr/>
              <p:nvPr/>
            </p:nvSpPr>
            <p:spPr>
              <a:xfrm>
                <a:off x="6148469" y="3244676"/>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81" name="Freeform: Shape 80">
                <a:extLst>
                  <a:ext uri="{FF2B5EF4-FFF2-40B4-BE49-F238E27FC236}">
                    <a16:creationId xmlns:a16="http://schemas.microsoft.com/office/drawing/2014/main" id="{4201B650-1C50-B223-6DC7-8A7396EEBCD3}"/>
                  </a:ext>
                </a:extLst>
              </p:cNvPr>
              <p:cNvSpPr/>
              <p:nvPr/>
            </p:nvSpPr>
            <p:spPr>
              <a:xfrm>
                <a:off x="620762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82" name="Freeform: Shape 81">
                <a:extLst>
                  <a:ext uri="{FF2B5EF4-FFF2-40B4-BE49-F238E27FC236}">
                    <a16:creationId xmlns:a16="http://schemas.microsoft.com/office/drawing/2014/main" id="{451298FA-1411-945F-9D2F-0DB66392F434}"/>
                  </a:ext>
                </a:extLst>
              </p:cNvPr>
              <p:cNvSpPr/>
              <p:nvPr/>
            </p:nvSpPr>
            <p:spPr>
              <a:xfrm>
                <a:off x="6266865" y="3244676"/>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83" name="Freeform: Shape 82">
                <a:extLst>
                  <a:ext uri="{FF2B5EF4-FFF2-40B4-BE49-F238E27FC236}">
                    <a16:creationId xmlns:a16="http://schemas.microsoft.com/office/drawing/2014/main" id="{57A21502-983C-4821-90C3-85956B9F1A1F}"/>
                  </a:ext>
                </a:extLst>
              </p:cNvPr>
              <p:cNvSpPr/>
              <p:nvPr/>
            </p:nvSpPr>
            <p:spPr>
              <a:xfrm>
                <a:off x="6326014"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84" name="Freeform: Shape 83">
                <a:extLst>
                  <a:ext uri="{FF2B5EF4-FFF2-40B4-BE49-F238E27FC236}">
                    <a16:creationId xmlns:a16="http://schemas.microsoft.com/office/drawing/2014/main" id="{BDACD054-BF43-0DDD-209A-F48B0B6B532D}"/>
                  </a:ext>
                </a:extLst>
              </p:cNvPr>
              <p:cNvSpPr/>
              <p:nvPr/>
            </p:nvSpPr>
            <p:spPr>
              <a:xfrm>
                <a:off x="638526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85" name="Freeform: Shape 84">
                <a:extLst>
                  <a:ext uri="{FF2B5EF4-FFF2-40B4-BE49-F238E27FC236}">
                    <a16:creationId xmlns:a16="http://schemas.microsoft.com/office/drawing/2014/main" id="{5652F885-B106-8268-3D22-DC7546091EB6}"/>
                  </a:ext>
                </a:extLst>
              </p:cNvPr>
              <p:cNvSpPr/>
              <p:nvPr/>
            </p:nvSpPr>
            <p:spPr>
              <a:xfrm>
                <a:off x="6444410" y="32446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86" name="Freeform: Shape 85">
                <a:extLst>
                  <a:ext uri="{FF2B5EF4-FFF2-40B4-BE49-F238E27FC236}">
                    <a16:creationId xmlns:a16="http://schemas.microsoft.com/office/drawing/2014/main" id="{D510AF08-B4EE-C082-B509-907FEE83674D}"/>
                  </a:ext>
                </a:extLst>
              </p:cNvPr>
              <p:cNvSpPr/>
              <p:nvPr/>
            </p:nvSpPr>
            <p:spPr>
              <a:xfrm>
                <a:off x="6148469"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87" name="Freeform: Shape 86">
                <a:extLst>
                  <a:ext uri="{FF2B5EF4-FFF2-40B4-BE49-F238E27FC236}">
                    <a16:creationId xmlns:a16="http://schemas.microsoft.com/office/drawing/2014/main" id="{F5C8F69F-DD14-1043-3E2A-0048A7A8B219}"/>
                  </a:ext>
                </a:extLst>
              </p:cNvPr>
              <p:cNvSpPr/>
              <p:nvPr/>
            </p:nvSpPr>
            <p:spPr>
              <a:xfrm>
                <a:off x="620762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88" name="Freeform: Shape 87">
                <a:extLst>
                  <a:ext uri="{FF2B5EF4-FFF2-40B4-BE49-F238E27FC236}">
                    <a16:creationId xmlns:a16="http://schemas.microsoft.com/office/drawing/2014/main" id="{D6F088B1-5320-FCE6-1EFB-11DDA20B2099}"/>
                  </a:ext>
                </a:extLst>
              </p:cNvPr>
              <p:cNvSpPr/>
              <p:nvPr/>
            </p:nvSpPr>
            <p:spPr>
              <a:xfrm>
                <a:off x="6266865" y="330382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89" name="Freeform: Shape 88">
                <a:extLst>
                  <a:ext uri="{FF2B5EF4-FFF2-40B4-BE49-F238E27FC236}">
                    <a16:creationId xmlns:a16="http://schemas.microsoft.com/office/drawing/2014/main" id="{8EBF4B49-DCFA-8BCA-EA3E-915AE66346B2}"/>
                  </a:ext>
                </a:extLst>
              </p:cNvPr>
              <p:cNvSpPr/>
              <p:nvPr/>
            </p:nvSpPr>
            <p:spPr>
              <a:xfrm>
                <a:off x="632601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90" name="Freeform: Shape 89">
                <a:extLst>
                  <a:ext uri="{FF2B5EF4-FFF2-40B4-BE49-F238E27FC236}">
                    <a16:creationId xmlns:a16="http://schemas.microsoft.com/office/drawing/2014/main" id="{44E59109-B7C7-F114-3D0F-689C9EFECB91}"/>
                  </a:ext>
                </a:extLst>
              </p:cNvPr>
              <p:cNvSpPr/>
              <p:nvPr/>
            </p:nvSpPr>
            <p:spPr>
              <a:xfrm>
                <a:off x="638526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91" name="Freeform: Shape 90">
                <a:extLst>
                  <a:ext uri="{FF2B5EF4-FFF2-40B4-BE49-F238E27FC236}">
                    <a16:creationId xmlns:a16="http://schemas.microsoft.com/office/drawing/2014/main" id="{D46CF16D-C53D-553E-44E4-4412871CD3AD}"/>
                  </a:ext>
                </a:extLst>
              </p:cNvPr>
              <p:cNvSpPr/>
              <p:nvPr/>
            </p:nvSpPr>
            <p:spPr>
              <a:xfrm>
                <a:off x="644441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92" name="Freeform: Shape 91">
                <a:extLst>
                  <a:ext uri="{FF2B5EF4-FFF2-40B4-BE49-F238E27FC236}">
                    <a16:creationId xmlns:a16="http://schemas.microsoft.com/office/drawing/2014/main" id="{A28D0AB1-283B-BF9E-A809-CD4C456105AF}"/>
                  </a:ext>
                </a:extLst>
              </p:cNvPr>
              <p:cNvSpPr/>
              <p:nvPr/>
            </p:nvSpPr>
            <p:spPr>
              <a:xfrm>
                <a:off x="6148469"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93" name="Freeform: Shape 92">
                <a:extLst>
                  <a:ext uri="{FF2B5EF4-FFF2-40B4-BE49-F238E27FC236}">
                    <a16:creationId xmlns:a16="http://schemas.microsoft.com/office/drawing/2014/main" id="{3277A461-BABF-61BA-83F4-3594D4E149F9}"/>
                  </a:ext>
                </a:extLst>
              </p:cNvPr>
              <p:cNvSpPr/>
              <p:nvPr/>
            </p:nvSpPr>
            <p:spPr>
              <a:xfrm>
                <a:off x="620762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94" name="Freeform: Shape 93">
                <a:extLst>
                  <a:ext uri="{FF2B5EF4-FFF2-40B4-BE49-F238E27FC236}">
                    <a16:creationId xmlns:a16="http://schemas.microsoft.com/office/drawing/2014/main" id="{9AE65A4C-EE33-3EC3-85B2-D8A633AD2432}"/>
                  </a:ext>
                </a:extLst>
              </p:cNvPr>
              <p:cNvSpPr/>
              <p:nvPr/>
            </p:nvSpPr>
            <p:spPr>
              <a:xfrm>
                <a:off x="6266865" y="3363072"/>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95" name="Freeform: Shape 94">
                <a:extLst>
                  <a:ext uri="{FF2B5EF4-FFF2-40B4-BE49-F238E27FC236}">
                    <a16:creationId xmlns:a16="http://schemas.microsoft.com/office/drawing/2014/main" id="{FA71FE49-6AEB-2931-0B70-DB892DEC8A11}"/>
                  </a:ext>
                </a:extLst>
              </p:cNvPr>
              <p:cNvSpPr/>
              <p:nvPr/>
            </p:nvSpPr>
            <p:spPr>
              <a:xfrm>
                <a:off x="632601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96" name="Freeform: Shape 95">
                <a:extLst>
                  <a:ext uri="{FF2B5EF4-FFF2-40B4-BE49-F238E27FC236}">
                    <a16:creationId xmlns:a16="http://schemas.microsoft.com/office/drawing/2014/main" id="{7D950DD7-6E0E-F016-85A3-DB7818B26F14}"/>
                  </a:ext>
                </a:extLst>
              </p:cNvPr>
              <p:cNvSpPr/>
              <p:nvPr/>
            </p:nvSpPr>
            <p:spPr>
              <a:xfrm>
                <a:off x="638526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97" name="Freeform: Shape 96">
                <a:extLst>
                  <a:ext uri="{FF2B5EF4-FFF2-40B4-BE49-F238E27FC236}">
                    <a16:creationId xmlns:a16="http://schemas.microsoft.com/office/drawing/2014/main" id="{AFA3681C-85BD-2411-7CA3-56F9AEBBF3E8}"/>
                  </a:ext>
                </a:extLst>
              </p:cNvPr>
              <p:cNvSpPr/>
              <p:nvPr/>
            </p:nvSpPr>
            <p:spPr>
              <a:xfrm>
                <a:off x="6444410" y="3363074"/>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98" name="Freeform: Shape 97">
                <a:extLst>
                  <a:ext uri="{FF2B5EF4-FFF2-40B4-BE49-F238E27FC236}">
                    <a16:creationId xmlns:a16="http://schemas.microsoft.com/office/drawing/2014/main" id="{538474F7-DEA4-CE02-FD48-A9E8842C6FAE}"/>
                  </a:ext>
                </a:extLst>
              </p:cNvPr>
              <p:cNvSpPr/>
              <p:nvPr/>
            </p:nvSpPr>
            <p:spPr>
              <a:xfrm>
                <a:off x="6148469"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99" name="Freeform: Shape 98">
                <a:extLst>
                  <a:ext uri="{FF2B5EF4-FFF2-40B4-BE49-F238E27FC236}">
                    <a16:creationId xmlns:a16="http://schemas.microsoft.com/office/drawing/2014/main" id="{B4355C6A-60E8-56BE-C78A-2AA0B7457409}"/>
                  </a:ext>
                </a:extLst>
              </p:cNvPr>
              <p:cNvSpPr/>
              <p:nvPr/>
            </p:nvSpPr>
            <p:spPr>
              <a:xfrm>
                <a:off x="620762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00" name="Freeform: Shape 99">
                <a:extLst>
                  <a:ext uri="{FF2B5EF4-FFF2-40B4-BE49-F238E27FC236}">
                    <a16:creationId xmlns:a16="http://schemas.microsoft.com/office/drawing/2014/main" id="{A4F51DCB-CD5B-7C2F-7669-58E857F48296}"/>
                  </a:ext>
                </a:extLst>
              </p:cNvPr>
              <p:cNvSpPr/>
              <p:nvPr/>
            </p:nvSpPr>
            <p:spPr>
              <a:xfrm>
                <a:off x="6266865" y="3422225"/>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01" name="Freeform: Shape 100">
                <a:extLst>
                  <a:ext uri="{FF2B5EF4-FFF2-40B4-BE49-F238E27FC236}">
                    <a16:creationId xmlns:a16="http://schemas.microsoft.com/office/drawing/2014/main" id="{FF5BF912-D97A-900F-38D3-AEA70443036F}"/>
                  </a:ext>
                </a:extLst>
              </p:cNvPr>
              <p:cNvSpPr/>
              <p:nvPr/>
            </p:nvSpPr>
            <p:spPr>
              <a:xfrm>
                <a:off x="632601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02" name="Freeform: Shape 101">
                <a:extLst>
                  <a:ext uri="{FF2B5EF4-FFF2-40B4-BE49-F238E27FC236}">
                    <a16:creationId xmlns:a16="http://schemas.microsoft.com/office/drawing/2014/main" id="{47EB6136-333E-8295-68D2-48D108E7BD4F}"/>
                  </a:ext>
                </a:extLst>
              </p:cNvPr>
              <p:cNvSpPr/>
              <p:nvPr/>
            </p:nvSpPr>
            <p:spPr>
              <a:xfrm>
                <a:off x="638526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03" name="Freeform: Shape 102">
                <a:extLst>
                  <a:ext uri="{FF2B5EF4-FFF2-40B4-BE49-F238E27FC236}">
                    <a16:creationId xmlns:a16="http://schemas.microsoft.com/office/drawing/2014/main" id="{F089BD1A-36CD-1253-ECEA-7036D2D9832B}"/>
                  </a:ext>
                </a:extLst>
              </p:cNvPr>
              <p:cNvSpPr/>
              <p:nvPr/>
            </p:nvSpPr>
            <p:spPr>
              <a:xfrm>
                <a:off x="6444410" y="34222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04" name="Freeform: Shape 103">
                <a:extLst>
                  <a:ext uri="{FF2B5EF4-FFF2-40B4-BE49-F238E27FC236}">
                    <a16:creationId xmlns:a16="http://schemas.microsoft.com/office/drawing/2014/main" id="{A153939D-E94E-6546-26F1-59311E6A6C37}"/>
                  </a:ext>
                </a:extLst>
              </p:cNvPr>
              <p:cNvSpPr/>
              <p:nvPr/>
            </p:nvSpPr>
            <p:spPr>
              <a:xfrm>
                <a:off x="5734038" y="3481374"/>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105" name="Freeform: Shape 104">
                <a:extLst>
                  <a:ext uri="{FF2B5EF4-FFF2-40B4-BE49-F238E27FC236}">
                    <a16:creationId xmlns:a16="http://schemas.microsoft.com/office/drawing/2014/main" id="{698CC1F5-C16B-E335-5F44-9EC476CAE358}"/>
                  </a:ext>
                </a:extLst>
              </p:cNvPr>
              <p:cNvSpPr/>
              <p:nvPr/>
            </p:nvSpPr>
            <p:spPr>
              <a:xfrm>
                <a:off x="5793283"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06" name="Freeform: Shape 105">
                <a:extLst>
                  <a:ext uri="{FF2B5EF4-FFF2-40B4-BE49-F238E27FC236}">
                    <a16:creationId xmlns:a16="http://schemas.microsoft.com/office/drawing/2014/main" id="{B9B27BD6-7F2F-D32F-E9E7-72A938A46470}"/>
                  </a:ext>
                </a:extLst>
              </p:cNvPr>
              <p:cNvSpPr/>
              <p:nvPr/>
            </p:nvSpPr>
            <p:spPr>
              <a:xfrm>
                <a:off x="5852433"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07" name="Freeform: Shape 106">
                <a:extLst>
                  <a:ext uri="{FF2B5EF4-FFF2-40B4-BE49-F238E27FC236}">
                    <a16:creationId xmlns:a16="http://schemas.microsoft.com/office/drawing/2014/main" id="{4F6108B3-995E-8AC9-9853-DC5BEBDA3A7D}"/>
                  </a:ext>
                </a:extLst>
              </p:cNvPr>
              <p:cNvSpPr/>
              <p:nvPr/>
            </p:nvSpPr>
            <p:spPr>
              <a:xfrm>
                <a:off x="591167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08" name="Freeform: Shape 107">
                <a:extLst>
                  <a:ext uri="{FF2B5EF4-FFF2-40B4-BE49-F238E27FC236}">
                    <a16:creationId xmlns:a16="http://schemas.microsoft.com/office/drawing/2014/main" id="{6D09868F-642B-569B-66EC-8D661078641D}"/>
                  </a:ext>
                </a:extLst>
              </p:cNvPr>
              <p:cNvSpPr/>
              <p:nvPr/>
            </p:nvSpPr>
            <p:spPr>
              <a:xfrm>
                <a:off x="597082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09" name="Freeform: Shape 108">
                <a:extLst>
                  <a:ext uri="{FF2B5EF4-FFF2-40B4-BE49-F238E27FC236}">
                    <a16:creationId xmlns:a16="http://schemas.microsoft.com/office/drawing/2014/main" id="{7C71883B-17B0-C57C-60F1-E759C83BDC49}"/>
                  </a:ext>
                </a:extLst>
              </p:cNvPr>
              <p:cNvSpPr/>
              <p:nvPr/>
            </p:nvSpPr>
            <p:spPr>
              <a:xfrm>
                <a:off x="6030074"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10" name="Freeform: Shape 109">
                <a:extLst>
                  <a:ext uri="{FF2B5EF4-FFF2-40B4-BE49-F238E27FC236}">
                    <a16:creationId xmlns:a16="http://schemas.microsoft.com/office/drawing/2014/main" id="{5E796228-DE64-1F0C-F6FB-C30EA8414A75}"/>
                  </a:ext>
                </a:extLst>
              </p:cNvPr>
              <p:cNvSpPr/>
              <p:nvPr/>
            </p:nvSpPr>
            <p:spPr>
              <a:xfrm>
                <a:off x="6089224"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11" name="Freeform: Shape 110">
                <a:extLst>
                  <a:ext uri="{FF2B5EF4-FFF2-40B4-BE49-F238E27FC236}">
                    <a16:creationId xmlns:a16="http://schemas.microsoft.com/office/drawing/2014/main" id="{C315E7B8-9D87-5159-1760-DF7DD50627A1}"/>
                  </a:ext>
                </a:extLst>
              </p:cNvPr>
              <p:cNvSpPr/>
              <p:nvPr/>
            </p:nvSpPr>
            <p:spPr>
              <a:xfrm>
                <a:off x="5734038" y="354062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12" name="Freeform: Shape 111">
                <a:extLst>
                  <a:ext uri="{FF2B5EF4-FFF2-40B4-BE49-F238E27FC236}">
                    <a16:creationId xmlns:a16="http://schemas.microsoft.com/office/drawing/2014/main" id="{E8FE473B-0863-7465-2D43-808992427B9D}"/>
                  </a:ext>
                </a:extLst>
              </p:cNvPr>
              <p:cNvSpPr/>
              <p:nvPr/>
            </p:nvSpPr>
            <p:spPr>
              <a:xfrm>
                <a:off x="5793283"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13" name="Freeform: Shape 112">
                <a:extLst>
                  <a:ext uri="{FF2B5EF4-FFF2-40B4-BE49-F238E27FC236}">
                    <a16:creationId xmlns:a16="http://schemas.microsoft.com/office/drawing/2014/main" id="{9DA06DED-89D0-C820-4C77-FD6A5BAD9D7F}"/>
                  </a:ext>
                </a:extLst>
              </p:cNvPr>
              <p:cNvSpPr/>
              <p:nvPr/>
            </p:nvSpPr>
            <p:spPr>
              <a:xfrm>
                <a:off x="5852433"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14" name="Freeform: Shape 113">
                <a:extLst>
                  <a:ext uri="{FF2B5EF4-FFF2-40B4-BE49-F238E27FC236}">
                    <a16:creationId xmlns:a16="http://schemas.microsoft.com/office/drawing/2014/main" id="{D3754DD4-F599-F112-9B56-3F7BCB259FA1}"/>
                  </a:ext>
                </a:extLst>
              </p:cNvPr>
              <p:cNvSpPr/>
              <p:nvPr/>
            </p:nvSpPr>
            <p:spPr>
              <a:xfrm>
                <a:off x="591167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15" name="Freeform: Shape 114">
                <a:extLst>
                  <a:ext uri="{FF2B5EF4-FFF2-40B4-BE49-F238E27FC236}">
                    <a16:creationId xmlns:a16="http://schemas.microsoft.com/office/drawing/2014/main" id="{3FA204C3-8F8E-82D3-40A4-208533EB1839}"/>
                  </a:ext>
                </a:extLst>
              </p:cNvPr>
              <p:cNvSpPr/>
              <p:nvPr/>
            </p:nvSpPr>
            <p:spPr>
              <a:xfrm>
                <a:off x="597082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16" name="Freeform: Shape 115">
                <a:extLst>
                  <a:ext uri="{FF2B5EF4-FFF2-40B4-BE49-F238E27FC236}">
                    <a16:creationId xmlns:a16="http://schemas.microsoft.com/office/drawing/2014/main" id="{7B7BCD49-6B48-470E-0ECD-C2A25348DF9B}"/>
                  </a:ext>
                </a:extLst>
              </p:cNvPr>
              <p:cNvSpPr/>
              <p:nvPr/>
            </p:nvSpPr>
            <p:spPr>
              <a:xfrm>
                <a:off x="6030074"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17" name="Freeform: Shape 116">
                <a:extLst>
                  <a:ext uri="{FF2B5EF4-FFF2-40B4-BE49-F238E27FC236}">
                    <a16:creationId xmlns:a16="http://schemas.microsoft.com/office/drawing/2014/main" id="{05A8FD19-29FD-B61A-BAE1-6BA3A454FE4C}"/>
                  </a:ext>
                </a:extLst>
              </p:cNvPr>
              <p:cNvSpPr/>
              <p:nvPr/>
            </p:nvSpPr>
            <p:spPr>
              <a:xfrm>
                <a:off x="6089224"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18" name="Freeform: Shape 117">
                <a:extLst>
                  <a:ext uri="{FF2B5EF4-FFF2-40B4-BE49-F238E27FC236}">
                    <a16:creationId xmlns:a16="http://schemas.microsoft.com/office/drawing/2014/main" id="{992B0CB4-EC73-F99B-915B-7D7830096470}"/>
                  </a:ext>
                </a:extLst>
              </p:cNvPr>
              <p:cNvSpPr/>
              <p:nvPr/>
            </p:nvSpPr>
            <p:spPr>
              <a:xfrm>
                <a:off x="5734038" y="359977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19" name="Freeform: Shape 118">
                <a:extLst>
                  <a:ext uri="{FF2B5EF4-FFF2-40B4-BE49-F238E27FC236}">
                    <a16:creationId xmlns:a16="http://schemas.microsoft.com/office/drawing/2014/main" id="{0C42C1BB-0C37-8243-2E3F-8636B7363F2E}"/>
                  </a:ext>
                </a:extLst>
              </p:cNvPr>
              <p:cNvSpPr/>
              <p:nvPr/>
            </p:nvSpPr>
            <p:spPr>
              <a:xfrm>
                <a:off x="5793283" y="359977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20" name="Freeform: Shape 119">
                <a:extLst>
                  <a:ext uri="{FF2B5EF4-FFF2-40B4-BE49-F238E27FC236}">
                    <a16:creationId xmlns:a16="http://schemas.microsoft.com/office/drawing/2014/main" id="{55EFD734-C9DB-F262-E758-3622CD3857A9}"/>
                  </a:ext>
                </a:extLst>
              </p:cNvPr>
              <p:cNvSpPr/>
              <p:nvPr/>
            </p:nvSpPr>
            <p:spPr>
              <a:xfrm>
                <a:off x="5852433"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21" name="Freeform: Shape 120">
                <a:extLst>
                  <a:ext uri="{FF2B5EF4-FFF2-40B4-BE49-F238E27FC236}">
                    <a16:creationId xmlns:a16="http://schemas.microsoft.com/office/drawing/2014/main" id="{15DCA5B6-4724-810A-B8CA-708849F008BC}"/>
                  </a:ext>
                </a:extLst>
              </p:cNvPr>
              <p:cNvSpPr/>
              <p:nvPr/>
            </p:nvSpPr>
            <p:spPr>
              <a:xfrm>
                <a:off x="591167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22" name="Freeform: Shape 121">
                <a:extLst>
                  <a:ext uri="{FF2B5EF4-FFF2-40B4-BE49-F238E27FC236}">
                    <a16:creationId xmlns:a16="http://schemas.microsoft.com/office/drawing/2014/main" id="{ECCDD226-7053-790B-926D-3BA9EAA663FD}"/>
                  </a:ext>
                </a:extLst>
              </p:cNvPr>
              <p:cNvSpPr/>
              <p:nvPr/>
            </p:nvSpPr>
            <p:spPr>
              <a:xfrm>
                <a:off x="597082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23" name="Freeform: Shape 122">
                <a:extLst>
                  <a:ext uri="{FF2B5EF4-FFF2-40B4-BE49-F238E27FC236}">
                    <a16:creationId xmlns:a16="http://schemas.microsoft.com/office/drawing/2014/main" id="{0566A4A9-9A32-18E8-7588-6E83B5EABAFE}"/>
                  </a:ext>
                </a:extLst>
              </p:cNvPr>
              <p:cNvSpPr/>
              <p:nvPr/>
            </p:nvSpPr>
            <p:spPr>
              <a:xfrm>
                <a:off x="6030073" y="3599770"/>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24" name="Freeform: Shape 123">
                <a:extLst>
                  <a:ext uri="{FF2B5EF4-FFF2-40B4-BE49-F238E27FC236}">
                    <a16:creationId xmlns:a16="http://schemas.microsoft.com/office/drawing/2014/main" id="{6052FE6D-F878-76DD-A77C-FFBEBE9B5260}"/>
                  </a:ext>
                </a:extLst>
              </p:cNvPr>
              <p:cNvSpPr/>
              <p:nvPr/>
            </p:nvSpPr>
            <p:spPr>
              <a:xfrm>
                <a:off x="6089224"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25" name="Freeform: Shape 124">
                <a:extLst>
                  <a:ext uri="{FF2B5EF4-FFF2-40B4-BE49-F238E27FC236}">
                    <a16:creationId xmlns:a16="http://schemas.microsoft.com/office/drawing/2014/main" id="{AAD6E446-5CBF-6EA0-8EC3-2ADFF6E65212}"/>
                  </a:ext>
                </a:extLst>
              </p:cNvPr>
              <p:cNvSpPr/>
              <p:nvPr/>
            </p:nvSpPr>
            <p:spPr>
              <a:xfrm>
                <a:off x="5734037" y="365901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26" name="Freeform: Shape 125">
                <a:extLst>
                  <a:ext uri="{FF2B5EF4-FFF2-40B4-BE49-F238E27FC236}">
                    <a16:creationId xmlns:a16="http://schemas.microsoft.com/office/drawing/2014/main" id="{755005BF-11D4-EC44-C4E8-376AA03753D3}"/>
                  </a:ext>
                </a:extLst>
              </p:cNvPr>
              <p:cNvSpPr/>
              <p:nvPr/>
            </p:nvSpPr>
            <p:spPr>
              <a:xfrm>
                <a:off x="5793282" y="3659014"/>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27" name="Freeform: Shape 126">
                <a:extLst>
                  <a:ext uri="{FF2B5EF4-FFF2-40B4-BE49-F238E27FC236}">
                    <a16:creationId xmlns:a16="http://schemas.microsoft.com/office/drawing/2014/main" id="{F8FD361D-0D3B-843D-3FF9-C904991C913A}"/>
                  </a:ext>
                </a:extLst>
              </p:cNvPr>
              <p:cNvSpPr/>
              <p:nvPr/>
            </p:nvSpPr>
            <p:spPr>
              <a:xfrm>
                <a:off x="5852432"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28" name="Freeform: Shape 127">
                <a:extLst>
                  <a:ext uri="{FF2B5EF4-FFF2-40B4-BE49-F238E27FC236}">
                    <a16:creationId xmlns:a16="http://schemas.microsoft.com/office/drawing/2014/main" id="{9939A542-731C-F799-33A6-BB185B553577}"/>
                  </a:ext>
                </a:extLst>
              </p:cNvPr>
              <p:cNvSpPr/>
              <p:nvPr/>
            </p:nvSpPr>
            <p:spPr>
              <a:xfrm>
                <a:off x="591167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29" name="Freeform: Shape 128">
                <a:extLst>
                  <a:ext uri="{FF2B5EF4-FFF2-40B4-BE49-F238E27FC236}">
                    <a16:creationId xmlns:a16="http://schemas.microsoft.com/office/drawing/2014/main" id="{0F68B6FD-4489-5011-15FD-EAE2C78EDD53}"/>
                  </a:ext>
                </a:extLst>
              </p:cNvPr>
              <p:cNvSpPr/>
              <p:nvPr/>
            </p:nvSpPr>
            <p:spPr>
              <a:xfrm>
                <a:off x="597082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0" name="Freeform: Shape 129">
                <a:extLst>
                  <a:ext uri="{FF2B5EF4-FFF2-40B4-BE49-F238E27FC236}">
                    <a16:creationId xmlns:a16="http://schemas.microsoft.com/office/drawing/2014/main" id="{8263074D-6C21-93BD-C174-1A56B1C0B8ED}"/>
                  </a:ext>
                </a:extLst>
              </p:cNvPr>
              <p:cNvSpPr/>
              <p:nvPr/>
            </p:nvSpPr>
            <p:spPr>
              <a:xfrm>
                <a:off x="6030073" y="3659014"/>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1" name="Freeform: Shape 130">
                <a:extLst>
                  <a:ext uri="{FF2B5EF4-FFF2-40B4-BE49-F238E27FC236}">
                    <a16:creationId xmlns:a16="http://schemas.microsoft.com/office/drawing/2014/main" id="{2656228E-BCFD-38A6-1E66-102560B300D2}"/>
                  </a:ext>
                </a:extLst>
              </p:cNvPr>
              <p:cNvSpPr/>
              <p:nvPr/>
            </p:nvSpPr>
            <p:spPr>
              <a:xfrm>
                <a:off x="6089224"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2" name="Freeform: Shape 131">
                <a:extLst>
                  <a:ext uri="{FF2B5EF4-FFF2-40B4-BE49-F238E27FC236}">
                    <a16:creationId xmlns:a16="http://schemas.microsoft.com/office/drawing/2014/main" id="{D9B4749C-354F-BF14-8993-C759302D959A}"/>
                  </a:ext>
                </a:extLst>
              </p:cNvPr>
              <p:cNvSpPr/>
              <p:nvPr/>
            </p:nvSpPr>
            <p:spPr>
              <a:xfrm>
                <a:off x="5734039" y="371816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33" name="Freeform: Shape 132">
                <a:extLst>
                  <a:ext uri="{FF2B5EF4-FFF2-40B4-BE49-F238E27FC236}">
                    <a16:creationId xmlns:a16="http://schemas.microsoft.com/office/drawing/2014/main" id="{0C6541BA-37F7-8545-09DA-A2E6EA25AF64}"/>
                  </a:ext>
                </a:extLst>
              </p:cNvPr>
              <p:cNvSpPr/>
              <p:nvPr/>
            </p:nvSpPr>
            <p:spPr>
              <a:xfrm>
                <a:off x="5793284" y="371816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4" name="Freeform: Shape 133">
                <a:extLst>
                  <a:ext uri="{FF2B5EF4-FFF2-40B4-BE49-F238E27FC236}">
                    <a16:creationId xmlns:a16="http://schemas.microsoft.com/office/drawing/2014/main" id="{CEAF798C-051D-9865-4F9B-644090991104}"/>
                  </a:ext>
                </a:extLst>
              </p:cNvPr>
              <p:cNvSpPr/>
              <p:nvPr/>
            </p:nvSpPr>
            <p:spPr>
              <a:xfrm>
                <a:off x="5852434"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5" name="Freeform: Shape 134">
                <a:extLst>
                  <a:ext uri="{FF2B5EF4-FFF2-40B4-BE49-F238E27FC236}">
                    <a16:creationId xmlns:a16="http://schemas.microsoft.com/office/drawing/2014/main" id="{FD230CB9-F288-9D15-1F1A-A5D5EB4F7F19}"/>
                  </a:ext>
                </a:extLst>
              </p:cNvPr>
              <p:cNvSpPr/>
              <p:nvPr/>
            </p:nvSpPr>
            <p:spPr>
              <a:xfrm>
                <a:off x="591167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6" name="Freeform: Shape 135">
                <a:extLst>
                  <a:ext uri="{FF2B5EF4-FFF2-40B4-BE49-F238E27FC236}">
                    <a16:creationId xmlns:a16="http://schemas.microsoft.com/office/drawing/2014/main" id="{63EDFEB2-AE2E-D10B-E15E-8AC316914193}"/>
                  </a:ext>
                </a:extLst>
              </p:cNvPr>
              <p:cNvSpPr/>
              <p:nvPr/>
            </p:nvSpPr>
            <p:spPr>
              <a:xfrm>
                <a:off x="597082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7" name="Freeform: Shape 136">
                <a:extLst>
                  <a:ext uri="{FF2B5EF4-FFF2-40B4-BE49-F238E27FC236}">
                    <a16:creationId xmlns:a16="http://schemas.microsoft.com/office/drawing/2014/main" id="{ECC4F9B2-1FAB-3C19-77AB-E6094565856B}"/>
                  </a:ext>
                </a:extLst>
              </p:cNvPr>
              <p:cNvSpPr/>
              <p:nvPr/>
            </p:nvSpPr>
            <p:spPr>
              <a:xfrm>
                <a:off x="6030074" y="371816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8" name="Freeform: Shape 137">
                <a:extLst>
                  <a:ext uri="{FF2B5EF4-FFF2-40B4-BE49-F238E27FC236}">
                    <a16:creationId xmlns:a16="http://schemas.microsoft.com/office/drawing/2014/main" id="{568811BC-13BB-05B9-E280-5801200E574D}"/>
                  </a:ext>
                </a:extLst>
              </p:cNvPr>
              <p:cNvSpPr/>
              <p:nvPr/>
            </p:nvSpPr>
            <p:spPr>
              <a:xfrm>
                <a:off x="6089225"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9" name="Freeform: Shape 138">
                <a:extLst>
                  <a:ext uri="{FF2B5EF4-FFF2-40B4-BE49-F238E27FC236}">
                    <a16:creationId xmlns:a16="http://schemas.microsoft.com/office/drawing/2014/main" id="{7D97A321-B15B-6703-77B5-79460CAA079E}"/>
                  </a:ext>
                </a:extLst>
              </p:cNvPr>
              <p:cNvSpPr/>
              <p:nvPr/>
            </p:nvSpPr>
            <p:spPr>
              <a:xfrm>
                <a:off x="5734040" y="377741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40" name="Freeform: Shape 139">
                <a:extLst>
                  <a:ext uri="{FF2B5EF4-FFF2-40B4-BE49-F238E27FC236}">
                    <a16:creationId xmlns:a16="http://schemas.microsoft.com/office/drawing/2014/main" id="{819A354C-FB56-EA76-5F37-ECB9CCB644DE}"/>
                  </a:ext>
                </a:extLst>
              </p:cNvPr>
              <p:cNvSpPr/>
              <p:nvPr/>
            </p:nvSpPr>
            <p:spPr>
              <a:xfrm>
                <a:off x="5793285"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41" name="Freeform: Shape 140">
                <a:extLst>
                  <a:ext uri="{FF2B5EF4-FFF2-40B4-BE49-F238E27FC236}">
                    <a16:creationId xmlns:a16="http://schemas.microsoft.com/office/drawing/2014/main" id="{5E9E5A6C-E11B-7F45-036D-3D3F82AF8202}"/>
                  </a:ext>
                </a:extLst>
              </p:cNvPr>
              <p:cNvSpPr/>
              <p:nvPr/>
            </p:nvSpPr>
            <p:spPr>
              <a:xfrm>
                <a:off x="5852436"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42" name="Freeform: Shape 141">
                <a:extLst>
                  <a:ext uri="{FF2B5EF4-FFF2-40B4-BE49-F238E27FC236}">
                    <a16:creationId xmlns:a16="http://schemas.microsoft.com/office/drawing/2014/main" id="{5FE0BDBB-D1CB-0C17-3A7D-F1918D953DEE}"/>
                  </a:ext>
                </a:extLst>
              </p:cNvPr>
              <p:cNvSpPr/>
              <p:nvPr/>
            </p:nvSpPr>
            <p:spPr>
              <a:xfrm>
                <a:off x="5911683"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43" name="Freeform: Shape 142">
                <a:extLst>
                  <a:ext uri="{FF2B5EF4-FFF2-40B4-BE49-F238E27FC236}">
                    <a16:creationId xmlns:a16="http://schemas.microsoft.com/office/drawing/2014/main" id="{59ED48A9-B45C-3552-4615-F34FA6B5D425}"/>
                  </a:ext>
                </a:extLst>
              </p:cNvPr>
              <p:cNvSpPr/>
              <p:nvPr/>
            </p:nvSpPr>
            <p:spPr>
              <a:xfrm>
                <a:off x="5970835"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44" name="Freeform: Shape 143">
                <a:extLst>
                  <a:ext uri="{FF2B5EF4-FFF2-40B4-BE49-F238E27FC236}">
                    <a16:creationId xmlns:a16="http://schemas.microsoft.com/office/drawing/2014/main" id="{96870349-A0C9-CDBA-067C-770446807CFD}"/>
                  </a:ext>
                </a:extLst>
              </p:cNvPr>
              <p:cNvSpPr/>
              <p:nvPr/>
            </p:nvSpPr>
            <p:spPr>
              <a:xfrm>
                <a:off x="6030082"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45" name="Freeform: Shape 144">
                <a:extLst>
                  <a:ext uri="{FF2B5EF4-FFF2-40B4-BE49-F238E27FC236}">
                    <a16:creationId xmlns:a16="http://schemas.microsoft.com/office/drawing/2014/main" id="{E50FE75A-B67F-7282-1206-C775D51A8B8B}"/>
                  </a:ext>
                </a:extLst>
              </p:cNvPr>
              <p:cNvSpPr/>
              <p:nvPr/>
            </p:nvSpPr>
            <p:spPr>
              <a:xfrm>
                <a:off x="6089231"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46" name="Freeform: Shape 145">
                <a:extLst>
                  <a:ext uri="{FF2B5EF4-FFF2-40B4-BE49-F238E27FC236}">
                    <a16:creationId xmlns:a16="http://schemas.microsoft.com/office/drawing/2014/main" id="{30FD0505-13C9-D0A1-D78D-E274AD7E4873}"/>
                  </a:ext>
                </a:extLst>
              </p:cNvPr>
              <p:cNvSpPr/>
              <p:nvPr/>
            </p:nvSpPr>
            <p:spPr>
              <a:xfrm>
                <a:off x="6148476" y="3481374"/>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47" name="Freeform: Shape 146">
                <a:extLst>
                  <a:ext uri="{FF2B5EF4-FFF2-40B4-BE49-F238E27FC236}">
                    <a16:creationId xmlns:a16="http://schemas.microsoft.com/office/drawing/2014/main" id="{906FF1FD-E1E6-C319-9723-D11F4939DFA9}"/>
                  </a:ext>
                </a:extLst>
              </p:cNvPr>
              <p:cNvSpPr/>
              <p:nvPr/>
            </p:nvSpPr>
            <p:spPr>
              <a:xfrm>
                <a:off x="6207627"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48" name="Freeform: Shape 147">
                <a:extLst>
                  <a:ext uri="{FF2B5EF4-FFF2-40B4-BE49-F238E27FC236}">
                    <a16:creationId xmlns:a16="http://schemas.microsoft.com/office/drawing/2014/main" id="{EC2FF6BB-281E-A5F4-C8C5-6E3D5DC1DB21}"/>
                  </a:ext>
                </a:extLst>
              </p:cNvPr>
              <p:cNvSpPr/>
              <p:nvPr/>
            </p:nvSpPr>
            <p:spPr>
              <a:xfrm>
                <a:off x="6266872" y="3481374"/>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endParaRPr lang="en-US" dirty="0"/>
              </a:p>
            </p:txBody>
          </p:sp>
          <p:sp>
            <p:nvSpPr>
              <p:cNvPr id="149" name="Freeform: Shape 148">
                <a:extLst>
                  <a:ext uri="{FF2B5EF4-FFF2-40B4-BE49-F238E27FC236}">
                    <a16:creationId xmlns:a16="http://schemas.microsoft.com/office/drawing/2014/main" id="{1EB588D0-98D9-E126-5908-EED44FA3469B}"/>
                  </a:ext>
                </a:extLst>
              </p:cNvPr>
              <p:cNvSpPr/>
              <p:nvPr/>
            </p:nvSpPr>
            <p:spPr>
              <a:xfrm>
                <a:off x="6326022"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50" name="Freeform: Shape 149">
                <a:extLst>
                  <a:ext uri="{FF2B5EF4-FFF2-40B4-BE49-F238E27FC236}">
                    <a16:creationId xmlns:a16="http://schemas.microsoft.com/office/drawing/2014/main" id="{231B8BFF-F49D-C2CC-75C5-BEB1EC930A51}"/>
                  </a:ext>
                </a:extLst>
              </p:cNvPr>
              <p:cNvSpPr/>
              <p:nvPr/>
            </p:nvSpPr>
            <p:spPr>
              <a:xfrm>
                <a:off x="638526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endParaRPr lang="en-US" dirty="0"/>
              </a:p>
            </p:txBody>
          </p:sp>
          <p:sp>
            <p:nvSpPr>
              <p:cNvPr id="151" name="Freeform: Shape 150">
                <a:extLst>
                  <a:ext uri="{FF2B5EF4-FFF2-40B4-BE49-F238E27FC236}">
                    <a16:creationId xmlns:a16="http://schemas.microsoft.com/office/drawing/2014/main" id="{8D380732-148E-C46A-837B-AED276389694}"/>
                  </a:ext>
                </a:extLst>
              </p:cNvPr>
              <p:cNvSpPr/>
              <p:nvPr/>
            </p:nvSpPr>
            <p:spPr>
              <a:xfrm>
                <a:off x="6444417" y="348137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52" name="Freeform: Shape 151">
                <a:extLst>
                  <a:ext uri="{FF2B5EF4-FFF2-40B4-BE49-F238E27FC236}">
                    <a16:creationId xmlns:a16="http://schemas.microsoft.com/office/drawing/2014/main" id="{FEE600A4-9864-1AF3-566A-BAFE40C48E21}"/>
                  </a:ext>
                </a:extLst>
              </p:cNvPr>
              <p:cNvSpPr/>
              <p:nvPr/>
            </p:nvSpPr>
            <p:spPr>
              <a:xfrm>
                <a:off x="6148476" y="354062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3" name="Freeform: Shape 152">
                <a:extLst>
                  <a:ext uri="{FF2B5EF4-FFF2-40B4-BE49-F238E27FC236}">
                    <a16:creationId xmlns:a16="http://schemas.microsoft.com/office/drawing/2014/main" id="{474CEDB6-32C1-7DD3-6D22-646402C88DC4}"/>
                  </a:ext>
                </a:extLst>
              </p:cNvPr>
              <p:cNvSpPr/>
              <p:nvPr/>
            </p:nvSpPr>
            <p:spPr>
              <a:xfrm>
                <a:off x="6207627" y="354062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4" name="Freeform: Shape 153">
                <a:extLst>
                  <a:ext uri="{FF2B5EF4-FFF2-40B4-BE49-F238E27FC236}">
                    <a16:creationId xmlns:a16="http://schemas.microsoft.com/office/drawing/2014/main" id="{EA387030-3607-C9ED-C465-E173A1D737C9}"/>
                  </a:ext>
                </a:extLst>
              </p:cNvPr>
              <p:cNvSpPr/>
              <p:nvPr/>
            </p:nvSpPr>
            <p:spPr>
              <a:xfrm>
                <a:off x="6266872" y="35406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55" name="Freeform: Shape 154">
                <a:extLst>
                  <a:ext uri="{FF2B5EF4-FFF2-40B4-BE49-F238E27FC236}">
                    <a16:creationId xmlns:a16="http://schemas.microsoft.com/office/drawing/2014/main" id="{9C277743-8534-E389-5FA4-FAAF7CEA7D41}"/>
                  </a:ext>
                </a:extLst>
              </p:cNvPr>
              <p:cNvSpPr/>
              <p:nvPr/>
            </p:nvSpPr>
            <p:spPr>
              <a:xfrm>
                <a:off x="6326022" y="354062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6" name="Freeform: Shape 155">
                <a:extLst>
                  <a:ext uri="{FF2B5EF4-FFF2-40B4-BE49-F238E27FC236}">
                    <a16:creationId xmlns:a16="http://schemas.microsoft.com/office/drawing/2014/main" id="{6E5B1D6C-C715-7F34-AEB8-7BE0937A21EA}"/>
                  </a:ext>
                </a:extLst>
              </p:cNvPr>
              <p:cNvSpPr/>
              <p:nvPr/>
            </p:nvSpPr>
            <p:spPr>
              <a:xfrm>
                <a:off x="6385268" y="35406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57" name="Freeform: Shape 156">
                <a:extLst>
                  <a:ext uri="{FF2B5EF4-FFF2-40B4-BE49-F238E27FC236}">
                    <a16:creationId xmlns:a16="http://schemas.microsoft.com/office/drawing/2014/main" id="{EB90E84D-AA33-B113-EA86-0428CB98E83D}"/>
                  </a:ext>
                </a:extLst>
              </p:cNvPr>
              <p:cNvSpPr/>
              <p:nvPr/>
            </p:nvSpPr>
            <p:spPr>
              <a:xfrm>
                <a:off x="6444417" y="3540631"/>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58" name="Freeform: Shape 157">
                <a:extLst>
                  <a:ext uri="{FF2B5EF4-FFF2-40B4-BE49-F238E27FC236}">
                    <a16:creationId xmlns:a16="http://schemas.microsoft.com/office/drawing/2014/main" id="{664A581A-B2E0-4E61-826B-0E5BC77348E6}"/>
                  </a:ext>
                </a:extLst>
              </p:cNvPr>
              <p:cNvSpPr/>
              <p:nvPr/>
            </p:nvSpPr>
            <p:spPr>
              <a:xfrm>
                <a:off x="6148476" y="35997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9" name="Freeform: Shape 158">
                <a:extLst>
                  <a:ext uri="{FF2B5EF4-FFF2-40B4-BE49-F238E27FC236}">
                    <a16:creationId xmlns:a16="http://schemas.microsoft.com/office/drawing/2014/main" id="{7F93757A-7046-D05B-5909-473DE2316039}"/>
                  </a:ext>
                </a:extLst>
              </p:cNvPr>
              <p:cNvSpPr/>
              <p:nvPr/>
            </p:nvSpPr>
            <p:spPr>
              <a:xfrm>
                <a:off x="6207627"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0" name="Freeform: Shape 159">
                <a:extLst>
                  <a:ext uri="{FF2B5EF4-FFF2-40B4-BE49-F238E27FC236}">
                    <a16:creationId xmlns:a16="http://schemas.microsoft.com/office/drawing/2014/main" id="{71514AC3-8920-AC25-FD3C-4E8A439E4E2A}"/>
                  </a:ext>
                </a:extLst>
              </p:cNvPr>
              <p:cNvSpPr/>
              <p:nvPr/>
            </p:nvSpPr>
            <p:spPr>
              <a:xfrm>
                <a:off x="6266872" y="35997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61" name="Freeform: Shape 160">
                <a:extLst>
                  <a:ext uri="{FF2B5EF4-FFF2-40B4-BE49-F238E27FC236}">
                    <a16:creationId xmlns:a16="http://schemas.microsoft.com/office/drawing/2014/main" id="{6710C7AE-B6BC-1CAE-736B-6C10206E4955}"/>
                  </a:ext>
                </a:extLst>
              </p:cNvPr>
              <p:cNvSpPr/>
              <p:nvPr/>
            </p:nvSpPr>
            <p:spPr>
              <a:xfrm>
                <a:off x="6326022"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2" name="Freeform: Shape 161">
                <a:extLst>
                  <a:ext uri="{FF2B5EF4-FFF2-40B4-BE49-F238E27FC236}">
                    <a16:creationId xmlns:a16="http://schemas.microsoft.com/office/drawing/2014/main" id="{48B37022-DF50-FC2D-316B-892066D2D394}"/>
                  </a:ext>
                </a:extLst>
              </p:cNvPr>
              <p:cNvSpPr/>
              <p:nvPr/>
            </p:nvSpPr>
            <p:spPr>
              <a:xfrm>
                <a:off x="6385268" y="35997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63" name="Freeform: Shape 162">
                <a:extLst>
                  <a:ext uri="{FF2B5EF4-FFF2-40B4-BE49-F238E27FC236}">
                    <a16:creationId xmlns:a16="http://schemas.microsoft.com/office/drawing/2014/main" id="{77D97A64-4776-EAD0-E8EE-C6FB777FD8F4}"/>
                  </a:ext>
                </a:extLst>
              </p:cNvPr>
              <p:cNvSpPr/>
              <p:nvPr/>
            </p:nvSpPr>
            <p:spPr>
              <a:xfrm>
                <a:off x="6444417" y="359978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4" name="Freeform: Shape 163">
                <a:extLst>
                  <a:ext uri="{FF2B5EF4-FFF2-40B4-BE49-F238E27FC236}">
                    <a16:creationId xmlns:a16="http://schemas.microsoft.com/office/drawing/2014/main" id="{42BFA7D9-CA4B-636E-709E-D8527D3F35AE}"/>
                  </a:ext>
                </a:extLst>
              </p:cNvPr>
              <p:cNvSpPr/>
              <p:nvPr/>
            </p:nvSpPr>
            <p:spPr>
              <a:xfrm>
                <a:off x="6148476" y="365902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5" name="Freeform: Shape 164">
                <a:extLst>
                  <a:ext uri="{FF2B5EF4-FFF2-40B4-BE49-F238E27FC236}">
                    <a16:creationId xmlns:a16="http://schemas.microsoft.com/office/drawing/2014/main" id="{C6D615EB-EC42-797C-7033-EC9FD521DB52}"/>
                  </a:ext>
                </a:extLst>
              </p:cNvPr>
              <p:cNvSpPr/>
              <p:nvPr/>
            </p:nvSpPr>
            <p:spPr>
              <a:xfrm>
                <a:off x="620762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6" name="Freeform: Shape 165">
                <a:extLst>
                  <a:ext uri="{FF2B5EF4-FFF2-40B4-BE49-F238E27FC236}">
                    <a16:creationId xmlns:a16="http://schemas.microsoft.com/office/drawing/2014/main" id="{67956675-C936-40A0-4BC8-5D665ABC7541}"/>
                  </a:ext>
                </a:extLst>
              </p:cNvPr>
              <p:cNvSpPr/>
              <p:nvPr/>
            </p:nvSpPr>
            <p:spPr>
              <a:xfrm>
                <a:off x="6266872" y="36590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67" name="Freeform: Shape 166">
                <a:extLst>
                  <a:ext uri="{FF2B5EF4-FFF2-40B4-BE49-F238E27FC236}">
                    <a16:creationId xmlns:a16="http://schemas.microsoft.com/office/drawing/2014/main" id="{DD1BD9AC-6C69-A3EC-2D39-C3AC26B087C7}"/>
                  </a:ext>
                </a:extLst>
              </p:cNvPr>
              <p:cNvSpPr/>
              <p:nvPr/>
            </p:nvSpPr>
            <p:spPr>
              <a:xfrm>
                <a:off x="6326022"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8" name="Freeform: Shape 167">
                <a:extLst>
                  <a:ext uri="{FF2B5EF4-FFF2-40B4-BE49-F238E27FC236}">
                    <a16:creationId xmlns:a16="http://schemas.microsoft.com/office/drawing/2014/main" id="{E1B8B0EB-952A-11E1-0DD9-0AF4C96FF79D}"/>
                  </a:ext>
                </a:extLst>
              </p:cNvPr>
              <p:cNvSpPr/>
              <p:nvPr/>
            </p:nvSpPr>
            <p:spPr>
              <a:xfrm>
                <a:off x="6385268"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69" name="Freeform: Shape 168">
                <a:extLst>
                  <a:ext uri="{FF2B5EF4-FFF2-40B4-BE49-F238E27FC236}">
                    <a16:creationId xmlns:a16="http://schemas.microsoft.com/office/drawing/2014/main" id="{C4FBEA59-F421-1A30-6634-8F196FD63460}"/>
                  </a:ext>
                </a:extLst>
              </p:cNvPr>
              <p:cNvSpPr/>
              <p:nvPr/>
            </p:nvSpPr>
            <p:spPr>
              <a:xfrm>
                <a:off x="644441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0" name="Freeform: Shape 169">
                <a:extLst>
                  <a:ext uri="{FF2B5EF4-FFF2-40B4-BE49-F238E27FC236}">
                    <a16:creationId xmlns:a16="http://schemas.microsoft.com/office/drawing/2014/main" id="{96E847B1-C26B-2DCB-8AEA-53C51A7E928B}"/>
                  </a:ext>
                </a:extLst>
              </p:cNvPr>
              <p:cNvSpPr/>
              <p:nvPr/>
            </p:nvSpPr>
            <p:spPr>
              <a:xfrm>
                <a:off x="6148476" y="371817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1" name="Freeform: Shape 170">
                <a:extLst>
                  <a:ext uri="{FF2B5EF4-FFF2-40B4-BE49-F238E27FC236}">
                    <a16:creationId xmlns:a16="http://schemas.microsoft.com/office/drawing/2014/main" id="{050785DD-FC81-0B8B-6068-283378BCE29C}"/>
                  </a:ext>
                </a:extLst>
              </p:cNvPr>
              <p:cNvSpPr/>
              <p:nvPr/>
            </p:nvSpPr>
            <p:spPr>
              <a:xfrm>
                <a:off x="6207627"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2" name="Freeform: Shape 171">
                <a:extLst>
                  <a:ext uri="{FF2B5EF4-FFF2-40B4-BE49-F238E27FC236}">
                    <a16:creationId xmlns:a16="http://schemas.microsoft.com/office/drawing/2014/main" id="{8CC83B3B-F6D0-6BFB-7D78-DD54536DA22A}"/>
                  </a:ext>
                </a:extLst>
              </p:cNvPr>
              <p:cNvSpPr/>
              <p:nvPr/>
            </p:nvSpPr>
            <p:spPr>
              <a:xfrm>
                <a:off x="6266872" y="371817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73" name="Freeform: Shape 172">
                <a:extLst>
                  <a:ext uri="{FF2B5EF4-FFF2-40B4-BE49-F238E27FC236}">
                    <a16:creationId xmlns:a16="http://schemas.microsoft.com/office/drawing/2014/main" id="{4BB5E560-177C-DA20-FCE0-92FAC22B5563}"/>
                  </a:ext>
                </a:extLst>
              </p:cNvPr>
              <p:cNvSpPr/>
              <p:nvPr/>
            </p:nvSpPr>
            <p:spPr>
              <a:xfrm>
                <a:off x="6326022"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4" name="Freeform: Shape 173">
                <a:extLst>
                  <a:ext uri="{FF2B5EF4-FFF2-40B4-BE49-F238E27FC236}">
                    <a16:creationId xmlns:a16="http://schemas.microsoft.com/office/drawing/2014/main" id="{2DDBE2CB-72CD-53B8-A76C-CD4855FA6282}"/>
                  </a:ext>
                </a:extLst>
              </p:cNvPr>
              <p:cNvSpPr/>
              <p:nvPr/>
            </p:nvSpPr>
            <p:spPr>
              <a:xfrm>
                <a:off x="6385268" y="371817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75" name="Freeform: Shape 174">
                <a:extLst>
                  <a:ext uri="{FF2B5EF4-FFF2-40B4-BE49-F238E27FC236}">
                    <a16:creationId xmlns:a16="http://schemas.microsoft.com/office/drawing/2014/main" id="{6BE5FDC1-A443-28AF-C592-151E29A46118}"/>
                  </a:ext>
                </a:extLst>
              </p:cNvPr>
              <p:cNvSpPr/>
              <p:nvPr/>
            </p:nvSpPr>
            <p:spPr>
              <a:xfrm>
                <a:off x="6444417" y="371817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6" name="Freeform: Shape 175">
                <a:extLst>
                  <a:ext uri="{FF2B5EF4-FFF2-40B4-BE49-F238E27FC236}">
                    <a16:creationId xmlns:a16="http://schemas.microsoft.com/office/drawing/2014/main" id="{8F9A2923-D64A-8435-1BFB-3EB203EBEA59}"/>
                  </a:ext>
                </a:extLst>
              </p:cNvPr>
              <p:cNvSpPr/>
              <p:nvPr/>
            </p:nvSpPr>
            <p:spPr>
              <a:xfrm>
                <a:off x="6148472" y="377741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77" name="Freeform: Shape 176">
                <a:extLst>
                  <a:ext uri="{FF2B5EF4-FFF2-40B4-BE49-F238E27FC236}">
                    <a16:creationId xmlns:a16="http://schemas.microsoft.com/office/drawing/2014/main" id="{07B2F4FB-02F3-E991-A966-F59C631CE4B6}"/>
                  </a:ext>
                </a:extLst>
              </p:cNvPr>
              <p:cNvSpPr/>
              <p:nvPr/>
            </p:nvSpPr>
            <p:spPr>
              <a:xfrm>
                <a:off x="6207622" y="377741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78" name="Freeform: Shape 177">
                <a:extLst>
                  <a:ext uri="{FF2B5EF4-FFF2-40B4-BE49-F238E27FC236}">
                    <a16:creationId xmlns:a16="http://schemas.microsoft.com/office/drawing/2014/main" id="{60EE5183-EEDE-650D-8764-6486E34F1883}"/>
                  </a:ext>
                </a:extLst>
              </p:cNvPr>
              <p:cNvSpPr/>
              <p:nvPr/>
            </p:nvSpPr>
            <p:spPr>
              <a:xfrm>
                <a:off x="6266868" y="3777419"/>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179" name="Freeform: Shape 178">
                <a:extLst>
                  <a:ext uri="{FF2B5EF4-FFF2-40B4-BE49-F238E27FC236}">
                    <a16:creationId xmlns:a16="http://schemas.microsoft.com/office/drawing/2014/main" id="{0869386B-4E30-C97E-876E-79F4F35A3106}"/>
                  </a:ext>
                </a:extLst>
              </p:cNvPr>
              <p:cNvSpPr/>
              <p:nvPr/>
            </p:nvSpPr>
            <p:spPr>
              <a:xfrm>
                <a:off x="6326024" y="3777383"/>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80" name="Freeform: Shape 179">
                <a:extLst>
                  <a:ext uri="{FF2B5EF4-FFF2-40B4-BE49-F238E27FC236}">
                    <a16:creationId xmlns:a16="http://schemas.microsoft.com/office/drawing/2014/main" id="{7B2A8DEA-66D7-1365-933C-33C73A70033F}"/>
                  </a:ext>
                </a:extLst>
              </p:cNvPr>
              <p:cNvSpPr/>
              <p:nvPr/>
            </p:nvSpPr>
            <p:spPr>
              <a:xfrm>
                <a:off x="6385287" y="37774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181" name="Freeform: Shape 180">
                <a:extLst>
                  <a:ext uri="{FF2B5EF4-FFF2-40B4-BE49-F238E27FC236}">
                    <a16:creationId xmlns:a16="http://schemas.microsoft.com/office/drawing/2014/main" id="{4C558DE0-3E3A-F885-FC2A-4A7E664E4B60}"/>
                  </a:ext>
                </a:extLst>
              </p:cNvPr>
              <p:cNvSpPr/>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grpSp>
      </p:grpSp>
    </p:spTree>
    <p:extLst>
      <p:ext uri="{BB962C8B-B14F-4D97-AF65-F5344CB8AC3E}">
        <p14:creationId xmlns:p14="http://schemas.microsoft.com/office/powerpoint/2010/main" val="18993371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2B86718-1BA4-2E31-C95A-B2B61C750F09}"/>
              </a:ext>
            </a:extLst>
          </p:cNvPr>
          <p:cNvPicPr>
            <a:picLocks noChangeAspect="1"/>
          </p:cNvPicPr>
          <p:nvPr/>
        </p:nvPicPr>
        <p:blipFill>
          <a:blip r:embed="rId2"/>
          <a:stretch>
            <a:fillRect/>
          </a:stretch>
        </p:blipFill>
        <p:spPr>
          <a:xfrm>
            <a:off x="10119129" y="25288"/>
            <a:ext cx="2072871" cy="1163683"/>
          </a:xfrm>
          <a:prstGeom prst="rect">
            <a:avLst/>
          </a:prstGeom>
        </p:spPr>
      </p:pic>
      <p:sp>
        <p:nvSpPr>
          <p:cNvPr id="3" name="Rectangle 2">
            <a:extLst>
              <a:ext uri="{FF2B5EF4-FFF2-40B4-BE49-F238E27FC236}">
                <a16:creationId xmlns:a16="http://schemas.microsoft.com/office/drawing/2014/main" id="{6297F7E0-F0AC-308C-FF4D-41321C5BE24E}"/>
              </a:ext>
            </a:extLst>
          </p:cNvPr>
          <p:cNvSpPr/>
          <p:nvPr/>
        </p:nvSpPr>
        <p:spPr>
          <a:xfrm>
            <a:off x="2652769" y="238197"/>
            <a:ext cx="6018244" cy="77572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tx1"/>
                </a:solidFill>
                <a:latin typeface="Algerian" panose="04020705040A02060702" pitchFamily="82" charset="0"/>
              </a:rPr>
              <a:t>Analysis &amp; Key finding</a:t>
            </a:r>
            <a:endParaRPr lang="en-IN" sz="3600" b="1" dirty="0">
              <a:solidFill>
                <a:schemeClr val="tx1"/>
              </a:solidFill>
              <a:latin typeface="Algerian" panose="04020705040A02060702" pitchFamily="82" charset="0"/>
            </a:endParaRPr>
          </a:p>
        </p:txBody>
      </p:sp>
      <p:pic>
        <p:nvPicPr>
          <p:cNvPr id="8" name="Picture 7">
            <a:extLst>
              <a:ext uri="{FF2B5EF4-FFF2-40B4-BE49-F238E27FC236}">
                <a16:creationId xmlns:a16="http://schemas.microsoft.com/office/drawing/2014/main" id="{F5C920D8-9ACF-3146-F8DF-1412AE97CDDC}"/>
              </a:ext>
            </a:extLst>
          </p:cNvPr>
          <p:cNvPicPr>
            <a:picLocks noChangeAspect="1"/>
          </p:cNvPicPr>
          <p:nvPr/>
        </p:nvPicPr>
        <p:blipFill>
          <a:blip r:embed="rId3"/>
          <a:stretch>
            <a:fillRect/>
          </a:stretch>
        </p:blipFill>
        <p:spPr>
          <a:xfrm>
            <a:off x="6817896" y="1459693"/>
            <a:ext cx="4646801" cy="4670131"/>
          </a:xfrm>
          <a:prstGeom prst="roundRect">
            <a:avLst>
              <a:gd name="adj" fmla="val 8594"/>
            </a:avLst>
          </a:prstGeom>
          <a:solidFill>
            <a:srgbClr val="FFFFFF">
              <a:shade val="85000"/>
            </a:srgbClr>
          </a:solidFill>
          <a:ln>
            <a:noFill/>
          </a:ln>
          <a:effectLst>
            <a:glow rad="228600">
              <a:schemeClr val="accent3">
                <a:satMod val="175000"/>
                <a:alpha val="40000"/>
              </a:schemeClr>
            </a:glow>
            <a:reflection blurRad="12700" stA="38000" endPos="28000" dist="5000" dir="5400000" sy="-100000" algn="bl" rotWithShape="0"/>
          </a:effectLst>
        </p:spPr>
      </p:pic>
      <p:sp>
        <p:nvSpPr>
          <p:cNvPr id="11" name="TextBox 10">
            <a:extLst>
              <a:ext uri="{FF2B5EF4-FFF2-40B4-BE49-F238E27FC236}">
                <a16:creationId xmlns:a16="http://schemas.microsoft.com/office/drawing/2014/main" id="{F754D7FF-44CA-D4E9-4AA3-81176832EBA6}"/>
              </a:ext>
            </a:extLst>
          </p:cNvPr>
          <p:cNvSpPr txBox="1"/>
          <p:nvPr/>
        </p:nvSpPr>
        <p:spPr>
          <a:xfrm>
            <a:off x="490086" y="2225097"/>
            <a:ext cx="6097604" cy="3139321"/>
          </a:xfrm>
          <a:prstGeom prst="rect">
            <a:avLst/>
          </a:prstGeom>
          <a:noFill/>
        </p:spPr>
        <p:txBody>
          <a:bodyPr wrap="square">
            <a:spAutoFit/>
          </a:bodyPr>
          <a:lstStyle/>
          <a:p>
            <a:pPr marL="342900" indent="-342900">
              <a:buFont typeface="+mj-lt"/>
              <a:buAutoNum type="arabicPeriod"/>
            </a:pPr>
            <a:r>
              <a:rPr lang="en-US" b="1" dirty="0"/>
              <a:t>Top Performers in batting Score </a:t>
            </a:r>
          </a:p>
          <a:p>
            <a:endParaRPr lang="en-US" b="1" dirty="0"/>
          </a:p>
          <a:p>
            <a:r>
              <a:rPr lang="en-US" b="1" dirty="0"/>
              <a:t>Objective:</a:t>
            </a:r>
          </a:p>
          <a:p>
            <a:pPr>
              <a:buFont typeface="Arial" panose="020B0604020202020204" pitchFamily="34" charset="0"/>
              <a:buChar char="•"/>
            </a:pPr>
            <a:r>
              <a:rPr lang="en-US" dirty="0"/>
              <a:t> Identify players excelling batting( with both  high score and high average and high strike rate)</a:t>
            </a:r>
          </a:p>
          <a:p>
            <a:pPr>
              <a:buFont typeface="Arial" panose="020B0604020202020204" pitchFamily="34" charset="0"/>
              <a:buChar char="•"/>
            </a:pPr>
            <a:endParaRPr lang="en-US" dirty="0"/>
          </a:p>
          <a:p>
            <a:r>
              <a:rPr lang="en-US" b="1" dirty="0"/>
              <a:t>Analysis:</a:t>
            </a:r>
            <a:r>
              <a:rPr lang="en-US" dirty="0"/>
              <a:t> </a:t>
            </a:r>
          </a:p>
          <a:p>
            <a:pPr>
              <a:buFont typeface="Arial" panose="020B0604020202020204" pitchFamily="34" charset="0"/>
              <a:buChar char="•"/>
            </a:pPr>
            <a:r>
              <a:rPr lang="en-US" dirty="0"/>
              <a:t>Players with a high strike rate ,Players with high batting average, Players with high run score considering all the seasons.</a:t>
            </a:r>
          </a:p>
          <a:p>
            <a:endParaRPr lang="en-US" dirty="0"/>
          </a:p>
        </p:txBody>
      </p:sp>
      <p:grpSp>
        <p:nvGrpSpPr>
          <p:cNvPr id="12" name="Group 11">
            <a:extLst>
              <a:ext uri="{FF2B5EF4-FFF2-40B4-BE49-F238E27FC236}">
                <a16:creationId xmlns:a16="http://schemas.microsoft.com/office/drawing/2014/main" id="{4B3B6E53-71EB-838A-28D1-A2BE6E1D695F}"/>
              </a:ext>
              <a:ext uri="{C183D7F6-B498-43B3-948B-1728B52AA6E4}">
                <adec:decorative xmlns:adec="http://schemas.microsoft.com/office/drawing/2017/decorative" val="1"/>
              </a:ext>
            </a:extLst>
          </p:cNvPr>
          <p:cNvGrpSpPr/>
          <p:nvPr/>
        </p:nvGrpSpPr>
        <p:grpSpPr>
          <a:xfrm>
            <a:off x="5601" y="25288"/>
            <a:ext cx="1443404" cy="1443418"/>
            <a:chOff x="10154386" y="4452483"/>
            <a:chExt cx="1443404" cy="1443418"/>
          </a:xfrm>
          <a:solidFill>
            <a:schemeClr val="tx1"/>
          </a:solidFill>
        </p:grpSpPr>
        <p:grpSp>
          <p:nvGrpSpPr>
            <p:cNvPr id="13" name="Graphic 4">
              <a:extLst>
                <a:ext uri="{FF2B5EF4-FFF2-40B4-BE49-F238E27FC236}">
                  <a16:creationId xmlns:a16="http://schemas.microsoft.com/office/drawing/2014/main" id="{D09D92EB-32AD-DA15-4D64-E8583E9D2869}"/>
                </a:ext>
              </a:extLst>
            </p:cNvPr>
            <p:cNvGrpSpPr/>
            <p:nvPr/>
          </p:nvGrpSpPr>
          <p:grpSpPr>
            <a:xfrm>
              <a:off x="10154386" y="4452483"/>
              <a:ext cx="1443404" cy="1443418"/>
              <a:chOff x="5734037" y="3067039"/>
              <a:chExt cx="724483" cy="724489"/>
            </a:xfrm>
            <a:grpFill/>
          </p:grpSpPr>
          <p:sp>
            <p:nvSpPr>
              <p:cNvPr id="184" name="Freeform: Shape 183">
                <a:extLst>
                  <a:ext uri="{FF2B5EF4-FFF2-40B4-BE49-F238E27FC236}">
                    <a16:creationId xmlns:a16="http://schemas.microsoft.com/office/drawing/2014/main" id="{4A9929DD-76B2-4408-D0EF-08A2FA4AE23F}"/>
                  </a:ext>
                </a:extLst>
              </p:cNvPr>
              <p:cNvSpPr/>
              <p:nvPr/>
            </p:nvSpPr>
            <p:spPr>
              <a:xfrm>
                <a:off x="5734038" y="3067039"/>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185" name="Freeform: Shape 184">
                <a:extLst>
                  <a:ext uri="{FF2B5EF4-FFF2-40B4-BE49-F238E27FC236}">
                    <a16:creationId xmlns:a16="http://schemas.microsoft.com/office/drawing/2014/main" id="{954752FB-3095-4A0F-1FD6-AB7A1EEEA3B3}"/>
                  </a:ext>
                </a:extLst>
              </p:cNvPr>
              <p:cNvSpPr/>
              <p:nvPr/>
            </p:nvSpPr>
            <p:spPr>
              <a:xfrm>
                <a:off x="5793283"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86" name="Freeform: Shape 185">
                <a:extLst>
                  <a:ext uri="{FF2B5EF4-FFF2-40B4-BE49-F238E27FC236}">
                    <a16:creationId xmlns:a16="http://schemas.microsoft.com/office/drawing/2014/main" id="{054A2A7C-6F29-F9A1-491F-9F630EB7EEEB}"/>
                  </a:ext>
                </a:extLst>
              </p:cNvPr>
              <p:cNvSpPr/>
              <p:nvPr/>
            </p:nvSpPr>
            <p:spPr>
              <a:xfrm>
                <a:off x="5852433"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87" name="Freeform: Shape 186">
                <a:extLst>
                  <a:ext uri="{FF2B5EF4-FFF2-40B4-BE49-F238E27FC236}">
                    <a16:creationId xmlns:a16="http://schemas.microsoft.com/office/drawing/2014/main" id="{C71E76AD-32B3-1E2F-60E2-6AFC65FBB002}"/>
                  </a:ext>
                </a:extLst>
              </p:cNvPr>
              <p:cNvSpPr/>
              <p:nvPr/>
            </p:nvSpPr>
            <p:spPr>
              <a:xfrm>
                <a:off x="591167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88" name="Freeform: Shape 187">
                <a:extLst>
                  <a:ext uri="{FF2B5EF4-FFF2-40B4-BE49-F238E27FC236}">
                    <a16:creationId xmlns:a16="http://schemas.microsoft.com/office/drawing/2014/main" id="{F4709E81-C511-E3ED-D525-F38C2574A4E2}"/>
                  </a:ext>
                </a:extLst>
              </p:cNvPr>
              <p:cNvSpPr/>
              <p:nvPr/>
            </p:nvSpPr>
            <p:spPr>
              <a:xfrm>
                <a:off x="597082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89" name="Freeform: Shape 188">
                <a:extLst>
                  <a:ext uri="{FF2B5EF4-FFF2-40B4-BE49-F238E27FC236}">
                    <a16:creationId xmlns:a16="http://schemas.microsoft.com/office/drawing/2014/main" id="{13032E17-DEFF-57C9-5B7C-0FE05BBB5334}"/>
                  </a:ext>
                </a:extLst>
              </p:cNvPr>
              <p:cNvSpPr/>
              <p:nvPr/>
            </p:nvSpPr>
            <p:spPr>
              <a:xfrm>
                <a:off x="6030074"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90" name="Freeform: Shape 189">
                <a:extLst>
                  <a:ext uri="{FF2B5EF4-FFF2-40B4-BE49-F238E27FC236}">
                    <a16:creationId xmlns:a16="http://schemas.microsoft.com/office/drawing/2014/main" id="{BD0AB406-E4AB-59D9-EFC1-7ED1B5B7552C}"/>
                  </a:ext>
                </a:extLst>
              </p:cNvPr>
              <p:cNvSpPr/>
              <p:nvPr/>
            </p:nvSpPr>
            <p:spPr>
              <a:xfrm>
                <a:off x="608922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91" name="Freeform: Shape 190">
                <a:extLst>
                  <a:ext uri="{FF2B5EF4-FFF2-40B4-BE49-F238E27FC236}">
                    <a16:creationId xmlns:a16="http://schemas.microsoft.com/office/drawing/2014/main" id="{70BDAA30-692E-4273-0A10-C71964077BE4}"/>
                  </a:ext>
                </a:extLst>
              </p:cNvPr>
              <p:cNvSpPr/>
              <p:nvPr/>
            </p:nvSpPr>
            <p:spPr>
              <a:xfrm>
                <a:off x="5734038" y="312628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192" name="Freeform: Shape 191">
                <a:extLst>
                  <a:ext uri="{FF2B5EF4-FFF2-40B4-BE49-F238E27FC236}">
                    <a16:creationId xmlns:a16="http://schemas.microsoft.com/office/drawing/2014/main" id="{B1671A20-E61B-E3F5-5A4D-8A12F410B245}"/>
                  </a:ext>
                </a:extLst>
              </p:cNvPr>
              <p:cNvSpPr/>
              <p:nvPr/>
            </p:nvSpPr>
            <p:spPr>
              <a:xfrm>
                <a:off x="5793283" y="312628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93" name="Freeform: Shape 192">
                <a:extLst>
                  <a:ext uri="{FF2B5EF4-FFF2-40B4-BE49-F238E27FC236}">
                    <a16:creationId xmlns:a16="http://schemas.microsoft.com/office/drawing/2014/main" id="{38F5D5DE-9CD8-D10D-80F4-0C79212FDC41}"/>
                  </a:ext>
                </a:extLst>
              </p:cNvPr>
              <p:cNvSpPr/>
              <p:nvPr/>
            </p:nvSpPr>
            <p:spPr>
              <a:xfrm>
                <a:off x="5852433"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94" name="Freeform: Shape 193">
                <a:extLst>
                  <a:ext uri="{FF2B5EF4-FFF2-40B4-BE49-F238E27FC236}">
                    <a16:creationId xmlns:a16="http://schemas.microsoft.com/office/drawing/2014/main" id="{75BF51DA-FA7C-059F-394F-12C5C4F7B178}"/>
                  </a:ext>
                </a:extLst>
              </p:cNvPr>
              <p:cNvSpPr/>
              <p:nvPr/>
            </p:nvSpPr>
            <p:spPr>
              <a:xfrm>
                <a:off x="591167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95" name="Freeform: Shape 194">
                <a:extLst>
                  <a:ext uri="{FF2B5EF4-FFF2-40B4-BE49-F238E27FC236}">
                    <a16:creationId xmlns:a16="http://schemas.microsoft.com/office/drawing/2014/main" id="{EBC7FF1E-EE4E-BDBB-35F8-95F155592B7F}"/>
                  </a:ext>
                </a:extLst>
              </p:cNvPr>
              <p:cNvSpPr/>
              <p:nvPr/>
            </p:nvSpPr>
            <p:spPr>
              <a:xfrm>
                <a:off x="597082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96" name="Freeform: Shape 195">
                <a:extLst>
                  <a:ext uri="{FF2B5EF4-FFF2-40B4-BE49-F238E27FC236}">
                    <a16:creationId xmlns:a16="http://schemas.microsoft.com/office/drawing/2014/main" id="{F90A0E3C-05CF-5577-85B1-F309158B4E24}"/>
                  </a:ext>
                </a:extLst>
              </p:cNvPr>
              <p:cNvSpPr/>
              <p:nvPr/>
            </p:nvSpPr>
            <p:spPr>
              <a:xfrm>
                <a:off x="6030073" y="312628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97" name="Freeform: Shape 196">
                <a:extLst>
                  <a:ext uri="{FF2B5EF4-FFF2-40B4-BE49-F238E27FC236}">
                    <a16:creationId xmlns:a16="http://schemas.microsoft.com/office/drawing/2014/main" id="{659E00D6-D920-6148-2F8E-3276E821B8D2}"/>
                  </a:ext>
                </a:extLst>
              </p:cNvPr>
              <p:cNvSpPr/>
              <p:nvPr/>
            </p:nvSpPr>
            <p:spPr>
              <a:xfrm>
                <a:off x="6089224"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98" name="Freeform: Shape 197">
                <a:extLst>
                  <a:ext uri="{FF2B5EF4-FFF2-40B4-BE49-F238E27FC236}">
                    <a16:creationId xmlns:a16="http://schemas.microsoft.com/office/drawing/2014/main" id="{FF8ABC79-7579-5B2E-2895-A25F759B23B7}"/>
                  </a:ext>
                </a:extLst>
              </p:cNvPr>
              <p:cNvSpPr/>
              <p:nvPr/>
            </p:nvSpPr>
            <p:spPr>
              <a:xfrm>
                <a:off x="5734038" y="318543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99" name="Freeform: Shape 198">
                <a:extLst>
                  <a:ext uri="{FF2B5EF4-FFF2-40B4-BE49-F238E27FC236}">
                    <a16:creationId xmlns:a16="http://schemas.microsoft.com/office/drawing/2014/main" id="{56846190-06FC-890D-4ACA-482787C135F9}"/>
                  </a:ext>
                </a:extLst>
              </p:cNvPr>
              <p:cNvSpPr/>
              <p:nvPr/>
            </p:nvSpPr>
            <p:spPr>
              <a:xfrm>
                <a:off x="5793283"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200" name="Freeform: Shape 199">
                <a:extLst>
                  <a:ext uri="{FF2B5EF4-FFF2-40B4-BE49-F238E27FC236}">
                    <a16:creationId xmlns:a16="http://schemas.microsoft.com/office/drawing/2014/main" id="{4328FA62-B6BB-662D-724B-08872F00C904}"/>
                  </a:ext>
                </a:extLst>
              </p:cNvPr>
              <p:cNvSpPr/>
              <p:nvPr/>
            </p:nvSpPr>
            <p:spPr>
              <a:xfrm>
                <a:off x="5852433"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01" name="Freeform: Shape 200">
                <a:extLst>
                  <a:ext uri="{FF2B5EF4-FFF2-40B4-BE49-F238E27FC236}">
                    <a16:creationId xmlns:a16="http://schemas.microsoft.com/office/drawing/2014/main" id="{1C89BF18-12D3-D2DE-446C-09E60DB0782C}"/>
                  </a:ext>
                </a:extLst>
              </p:cNvPr>
              <p:cNvSpPr/>
              <p:nvPr/>
            </p:nvSpPr>
            <p:spPr>
              <a:xfrm>
                <a:off x="591167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02" name="Freeform: Shape 201">
                <a:extLst>
                  <a:ext uri="{FF2B5EF4-FFF2-40B4-BE49-F238E27FC236}">
                    <a16:creationId xmlns:a16="http://schemas.microsoft.com/office/drawing/2014/main" id="{72D8AA13-2899-0087-1787-510C19F5A9A7}"/>
                  </a:ext>
                </a:extLst>
              </p:cNvPr>
              <p:cNvSpPr/>
              <p:nvPr/>
            </p:nvSpPr>
            <p:spPr>
              <a:xfrm>
                <a:off x="597082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03" name="Freeform: Shape 202">
                <a:extLst>
                  <a:ext uri="{FF2B5EF4-FFF2-40B4-BE49-F238E27FC236}">
                    <a16:creationId xmlns:a16="http://schemas.microsoft.com/office/drawing/2014/main" id="{9C21D05E-B9E9-817C-2583-622A685CBF1D}"/>
                  </a:ext>
                </a:extLst>
              </p:cNvPr>
              <p:cNvSpPr/>
              <p:nvPr/>
            </p:nvSpPr>
            <p:spPr>
              <a:xfrm>
                <a:off x="6030074"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204" name="Freeform: Shape 203">
                <a:extLst>
                  <a:ext uri="{FF2B5EF4-FFF2-40B4-BE49-F238E27FC236}">
                    <a16:creationId xmlns:a16="http://schemas.microsoft.com/office/drawing/2014/main" id="{A9A9AC04-7310-1E3D-8CD6-CA5F5ABBB3FC}"/>
                  </a:ext>
                </a:extLst>
              </p:cNvPr>
              <p:cNvSpPr/>
              <p:nvPr/>
            </p:nvSpPr>
            <p:spPr>
              <a:xfrm>
                <a:off x="6089224"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05" name="Freeform: Shape 204">
                <a:extLst>
                  <a:ext uri="{FF2B5EF4-FFF2-40B4-BE49-F238E27FC236}">
                    <a16:creationId xmlns:a16="http://schemas.microsoft.com/office/drawing/2014/main" id="{AAD4CDBD-BFDD-1945-B357-3645EF22B64A}"/>
                  </a:ext>
                </a:extLst>
              </p:cNvPr>
              <p:cNvSpPr/>
              <p:nvPr/>
            </p:nvSpPr>
            <p:spPr>
              <a:xfrm>
                <a:off x="5734038" y="324467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206" name="Freeform: Shape 205">
                <a:extLst>
                  <a:ext uri="{FF2B5EF4-FFF2-40B4-BE49-F238E27FC236}">
                    <a16:creationId xmlns:a16="http://schemas.microsoft.com/office/drawing/2014/main" id="{2B2F83CB-1697-DC7E-B3DA-CEE4F670E746}"/>
                  </a:ext>
                </a:extLst>
              </p:cNvPr>
              <p:cNvSpPr/>
              <p:nvPr/>
            </p:nvSpPr>
            <p:spPr>
              <a:xfrm>
                <a:off x="5793283" y="3244677"/>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07" name="Freeform: Shape 206">
                <a:extLst>
                  <a:ext uri="{FF2B5EF4-FFF2-40B4-BE49-F238E27FC236}">
                    <a16:creationId xmlns:a16="http://schemas.microsoft.com/office/drawing/2014/main" id="{8D55BBE5-12EE-4D57-A94C-EF1A54BB4468}"/>
                  </a:ext>
                </a:extLst>
              </p:cNvPr>
              <p:cNvSpPr/>
              <p:nvPr/>
            </p:nvSpPr>
            <p:spPr>
              <a:xfrm>
                <a:off x="5852433"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08" name="Freeform: Shape 207">
                <a:extLst>
                  <a:ext uri="{FF2B5EF4-FFF2-40B4-BE49-F238E27FC236}">
                    <a16:creationId xmlns:a16="http://schemas.microsoft.com/office/drawing/2014/main" id="{FA93F5CB-09FD-B8CF-0992-5AB74CB17EE4}"/>
                  </a:ext>
                </a:extLst>
              </p:cNvPr>
              <p:cNvSpPr/>
              <p:nvPr/>
            </p:nvSpPr>
            <p:spPr>
              <a:xfrm>
                <a:off x="591167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09" name="Freeform: Shape 208">
                <a:extLst>
                  <a:ext uri="{FF2B5EF4-FFF2-40B4-BE49-F238E27FC236}">
                    <a16:creationId xmlns:a16="http://schemas.microsoft.com/office/drawing/2014/main" id="{A2FFC8E3-22CE-AD0F-ACA2-EECF31CF0A69}"/>
                  </a:ext>
                </a:extLst>
              </p:cNvPr>
              <p:cNvSpPr/>
              <p:nvPr/>
            </p:nvSpPr>
            <p:spPr>
              <a:xfrm>
                <a:off x="597082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10" name="Freeform: Shape 209">
                <a:extLst>
                  <a:ext uri="{FF2B5EF4-FFF2-40B4-BE49-F238E27FC236}">
                    <a16:creationId xmlns:a16="http://schemas.microsoft.com/office/drawing/2014/main" id="{7493AA3C-7827-08E3-0454-BE6EF6BB7818}"/>
                  </a:ext>
                </a:extLst>
              </p:cNvPr>
              <p:cNvSpPr/>
              <p:nvPr/>
            </p:nvSpPr>
            <p:spPr>
              <a:xfrm>
                <a:off x="6030073" y="324467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11" name="Freeform: Shape 210">
                <a:extLst>
                  <a:ext uri="{FF2B5EF4-FFF2-40B4-BE49-F238E27FC236}">
                    <a16:creationId xmlns:a16="http://schemas.microsoft.com/office/drawing/2014/main" id="{4AB61E2B-1D55-B086-B10E-3808256FDED2}"/>
                  </a:ext>
                </a:extLst>
              </p:cNvPr>
              <p:cNvSpPr/>
              <p:nvPr/>
            </p:nvSpPr>
            <p:spPr>
              <a:xfrm>
                <a:off x="6089224"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12" name="Freeform: Shape 211">
                <a:extLst>
                  <a:ext uri="{FF2B5EF4-FFF2-40B4-BE49-F238E27FC236}">
                    <a16:creationId xmlns:a16="http://schemas.microsoft.com/office/drawing/2014/main" id="{8E0C0673-317E-5EF1-A0C7-A27DB0A5BE76}"/>
                  </a:ext>
                </a:extLst>
              </p:cNvPr>
              <p:cNvSpPr/>
              <p:nvPr/>
            </p:nvSpPr>
            <p:spPr>
              <a:xfrm>
                <a:off x="5734038" y="330382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213" name="Freeform: Shape 212">
                <a:extLst>
                  <a:ext uri="{FF2B5EF4-FFF2-40B4-BE49-F238E27FC236}">
                    <a16:creationId xmlns:a16="http://schemas.microsoft.com/office/drawing/2014/main" id="{5561E841-901B-FF7E-2ACE-C6EC3E82F631}"/>
                  </a:ext>
                </a:extLst>
              </p:cNvPr>
              <p:cNvSpPr/>
              <p:nvPr/>
            </p:nvSpPr>
            <p:spPr>
              <a:xfrm>
                <a:off x="5793283"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14" name="Freeform: Shape 213">
                <a:extLst>
                  <a:ext uri="{FF2B5EF4-FFF2-40B4-BE49-F238E27FC236}">
                    <a16:creationId xmlns:a16="http://schemas.microsoft.com/office/drawing/2014/main" id="{4B4D7683-C976-DF23-5B7D-5E3792759EE4}"/>
                  </a:ext>
                </a:extLst>
              </p:cNvPr>
              <p:cNvSpPr/>
              <p:nvPr/>
            </p:nvSpPr>
            <p:spPr>
              <a:xfrm>
                <a:off x="5852433"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15" name="Freeform: Shape 214">
                <a:extLst>
                  <a:ext uri="{FF2B5EF4-FFF2-40B4-BE49-F238E27FC236}">
                    <a16:creationId xmlns:a16="http://schemas.microsoft.com/office/drawing/2014/main" id="{7EC43FCE-E9BE-8FD2-60F1-89E2886EE265}"/>
                  </a:ext>
                </a:extLst>
              </p:cNvPr>
              <p:cNvSpPr/>
              <p:nvPr/>
            </p:nvSpPr>
            <p:spPr>
              <a:xfrm>
                <a:off x="591167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16" name="Freeform: Shape 215">
                <a:extLst>
                  <a:ext uri="{FF2B5EF4-FFF2-40B4-BE49-F238E27FC236}">
                    <a16:creationId xmlns:a16="http://schemas.microsoft.com/office/drawing/2014/main" id="{B5335F07-F586-D0E4-9F21-3B4CAC316BBF}"/>
                  </a:ext>
                </a:extLst>
              </p:cNvPr>
              <p:cNvSpPr/>
              <p:nvPr/>
            </p:nvSpPr>
            <p:spPr>
              <a:xfrm>
                <a:off x="597082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17" name="Freeform: Shape 216">
                <a:extLst>
                  <a:ext uri="{FF2B5EF4-FFF2-40B4-BE49-F238E27FC236}">
                    <a16:creationId xmlns:a16="http://schemas.microsoft.com/office/drawing/2014/main" id="{74548619-17D7-D1FD-F887-55C74A10569F}"/>
                  </a:ext>
                </a:extLst>
              </p:cNvPr>
              <p:cNvSpPr/>
              <p:nvPr/>
            </p:nvSpPr>
            <p:spPr>
              <a:xfrm>
                <a:off x="6030073" y="330382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18" name="Freeform: Shape 217">
                <a:extLst>
                  <a:ext uri="{FF2B5EF4-FFF2-40B4-BE49-F238E27FC236}">
                    <a16:creationId xmlns:a16="http://schemas.microsoft.com/office/drawing/2014/main" id="{BA3FAEE3-1649-BC1B-2DDF-3D522CB6BCA9}"/>
                  </a:ext>
                </a:extLst>
              </p:cNvPr>
              <p:cNvSpPr/>
              <p:nvPr/>
            </p:nvSpPr>
            <p:spPr>
              <a:xfrm>
                <a:off x="608922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19" name="Freeform: Shape 218">
                <a:extLst>
                  <a:ext uri="{FF2B5EF4-FFF2-40B4-BE49-F238E27FC236}">
                    <a16:creationId xmlns:a16="http://schemas.microsoft.com/office/drawing/2014/main" id="{B403A1E2-4E68-8DF4-646A-4F45E20D6A6B}"/>
                  </a:ext>
                </a:extLst>
              </p:cNvPr>
              <p:cNvSpPr/>
              <p:nvPr/>
            </p:nvSpPr>
            <p:spPr>
              <a:xfrm>
                <a:off x="5734038" y="3363074"/>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220" name="Freeform: Shape 219">
                <a:extLst>
                  <a:ext uri="{FF2B5EF4-FFF2-40B4-BE49-F238E27FC236}">
                    <a16:creationId xmlns:a16="http://schemas.microsoft.com/office/drawing/2014/main" id="{217B3317-A4AA-A598-1687-2C5019164E72}"/>
                  </a:ext>
                </a:extLst>
              </p:cNvPr>
              <p:cNvSpPr/>
              <p:nvPr/>
            </p:nvSpPr>
            <p:spPr>
              <a:xfrm>
                <a:off x="5793283"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21" name="Freeform: Shape 220">
                <a:extLst>
                  <a:ext uri="{FF2B5EF4-FFF2-40B4-BE49-F238E27FC236}">
                    <a16:creationId xmlns:a16="http://schemas.microsoft.com/office/drawing/2014/main" id="{C859CE68-B48A-EE7F-07B8-8CD5D44305C2}"/>
                  </a:ext>
                </a:extLst>
              </p:cNvPr>
              <p:cNvSpPr/>
              <p:nvPr/>
            </p:nvSpPr>
            <p:spPr>
              <a:xfrm>
                <a:off x="5852433"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22" name="Freeform: Shape 221">
                <a:extLst>
                  <a:ext uri="{FF2B5EF4-FFF2-40B4-BE49-F238E27FC236}">
                    <a16:creationId xmlns:a16="http://schemas.microsoft.com/office/drawing/2014/main" id="{49E869ED-2BC7-A01E-F0CC-A1A135C74926}"/>
                  </a:ext>
                </a:extLst>
              </p:cNvPr>
              <p:cNvSpPr/>
              <p:nvPr/>
            </p:nvSpPr>
            <p:spPr>
              <a:xfrm>
                <a:off x="591167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23" name="Freeform: Shape 222">
                <a:extLst>
                  <a:ext uri="{FF2B5EF4-FFF2-40B4-BE49-F238E27FC236}">
                    <a16:creationId xmlns:a16="http://schemas.microsoft.com/office/drawing/2014/main" id="{43AAB3A8-8909-2976-9A36-6B0C339F642A}"/>
                  </a:ext>
                </a:extLst>
              </p:cNvPr>
              <p:cNvSpPr/>
              <p:nvPr/>
            </p:nvSpPr>
            <p:spPr>
              <a:xfrm>
                <a:off x="597082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24" name="Freeform: Shape 223">
                <a:extLst>
                  <a:ext uri="{FF2B5EF4-FFF2-40B4-BE49-F238E27FC236}">
                    <a16:creationId xmlns:a16="http://schemas.microsoft.com/office/drawing/2014/main" id="{85556D73-AEF8-F3FF-9DDC-A1C31BB6627E}"/>
                  </a:ext>
                </a:extLst>
              </p:cNvPr>
              <p:cNvSpPr/>
              <p:nvPr/>
            </p:nvSpPr>
            <p:spPr>
              <a:xfrm>
                <a:off x="6030073" y="3363074"/>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25" name="Freeform: Shape 224">
                <a:extLst>
                  <a:ext uri="{FF2B5EF4-FFF2-40B4-BE49-F238E27FC236}">
                    <a16:creationId xmlns:a16="http://schemas.microsoft.com/office/drawing/2014/main" id="{BD64E201-1770-E1D0-085B-200800A4D44C}"/>
                  </a:ext>
                </a:extLst>
              </p:cNvPr>
              <p:cNvSpPr/>
              <p:nvPr/>
            </p:nvSpPr>
            <p:spPr>
              <a:xfrm>
                <a:off x="608922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26" name="Freeform: Shape 225">
                <a:extLst>
                  <a:ext uri="{FF2B5EF4-FFF2-40B4-BE49-F238E27FC236}">
                    <a16:creationId xmlns:a16="http://schemas.microsoft.com/office/drawing/2014/main" id="{CBE847EB-8989-4147-F259-84709C581426}"/>
                  </a:ext>
                </a:extLst>
              </p:cNvPr>
              <p:cNvSpPr/>
              <p:nvPr/>
            </p:nvSpPr>
            <p:spPr>
              <a:xfrm>
                <a:off x="5734038" y="34222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227" name="Freeform: Shape 226">
                <a:extLst>
                  <a:ext uri="{FF2B5EF4-FFF2-40B4-BE49-F238E27FC236}">
                    <a16:creationId xmlns:a16="http://schemas.microsoft.com/office/drawing/2014/main" id="{514EA1F6-E5DF-CBA3-B43F-E4512B8D6E64}"/>
                  </a:ext>
                </a:extLst>
              </p:cNvPr>
              <p:cNvSpPr/>
              <p:nvPr/>
            </p:nvSpPr>
            <p:spPr>
              <a:xfrm>
                <a:off x="5793283"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28" name="Freeform: Shape 227">
                <a:extLst>
                  <a:ext uri="{FF2B5EF4-FFF2-40B4-BE49-F238E27FC236}">
                    <a16:creationId xmlns:a16="http://schemas.microsoft.com/office/drawing/2014/main" id="{EB7BDBC2-BEC3-8FF3-2DED-F1B1877973D6}"/>
                  </a:ext>
                </a:extLst>
              </p:cNvPr>
              <p:cNvSpPr/>
              <p:nvPr/>
            </p:nvSpPr>
            <p:spPr>
              <a:xfrm>
                <a:off x="5852433"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29" name="Freeform: Shape 228">
                <a:extLst>
                  <a:ext uri="{FF2B5EF4-FFF2-40B4-BE49-F238E27FC236}">
                    <a16:creationId xmlns:a16="http://schemas.microsoft.com/office/drawing/2014/main" id="{AAE85632-87BC-6CD6-292F-BAEC1D8C3B0A}"/>
                  </a:ext>
                </a:extLst>
              </p:cNvPr>
              <p:cNvSpPr/>
              <p:nvPr/>
            </p:nvSpPr>
            <p:spPr>
              <a:xfrm>
                <a:off x="591167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30" name="Freeform: Shape 229">
                <a:extLst>
                  <a:ext uri="{FF2B5EF4-FFF2-40B4-BE49-F238E27FC236}">
                    <a16:creationId xmlns:a16="http://schemas.microsoft.com/office/drawing/2014/main" id="{12085F93-5573-5CCD-D5EF-70896BB41286}"/>
                  </a:ext>
                </a:extLst>
              </p:cNvPr>
              <p:cNvSpPr/>
              <p:nvPr/>
            </p:nvSpPr>
            <p:spPr>
              <a:xfrm>
                <a:off x="597082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31" name="Freeform: Shape 230">
                <a:extLst>
                  <a:ext uri="{FF2B5EF4-FFF2-40B4-BE49-F238E27FC236}">
                    <a16:creationId xmlns:a16="http://schemas.microsoft.com/office/drawing/2014/main" id="{7997F2AA-7836-5E55-248A-9D6D988F82F9}"/>
                  </a:ext>
                </a:extLst>
              </p:cNvPr>
              <p:cNvSpPr/>
              <p:nvPr/>
            </p:nvSpPr>
            <p:spPr>
              <a:xfrm>
                <a:off x="6030073" y="34222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32" name="Freeform: Shape 231">
                <a:extLst>
                  <a:ext uri="{FF2B5EF4-FFF2-40B4-BE49-F238E27FC236}">
                    <a16:creationId xmlns:a16="http://schemas.microsoft.com/office/drawing/2014/main" id="{28508D35-86CD-D729-123E-F6D5F5B41EEF}"/>
                  </a:ext>
                </a:extLst>
              </p:cNvPr>
              <p:cNvSpPr/>
              <p:nvPr/>
            </p:nvSpPr>
            <p:spPr>
              <a:xfrm>
                <a:off x="608922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33" name="Freeform: Shape 232">
                <a:extLst>
                  <a:ext uri="{FF2B5EF4-FFF2-40B4-BE49-F238E27FC236}">
                    <a16:creationId xmlns:a16="http://schemas.microsoft.com/office/drawing/2014/main" id="{A158FBD0-6FEB-9C0C-E16F-1BA7012EF092}"/>
                  </a:ext>
                </a:extLst>
              </p:cNvPr>
              <p:cNvSpPr/>
              <p:nvPr/>
            </p:nvSpPr>
            <p:spPr>
              <a:xfrm>
                <a:off x="6148469"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234" name="Freeform: Shape 233">
                <a:extLst>
                  <a:ext uri="{FF2B5EF4-FFF2-40B4-BE49-F238E27FC236}">
                    <a16:creationId xmlns:a16="http://schemas.microsoft.com/office/drawing/2014/main" id="{15DCB6CA-8E95-1A59-5447-2ED1075B306F}"/>
                  </a:ext>
                </a:extLst>
              </p:cNvPr>
              <p:cNvSpPr/>
              <p:nvPr/>
            </p:nvSpPr>
            <p:spPr>
              <a:xfrm>
                <a:off x="620762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235" name="Freeform: Shape 234">
                <a:extLst>
                  <a:ext uri="{FF2B5EF4-FFF2-40B4-BE49-F238E27FC236}">
                    <a16:creationId xmlns:a16="http://schemas.microsoft.com/office/drawing/2014/main" id="{C2C90A45-81AE-8494-B620-F9654DA9750B}"/>
                  </a:ext>
                </a:extLst>
              </p:cNvPr>
              <p:cNvSpPr/>
              <p:nvPr/>
            </p:nvSpPr>
            <p:spPr>
              <a:xfrm>
                <a:off x="6266865" y="3067039"/>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endParaRPr lang="en-US" dirty="0"/>
              </a:p>
            </p:txBody>
          </p:sp>
          <p:sp>
            <p:nvSpPr>
              <p:cNvPr id="236" name="Freeform: Shape 235">
                <a:extLst>
                  <a:ext uri="{FF2B5EF4-FFF2-40B4-BE49-F238E27FC236}">
                    <a16:creationId xmlns:a16="http://schemas.microsoft.com/office/drawing/2014/main" id="{918564D6-0208-8542-F8EA-AF4298C50961}"/>
                  </a:ext>
                </a:extLst>
              </p:cNvPr>
              <p:cNvSpPr/>
              <p:nvPr/>
            </p:nvSpPr>
            <p:spPr>
              <a:xfrm>
                <a:off x="632601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237" name="Freeform: Shape 236">
                <a:extLst>
                  <a:ext uri="{FF2B5EF4-FFF2-40B4-BE49-F238E27FC236}">
                    <a16:creationId xmlns:a16="http://schemas.microsoft.com/office/drawing/2014/main" id="{5A2080F6-57E9-17E1-62E2-D21EDD51F6F2}"/>
                  </a:ext>
                </a:extLst>
              </p:cNvPr>
              <p:cNvSpPr/>
              <p:nvPr/>
            </p:nvSpPr>
            <p:spPr>
              <a:xfrm>
                <a:off x="638526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endParaRPr lang="en-US" dirty="0"/>
              </a:p>
            </p:txBody>
          </p:sp>
          <p:sp>
            <p:nvSpPr>
              <p:cNvPr id="238" name="Freeform: Shape 237">
                <a:extLst>
                  <a:ext uri="{FF2B5EF4-FFF2-40B4-BE49-F238E27FC236}">
                    <a16:creationId xmlns:a16="http://schemas.microsoft.com/office/drawing/2014/main" id="{DFDC1177-4AC6-F940-D4B1-A7AA7930B8AC}"/>
                  </a:ext>
                </a:extLst>
              </p:cNvPr>
              <p:cNvSpPr/>
              <p:nvPr/>
            </p:nvSpPr>
            <p:spPr>
              <a:xfrm>
                <a:off x="644441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239" name="Freeform: Shape 238">
                <a:extLst>
                  <a:ext uri="{FF2B5EF4-FFF2-40B4-BE49-F238E27FC236}">
                    <a16:creationId xmlns:a16="http://schemas.microsoft.com/office/drawing/2014/main" id="{BCF4E6F4-377B-5215-27DA-92709F975A0A}"/>
                  </a:ext>
                </a:extLst>
              </p:cNvPr>
              <p:cNvSpPr/>
              <p:nvPr/>
            </p:nvSpPr>
            <p:spPr>
              <a:xfrm>
                <a:off x="6148469" y="312628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40" name="Freeform: Shape 239">
                <a:extLst>
                  <a:ext uri="{FF2B5EF4-FFF2-40B4-BE49-F238E27FC236}">
                    <a16:creationId xmlns:a16="http://schemas.microsoft.com/office/drawing/2014/main" id="{60507FAE-07AE-108D-CF20-F76333C72739}"/>
                  </a:ext>
                </a:extLst>
              </p:cNvPr>
              <p:cNvSpPr/>
              <p:nvPr/>
            </p:nvSpPr>
            <p:spPr>
              <a:xfrm>
                <a:off x="620762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41" name="Freeform: Shape 240">
                <a:extLst>
                  <a:ext uri="{FF2B5EF4-FFF2-40B4-BE49-F238E27FC236}">
                    <a16:creationId xmlns:a16="http://schemas.microsoft.com/office/drawing/2014/main" id="{6C85C98E-1BCE-06A5-49A7-8E53F2BEE4B0}"/>
                  </a:ext>
                </a:extLst>
              </p:cNvPr>
              <p:cNvSpPr/>
              <p:nvPr/>
            </p:nvSpPr>
            <p:spPr>
              <a:xfrm>
                <a:off x="6266865" y="312628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242" name="Freeform: Shape 241">
                <a:extLst>
                  <a:ext uri="{FF2B5EF4-FFF2-40B4-BE49-F238E27FC236}">
                    <a16:creationId xmlns:a16="http://schemas.microsoft.com/office/drawing/2014/main" id="{A006E656-2F3C-045B-B592-B2EF31AD311C}"/>
                  </a:ext>
                </a:extLst>
              </p:cNvPr>
              <p:cNvSpPr/>
              <p:nvPr/>
            </p:nvSpPr>
            <p:spPr>
              <a:xfrm>
                <a:off x="6326014"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43" name="Freeform: Shape 242">
                <a:extLst>
                  <a:ext uri="{FF2B5EF4-FFF2-40B4-BE49-F238E27FC236}">
                    <a16:creationId xmlns:a16="http://schemas.microsoft.com/office/drawing/2014/main" id="{3ABA484F-07FA-AD5F-2D03-0685EDD71201}"/>
                  </a:ext>
                </a:extLst>
              </p:cNvPr>
              <p:cNvSpPr/>
              <p:nvPr/>
            </p:nvSpPr>
            <p:spPr>
              <a:xfrm>
                <a:off x="638526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244" name="Freeform: Shape 243">
                <a:extLst>
                  <a:ext uri="{FF2B5EF4-FFF2-40B4-BE49-F238E27FC236}">
                    <a16:creationId xmlns:a16="http://schemas.microsoft.com/office/drawing/2014/main" id="{62BA2666-7628-D610-F234-06CEE1CBD1F1}"/>
                  </a:ext>
                </a:extLst>
              </p:cNvPr>
              <p:cNvSpPr/>
              <p:nvPr/>
            </p:nvSpPr>
            <p:spPr>
              <a:xfrm>
                <a:off x="6444410" y="312628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245" name="Freeform: Shape 244">
                <a:extLst>
                  <a:ext uri="{FF2B5EF4-FFF2-40B4-BE49-F238E27FC236}">
                    <a16:creationId xmlns:a16="http://schemas.microsoft.com/office/drawing/2014/main" id="{6D42E708-D9E4-B425-8D83-431F590BFCE5}"/>
                  </a:ext>
                </a:extLst>
              </p:cNvPr>
              <p:cNvSpPr/>
              <p:nvPr/>
            </p:nvSpPr>
            <p:spPr>
              <a:xfrm>
                <a:off x="6148469" y="3185433"/>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46" name="Freeform: Shape 245">
                <a:extLst>
                  <a:ext uri="{FF2B5EF4-FFF2-40B4-BE49-F238E27FC236}">
                    <a16:creationId xmlns:a16="http://schemas.microsoft.com/office/drawing/2014/main" id="{533ACA01-E3B7-C39E-66F6-9A345E6A5AB4}"/>
                  </a:ext>
                </a:extLst>
              </p:cNvPr>
              <p:cNvSpPr/>
              <p:nvPr/>
            </p:nvSpPr>
            <p:spPr>
              <a:xfrm>
                <a:off x="620762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47" name="Freeform: Shape 246">
                <a:extLst>
                  <a:ext uri="{FF2B5EF4-FFF2-40B4-BE49-F238E27FC236}">
                    <a16:creationId xmlns:a16="http://schemas.microsoft.com/office/drawing/2014/main" id="{6EC3ABA1-C855-7994-03B4-16096728465A}"/>
                  </a:ext>
                </a:extLst>
              </p:cNvPr>
              <p:cNvSpPr/>
              <p:nvPr/>
            </p:nvSpPr>
            <p:spPr>
              <a:xfrm>
                <a:off x="6266865" y="3185433"/>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248" name="Freeform: Shape 247">
                <a:extLst>
                  <a:ext uri="{FF2B5EF4-FFF2-40B4-BE49-F238E27FC236}">
                    <a16:creationId xmlns:a16="http://schemas.microsoft.com/office/drawing/2014/main" id="{E4C616DD-A099-BC56-8043-A4A08F11B29E}"/>
                  </a:ext>
                </a:extLst>
              </p:cNvPr>
              <p:cNvSpPr/>
              <p:nvPr/>
            </p:nvSpPr>
            <p:spPr>
              <a:xfrm>
                <a:off x="6326014"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49" name="Freeform: Shape 248">
                <a:extLst>
                  <a:ext uri="{FF2B5EF4-FFF2-40B4-BE49-F238E27FC236}">
                    <a16:creationId xmlns:a16="http://schemas.microsoft.com/office/drawing/2014/main" id="{A8C02C2F-AD28-5219-89C2-0012730079EB}"/>
                  </a:ext>
                </a:extLst>
              </p:cNvPr>
              <p:cNvSpPr/>
              <p:nvPr/>
            </p:nvSpPr>
            <p:spPr>
              <a:xfrm>
                <a:off x="638526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250" name="Freeform: Shape 249">
                <a:extLst>
                  <a:ext uri="{FF2B5EF4-FFF2-40B4-BE49-F238E27FC236}">
                    <a16:creationId xmlns:a16="http://schemas.microsoft.com/office/drawing/2014/main" id="{C802095C-189C-FAAE-73B5-9B0DB7353625}"/>
                  </a:ext>
                </a:extLst>
              </p:cNvPr>
              <p:cNvSpPr/>
              <p:nvPr/>
            </p:nvSpPr>
            <p:spPr>
              <a:xfrm>
                <a:off x="6444410" y="318543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251" name="Freeform: Shape 250">
                <a:extLst>
                  <a:ext uri="{FF2B5EF4-FFF2-40B4-BE49-F238E27FC236}">
                    <a16:creationId xmlns:a16="http://schemas.microsoft.com/office/drawing/2014/main" id="{7C3A291C-3A10-E45B-2334-57D613B47342}"/>
                  </a:ext>
                </a:extLst>
              </p:cNvPr>
              <p:cNvSpPr/>
              <p:nvPr/>
            </p:nvSpPr>
            <p:spPr>
              <a:xfrm>
                <a:off x="6148469" y="3244676"/>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52" name="Freeform: Shape 251">
                <a:extLst>
                  <a:ext uri="{FF2B5EF4-FFF2-40B4-BE49-F238E27FC236}">
                    <a16:creationId xmlns:a16="http://schemas.microsoft.com/office/drawing/2014/main" id="{9CBCF6FF-FCF7-CEE1-AEBB-EF62C5389F3D}"/>
                  </a:ext>
                </a:extLst>
              </p:cNvPr>
              <p:cNvSpPr/>
              <p:nvPr/>
            </p:nvSpPr>
            <p:spPr>
              <a:xfrm>
                <a:off x="620762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53" name="Freeform: Shape 252">
                <a:extLst>
                  <a:ext uri="{FF2B5EF4-FFF2-40B4-BE49-F238E27FC236}">
                    <a16:creationId xmlns:a16="http://schemas.microsoft.com/office/drawing/2014/main" id="{B0E9424C-8140-3E25-9FDF-F831DDAF8CEE}"/>
                  </a:ext>
                </a:extLst>
              </p:cNvPr>
              <p:cNvSpPr/>
              <p:nvPr/>
            </p:nvSpPr>
            <p:spPr>
              <a:xfrm>
                <a:off x="6266865" y="3244676"/>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254" name="Freeform: Shape 253">
                <a:extLst>
                  <a:ext uri="{FF2B5EF4-FFF2-40B4-BE49-F238E27FC236}">
                    <a16:creationId xmlns:a16="http://schemas.microsoft.com/office/drawing/2014/main" id="{149A37EE-1D2B-F6A6-5557-995133DE2574}"/>
                  </a:ext>
                </a:extLst>
              </p:cNvPr>
              <p:cNvSpPr/>
              <p:nvPr/>
            </p:nvSpPr>
            <p:spPr>
              <a:xfrm>
                <a:off x="6326014"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55" name="Freeform: Shape 254">
                <a:extLst>
                  <a:ext uri="{FF2B5EF4-FFF2-40B4-BE49-F238E27FC236}">
                    <a16:creationId xmlns:a16="http://schemas.microsoft.com/office/drawing/2014/main" id="{9C739FFD-9A27-87EB-2E85-853FCC16E8B5}"/>
                  </a:ext>
                </a:extLst>
              </p:cNvPr>
              <p:cNvSpPr/>
              <p:nvPr/>
            </p:nvSpPr>
            <p:spPr>
              <a:xfrm>
                <a:off x="638526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256" name="Freeform: Shape 255">
                <a:extLst>
                  <a:ext uri="{FF2B5EF4-FFF2-40B4-BE49-F238E27FC236}">
                    <a16:creationId xmlns:a16="http://schemas.microsoft.com/office/drawing/2014/main" id="{EDD99C00-887D-45A8-4B8C-AF98DF551B64}"/>
                  </a:ext>
                </a:extLst>
              </p:cNvPr>
              <p:cNvSpPr/>
              <p:nvPr/>
            </p:nvSpPr>
            <p:spPr>
              <a:xfrm>
                <a:off x="6444410" y="32446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57" name="Freeform: Shape 256">
                <a:extLst>
                  <a:ext uri="{FF2B5EF4-FFF2-40B4-BE49-F238E27FC236}">
                    <a16:creationId xmlns:a16="http://schemas.microsoft.com/office/drawing/2014/main" id="{CB7A5D90-8859-6FD6-8F14-7C0B6B1EDFB9}"/>
                  </a:ext>
                </a:extLst>
              </p:cNvPr>
              <p:cNvSpPr/>
              <p:nvPr/>
            </p:nvSpPr>
            <p:spPr>
              <a:xfrm>
                <a:off x="6148469"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58" name="Freeform: Shape 257">
                <a:extLst>
                  <a:ext uri="{FF2B5EF4-FFF2-40B4-BE49-F238E27FC236}">
                    <a16:creationId xmlns:a16="http://schemas.microsoft.com/office/drawing/2014/main" id="{D5A6099E-D7C7-2D81-30F5-50ED5CEFF7E6}"/>
                  </a:ext>
                </a:extLst>
              </p:cNvPr>
              <p:cNvSpPr/>
              <p:nvPr/>
            </p:nvSpPr>
            <p:spPr>
              <a:xfrm>
                <a:off x="620762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59" name="Freeform: Shape 258">
                <a:extLst>
                  <a:ext uri="{FF2B5EF4-FFF2-40B4-BE49-F238E27FC236}">
                    <a16:creationId xmlns:a16="http://schemas.microsoft.com/office/drawing/2014/main" id="{847AF81E-5A1F-3748-5472-02727DBBA5E4}"/>
                  </a:ext>
                </a:extLst>
              </p:cNvPr>
              <p:cNvSpPr/>
              <p:nvPr/>
            </p:nvSpPr>
            <p:spPr>
              <a:xfrm>
                <a:off x="6266865" y="330382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260" name="Freeform: Shape 259">
                <a:extLst>
                  <a:ext uri="{FF2B5EF4-FFF2-40B4-BE49-F238E27FC236}">
                    <a16:creationId xmlns:a16="http://schemas.microsoft.com/office/drawing/2014/main" id="{51CB1722-0AB1-15FF-1C27-A5D871DAB4DB}"/>
                  </a:ext>
                </a:extLst>
              </p:cNvPr>
              <p:cNvSpPr/>
              <p:nvPr/>
            </p:nvSpPr>
            <p:spPr>
              <a:xfrm>
                <a:off x="632601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61" name="Freeform: Shape 260">
                <a:extLst>
                  <a:ext uri="{FF2B5EF4-FFF2-40B4-BE49-F238E27FC236}">
                    <a16:creationId xmlns:a16="http://schemas.microsoft.com/office/drawing/2014/main" id="{29BC0C19-6283-9495-8294-93BEBF0A9B80}"/>
                  </a:ext>
                </a:extLst>
              </p:cNvPr>
              <p:cNvSpPr/>
              <p:nvPr/>
            </p:nvSpPr>
            <p:spPr>
              <a:xfrm>
                <a:off x="638526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262" name="Freeform: Shape 261">
                <a:extLst>
                  <a:ext uri="{FF2B5EF4-FFF2-40B4-BE49-F238E27FC236}">
                    <a16:creationId xmlns:a16="http://schemas.microsoft.com/office/drawing/2014/main" id="{E481891C-D0B3-5B2C-EC73-2B529DE5838E}"/>
                  </a:ext>
                </a:extLst>
              </p:cNvPr>
              <p:cNvSpPr/>
              <p:nvPr/>
            </p:nvSpPr>
            <p:spPr>
              <a:xfrm>
                <a:off x="644441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63" name="Freeform: Shape 262">
                <a:extLst>
                  <a:ext uri="{FF2B5EF4-FFF2-40B4-BE49-F238E27FC236}">
                    <a16:creationId xmlns:a16="http://schemas.microsoft.com/office/drawing/2014/main" id="{89B87E8C-496A-23BC-31D0-E034A2870464}"/>
                  </a:ext>
                </a:extLst>
              </p:cNvPr>
              <p:cNvSpPr/>
              <p:nvPr/>
            </p:nvSpPr>
            <p:spPr>
              <a:xfrm>
                <a:off x="6148469"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64" name="Freeform: Shape 263">
                <a:extLst>
                  <a:ext uri="{FF2B5EF4-FFF2-40B4-BE49-F238E27FC236}">
                    <a16:creationId xmlns:a16="http://schemas.microsoft.com/office/drawing/2014/main" id="{85D43D2C-E881-A43A-7B50-32E70D340BC9}"/>
                  </a:ext>
                </a:extLst>
              </p:cNvPr>
              <p:cNvSpPr/>
              <p:nvPr/>
            </p:nvSpPr>
            <p:spPr>
              <a:xfrm>
                <a:off x="620762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65" name="Freeform: Shape 264">
                <a:extLst>
                  <a:ext uri="{FF2B5EF4-FFF2-40B4-BE49-F238E27FC236}">
                    <a16:creationId xmlns:a16="http://schemas.microsoft.com/office/drawing/2014/main" id="{8849B3BC-5A96-2A6F-399F-81DDC58F1F72}"/>
                  </a:ext>
                </a:extLst>
              </p:cNvPr>
              <p:cNvSpPr/>
              <p:nvPr/>
            </p:nvSpPr>
            <p:spPr>
              <a:xfrm>
                <a:off x="6266865" y="3363072"/>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266" name="Freeform: Shape 265">
                <a:extLst>
                  <a:ext uri="{FF2B5EF4-FFF2-40B4-BE49-F238E27FC236}">
                    <a16:creationId xmlns:a16="http://schemas.microsoft.com/office/drawing/2014/main" id="{15682E89-A51A-5DA0-EF7B-CCFD8163362A}"/>
                  </a:ext>
                </a:extLst>
              </p:cNvPr>
              <p:cNvSpPr/>
              <p:nvPr/>
            </p:nvSpPr>
            <p:spPr>
              <a:xfrm>
                <a:off x="632601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67" name="Freeform: Shape 266">
                <a:extLst>
                  <a:ext uri="{FF2B5EF4-FFF2-40B4-BE49-F238E27FC236}">
                    <a16:creationId xmlns:a16="http://schemas.microsoft.com/office/drawing/2014/main" id="{399768D7-16A7-15F0-AA6B-0CD87637A713}"/>
                  </a:ext>
                </a:extLst>
              </p:cNvPr>
              <p:cNvSpPr/>
              <p:nvPr/>
            </p:nvSpPr>
            <p:spPr>
              <a:xfrm>
                <a:off x="638526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268" name="Freeform: Shape 267">
                <a:extLst>
                  <a:ext uri="{FF2B5EF4-FFF2-40B4-BE49-F238E27FC236}">
                    <a16:creationId xmlns:a16="http://schemas.microsoft.com/office/drawing/2014/main" id="{0C00D316-07DF-1695-734B-8221CBDF94B0}"/>
                  </a:ext>
                </a:extLst>
              </p:cNvPr>
              <p:cNvSpPr/>
              <p:nvPr/>
            </p:nvSpPr>
            <p:spPr>
              <a:xfrm>
                <a:off x="6444410" y="3363074"/>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69" name="Freeform: Shape 268">
                <a:extLst>
                  <a:ext uri="{FF2B5EF4-FFF2-40B4-BE49-F238E27FC236}">
                    <a16:creationId xmlns:a16="http://schemas.microsoft.com/office/drawing/2014/main" id="{D115F577-764D-2BBC-818F-A7CBE561C2A3}"/>
                  </a:ext>
                </a:extLst>
              </p:cNvPr>
              <p:cNvSpPr/>
              <p:nvPr/>
            </p:nvSpPr>
            <p:spPr>
              <a:xfrm>
                <a:off x="6148469"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70" name="Freeform: Shape 269">
                <a:extLst>
                  <a:ext uri="{FF2B5EF4-FFF2-40B4-BE49-F238E27FC236}">
                    <a16:creationId xmlns:a16="http://schemas.microsoft.com/office/drawing/2014/main" id="{799F82EA-C713-F2A1-FF7F-A6570A1E8FF9}"/>
                  </a:ext>
                </a:extLst>
              </p:cNvPr>
              <p:cNvSpPr/>
              <p:nvPr/>
            </p:nvSpPr>
            <p:spPr>
              <a:xfrm>
                <a:off x="620762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71" name="Freeform: Shape 270">
                <a:extLst>
                  <a:ext uri="{FF2B5EF4-FFF2-40B4-BE49-F238E27FC236}">
                    <a16:creationId xmlns:a16="http://schemas.microsoft.com/office/drawing/2014/main" id="{E76FB0DA-B525-6DE7-FDF9-CA529E8500FD}"/>
                  </a:ext>
                </a:extLst>
              </p:cNvPr>
              <p:cNvSpPr/>
              <p:nvPr/>
            </p:nvSpPr>
            <p:spPr>
              <a:xfrm>
                <a:off x="6266865" y="3422225"/>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272" name="Freeform: Shape 271">
                <a:extLst>
                  <a:ext uri="{FF2B5EF4-FFF2-40B4-BE49-F238E27FC236}">
                    <a16:creationId xmlns:a16="http://schemas.microsoft.com/office/drawing/2014/main" id="{5949AA4A-94C5-2244-BF5D-9DE4234C1D19}"/>
                  </a:ext>
                </a:extLst>
              </p:cNvPr>
              <p:cNvSpPr/>
              <p:nvPr/>
            </p:nvSpPr>
            <p:spPr>
              <a:xfrm>
                <a:off x="632601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73" name="Freeform: Shape 272">
                <a:extLst>
                  <a:ext uri="{FF2B5EF4-FFF2-40B4-BE49-F238E27FC236}">
                    <a16:creationId xmlns:a16="http://schemas.microsoft.com/office/drawing/2014/main" id="{3284A45A-80E3-D7B6-7AF0-58E74C6E5151}"/>
                  </a:ext>
                </a:extLst>
              </p:cNvPr>
              <p:cNvSpPr/>
              <p:nvPr/>
            </p:nvSpPr>
            <p:spPr>
              <a:xfrm>
                <a:off x="638526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274" name="Freeform: Shape 273">
                <a:extLst>
                  <a:ext uri="{FF2B5EF4-FFF2-40B4-BE49-F238E27FC236}">
                    <a16:creationId xmlns:a16="http://schemas.microsoft.com/office/drawing/2014/main" id="{2F59CA5F-F101-9BDC-9DAB-A5EB494084A0}"/>
                  </a:ext>
                </a:extLst>
              </p:cNvPr>
              <p:cNvSpPr/>
              <p:nvPr/>
            </p:nvSpPr>
            <p:spPr>
              <a:xfrm>
                <a:off x="6444410" y="34222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75" name="Freeform: Shape 274">
                <a:extLst>
                  <a:ext uri="{FF2B5EF4-FFF2-40B4-BE49-F238E27FC236}">
                    <a16:creationId xmlns:a16="http://schemas.microsoft.com/office/drawing/2014/main" id="{E1C60497-835D-BF00-033D-57D5FD0361FB}"/>
                  </a:ext>
                </a:extLst>
              </p:cNvPr>
              <p:cNvSpPr/>
              <p:nvPr/>
            </p:nvSpPr>
            <p:spPr>
              <a:xfrm>
                <a:off x="5734038" y="3481374"/>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276" name="Freeform: Shape 275">
                <a:extLst>
                  <a:ext uri="{FF2B5EF4-FFF2-40B4-BE49-F238E27FC236}">
                    <a16:creationId xmlns:a16="http://schemas.microsoft.com/office/drawing/2014/main" id="{18404939-AD14-39CB-2FFA-D0DC1EAE8B1A}"/>
                  </a:ext>
                </a:extLst>
              </p:cNvPr>
              <p:cNvSpPr/>
              <p:nvPr/>
            </p:nvSpPr>
            <p:spPr>
              <a:xfrm>
                <a:off x="5793283"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277" name="Freeform: Shape 276">
                <a:extLst>
                  <a:ext uri="{FF2B5EF4-FFF2-40B4-BE49-F238E27FC236}">
                    <a16:creationId xmlns:a16="http://schemas.microsoft.com/office/drawing/2014/main" id="{4029B5F1-C865-9A26-AB79-C394005F9AEA}"/>
                  </a:ext>
                </a:extLst>
              </p:cNvPr>
              <p:cNvSpPr/>
              <p:nvPr/>
            </p:nvSpPr>
            <p:spPr>
              <a:xfrm>
                <a:off x="5852433"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278" name="Freeform: Shape 277">
                <a:extLst>
                  <a:ext uri="{FF2B5EF4-FFF2-40B4-BE49-F238E27FC236}">
                    <a16:creationId xmlns:a16="http://schemas.microsoft.com/office/drawing/2014/main" id="{A037F9E7-6117-36C6-CED8-7D6EEAAACA8A}"/>
                  </a:ext>
                </a:extLst>
              </p:cNvPr>
              <p:cNvSpPr/>
              <p:nvPr/>
            </p:nvSpPr>
            <p:spPr>
              <a:xfrm>
                <a:off x="591167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279" name="Freeform: Shape 278">
                <a:extLst>
                  <a:ext uri="{FF2B5EF4-FFF2-40B4-BE49-F238E27FC236}">
                    <a16:creationId xmlns:a16="http://schemas.microsoft.com/office/drawing/2014/main" id="{4F2BF5FC-013F-12F3-31D3-E359CC50DC61}"/>
                  </a:ext>
                </a:extLst>
              </p:cNvPr>
              <p:cNvSpPr/>
              <p:nvPr/>
            </p:nvSpPr>
            <p:spPr>
              <a:xfrm>
                <a:off x="597082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280" name="Freeform: Shape 279">
                <a:extLst>
                  <a:ext uri="{FF2B5EF4-FFF2-40B4-BE49-F238E27FC236}">
                    <a16:creationId xmlns:a16="http://schemas.microsoft.com/office/drawing/2014/main" id="{F965D1F4-C2AF-FFD5-40BB-6179D9F3BAEC}"/>
                  </a:ext>
                </a:extLst>
              </p:cNvPr>
              <p:cNvSpPr/>
              <p:nvPr/>
            </p:nvSpPr>
            <p:spPr>
              <a:xfrm>
                <a:off x="6030074"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281" name="Freeform: Shape 280">
                <a:extLst>
                  <a:ext uri="{FF2B5EF4-FFF2-40B4-BE49-F238E27FC236}">
                    <a16:creationId xmlns:a16="http://schemas.microsoft.com/office/drawing/2014/main" id="{4A05B750-FD4B-CD24-2DB6-451C419D5722}"/>
                  </a:ext>
                </a:extLst>
              </p:cNvPr>
              <p:cNvSpPr/>
              <p:nvPr/>
            </p:nvSpPr>
            <p:spPr>
              <a:xfrm>
                <a:off x="6089224"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282" name="Freeform: Shape 281">
                <a:extLst>
                  <a:ext uri="{FF2B5EF4-FFF2-40B4-BE49-F238E27FC236}">
                    <a16:creationId xmlns:a16="http://schemas.microsoft.com/office/drawing/2014/main" id="{F01F80A8-4483-2905-A812-D39B8771A702}"/>
                  </a:ext>
                </a:extLst>
              </p:cNvPr>
              <p:cNvSpPr/>
              <p:nvPr/>
            </p:nvSpPr>
            <p:spPr>
              <a:xfrm>
                <a:off x="5734038" y="354062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283" name="Freeform: Shape 282">
                <a:extLst>
                  <a:ext uri="{FF2B5EF4-FFF2-40B4-BE49-F238E27FC236}">
                    <a16:creationId xmlns:a16="http://schemas.microsoft.com/office/drawing/2014/main" id="{88C12D95-4A29-71DE-9117-22B13D075A02}"/>
                  </a:ext>
                </a:extLst>
              </p:cNvPr>
              <p:cNvSpPr/>
              <p:nvPr/>
            </p:nvSpPr>
            <p:spPr>
              <a:xfrm>
                <a:off x="5793283"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284" name="Freeform: Shape 283">
                <a:extLst>
                  <a:ext uri="{FF2B5EF4-FFF2-40B4-BE49-F238E27FC236}">
                    <a16:creationId xmlns:a16="http://schemas.microsoft.com/office/drawing/2014/main" id="{D1D7F5F1-7160-3801-5D12-87EA8CE3D6E9}"/>
                  </a:ext>
                </a:extLst>
              </p:cNvPr>
              <p:cNvSpPr/>
              <p:nvPr/>
            </p:nvSpPr>
            <p:spPr>
              <a:xfrm>
                <a:off x="5852433"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85" name="Freeform: Shape 284">
                <a:extLst>
                  <a:ext uri="{FF2B5EF4-FFF2-40B4-BE49-F238E27FC236}">
                    <a16:creationId xmlns:a16="http://schemas.microsoft.com/office/drawing/2014/main" id="{EF01A263-ED16-771B-2D14-C7CF5589800A}"/>
                  </a:ext>
                </a:extLst>
              </p:cNvPr>
              <p:cNvSpPr/>
              <p:nvPr/>
            </p:nvSpPr>
            <p:spPr>
              <a:xfrm>
                <a:off x="591167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86" name="Freeform: Shape 285">
                <a:extLst>
                  <a:ext uri="{FF2B5EF4-FFF2-40B4-BE49-F238E27FC236}">
                    <a16:creationId xmlns:a16="http://schemas.microsoft.com/office/drawing/2014/main" id="{3AB076F4-6A89-2753-3C90-83BE9DC42229}"/>
                  </a:ext>
                </a:extLst>
              </p:cNvPr>
              <p:cNvSpPr/>
              <p:nvPr/>
            </p:nvSpPr>
            <p:spPr>
              <a:xfrm>
                <a:off x="597082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87" name="Freeform: Shape 286">
                <a:extLst>
                  <a:ext uri="{FF2B5EF4-FFF2-40B4-BE49-F238E27FC236}">
                    <a16:creationId xmlns:a16="http://schemas.microsoft.com/office/drawing/2014/main" id="{DC72F165-6B3B-8EC9-19F0-AE5607FE3E8D}"/>
                  </a:ext>
                </a:extLst>
              </p:cNvPr>
              <p:cNvSpPr/>
              <p:nvPr/>
            </p:nvSpPr>
            <p:spPr>
              <a:xfrm>
                <a:off x="6030074"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288" name="Freeform: Shape 287">
                <a:extLst>
                  <a:ext uri="{FF2B5EF4-FFF2-40B4-BE49-F238E27FC236}">
                    <a16:creationId xmlns:a16="http://schemas.microsoft.com/office/drawing/2014/main" id="{651C210B-E4FD-0922-4A78-23F99934962C}"/>
                  </a:ext>
                </a:extLst>
              </p:cNvPr>
              <p:cNvSpPr/>
              <p:nvPr/>
            </p:nvSpPr>
            <p:spPr>
              <a:xfrm>
                <a:off x="6089224"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89" name="Freeform: Shape 288">
                <a:extLst>
                  <a:ext uri="{FF2B5EF4-FFF2-40B4-BE49-F238E27FC236}">
                    <a16:creationId xmlns:a16="http://schemas.microsoft.com/office/drawing/2014/main" id="{5BBC195F-091A-42EE-D1FF-15A136DA2F11}"/>
                  </a:ext>
                </a:extLst>
              </p:cNvPr>
              <p:cNvSpPr/>
              <p:nvPr/>
            </p:nvSpPr>
            <p:spPr>
              <a:xfrm>
                <a:off x="5734038" y="359977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290" name="Freeform: Shape 289">
                <a:extLst>
                  <a:ext uri="{FF2B5EF4-FFF2-40B4-BE49-F238E27FC236}">
                    <a16:creationId xmlns:a16="http://schemas.microsoft.com/office/drawing/2014/main" id="{34991D6B-361A-EB4B-8100-6343A675F46F}"/>
                  </a:ext>
                </a:extLst>
              </p:cNvPr>
              <p:cNvSpPr/>
              <p:nvPr/>
            </p:nvSpPr>
            <p:spPr>
              <a:xfrm>
                <a:off x="5793283" y="359977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91" name="Freeform: Shape 290">
                <a:extLst>
                  <a:ext uri="{FF2B5EF4-FFF2-40B4-BE49-F238E27FC236}">
                    <a16:creationId xmlns:a16="http://schemas.microsoft.com/office/drawing/2014/main" id="{B095B9CE-C09F-7DFD-74E9-D4BF94A10DA2}"/>
                  </a:ext>
                </a:extLst>
              </p:cNvPr>
              <p:cNvSpPr/>
              <p:nvPr/>
            </p:nvSpPr>
            <p:spPr>
              <a:xfrm>
                <a:off x="5852433"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92" name="Freeform: Shape 291">
                <a:extLst>
                  <a:ext uri="{FF2B5EF4-FFF2-40B4-BE49-F238E27FC236}">
                    <a16:creationId xmlns:a16="http://schemas.microsoft.com/office/drawing/2014/main" id="{8CFC8478-12CE-DF7C-56F8-3D381F9C069E}"/>
                  </a:ext>
                </a:extLst>
              </p:cNvPr>
              <p:cNvSpPr/>
              <p:nvPr/>
            </p:nvSpPr>
            <p:spPr>
              <a:xfrm>
                <a:off x="591167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93" name="Freeform: Shape 292">
                <a:extLst>
                  <a:ext uri="{FF2B5EF4-FFF2-40B4-BE49-F238E27FC236}">
                    <a16:creationId xmlns:a16="http://schemas.microsoft.com/office/drawing/2014/main" id="{5150F03C-9ACC-3DCA-B827-1076F7CF0CC1}"/>
                  </a:ext>
                </a:extLst>
              </p:cNvPr>
              <p:cNvSpPr/>
              <p:nvPr/>
            </p:nvSpPr>
            <p:spPr>
              <a:xfrm>
                <a:off x="597082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94" name="Freeform: Shape 293">
                <a:extLst>
                  <a:ext uri="{FF2B5EF4-FFF2-40B4-BE49-F238E27FC236}">
                    <a16:creationId xmlns:a16="http://schemas.microsoft.com/office/drawing/2014/main" id="{A929E7E3-D3D6-90E5-4AB6-DABD21F85670}"/>
                  </a:ext>
                </a:extLst>
              </p:cNvPr>
              <p:cNvSpPr/>
              <p:nvPr/>
            </p:nvSpPr>
            <p:spPr>
              <a:xfrm>
                <a:off x="6030073" y="3599770"/>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95" name="Freeform: Shape 294">
                <a:extLst>
                  <a:ext uri="{FF2B5EF4-FFF2-40B4-BE49-F238E27FC236}">
                    <a16:creationId xmlns:a16="http://schemas.microsoft.com/office/drawing/2014/main" id="{BD7609C4-05E1-A9C4-5CAB-676903B64295}"/>
                  </a:ext>
                </a:extLst>
              </p:cNvPr>
              <p:cNvSpPr/>
              <p:nvPr/>
            </p:nvSpPr>
            <p:spPr>
              <a:xfrm>
                <a:off x="6089224"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96" name="Freeform: Shape 295">
                <a:extLst>
                  <a:ext uri="{FF2B5EF4-FFF2-40B4-BE49-F238E27FC236}">
                    <a16:creationId xmlns:a16="http://schemas.microsoft.com/office/drawing/2014/main" id="{77BE06C9-1034-40F8-CC04-F8C6A7111886}"/>
                  </a:ext>
                </a:extLst>
              </p:cNvPr>
              <p:cNvSpPr/>
              <p:nvPr/>
            </p:nvSpPr>
            <p:spPr>
              <a:xfrm>
                <a:off x="5734037" y="365901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297" name="Freeform: Shape 296">
                <a:extLst>
                  <a:ext uri="{FF2B5EF4-FFF2-40B4-BE49-F238E27FC236}">
                    <a16:creationId xmlns:a16="http://schemas.microsoft.com/office/drawing/2014/main" id="{52E74D6B-132C-0D8E-6789-CDFD95D4C753}"/>
                  </a:ext>
                </a:extLst>
              </p:cNvPr>
              <p:cNvSpPr/>
              <p:nvPr/>
            </p:nvSpPr>
            <p:spPr>
              <a:xfrm>
                <a:off x="5793282" y="3659014"/>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98" name="Freeform: Shape 297">
                <a:extLst>
                  <a:ext uri="{FF2B5EF4-FFF2-40B4-BE49-F238E27FC236}">
                    <a16:creationId xmlns:a16="http://schemas.microsoft.com/office/drawing/2014/main" id="{54FE0C6D-4EB1-EB89-63E0-376701E2EF83}"/>
                  </a:ext>
                </a:extLst>
              </p:cNvPr>
              <p:cNvSpPr/>
              <p:nvPr/>
            </p:nvSpPr>
            <p:spPr>
              <a:xfrm>
                <a:off x="5852432"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99" name="Freeform: Shape 298">
                <a:extLst>
                  <a:ext uri="{FF2B5EF4-FFF2-40B4-BE49-F238E27FC236}">
                    <a16:creationId xmlns:a16="http://schemas.microsoft.com/office/drawing/2014/main" id="{8ACE7619-83F2-D0F2-5D8A-6E135FF4F212}"/>
                  </a:ext>
                </a:extLst>
              </p:cNvPr>
              <p:cNvSpPr/>
              <p:nvPr/>
            </p:nvSpPr>
            <p:spPr>
              <a:xfrm>
                <a:off x="591167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00" name="Freeform: Shape 299">
                <a:extLst>
                  <a:ext uri="{FF2B5EF4-FFF2-40B4-BE49-F238E27FC236}">
                    <a16:creationId xmlns:a16="http://schemas.microsoft.com/office/drawing/2014/main" id="{FC55F016-E86B-9108-56E7-5079016A48B0}"/>
                  </a:ext>
                </a:extLst>
              </p:cNvPr>
              <p:cNvSpPr/>
              <p:nvPr/>
            </p:nvSpPr>
            <p:spPr>
              <a:xfrm>
                <a:off x="597082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01" name="Freeform: Shape 300">
                <a:extLst>
                  <a:ext uri="{FF2B5EF4-FFF2-40B4-BE49-F238E27FC236}">
                    <a16:creationId xmlns:a16="http://schemas.microsoft.com/office/drawing/2014/main" id="{21233169-32DF-10C0-F766-BDBCA3CE87E1}"/>
                  </a:ext>
                </a:extLst>
              </p:cNvPr>
              <p:cNvSpPr/>
              <p:nvPr/>
            </p:nvSpPr>
            <p:spPr>
              <a:xfrm>
                <a:off x="6030073" y="3659014"/>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02" name="Freeform: Shape 301">
                <a:extLst>
                  <a:ext uri="{FF2B5EF4-FFF2-40B4-BE49-F238E27FC236}">
                    <a16:creationId xmlns:a16="http://schemas.microsoft.com/office/drawing/2014/main" id="{0E6669FC-B45C-002C-D5F6-0EE0E46E3390}"/>
                  </a:ext>
                </a:extLst>
              </p:cNvPr>
              <p:cNvSpPr/>
              <p:nvPr/>
            </p:nvSpPr>
            <p:spPr>
              <a:xfrm>
                <a:off x="6089224"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03" name="Freeform: Shape 302">
                <a:extLst>
                  <a:ext uri="{FF2B5EF4-FFF2-40B4-BE49-F238E27FC236}">
                    <a16:creationId xmlns:a16="http://schemas.microsoft.com/office/drawing/2014/main" id="{C6C5D647-98F2-6BD8-74D9-23341F0A4E98}"/>
                  </a:ext>
                </a:extLst>
              </p:cNvPr>
              <p:cNvSpPr/>
              <p:nvPr/>
            </p:nvSpPr>
            <p:spPr>
              <a:xfrm>
                <a:off x="5734039" y="371816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304" name="Freeform: Shape 303">
                <a:extLst>
                  <a:ext uri="{FF2B5EF4-FFF2-40B4-BE49-F238E27FC236}">
                    <a16:creationId xmlns:a16="http://schemas.microsoft.com/office/drawing/2014/main" id="{1CD147AD-439F-8044-1629-618CF5B3E436}"/>
                  </a:ext>
                </a:extLst>
              </p:cNvPr>
              <p:cNvSpPr/>
              <p:nvPr/>
            </p:nvSpPr>
            <p:spPr>
              <a:xfrm>
                <a:off x="5793284" y="371816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05" name="Freeform: Shape 304">
                <a:extLst>
                  <a:ext uri="{FF2B5EF4-FFF2-40B4-BE49-F238E27FC236}">
                    <a16:creationId xmlns:a16="http://schemas.microsoft.com/office/drawing/2014/main" id="{1B0F6D5D-1847-2058-615E-61F873432953}"/>
                  </a:ext>
                </a:extLst>
              </p:cNvPr>
              <p:cNvSpPr/>
              <p:nvPr/>
            </p:nvSpPr>
            <p:spPr>
              <a:xfrm>
                <a:off x="5852434"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06" name="Freeform: Shape 305">
                <a:extLst>
                  <a:ext uri="{FF2B5EF4-FFF2-40B4-BE49-F238E27FC236}">
                    <a16:creationId xmlns:a16="http://schemas.microsoft.com/office/drawing/2014/main" id="{873BB507-4B8D-A76D-9E20-38B204C7800D}"/>
                  </a:ext>
                </a:extLst>
              </p:cNvPr>
              <p:cNvSpPr/>
              <p:nvPr/>
            </p:nvSpPr>
            <p:spPr>
              <a:xfrm>
                <a:off x="591167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07" name="Freeform: Shape 306">
                <a:extLst>
                  <a:ext uri="{FF2B5EF4-FFF2-40B4-BE49-F238E27FC236}">
                    <a16:creationId xmlns:a16="http://schemas.microsoft.com/office/drawing/2014/main" id="{4E4C9257-EA11-C9BE-D1A2-52099800E0A4}"/>
                  </a:ext>
                </a:extLst>
              </p:cNvPr>
              <p:cNvSpPr/>
              <p:nvPr/>
            </p:nvSpPr>
            <p:spPr>
              <a:xfrm>
                <a:off x="597082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08" name="Freeform: Shape 307">
                <a:extLst>
                  <a:ext uri="{FF2B5EF4-FFF2-40B4-BE49-F238E27FC236}">
                    <a16:creationId xmlns:a16="http://schemas.microsoft.com/office/drawing/2014/main" id="{185561BD-4D73-9680-8DBA-18AE69712D9E}"/>
                  </a:ext>
                </a:extLst>
              </p:cNvPr>
              <p:cNvSpPr/>
              <p:nvPr/>
            </p:nvSpPr>
            <p:spPr>
              <a:xfrm>
                <a:off x="6030074" y="371816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09" name="Freeform: Shape 308">
                <a:extLst>
                  <a:ext uri="{FF2B5EF4-FFF2-40B4-BE49-F238E27FC236}">
                    <a16:creationId xmlns:a16="http://schemas.microsoft.com/office/drawing/2014/main" id="{65ADEBA4-3E69-09E6-9C95-25841D089280}"/>
                  </a:ext>
                </a:extLst>
              </p:cNvPr>
              <p:cNvSpPr/>
              <p:nvPr/>
            </p:nvSpPr>
            <p:spPr>
              <a:xfrm>
                <a:off x="6089225"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10" name="Freeform: Shape 309">
                <a:extLst>
                  <a:ext uri="{FF2B5EF4-FFF2-40B4-BE49-F238E27FC236}">
                    <a16:creationId xmlns:a16="http://schemas.microsoft.com/office/drawing/2014/main" id="{0731A2F9-7EC0-EA65-2552-D4C081B2630D}"/>
                  </a:ext>
                </a:extLst>
              </p:cNvPr>
              <p:cNvSpPr/>
              <p:nvPr/>
            </p:nvSpPr>
            <p:spPr>
              <a:xfrm>
                <a:off x="5734040" y="377741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311" name="Freeform: Shape 310">
                <a:extLst>
                  <a:ext uri="{FF2B5EF4-FFF2-40B4-BE49-F238E27FC236}">
                    <a16:creationId xmlns:a16="http://schemas.microsoft.com/office/drawing/2014/main" id="{0367059C-C3DE-F009-0CFF-01B0D9499DF3}"/>
                  </a:ext>
                </a:extLst>
              </p:cNvPr>
              <p:cNvSpPr/>
              <p:nvPr/>
            </p:nvSpPr>
            <p:spPr>
              <a:xfrm>
                <a:off x="5793285"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312" name="Freeform: Shape 311">
                <a:extLst>
                  <a:ext uri="{FF2B5EF4-FFF2-40B4-BE49-F238E27FC236}">
                    <a16:creationId xmlns:a16="http://schemas.microsoft.com/office/drawing/2014/main" id="{76BC2153-B301-F682-65FD-69997471D461}"/>
                  </a:ext>
                </a:extLst>
              </p:cNvPr>
              <p:cNvSpPr/>
              <p:nvPr/>
            </p:nvSpPr>
            <p:spPr>
              <a:xfrm>
                <a:off x="5852436"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13" name="Freeform: Shape 312">
                <a:extLst>
                  <a:ext uri="{FF2B5EF4-FFF2-40B4-BE49-F238E27FC236}">
                    <a16:creationId xmlns:a16="http://schemas.microsoft.com/office/drawing/2014/main" id="{D82C5285-F517-95E2-732C-AA18789BC2F3}"/>
                  </a:ext>
                </a:extLst>
              </p:cNvPr>
              <p:cNvSpPr/>
              <p:nvPr/>
            </p:nvSpPr>
            <p:spPr>
              <a:xfrm>
                <a:off x="5911683"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14" name="Freeform: Shape 313">
                <a:extLst>
                  <a:ext uri="{FF2B5EF4-FFF2-40B4-BE49-F238E27FC236}">
                    <a16:creationId xmlns:a16="http://schemas.microsoft.com/office/drawing/2014/main" id="{28E7AACC-B5C1-1334-D5A0-B21CEB4D119D}"/>
                  </a:ext>
                </a:extLst>
              </p:cNvPr>
              <p:cNvSpPr/>
              <p:nvPr/>
            </p:nvSpPr>
            <p:spPr>
              <a:xfrm>
                <a:off x="5970835"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15" name="Freeform: Shape 314">
                <a:extLst>
                  <a:ext uri="{FF2B5EF4-FFF2-40B4-BE49-F238E27FC236}">
                    <a16:creationId xmlns:a16="http://schemas.microsoft.com/office/drawing/2014/main" id="{A4AA28B8-E9DF-DDA0-B40A-8ACB0F446E59}"/>
                  </a:ext>
                </a:extLst>
              </p:cNvPr>
              <p:cNvSpPr/>
              <p:nvPr/>
            </p:nvSpPr>
            <p:spPr>
              <a:xfrm>
                <a:off x="6030082"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316" name="Freeform: Shape 315">
                <a:extLst>
                  <a:ext uri="{FF2B5EF4-FFF2-40B4-BE49-F238E27FC236}">
                    <a16:creationId xmlns:a16="http://schemas.microsoft.com/office/drawing/2014/main" id="{36334FA4-852B-5F12-7832-07BC07BBB819}"/>
                  </a:ext>
                </a:extLst>
              </p:cNvPr>
              <p:cNvSpPr/>
              <p:nvPr/>
            </p:nvSpPr>
            <p:spPr>
              <a:xfrm>
                <a:off x="6089231"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17" name="Freeform: Shape 316">
                <a:extLst>
                  <a:ext uri="{FF2B5EF4-FFF2-40B4-BE49-F238E27FC236}">
                    <a16:creationId xmlns:a16="http://schemas.microsoft.com/office/drawing/2014/main" id="{11EB83C1-6A9C-2E83-D21C-8E12BFCDAF72}"/>
                  </a:ext>
                </a:extLst>
              </p:cNvPr>
              <p:cNvSpPr/>
              <p:nvPr/>
            </p:nvSpPr>
            <p:spPr>
              <a:xfrm>
                <a:off x="6148476" y="3481374"/>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318" name="Freeform: Shape 317">
                <a:extLst>
                  <a:ext uri="{FF2B5EF4-FFF2-40B4-BE49-F238E27FC236}">
                    <a16:creationId xmlns:a16="http://schemas.microsoft.com/office/drawing/2014/main" id="{7050B2BA-6E51-542B-0C77-2F5B5C8BC12A}"/>
                  </a:ext>
                </a:extLst>
              </p:cNvPr>
              <p:cNvSpPr/>
              <p:nvPr/>
            </p:nvSpPr>
            <p:spPr>
              <a:xfrm>
                <a:off x="6207627"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319" name="Freeform: Shape 318">
                <a:extLst>
                  <a:ext uri="{FF2B5EF4-FFF2-40B4-BE49-F238E27FC236}">
                    <a16:creationId xmlns:a16="http://schemas.microsoft.com/office/drawing/2014/main" id="{6C86271A-6BF7-B5BD-3DDE-0A539C279DD0}"/>
                  </a:ext>
                </a:extLst>
              </p:cNvPr>
              <p:cNvSpPr/>
              <p:nvPr/>
            </p:nvSpPr>
            <p:spPr>
              <a:xfrm>
                <a:off x="6266872" y="3481374"/>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endParaRPr lang="en-US" dirty="0"/>
              </a:p>
            </p:txBody>
          </p:sp>
          <p:sp>
            <p:nvSpPr>
              <p:cNvPr id="320" name="Freeform: Shape 319">
                <a:extLst>
                  <a:ext uri="{FF2B5EF4-FFF2-40B4-BE49-F238E27FC236}">
                    <a16:creationId xmlns:a16="http://schemas.microsoft.com/office/drawing/2014/main" id="{BF4363AA-DBCC-322B-587A-D73CE98A3F83}"/>
                  </a:ext>
                </a:extLst>
              </p:cNvPr>
              <p:cNvSpPr/>
              <p:nvPr/>
            </p:nvSpPr>
            <p:spPr>
              <a:xfrm>
                <a:off x="6326022"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321" name="Freeform: Shape 320">
                <a:extLst>
                  <a:ext uri="{FF2B5EF4-FFF2-40B4-BE49-F238E27FC236}">
                    <a16:creationId xmlns:a16="http://schemas.microsoft.com/office/drawing/2014/main" id="{713153B4-49B9-1235-9C74-B0F88472087E}"/>
                  </a:ext>
                </a:extLst>
              </p:cNvPr>
              <p:cNvSpPr/>
              <p:nvPr/>
            </p:nvSpPr>
            <p:spPr>
              <a:xfrm>
                <a:off x="638526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endParaRPr lang="en-US" dirty="0"/>
              </a:p>
            </p:txBody>
          </p:sp>
          <p:sp>
            <p:nvSpPr>
              <p:cNvPr id="322" name="Freeform: Shape 321">
                <a:extLst>
                  <a:ext uri="{FF2B5EF4-FFF2-40B4-BE49-F238E27FC236}">
                    <a16:creationId xmlns:a16="http://schemas.microsoft.com/office/drawing/2014/main" id="{EA90D224-61DD-D71B-BB08-55774FDF5A9A}"/>
                  </a:ext>
                </a:extLst>
              </p:cNvPr>
              <p:cNvSpPr/>
              <p:nvPr/>
            </p:nvSpPr>
            <p:spPr>
              <a:xfrm>
                <a:off x="6444417" y="348137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323" name="Freeform: Shape 322">
                <a:extLst>
                  <a:ext uri="{FF2B5EF4-FFF2-40B4-BE49-F238E27FC236}">
                    <a16:creationId xmlns:a16="http://schemas.microsoft.com/office/drawing/2014/main" id="{CEDDF977-2E3C-F81D-EFFB-893F921165EF}"/>
                  </a:ext>
                </a:extLst>
              </p:cNvPr>
              <p:cNvSpPr/>
              <p:nvPr/>
            </p:nvSpPr>
            <p:spPr>
              <a:xfrm>
                <a:off x="6148476" y="354062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24" name="Freeform: Shape 323">
                <a:extLst>
                  <a:ext uri="{FF2B5EF4-FFF2-40B4-BE49-F238E27FC236}">
                    <a16:creationId xmlns:a16="http://schemas.microsoft.com/office/drawing/2014/main" id="{301AD350-3838-8AFB-1D04-117425E5D724}"/>
                  </a:ext>
                </a:extLst>
              </p:cNvPr>
              <p:cNvSpPr/>
              <p:nvPr/>
            </p:nvSpPr>
            <p:spPr>
              <a:xfrm>
                <a:off x="6207627" y="354062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25" name="Freeform: Shape 324">
                <a:extLst>
                  <a:ext uri="{FF2B5EF4-FFF2-40B4-BE49-F238E27FC236}">
                    <a16:creationId xmlns:a16="http://schemas.microsoft.com/office/drawing/2014/main" id="{72F89002-C8E4-2252-A2B2-F2B02C01458B}"/>
                  </a:ext>
                </a:extLst>
              </p:cNvPr>
              <p:cNvSpPr/>
              <p:nvPr/>
            </p:nvSpPr>
            <p:spPr>
              <a:xfrm>
                <a:off x="6266872" y="35406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326" name="Freeform: Shape 325">
                <a:extLst>
                  <a:ext uri="{FF2B5EF4-FFF2-40B4-BE49-F238E27FC236}">
                    <a16:creationId xmlns:a16="http://schemas.microsoft.com/office/drawing/2014/main" id="{0CC7FBFB-6DFE-7D63-6662-1362003ACFCF}"/>
                  </a:ext>
                </a:extLst>
              </p:cNvPr>
              <p:cNvSpPr/>
              <p:nvPr/>
            </p:nvSpPr>
            <p:spPr>
              <a:xfrm>
                <a:off x="6326022" y="354062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27" name="Freeform: Shape 326">
                <a:extLst>
                  <a:ext uri="{FF2B5EF4-FFF2-40B4-BE49-F238E27FC236}">
                    <a16:creationId xmlns:a16="http://schemas.microsoft.com/office/drawing/2014/main" id="{7E6F34AF-C5F0-6F8E-D1A1-551680B82AE5}"/>
                  </a:ext>
                </a:extLst>
              </p:cNvPr>
              <p:cNvSpPr/>
              <p:nvPr/>
            </p:nvSpPr>
            <p:spPr>
              <a:xfrm>
                <a:off x="6385268" y="35406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328" name="Freeform: Shape 327">
                <a:extLst>
                  <a:ext uri="{FF2B5EF4-FFF2-40B4-BE49-F238E27FC236}">
                    <a16:creationId xmlns:a16="http://schemas.microsoft.com/office/drawing/2014/main" id="{6184A8F9-0E58-C0E7-2B16-D5E5751D3B2C}"/>
                  </a:ext>
                </a:extLst>
              </p:cNvPr>
              <p:cNvSpPr/>
              <p:nvPr/>
            </p:nvSpPr>
            <p:spPr>
              <a:xfrm>
                <a:off x="6444417" y="3540631"/>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329" name="Freeform: Shape 328">
                <a:extLst>
                  <a:ext uri="{FF2B5EF4-FFF2-40B4-BE49-F238E27FC236}">
                    <a16:creationId xmlns:a16="http://schemas.microsoft.com/office/drawing/2014/main" id="{88B0CB35-6565-F843-D7C0-7620E2DD6AE4}"/>
                  </a:ext>
                </a:extLst>
              </p:cNvPr>
              <p:cNvSpPr/>
              <p:nvPr/>
            </p:nvSpPr>
            <p:spPr>
              <a:xfrm>
                <a:off x="6148476" y="35997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30" name="Freeform: Shape 329">
                <a:extLst>
                  <a:ext uri="{FF2B5EF4-FFF2-40B4-BE49-F238E27FC236}">
                    <a16:creationId xmlns:a16="http://schemas.microsoft.com/office/drawing/2014/main" id="{1527FEF3-BBBC-1D72-6330-81983C277B7D}"/>
                  </a:ext>
                </a:extLst>
              </p:cNvPr>
              <p:cNvSpPr/>
              <p:nvPr/>
            </p:nvSpPr>
            <p:spPr>
              <a:xfrm>
                <a:off x="6207627"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31" name="Freeform: Shape 330">
                <a:extLst>
                  <a:ext uri="{FF2B5EF4-FFF2-40B4-BE49-F238E27FC236}">
                    <a16:creationId xmlns:a16="http://schemas.microsoft.com/office/drawing/2014/main" id="{1156A0B5-ACE6-C0B8-859C-454C0E6624DB}"/>
                  </a:ext>
                </a:extLst>
              </p:cNvPr>
              <p:cNvSpPr/>
              <p:nvPr/>
            </p:nvSpPr>
            <p:spPr>
              <a:xfrm>
                <a:off x="6266872" y="35997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332" name="Freeform: Shape 331">
                <a:extLst>
                  <a:ext uri="{FF2B5EF4-FFF2-40B4-BE49-F238E27FC236}">
                    <a16:creationId xmlns:a16="http://schemas.microsoft.com/office/drawing/2014/main" id="{CC54EDC6-C9B2-2AAA-67AF-95684E852B91}"/>
                  </a:ext>
                </a:extLst>
              </p:cNvPr>
              <p:cNvSpPr/>
              <p:nvPr/>
            </p:nvSpPr>
            <p:spPr>
              <a:xfrm>
                <a:off x="6326022"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33" name="Freeform: Shape 332">
                <a:extLst>
                  <a:ext uri="{FF2B5EF4-FFF2-40B4-BE49-F238E27FC236}">
                    <a16:creationId xmlns:a16="http://schemas.microsoft.com/office/drawing/2014/main" id="{18C51834-63B9-1CD5-579B-3CFFF2819EB3}"/>
                  </a:ext>
                </a:extLst>
              </p:cNvPr>
              <p:cNvSpPr/>
              <p:nvPr/>
            </p:nvSpPr>
            <p:spPr>
              <a:xfrm>
                <a:off x="6385268" y="35997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334" name="Freeform: Shape 333">
                <a:extLst>
                  <a:ext uri="{FF2B5EF4-FFF2-40B4-BE49-F238E27FC236}">
                    <a16:creationId xmlns:a16="http://schemas.microsoft.com/office/drawing/2014/main" id="{4A538006-90CD-3510-328F-C21C3C30A0FC}"/>
                  </a:ext>
                </a:extLst>
              </p:cNvPr>
              <p:cNvSpPr/>
              <p:nvPr/>
            </p:nvSpPr>
            <p:spPr>
              <a:xfrm>
                <a:off x="6444417" y="359978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35" name="Freeform: Shape 334">
                <a:extLst>
                  <a:ext uri="{FF2B5EF4-FFF2-40B4-BE49-F238E27FC236}">
                    <a16:creationId xmlns:a16="http://schemas.microsoft.com/office/drawing/2014/main" id="{2A1CC02D-427E-80E5-9F3C-3DC28A89AC13}"/>
                  </a:ext>
                </a:extLst>
              </p:cNvPr>
              <p:cNvSpPr/>
              <p:nvPr/>
            </p:nvSpPr>
            <p:spPr>
              <a:xfrm>
                <a:off x="6148476" y="365902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36" name="Freeform: Shape 335">
                <a:extLst>
                  <a:ext uri="{FF2B5EF4-FFF2-40B4-BE49-F238E27FC236}">
                    <a16:creationId xmlns:a16="http://schemas.microsoft.com/office/drawing/2014/main" id="{560CA109-D6B1-D9A7-E48F-BAAEEC00AC9A}"/>
                  </a:ext>
                </a:extLst>
              </p:cNvPr>
              <p:cNvSpPr/>
              <p:nvPr/>
            </p:nvSpPr>
            <p:spPr>
              <a:xfrm>
                <a:off x="620762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37" name="Freeform: Shape 336">
                <a:extLst>
                  <a:ext uri="{FF2B5EF4-FFF2-40B4-BE49-F238E27FC236}">
                    <a16:creationId xmlns:a16="http://schemas.microsoft.com/office/drawing/2014/main" id="{EFC99941-2F5A-111E-72CB-2F4BA1D44653}"/>
                  </a:ext>
                </a:extLst>
              </p:cNvPr>
              <p:cNvSpPr/>
              <p:nvPr/>
            </p:nvSpPr>
            <p:spPr>
              <a:xfrm>
                <a:off x="6266872" y="36590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338" name="Freeform: Shape 337">
                <a:extLst>
                  <a:ext uri="{FF2B5EF4-FFF2-40B4-BE49-F238E27FC236}">
                    <a16:creationId xmlns:a16="http://schemas.microsoft.com/office/drawing/2014/main" id="{25DEEE52-F4AC-3DCF-915C-375C44C65238}"/>
                  </a:ext>
                </a:extLst>
              </p:cNvPr>
              <p:cNvSpPr/>
              <p:nvPr/>
            </p:nvSpPr>
            <p:spPr>
              <a:xfrm>
                <a:off x="6326022"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39" name="Freeform: Shape 338">
                <a:extLst>
                  <a:ext uri="{FF2B5EF4-FFF2-40B4-BE49-F238E27FC236}">
                    <a16:creationId xmlns:a16="http://schemas.microsoft.com/office/drawing/2014/main" id="{779095BC-BB6D-CCEA-B7E1-26587F0CF8CD}"/>
                  </a:ext>
                </a:extLst>
              </p:cNvPr>
              <p:cNvSpPr/>
              <p:nvPr/>
            </p:nvSpPr>
            <p:spPr>
              <a:xfrm>
                <a:off x="6385268"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340" name="Freeform: Shape 339">
                <a:extLst>
                  <a:ext uri="{FF2B5EF4-FFF2-40B4-BE49-F238E27FC236}">
                    <a16:creationId xmlns:a16="http://schemas.microsoft.com/office/drawing/2014/main" id="{38C5E0E5-7962-EB2C-24BB-3C116CE43611}"/>
                  </a:ext>
                </a:extLst>
              </p:cNvPr>
              <p:cNvSpPr/>
              <p:nvPr/>
            </p:nvSpPr>
            <p:spPr>
              <a:xfrm>
                <a:off x="644441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41" name="Freeform: Shape 340">
                <a:extLst>
                  <a:ext uri="{FF2B5EF4-FFF2-40B4-BE49-F238E27FC236}">
                    <a16:creationId xmlns:a16="http://schemas.microsoft.com/office/drawing/2014/main" id="{599F59E7-CA2E-56BF-AA76-7859B6C9D0A3}"/>
                  </a:ext>
                </a:extLst>
              </p:cNvPr>
              <p:cNvSpPr/>
              <p:nvPr/>
            </p:nvSpPr>
            <p:spPr>
              <a:xfrm>
                <a:off x="6148476" y="371817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42" name="Freeform: Shape 341">
                <a:extLst>
                  <a:ext uri="{FF2B5EF4-FFF2-40B4-BE49-F238E27FC236}">
                    <a16:creationId xmlns:a16="http://schemas.microsoft.com/office/drawing/2014/main" id="{5AC50C7F-01B2-1D33-D084-F9573BA19EAC}"/>
                  </a:ext>
                </a:extLst>
              </p:cNvPr>
              <p:cNvSpPr/>
              <p:nvPr/>
            </p:nvSpPr>
            <p:spPr>
              <a:xfrm>
                <a:off x="6207627"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43" name="Freeform: Shape 342">
                <a:extLst>
                  <a:ext uri="{FF2B5EF4-FFF2-40B4-BE49-F238E27FC236}">
                    <a16:creationId xmlns:a16="http://schemas.microsoft.com/office/drawing/2014/main" id="{EC950952-2043-80FC-8373-578D206461C1}"/>
                  </a:ext>
                </a:extLst>
              </p:cNvPr>
              <p:cNvSpPr/>
              <p:nvPr/>
            </p:nvSpPr>
            <p:spPr>
              <a:xfrm>
                <a:off x="6266872" y="371817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344" name="Freeform: Shape 343">
                <a:extLst>
                  <a:ext uri="{FF2B5EF4-FFF2-40B4-BE49-F238E27FC236}">
                    <a16:creationId xmlns:a16="http://schemas.microsoft.com/office/drawing/2014/main" id="{B5AC41E9-84D3-FCB8-1824-5E223B73DF08}"/>
                  </a:ext>
                </a:extLst>
              </p:cNvPr>
              <p:cNvSpPr/>
              <p:nvPr/>
            </p:nvSpPr>
            <p:spPr>
              <a:xfrm>
                <a:off x="6326022"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45" name="Freeform: Shape 344">
                <a:extLst>
                  <a:ext uri="{FF2B5EF4-FFF2-40B4-BE49-F238E27FC236}">
                    <a16:creationId xmlns:a16="http://schemas.microsoft.com/office/drawing/2014/main" id="{19A6D28C-8FEF-90C3-1E15-98F6588F66AD}"/>
                  </a:ext>
                </a:extLst>
              </p:cNvPr>
              <p:cNvSpPr/>
              <p:nvPr/>
            </p:nvSpPr>
            <p:spPr>
              <a:xfrm>
                <a:off x="6385268" y="371817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346" name="Freeform: Shape 345">
                <a:extLst>
                  <a:ext uri="{FF2B5EF4-FFF2-40B4-BE49-F238E27FC236}">
                    <a16:creationId xmlns:a16="http://schemas.microsoft.com/office/drawing/2014/main" id="{0A7A4222-E7CA-0A0C-7111-37E335DB39BE}"/>
                  </a:ext>
                </a:extLst>
              </p:cNvPr>
              <p:cNvSpPr/>
              <p:nvPr/>
            </p:nvSpPr>
            <p:spPr>
              <a:xfrm>
                <a:off x="6444417" y="371817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47" name="Freeform: Shape 346">
                <a:extLst>
                  <a:ext uri="{FF2B5EF4-FFF2-40B4-BE49-F238E27FC236}">
                    <a16:creationId xmlns:a16="http://schemas.microsoft.com/office/drawing/2014/main" id="{EA7472D5-7A0F-F1ED-EDB0-F7AFDBF0BCC9}"/>
                  </a:ext>
                </a:extLst>
              </p:cNvPr>
              <p:cNvSpPr/>
              <p:nvPr/>
            </p:nvSpPr>
            <p:spPr>
              <a:xfrm>
                <a:off x="6148472" y="377741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48" name="Freeform: Shape 347">
                <a:extLst>
                  <a:ext uri="{FF2B5EF4-FFF2-40B4-BE49-F238E27FC236}">
                    <a16:creationId xmlns:a16="http://schemas.microsoft.com/office/drawing/2014/main" id="{85BA9EC0-6B6E-CE4D-52E1-10178F03F701}"/>
                  </a:ext>
                </a:extLst>
              </p:cNvPr>
              <p:cNvSpPr/>
              <p:nvPr/>
            </p:nvSpPr>
            <p:spPr>
              <a:xfrm>
                <a:off x="6207622" y="377741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49" name="Freeform: Shape 348">
                <a:extLst>
                  <a:ext uri="{FF2B5EF4-FFF2-40B4-BE49-F238E27FC236}">
                    <a16:creationId xmlns:a16="http://schemas.microsoft.com/office/drawing/2014/main" id="{3EA5C7B8-DE74-C033-9EC5-420EC6D5E9F6}"/>
                  </a:ext>
                </a:extLst>
              </p:cNvPr>
              <p:cNvSpPr/>
              <p:nvPr/>
            </p:nvSpPr>
            <p:spPr>
              <a:xfrm>
                <a:off x="6266868" y="3777419"/>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350" name="Freeform: Shape 349">
                <a:extLst>
                  <a:ext uri="{FF2B5EF4-FFF2-40B4-BE49-F238E27FC236}">
                    <a16:creationId xmlns:a16="http://schemas.microsoft.com/office/drawing/2014/main" id="{709CB728-F5DF-436E-D6BE-5D3D3DB254C6}"/>
                  </a:ext>
                </a:extLst>
              </p:cNvPr>
              <p:cNvSpPr/>
              <p:nvPr/>
            </p:nvSpPr>
            <p:spPr>
              <a:xfrm>
                <a:off x="6326024" y="3777383"/>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51" name="Freeform: Shape 350">
                <a:extLst>
                  <a:ext uri="{FF2B5EF4-FFF2-40B4-BE49-F238E27FC236}">
                    <a16:creationId xmlns:a16="http://schemas.microsoft.com/office/drawing/2014/main" id="{9038C721-02EE-5F81-7E85-5657AF157A93}"/>
                  </a:ext>
                </a:extLst>
              </p:cNvPr>
              <p:cNvSpPr/>
              <p:nvPr/>
            </p:nvSpPr>
            <p:spPr>
              <a:xfrm>
                <a:off x="6385287" y="37774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352" name="Freeform: Shape 351">
                <a:extLst>
                  <a:ext uri="{FF2B5EF4-FFF2-40B4-BE49-F238E27FC236}">
                    <a16:creationId xmlns:a16="http://schemas.microsoft.com/office/drawing/2014/main" id="{CA344B0F-7285-87FC-281C-093181CE7041}"/>
                  </a:ext>
                </a:extLst>
              </p:cNvPr>
              <p:cNvSpPr/>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grpSp>
        <p:grpSp>
          <p:nvGrpSpPr>
            <p:cNvPr id="14" name="Graphic 4">
              <a:extLst>
                <a:ext uri="{FF2B5EF4-FFF2-40B4-BE49-F238E27FC236}">
                  <a16:creationId xmlns:a16="http://schemas.microsoft.com/office/drawing/2014/main" id="{790EF04E-A604-5B9A-6835-2CAB6460A6A8}"/>
                </a:ext>
              </a:extLst>
            </p:cNvPr>
            <p:cNvGrpSpPr/>
            <p:nvPr/>
          </p:nvGrpSpPr>
          <p:grpSpPr>
            <a:xfrm>
              <a:off x="10154386" y="4452483"/>
              <a:ext cx="1443404" cy="1443418"/>
              <a:chOff x="5734037" y="3067039"/>
              <a:chExt cx="724483" cy="724489"/>
            </a:xfrm>
            <a:grpFill/>
          </p:grpSpPr>
          <p:sp>
            <p:nvSpPr>
              <p:cNvPr id="15" name="Freeform: Shape 14">
                <a:extLst>
                  <a:ext uri="{FF2B5EF4-FFF2-40B4-BE49-F238E27FC236}">
                    <a16:creationId xmlns:a16="http://schemas.microsoft.com/office/drawing/2014/main" id="{AD552083-2B90-A7C3-86F4-F019085B3088}"/>
                  </a:ext>
                </a:extLst>
              </p:cNvPr>
              <p:cNvSpPr/>
              <p:nvPr/>
            </p:nvSpPr>
            <p:spPr>
              <a:xfrm>
                <a:off x="5734038" y="3067039"/>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16" name="Freeform: Shape 15">
                <a:extLst>
                  <a:ext uri="{FF2B5EF4-FFF2-40B4-BE49-F238E27FC236}">
                    <a16:creationId xmlns:a16="http://schemas.microsoft.com/office/drawing/2014/main" id="{8546F3E5-6EE9-47F0-67F7-E4E554B56C1D}"/>
                  </a:ext>
                </a:extLst>
              </p:cNvPr>
              <p:cNvSpPr/>
              <p:nvPr/>
            </p:nvSpPr>
            <p:spPr>
              <a:xfrm>
                <a:off x="5793283"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7" name="Freeform: Shape 16">
                <a:extLst>
                  <a:ext uri="{FF2B5EF4-FFF2-40B4-BE49-F238E27FC236}">
                    <a16:creationId xmlns:a16="http://schemas.microsoft.com/office/drawing/2014/main" id="{46E1F0F5-2127-7AE0-B2D0-3A6DE0504BDD}"/>
                  </a:ext>
                </a:extLst>
              </p:cNvPr>
              <p:cNvSpPr/>
              <p:nvPr/>
            </p:nvSpPr>
            <p:spPr>
              <a:xfrm>
                <a:off x="5852433"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8" name="Freeform: Shape 17">
                <a:extLst>
                  <a:ext uri="{FF2B5EF4-FFF2-40B4-BE49-F238E27FC236}">
                    <a16:creationId xmlns:a16="http://schemas.microsoft.com/office/drawing/2014/main" id="{5BBE2E83-1E52-4E7B-AD60-6FD5757542A2}"/>
                  </a:ext>
                </a:extLst>
              </p:cNvPr>
              <p:cNvSpPr/>
              <p:nvPr/>
            </p:nvSpPr>
            <p:spPr>
              <a:xfrm>
                <a:off x="591167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9" name="Freeform: Shape 18">
                <a:extLst>
                  <a:ext uri="{FF2B5EF4-FFF2-40B4-BE49-F238E27FC236}">
                    <a16:creationId xmlns:a16="http://schemas.microsoft.com/office/drawing/2014/main" id="{91F1C716-FEBA-0875-6776-810CF8E774BE}"/>
                  </a:ext>
                </a:extLst>
              </p:cNvPr>
              <p:cNvSpPr/>
              <p:nvPr/>
            </p:nvSpPr>
            <p:spPr>
              <a:xfrm>
                <a:off x="597082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20" name="Freeform: Shape 19">
                <a:extLst>
                  <a:ext uri="{FF2B5EF4-FFF2-40B4-BE49-F238E27FC236}">
                    <a16:creationId xmlns:a16="http://schemas.microsoft.com/office/drawing/2014/main" id="{9D144AD5-41CE-2061-FE80-9FD0AC6E39D5}"/>
                  </a:ext>
                </a:extLst>
              </p:cNvPr>
              <p:cNvSpPr/>
              <p:nvPr/>
            </p:nvSpPr>
            <p:spPr>
              <a:xfrm>
                <a:off x="6030074"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21" name="Freeform: Shape 20">
                <a:extLst>
                  <a:ext uri="{FF2B5EF4-FFF2-40B4-BE49-F238E27FC236}">
                    <a16:creationId xmlns:a16="http://schemas.microsoft.com/office/drawing/2014/main" id="{6CA5DF2D-3DEC-4E27-B21B-8F8C49E98021}"/>
                  </a:ext>
                </a:extLst>
              </p:cNvPr>
              <p:cNvSpPr/>
              <p:nvPr/>
            </p:nvSpPr>
            <p:spPr>
              <a:xfrm>
                <a:off x="608922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22" name="Freeform: Shape 21">
                <a:extLst>
                  <a:ext uri="{FF2B5EF4-FFF2-40B4-BE49-F238E27FC236}">
                    <a16:creationId xmlns:a16="http://schemas.microsoft.com/office/drawing/2014/main" id="{B6050418-49EB-C687-F4F8-765AFF579675}"/>
                  </a:ext>
                </a:extLst>
              </p:cNvPr>
              <p:cNvSpPr/>
              <p:nvPr/>
            </p:nvSpPr>
            <p:spPr>
              <a:xfrm>
                <a:off x="5734038" y="312628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23" name="Freeform: Shape 22">
                <a:extLst>
                  <a:ext uri="{FF2B5EF4-FFF2-40B4-BE49-F238E27FC236}">
                    <a16:creationId xmlns:a16="http://schemas.microsoft.com/office/drawing/2014/main" id="{2B7CF8B8-0187-2EE7-41C5-7EAD160E5D06}"/>
                  </a:ext>
                </a:extLst>
              </p:cNvPr>
              <p:cNvSpPr/>
              <p:nvPr/>
            </p:nvSpPr>
            <p:spPr>
              <a:xfrm>
                <a:off x="5793283" y="312628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4" name="Freeform: Shape 23">
                <a:extLst>
                  <a:ext uri="{FF2B5EF4-FFF2-40B4-BE49-F238E27FC236}">
                    <a16:creationId xmlns:a16="http://schemas.microsoft.com/office/drawing/2014/main" id="{26363896-2973-2032-F456-EE6FEC8236A9}"/>
                  </a:ext>
                </a:extLst>
              </p:cNvPr>
              <p:cNvSpPr/>
              <p:nvPr/>
            </p:nvSpPr>
            <p:spPr>
              <a:xfrm>
                <a:off x="5852433"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5" name="Freeform: Shape 24">
                <a:extLst>
                  <a:ext uri="{FF2B5EF4-FFF2-40B4-BE49-F238E27FC236}">
                    <a16:creationId xmlns:a16="http://schemas.microsoft.com/office/drawing/2014/main" id="{0DE3E7F1-FE13-EC88-D6F0-F1783D779F9A}"/>
                  </a:ext>
                </a:extLst>
              </p:cNvPr>
              <p:cNvSpPr/>
              <p:nvPr/>
            </p:nvSpPr>
            <p:spPr>
              <a:xfrm>
                <a:off x="591167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6" name="Freeform: Shape 25">
                <a:extLst>
                  <a:ext uri="{FF2B5EF4-FFF2-40B4-BE49-F238E27FC236}">
                    <a16:creationId xmlns:a16="http://schemas.microsoft.com/office/drawing/2014/main" id="{50269AB4-E3A6-4108-676D-E3961001FF66}"/>
                  </a:ext>
                </a:extLst>
              </p:cNvPr>
              <p:cNvSpPr/>
              <p:nvPr/>
            </p:nvSpPr>
            <p:spPr>
              <a:xfrm>
                <a:off x="597082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7" name="Freeform: Shape 26">
                <a:extLst>
                  <a:ext uri="{FF2B5EF4-FFF2-40B4-BE49-F238E27FC236}">
                    <a16:creationId xmlns:a16="http://schemas.microsoft.com/office/drawing/2014/main" id="{F9C33AF9-64D8-8A93-A860-1DFA2EE1CD5F}"/>
                  </a:ext>
                </a:extLst>
              </p:cNvPr>
              <p:cNvSpPr/>
              <p:nvPr/>
            </p:nvSpPr>
            <p:spPr>
              <a:xfrm>
                <a:off x="6030073" y="312628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28" name="Freeform: Shape 27">
                <a:extLst>
                  <a:ext uri="{FF2B5EF4-FFF2-40B4-BE49-F238E27FC236}">
                    <a16:creationId xmlns:a16="http://schemas.microsoft.com/office/drawing/2014/main" id="{2E07C51E-3558-A8FF-C704-3BDB0D79F4A0}"/>
                  </a:ext>
                </a:extLst>
              </p:cNvPr>
              <p:cNvSpPr/>
              <p:nvPr/>
            </p:nvSpPr>
            <p:spPr>
              <a:xfrm>
                <a:off x="6089224"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9" name="Freeform: Shape 28">
                <a:extLst>
                  <a:ext uri="{FF2B5EF4-FFF2-40B4-BE49-F238E27FC236}">
                    <a16:creationId xmlns:a16="http://schemas.microsoft.com/office/drawing/2014/main" id="{62F575F2-2BA0-9FFF-7BB9-9243F2BD79CD}"/>
                  </a:ext>
                </a:extLst>
              </p:cNvPr>
              <p:cNvSpPr/>
              <p:nvPr/>
            </p:nvSpPr>
            <p:spPr>
              <a:xfrm>
                <a:off x="5734038" y="318543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30" name="Freeform: Shape 29">
                <a:extLst>
                  <a:ext uri="{FF2B5EF4-FFF2-40B4-BE49-F238E27FC236}">
                    <a16:creationId xmlns:a16="http://schemas.microsoft.com/office/drawing/2014/main" id="{608085A8-DB1A-8D9E-C1DF-A0D04A286E73}"/>
                  </a:ext>
                </a:extLst>
              </p:cNvPr>
              <p:cNvSpPr/>
              <p:nvPr/>
            </p:nvSpPr>
            <p:spPr>
              <a:xfrm>
                <a:off x="5793283"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82FB1064-F30B-E80C-FBD9-A1B5181C0AE8}"/>
                  </a:ext>
                </a:extLst>
              </p:cNvPr>
              <p:cNvSpPr/>
              <p:nvPr/>
            </p:nvSpPr>
            <p:spPr>
              <a:xfrm>
                <a:off x="5852433"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DAB9E086-1265-39FC-8DA0-B65DB58D9ECC}"/>
                  </a:ext>
                </a:extLst>
              </p:cNvPr>
              <p:cNvSpPr/>
              <p:nvPr/>
            </p:nvSpPr>
            <p:spPr>
              <a:xfrm>
                <a:off x="591167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3" name="Freeform: Shape 32">
                <a:extLst>
                  <a:ext uri="{FF2B5EF4-FFF2-40B4-BE49-F238E27FC236}">
                    <a16:creationId xmlns:a16="http://schemas.microsoft.com/office/drawing/2014/main" id="{5BD01EAD-8A4D-B61F-91B3-267C08679A3C}"/>
                  </a:ext>
                </a:extLst>
              </p:cNvPr>
              <p:cNvSpPr/>
              <p:nvPr/>
            </p:nvSpPr>
            <p:spPr>
              <a:xfrm>
                <a:off x="597082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F2D00EFD-46C7-41F7-03EA-954809EE210E}"/>
                  </a:ext>
                </a:extLst>
              </p:cNvPr>
              <p:cNvSpPr/>
              <p:nvPr/>
            </p:nvSpPr>
            <p:spPr>
              <a:xfrm>
                <a:off x="6030074"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AD470DC0-CCA1-C93E-E6CE-BE61B61A64CA}"/>
                  </a:ext>
                </a:extLst>
              </p:cNvPr>
              <p:cNvSpPr/>
              <p:nvPr/>
            </p:nvSpPr>
            <p:spPr>
              <a:xfrm>
                <a:off x="6089224"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6" name="Freeform: Shape 35">
                <a:extLst>
                  <a:ext uri="{FF2B5EF4-FFF2-40B4-BE49-F238E27FC236}">
                    <a16:creationId xmlns:a16="http://schemas.microsoft.com/office/drawing/2014/main" id="{BB047D75-A5A0-AE0C-324C-AD828114ED5E}"/>
                  </a:ext>
                </a:extLst>
              </p:cNvPr>
              <p:cNvSpPr/>
              <p:nvPr/>
            </p:nvSpPr>
            <p:spPr>
              <a:xfrm>
                <a:off x="5734038" y="324467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37" name="Freeform: Shape 36">
                <a:extLst>
                  <a:ext uri="{FF2B5EF4-FFF2-40B4-BE49-F238E27FC236}">
                    <a16:creationId xmlns:a16="http://schemas.microsoft.com/office/drawing/2014/main" id="{5338FABB-1033-15F5-B19D-A6F59CD349E8}"/>
                  </a:ext>
                </a:extLst>
              </p:cNvPr>
              <p:cNvSpPr/>
              <p:nvPr/>
            </p:nvSpPr>
            <p:spPr>
              <a:xfrm>
                <a:off x="5793283" y="3244677"/>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8" name="Freeform: Shape 37">
                <a:extLst>
                  <a:ext uri="{FF2B5EF4-FFF2-40B4-BE49-F238E27FC236}">
                    <a16:creationId xmlns:a16="http://schemas.microsoft.com/office/drawing/2014/main" id="{24870184-2AF4-BD0D-4695-1092C5BF64D0}"/>
                  </a:ext>
                </a:extLst>
              </p:cNvPr>
              <p:cNvSpPr/>
              <p:nvPr/>
            </p:nvSpPr>
            <p:spPr>
              <a:xfrm>
                <a:off x="5852433"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9" name="Freeform: Shape 38">
                <a:extLst>
                  <a:ext uri="{FF2B5EF4-FFF2-40B4-BE49-F238E27FC236}">
                    <a16:creationId xmlns:a16="http://schemas.microsoft.com/office/drawing/2014/main" id="{39B0DE4C-52EE-AA9E-8C54-379D390CC259}"/>
                  </a:ext>
                </a:extLst>
              </p:cNvPr>
              <p:cNvSpPr/>
              <p:nvPr/>
            </p:nvSpPr>
            <p:spPr>
              <a:xfrm>
                <a:off x="591167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0" name="Freeform: Shape 39">
                <a:extLst>
                  <a:ext uri="{FF2B5EF4-FFF2-40B4-BE49-F238E27FC236}">
                    <a16:creationId xmlns:a16="http://schemas.microsoft.com/office/drawing/2014/main" id="{806AB478-78C0-FFA3-9099-BC38BDB4901A}"/>
                  </a:ext>
                </a:extLst>
              </p:cNvPr>
              <p:cNvSpPr/>
              <p:nvPr/>
            </p:nvSpPr>
            <p:spPr>
              <a:xfrm>
                <a:off x="597082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1" name="Freeform: Shape 40">
                <a:extLst>
                  <a:ext uri="{FF2B5EF4-FFF2-40B4-BE49-F238E27FC236}">
                    <a16:creationId xmlns:a16="http://schemas.microsoft.com/office/drawing/2014/main" id="{3352CFEB-C809-A7D4-3095-C1837D4310A0}"/>
                  </a:ext>
                </a:extLst>
              </p:cNvPr>
              <p:cNvSpPr/>
              <p:nvPr/>
            </p:nvSpPr>
            <p:spPr>
              <a:xfrm>
                <a:off x="6030073" y="324467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2" name="Freeform: Shape 41">
                <a:extLst>
                  <a:ext uri="{FF2B5EF4-FFF2-40B4-BE49-F238E27FC236}">
                    <a16:creationId xmlns:a16="http://schemas.microsoft.com/office/drawing/2014/main" id="{A1C7D4F0-4E4A-BEAD-A1A8-D878EE88F8FA}"/>
                  </a:ext>
                </a:extLst>
              </p:cNvPr>
              <p:cNvSpPr/>
              <p:nvPr/>
            </p:nvSpPr>
            <p:spPr>
              <a:xfrm>
                <a:off x="6089224"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3" name="Freeform: Shape 42">
                <a:extLst>
                  <a:ext uri="{FF2B5EF4-FFF2-40B4-BE49-F238E27FC236}">
                    <a16:creationId xmlns:a16="http://schemas.microsoft.com/office/drawing/2014/main" id="{2BF0EA9F-4EE4-7E17-B175-03C74DB39A5A}"/>
                  </a:ext>
                </a:extLst>
              </p:cNvPr>
              <p:cNvSpPr/>
              <p:nvPr/>
            </p:nvSpPr>
            <p:spPr>
              <a:xfrm>
                <a:off x="5734038" y="330382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44" name="Freeform: Shape 43">
                <a:extLst>
                  <a:ext uri="{FF2B5EF4-FFF2-40B4-BE49-F238E27FC236}">
                    <a16:creationId xmlns:a16="http://schemas.microsoft.com/office/drawing/2014/main" id="{C8D165B0-6926-6F37-8581-0E2DAD5F304A}"/>
                  </a:ext>
                </a:extLst>
              </p:cNvPr>
              <p:cNvSpPr/>
              <p:nvPr/>
            </p:nvSpPr>
            <p:spPr>
              <a:xfrm>
                <a:off x="5793283"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5" name="Freeform: Shape 44">
                <a:extLst>
                  <a:ext uri="{FF2B5EF4-FFF2-40B4-BE49-F238E27FC236}">
                    <a16:creationId xmlns:a16="http://schemas.microsoft.com/office/drawing/2014/main" id="{37C4EF40-D19C-74C6-659C-93A7320CF39D}"/>
                  </a:ext>
                </a:extLst>
              </p:cNvPr>
              <p:cNvSpPr/>
              <p:nvPr/>
            </p:nvSpPr>
            <p:spPr>
              <a:xfrm>
                <a:off x="5852433"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6" name="Freeform: Shape 45">
                <a:extLst>
                  <a:ext uri="{FF2B5EF4-FFF2-40B4-BE49-F238E27FC236}">
                    <a16:creationId xmlns:a16="http://schemas.microsoft.com/office/drawing/2014/main" id="{F5E12461-F8AF-0980-A87C-B99907AE987C}"/>
                  </a:ext>
                </a:extLst>
              </p:cNvPr>
              <p:cNvSpPr/>
              <p:nvPr/>
            </p:nvSpPr>
            <p:spPr>
              <a:xfrm>
                <a:off x="591167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7" name="Freeform: Shape 46">
                <a:extLst>
                  <a:ext uri="{FF2B5EF4-FFF2-40B4-BE49-F238E27FC236}">
                    <a16:creationId xmlns:a16="http://schemas.microsoft.com/office/drawing/2014/main" id="{F3C709E7-F488-782A-3E3D-F50F9038B4CF}"/>
                  </a:ext>
                </a:extLst>
              </p:cNvPr>
              <p:cNvSpPr/>
              <p:nvPr/>
            </p:nvSpPr>
            <p:spPr>
              <a:xfrm>
                <a:off x="597082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8" name="Freeform: Shape 47">
                <a:extLst>
                  <a:ext uri="{FF2B5EF4-FFF2-40B4-BE49-F238E27FC236}">
                    <a16:creationId xmlns:a16="http://schemas.microsoft.com/office/drawing/2014/main" id="{EC9E07DB-C379-92F7-DD6A-7CD48FF928B0}"/>
                  </a:ext>
                </a:extLst>
              </p:cNvPr>
              <p:cNvSpPr/>
              <p:nvPr/>
            </p:nvSpPr>
            <p:spPr>
              <a:xfrm>
                <a:off x="6030073" y="330382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9" name="Freeform: Shape 48">
                <a:extLst>
                  <a:ext uri="{FF2B5EF4-FFF2-40B4-BE49-F238E27FC236}">
                    <a16:creationId xmlns:a16="http://schemas.microsoft.com/office/drawing/2014/main" id="{9592BCC4-2631-B24D-FEA7-6714F160510D}"/>
                  </a:ext>
                </a:extLst>
              </p:cNvPr>
              <p:cNvSpPr/>
              <p:nvPr/>
            </p:nvSpPr>
            <p:spPr>
              <a:xfrm>
                <a:off x="608922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6651EDB2-951F-CEEA-0FF5-F7538CAD3E7B}"/>
                  </a:ext>
                </a:extLst>
              </p:cNvPr>
              <p:cNvSpPr/>
              <p:nvPr/>
            </p:nvSpPr>
            <p:spPr>
              <a:xfrm>
                <a:off x="5734038" y="3363074"/>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29B83446-0CC8-96E3-A1CF-A7458CB3C93C}"/>
                  </a:ext>
                </a:extLst>
              </p:cNvPr>
              <p:cNvSpPr/>
              <p:nvPr/>
            </p:nvSpPr>
            <p:spPr>
              <a:xfrm>
                <a:off x="5793283"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36E7993C-DAB3-F660-AC7A-644B969B88AD}"/>
                  </a:ext>
                </a:extLst>
              </p:cNvPr>
              <p:cNvSpPr/>
              <p:nvPr/>
            </p:nvSpPr>
            <p:spPr>
              <a:xfrm>
                <a:off x="5852433"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1B1FD03C-DA38-98E5-39A7-6CF4C7BAFF3F}"/>
                  </a:ext>
                </a:extLst>
              </p:cNvPr>
              <p:cNvSpPr/>
              <p:nvPr/>
            </p:nvSpPr>
            <p:spPr>
              <a:xfrm>
                <a:off x="591167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061ECB2E-43FF-F729-841A-52C17411DFCC}"/>
                  </a:ext>
                </a:extLst>
              </p:cNvPr>
              <p:cNvSpPr/>
              <p:nvPr/>
            </p:nvSpPr>
            <p:spPr>
              <a:xfrm>
                <a:off x="597082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0E997458-BED7-309B-288B-908A21298B28}"/>
                  </a:ext>
                </a:extLst>
              </p:cNvPr>
              <p:cNvSpPr/>
              <p:nvPr/>
            </p:nvSpPr>
            <p:spPr>
              <a:xfrm>
                <a:off x="6030073" y="3363074"/>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6" name="Freeform: Shape 55">
                <a:extLst>
                  <a:ext uri="{FF2B5EF4-FFF2-40B4-BE49-F238E27FC236}">
                    <a16:creationId xmlns:a16="http://schemas.microsoft.com/office/drawing/2014/main" id="{3B741401-EB1D-3E94-F152-3373C9702213}"/>
                  </a:ext>
                </a:extLst>
              </p:cNvPr>
              <p:cNvSpPr/>
              <p:nvPr/>
            </p:nvSpPr>
            <p:spPr>
              <a:xfrm>
                <a:off x="608922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7" name="Freeform: Shape 56">
                <a:extLst>
                  <a:ext uri="{FF2B5EF4-FFF2-40B4-BE49-F238E27FC236}">
                    <a16:creationId xmlns:a16="http://schemas.microsoft.com/office/drawing/2014/main" id="{07924185-C9DC-8518-6B78-2243AE4578F9}"/>
                  </a:ext>
                </a:extLst>
              </p:cNvPr>
              <p:cNvSpPr/>
              <p:nvPr/>
            </p:nvSpPr>
            <p:spPr>
              <a:xfrm>
                <a:off x="5734038" y="34222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B37C4C5D-9908-647F-F83B-EA54B68E96AC}"/>
                  </a:ext>
                </a:extLst>
              </p:cNvPr>
              <p:cNvSpPr/>
              <p:nvPr/>
            </p:nvSpPr>
            <p:spPr>
              <a:xfrm>
                <a:off x="5793283"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9" name="Freeform: Shape 58">
                <a:extLst>
                  <a:ext uri="{FF2B5EF4-FFF2-40B4-BE49-F238E27FC236}">
                    <a16:creationId xmlns:a16="http://schemas.microsoft.com/office/drawing/2014/main" id="{408E6AD0-7676-A901-814E-D2152CEDE37E}"/>
                  </a:ext>
                </a:extLst>
              </p:cNvPr>
              <p:cNvSpPr/>
              <p:nvPr/>
            </p:nvSpPr>
            <p:spPr>
              <a:xfrm>
                <a:off x="5852433"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0" name="Freeform: Shape 59">
                <a:extLst>
                  <a:ext uri="{FF2B5EF4-FFF2-40B4-BE49-F238E27FC236}">
                    <a16:creationId xmlns:a16="http://schemas.microsoft.com/office/drawing/2014/main" id="{CC4CD840-DEFE-A0A2-2521-9BB297A7649A}"/>
                  </a:ext>
                </a:extLst>
              </p:cNvPr>
              <p:cNvSpPr/>
              <p:nvPr/>
            </p:nvSpPr>
            <p:spPr>
              <a:xfrm>
                <a:off x="591167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4A5C0A0E-46F5-117E-52A1-6F19B2187D54}"/>
                  </a:ext>
                </a:extLst>
              </p:cNvPr>
              <p:cNvSpPr/>
              <p:nvPr/>
            </p:nvSpPr>
            <p:spPr>
              <a:xfrm>
                <a:off x="597082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89405416-2DC0-0124-B372-05540F55D12D}"/>
                  </a:ext>
                </a:extLst>
              </p:cNvPr>
              <p:cNvSpPr/>
              <p:nvPr/>
            </p:nvSpPr>
            <p:spPr>
              <a:xfrm>
                <a:off x="6030073" y="34222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1D9C13B0-6A6F-4B59-4239-EB304E55C6E7}"/>
                  </a:ext>
                </a:extLst>
              </p:cNvPr>
              <p:cNvSpPr/>
              <p:nvPr/>
            </p:nvSpPr>
            <p:spPr>
              <a:xfrm>
                <a:off x="608922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8E1FC9A6-3F03-ED44-A732-B68DB5622201}"/>
                  </a:ext>
                </a:extLst>
              </p:cNvPr>
              <p:cNvSpPr/>
              <p:nvPr/>
            </p:nvSpPr>
            <p:spPr>
              <a:xfrm>
                <a:off x="6148469"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C0B70E5A-EDE8-3E72-C5D5-FAF6CA8544C3}"/>
                  </a:ext>
                </a:extLst>
              </p:cNvPr>
              <p:cNvSpPr/>
              <p:nvPr/>
            </p:nvSpPr>
            <p:spPr>
              <a:xfrm>
                <a:off x="620762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66" name="Freeform: Shape 65">
                <a:extLst>
                  <a:ext uri="{FF2B5EF4-FFF2-40B4-BE49-F238E27FC236}">
                    <a16:creationId xmlns:a16="http://schemas.microsoft.com/office/drawing/2014/main" id="{3F0E6276-9941-E411-3048-F7DBC0AB0AB3}"/>
                  </a:ext>
                </a:extLst>
              </p:cNvPr>
              <p:cNvSpPr/>
              <p:nvPr/>
            </p:nvSpPr>
            <p:spPr>
              <a:xfrm>
                <a:off x="6266865" y="3067039"/>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endParaRPr lang="en-US" dirty="0"/>
              </a:p>
            </p:txBody>
          </p:sp>
          <p:sp>
            <p:nvSpPr>
              <p:cNvPr id="67" name="Freeform: Shape 66">
                <a:extLst>
                  <a:ext uri="{FF2B5EF4-FFF2-40B4-BE49-F238E27FC236}">
                    <a16:creationId xmlns:a16="http://schemas.microsoft.com/office/drawing/2014/main" id="{85B20C2E-7391-F6BB-4125-8A33B6BFD66F}"/>
                  </a:ext>
                </a:extLst>
              </p:cNvPr>
              <p:cNvSpPr/>
              <p:nvPr/>
            </p:nvSpPr>
            <p:spPr>
              <a:xfrm>
                <a:off x="632601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68" name="Freeform: Shape 67">
                <a:extLst>
                  <a:ext uri="{FF2B5EF4-FFF2-40B4-BE49-F238E27FC236}">
                    <a16:creationId xmlns:a16="http://schemas.microsoft.com/office/drawing/2014/main" id="{E7978D2C-5F15-F1D4-E095-F6161BBE6289}"/>
                  </a:ext>
                </a:extLst>
              </p:cNvPr>
              <p:cNvSpPr/>
              <p:nvPr/>
            </p:nvSpPr>
            <p:spPr>
              <a:xfrm>
                <a:off x="638526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endParaRPr lang="en-US" dirty="0"/>
              </a:p>
            </p:txBody>
          </p:sp>
          <p:sp>
            <p:nvSpPr>
              <p:cNvPr id="69" name="Freeform: Shape 68">
                <a:extLst>
                  <a:ext uri="{FF2B5EF4-FFF2-40B4-BE49-F238E27FC236}">
                    <a16:creationId xmlns:a16="http://schemas.microsoft.com/office/drawing/2014/main" id="{5E90D883-F60C-05D4-0A72-D1CE4DE1F7DE}"/>
                  </a:ext>
                </a:extLst>
              </p:cNvPr>
              <p:cNvSpPr/>
              <p:nvPr/>
            </p:nvSpPr>
            <p:spPr>
              <a:xfrm>
                <a:off x="644441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70" name="Freeform: Shape 69">
                <a:extLst>
                  <a:ext uri="{FF2B5EF4-FFF2-40B4-BE49-F238E27FC236}">
                    <a16:creationId xmlns:a16="http://schemas.microsoft.com/office/drawing/2014/main" id="{C57E20BC-C6CB-8C5D-C415-050A566A76F8}"/>
                  </a:ext>
                </a:extLst>
              </p:cNvPr>
              <p:cNvSpPr/>
              <p:nvPr/>
            </p:nvSpPr>
            <p:spPr>
              <a:xfrm>
                <a:off x="6148469" y="312628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71" name="Freeform: Shape 70">
                <a:extLst>
                  <a:ext uri="{FF2B5EF4-FFF2-40B4-BE49-F238E27FC236}">
                    <a16:creationId xmlns:a16="http://schemas.microsoft.com/office/drawing/2014/main" id="{7372575C-0F87-D02A-6BEE-12B506A356A0}"/>
                  </a:ext>
                </a:extLst>
              </p:cNvPr>
              <p:cNvSpPr/>
              <p:nvPr/>
            </p:nvSpPr>
            <p:spPr>
              <a:xfrm>
                <a:off x="620762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72" name="Freeform: Shape 71">
                <a:extLst>
                  <a:ext uri="{FF2B5EF4-FFF2-40B4-BE49-F238E27FC236}">
                    <a16:creationId xmlns:a16="http://schemas.microsoft.com/office/drawing/2014/main" id="{E17CA5FE-B4C2-05A3-5C28-225FA6F7E6FE}"/>
                  </a:ext>
                </a:extLst>
              </p:cNvPr>
              <p:cNvSpPr/>
              <p:nvPr/>
            </p:nvSpPr>
            <p:spPr>
              <a:xfrm>
                <a:off x="6266865" y="312628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73" name="Freeform: Shape 72">
                <a:extLst>
                  <a:ext uri="{FF2B5EF4-FFF2-40B4-BE49-F238E27FC236}">
                    <a16:creationId xmlns:a16="http://schemas.microsoft.com/office/drawing/2014/main" id="{7D4C6D42-3CA1-2CB6-27C0-5CF0EE843F28}"/>
                  </a:ext>
                </a:extLst>
              </p:cNvPr>
              <p:cNvSpPr/>
              <p:nvPr/>
            </p:nvSpPr>
            <p:spPr>
              <a:xfrm>
                <a:off x="6326014"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74" name="Freeform: Shape 73">
                <a:extLst>
                  <a:ext uri="{FF2B5EF4-FFF2-40B4-BE49-F238E27FC236}">
                    <a16:creationId xmlns:a16="http://schemas.microsoft.com/office/drawing/2014/main" id="{5DE76489-9C04-45D4-5DBB-A6A48F0282A9}"/>
                  </a:ext>
                </a:extLst>
              </p:cNvPr>
              <p:cNvSpPr/>
              <p:nvPr/>
            </p:nvSpPr>
            <p:spPr>
              <a:xfrm>
                <a:off x="638526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75" name="Freeform: Shape 74">
                <a:extLst>
                  <a:ext uri="{FF2B5EF4-FFF2-40B4-BE49-F238E27FC236}">
                    <a16:creationId xmlns:a16="http://schemas.microsoft.com/office/drawing/2014/main" id="{06D5DB9C-1AE5-9218-45E4-7BA8ACB7D11A}"/>
                  </a:ext>
                </a:extLst>
              </p:cNvPr>
              <p:cNvSpPr/>
              <p:nvPr/>
            </p:nvSpPr>
            <p:spPr>
              <a:xfrm>
                <a:off x="6444410" y="312628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76" name="Freeform: Shape 75">
                <a:extLst>
                  <a:ext uri="{FF2B5EF4-FFF2-40B4-BE49-F238E27FC236}">
                    <a16:creationId xmlns:a16="http://schemas.microsoft.com/office/drawing/2014/main" id="{D1B38032-C7F5-E828-AF95-F7C1097E247B}"/>
                  </a:ext>
                </a:extLst>
              </p:cNvPr>
              <p:cNvSpPr/>
              <p:nvPr/>
            </p:nvSpPr>
            <p:spPr>
              <a:xfrm>
                <a:off x="6148469" y="3185433"/>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77" name="Freeform: Shape 76">
                <a:extLst>
                  <a:ext uri="{FF2B5EF4-FFF2-40B4-BE49-F238E27FC236}">
                    <a16:creationId xmlns:a16="http://schemas.microsoft.com/office/drawing/2014/main" id="{DC78298D-059B-ADAA-5222-2FBE3DAA5CC2}"/>
                  </a:ext>
                </a:extLst>
              </p:cNvPr>
              <p:cNvSpPr/>
              <p:nvPr/>
            </p:nvSpPr>
            <p:spPr>
              <a:xfrm>
                <a:off x="620762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78" name="Freeform: Shape 77">
                <a:extLst>
                  <a:ext uri="{FF2B5EF4-FFF2-40B4-BE49-F238E27FC236}">
                    <a16:creationId xmlns:a16="http://schemas.microsoft.com/office/drawing/2014/main" id="{665B096F-9A24-C254-CE6F-578E2922880B}"/>
                  </a:ext>
                </a:extLst>
              </p:cNvPr>
              <p:cNvSpPr/>
              <p:nvPr/>
            </p:nvSpPr>
            <p:spPr>
              <a:xfrm>
                <a:off x="6266865" y="3185433"/>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79" name="Freeform: Shape 78">
                <a:extLst>
                  <a:ext uri="{FF2B5EF4-FFF2-40B4-BE49-F238E27FC236}">
                    <a16:creationId xmlns:a16="http://schemas.microsoft.com/office/drawing/2014/main" id="{EDD9E315-F09D-6E69-75E7-F124404D819B}"/>
                  </a:ext>
                </a:extLst>
              </p:cNvPr>
              <p:cNvSpPr/>
              <p:nvPr/>
            </p:nvSpPr>
            <p:spPr>
              <a:xfrm>
                <a:off x="6326014"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80" name="Freeform: Shape 79">
                <a:extLst>
                  <a:ext uri="{FF2B5EF4-FFF2-40B4-BE49-F238E27FC236}">
                    <a16:creationId xmlns:a16="http://schemas.microsoft.com/office/drawing/2014/main" id="{D596B403-782A-3BE6-60CC-81AB3C516559}"/>
                  </a:ext>
                </a:extLst>
              </p:cNvPr>
              <p:cNvSpPr/>
              <p:nvPr/>
            </p:nvSpPr>
            <p:spPr>
              <a:xfrm>
                <a:off x="638526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81" name="Freeform: Shape 80">
                <a:extLst>
                  <a:ext uri="{FF2B5EF4-FFF2-40B4-BE49-F238E27FC236}">
                    <a16:creationId xmlns:a16="http://schemas.microsoft.com/office/drawing/2014/main" id="{789A7F61-0960-6D7E-3DD0-2D358AEA2FAE}"/>
                  </a:ext>
                </a:extLst>
              </p:cNvPr>
              <p:cNvSpPr/>
              <p:nvPr/>
            </p:nvSpPr>
            <p:spPr>
              <a:xfrm>
                <a:off x="6444410" y="318543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82" name="Freeform: Shape 81">
                <a:extLst>
                  <a:ext uri="{FF2B5EF4-FFF2-40B4-BE49-F238E27FC236}">
                    <a16:creationId xmlns:a16="http://schemas.microsoft.com/office/drawing/2014/main" id="{F787E068-3D83-ABF4-A754-BA15EF595FD7}"/>
                  </a:ext>
                </a:extLst>
              </p:cNvPr>
              <p:cNvSpPr/>
              <p:nvPr/>
            </p:nvSpPr>
            <p:spPr>
              <a:xfrm>
                <a:off x="6148469" y="3244676"/>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83" name="Freeform: Shape 82">
                <a:extLst>
                  <a:ext uri="{FF2B5EF4-FFF2-40B4-BE49-F238E27FC236}">
                    <a16:creationId xmlns:a16="http://schemas.microsoft.com/office/drawing/2014/main" id="{9E533FE0-99CC-4D4A-7B24-F83D3A6CC3D4}"/>
                  </a:ext>
                </a:extLst>
              </p:cNvPr>
              <p:cNvSpPr/>
              <p:nvPr/>
            </p:nvSpPr>
            <p:spPr>
              <a:xfrm>
                <a:off x="620762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84" name="Freeform: Shape 83">
                <a:extLst>
                  <a:ext uri="{FF2B5EF4-FFF2-40B4-BE49-F238E27FC236}">
                    <a16:creationId xmlns:a16="http://schemas.microsoft.com/office/drawing/2014/main" id="{1ED4140F-6867-4113-2595-4F99594EA13B}"/>
                  </a:ext>
                </a:extLst>
              </p:cNvPr>
              <p:cNvSpPr/>
              <p:nvPr/>
            </p:nvSpPr>
            <p:spPr>
              <a:xfrm>
                <a:off x="6266865" y="3244676"/>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85" name="Freeform: Shape 84">
                <a:extLst>
                  <a:ext uri="{FF2B5EF4-FFF2-40B4-BE49-F238E27FC236}">
                    <a16:creationId xmlns:a16="http://schemas.microsoft.com/office/drawing/2014/main" id="{775C3370-C327-4F9B-D5B4-8FC112658018}"/>
                  </a:ext>
                </a:extLst>
              </p:cNvPr>
              <p:cNvSpPr/>
              <p:nvPr/>
            </p:nvSpPr>
            <p:spPr>
              <a:xfrm>
                <a:off x="6326014"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86" name="Freeform: Shape 85">
                <a:extLst>
                  <a:ext uri="{FF2B5EF4-FFF2-40B4-BE49-F238E27FC236}">
                    <a16:creationId xmlns:a16="http://schemas.microsoft.com/office/drawing/2014/main" id="{DD717CD4-C9BE-6584-301A-C76746C2D55D}"/>
                  </a:ext>
                </a:extLst>
              </p:cNvPr>
              <p:cNvSpPr/>
              <p:nvPr/>
            </p:nvSpPr>
            <p:spPr>
              <a:xfrm>
                <a:off x="638526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87" name="Freeform: Shape 86">
                <a:extLst>
                  <a:ext uri="{FF2B5EF4-FFF2-40B4-BE49-F238E27FC236}">
                    <a16:creationId xmlns:a16="http://schemas.microsoft.com/office/drawing/2014/main" id="{528610D4-4228-1560-8FB5-E8BF58B46BE5}"/>
                  </a:ext>
                </a:extLst>
              </p:cNvPr>
              <p:cNvSpPr/>
              <p:nvPr/>
            </p:nvSpPr>
            <p:spPr>
              <a:xfrm>
                <a:off x="6444410" y="32446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88" name="Freeform: Shape 87">
                <a:extLst>
                  <a:ext uri="{FF2B5EF4-FFF2-40B4-BE49-F238E27FC236}">
                    <a16:creationId xmlns:a16="http://schemas.microsoft.com/office/drawing/2014/main" id="{7B012660-719E-1017-9DB8-A36D8F1DB28B}"/>
                  </a:ext>
                </a:extLst>
              </p:cNvPr>
              <p:cNvSpPr/>
              <p:nvPr/>
            </p:nvSpPr>
            <p:spPr>
              <a:xfrm>
                <a:off x="6148469"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89" name="Freeform: Shape 88">
                <a:extLst>
                  <a:ext uri="{FF2B5EF4-FFF2-40B4-BE49-F238E27FC236}">
                    <a16:creationId xmlns:a16="http://schemas.microsoft.com/office/drawing/2014/main" id="{BD51DC1A-FCC6-0670-E059-F0E827B2B8C1}"/>
                  </a:ext>
                </a:extLst>
              </p:cNvPr>
              <p:cNvSpPr/>
              <p:nvPr/>
            </p:nvSpPr>
            <p:spPr>
              <a:xfrm>
                <a:off x="620762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90" name="Freeform: Shape 89">
                <a:extLst>
                  <a:ext uri="{FF2B5EF4-FFF2-40B4-BE49-F238E27FC236}">
                    <a16:creationId xmlns:a16="http://schemas.microsoft.com/office/drawing/2014/main" id="{5C12E09D-F305-8FCD-B276-3F0649BDB5EE}"/>
                  </a:ext>
                </a:extLst>
              </p:cNvPr>
              <p:cNvSpPr/>
              <p:nvPr/>
            </p:nvSpPr>
            <p:spPr>
              <a:xfrm>
                <a:off x="6266865" y="330382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91" name="Freeform: Shape 90">
                <a:extLst>
                  <a:ext uri="{FF2B5EF4-FFF2-40B4-BE49-F238E27FC236}">
                    <a16:creationId xmlns:a16="http://schemas.microsoft.com/office/drawing/2014/main" id="{CA251924-51D8-C933-F0D7-C68C4AE92F74}"/>
                  </a:ext>
                </a:extLst>
              </p:cNvPr>
              <p:cNvSpPr/>
              <p:nvPr/>
            </p:nvSpPr>
            <p:spPr>
              <a:xfrm>
                <a:off x="632601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92" name="Freeform: Shape 91">
                <a:extLst>
                  <a:ext uri="{FF2B5EF4-FFF2-40B4-BE49-F238E27FC236}">
                    <a16:creationId xmlns:a16="http://schemas.microsoft.com/office/drawing/2014/main" id="{7E970A6D-B1AC-D913-4B93-A7C7FA7D3AE3}"/>
                  </a:ext>
                </a:extLst>
              </p:cNvPr>
              <p:cNvSpPr/>
              <p:nvPr/>
            </p:nvSpPr>
            <p:spPr>
              <a:xfrm>
                <a:off x="638526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93" name="Freeform: Shape 92">
                <a:extLst>
                  <a:ext uri="{FF2B5EF4-FFF2-40B4-BE49-F238E27FC236}">
                    <a16:creationId xmlns:a16="http://schemas.microsoft.com/office/drawing/2014/main" id="{EB501F5D-B541-E0A3-2360-607AE12E147E}"/>
                  </a:ext>
                </a:extLst>
              </p:cNvPr>
              <p:cNvSpPr/>
              <p:nvPr/>
            </p:nvSpPr>
            <p:spPr>
              <a:xfrm>
                <a:off x="644441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94" name="Freeform: Shape 93">
                <a:extLst>
                  <a:ext uri="{FF2B5EF4-FFF2-40B4-BE49-F238E27FC236}">
                    <a16:creationId xmlns:a16="http://schemas.microsoft.com/office/drawing/2014/main" id="{5FB806BD-16A8-5FC6-CF04-B4B1CF1EAC96}"/>
                  </a:ext>
                </a:extLst>
              </p:cNvPr>
              <p:cNvSpPr/>
              <p:nvPr/>
            </p:nvSpPr>
            <p:spPr>
              <a:xfrm>
                <a:off x="6148469"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95" name="Freeform: Shape 94">
                <a:extLst>
                  <a:ext uri="{FF2B5EF4-FFF2-40B4-BE49-F238E27FC236}">
                    <a16:creationId xmlns:a16="http://schemas.microsoft.com/office/drawing/2014/main" id="{391667B4-959F-6CD1-0D72-88A9F83E7460}"/>
                  </a:ext>
                </a:extLst>
              </p:cNvPr>
              <p:cNvSpPr/>
              <p:nvPr/>
            </p:nvSpPr>
            <p:spPr>
              <a:xfrm>
                <a:off x="620762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96" name="Freeform: Shape 95">
                <a:extLst>
                  <a:ext uri="{FF2B5EF4-FFF2-40B4-BE49-F238E27FC236}">
                    <a16:creationId xmlns:a16="http://schemas.microsoft.com/office/drawing/2014/main" id="{18AF3455-6390-89B3-54A7-87DE4FC80150}"/>
                  </a:ext>
                </a:extLst>
              </p:cNvPr>
              <p:cNvSpPr/>
              <p:nvPr/>
            </p:nvSpPr>
            <p:spPr>
              <a:xfrm>
                <a:off x="6266865" y="3363072"/>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97" name="Freeform: Shape 96">
                <a:extLst>
                  <a:ext uri="{FF2B5EF4-FFF2-40B4-BE49-F238E27FC236}">
                    <a16:creationId xmlns:a16="http://schemas.microsoft.com/office/drawing/2014/main" id="{1BC971D4-5000-FD35-96B0-94682E9F4656}"/>
                  </a:ext>
                </a:extLst>
              </p:cNvPr>
              <p:cNvSpPr/>
              <p:nvPr/>
            </p:nvSpPr>
            <p:spPr>
              <a:xfrm>
                <a:off x="632601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98" name="Freeform: Shape 97">
                <a:extLst>
                  <a:ext uri="{FF2B5EF4-FFF2-40B4-BE49-F238E27FC236}">
                    <a16:creationId xmlns:a16="http://schemas.microsoft.com/office/drawing/2014/main" id="{4A9BFF7D-0716-9DBA-0002-F86AF84AA743}"/>
                  </a:ext>
                </a:extLst>
              </p:cNvPr>
              <p:cNvSpPr/>
              <p:nvPr/>
            </p:nvSpPr>
            <p:spPr>
              <a:xfrm>
                <a:off x="638526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99" name="Freeform: Shape 98">
                <a:extLst>
                  <a:ext uri="{FF2B5EF4-FFF2-40B4-BE49-F238E27FC236}">
                    <a16:creationId xmlns:a16="http://schemas.microsoft.com/office/drawing/2014/main" id="{F3CC95FB-DBD2-26F6-9499-16D6C9F605B3}"/>
                  </a:ext>
                </a:extLst>
              </p:cNvPr>
              <p:cNvSpPr/>
              <p:nvPr/>
            </p:nvSpPr>
            <p:spPr>
              <a:xfrm>
                <a:off x="6444410" y="3363074"/>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00" name="Freeform: Shape 99">
                <a:extLst>
                  <a:ext uri="{FF2B5EF4-FFF2-40B4-BE49-F238E27FC236}">
                    <a16:creationId xmlns:a16="http://schemas.microsoft.com/office/drawing/2014/main" id="{9A8BED31-5EF8-B149-8AD7-0E2AF8725D8C}"/>
                  </a:ext>
                </a:extLst>
              </p:cNvPr>
              <p:cNvSpPr/>
              <p:nvPr/>
            </p:nvSpPr>
            <p:spPr>
              <a:xfrm>
                <a:off x="6148469"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01" name="Freeform: Shape 100">
                <a:extLst>
                  <a:ext uri="{FF2B5EF4-FFF2-40B4-BE49-F238E27FC236}">
                    <a16:creationId xmlns:a16="http://schemas.microsoft.com/office/drawing/2014/main" id="{E3170EDE-EB2A-0249-EA0B-7319476A1B63}"/>
                  </a:ext>
                </a:extLst>
              </p:cNvPr>
              <p:cNvSpPr/>
              <p:nvPr/>
            </p:nvSpPr>
            <p:spPr>
              <a:xfrm>
                <a:off x="620762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02" name="Freeform: Shape 101">
                <a:extLst>
                  <a:ext uri="{FF2B5EF4-FFF2-40B4-BE49-F238E27FC236}">
                    <a16:creationId xmlns:a16="http://schemas.microsoft.com/office/drawing/2014/main" id="{BFD15F4C-9F6C-E244-D886-ABBF9F9DA193}"/>
                  </a:ext>
                </a:extLst>
              </p:cNvPr>
              <p:cNvSpPr/>
              <p:nvPr/>
            </p:nvSpPr>
            <p:spPr>
              <a:xfrm>
                <a:off x="6266865" y="3422225"/>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03" name="Freeform: Shape 102">
                <a:extLst>
                  <a:ext uri="{FF2B5EF4-FFF2-40B4-BE49-F238E27FC236}">
                    <a16:creationId xmlns:a16="http://schemas.microsoft.com/office/drawing/2014/main" id="{71B43016-AF3F-E6B4-389F-E84375904986}"/>
                  </a:ext>
                </a:extLst>
              </p:cNvPr>
              <p:cNvSpPr/>
              <p:nvPr/>
            </p:nvSpPr>
            <p:spPr>
              <a:xfrm>
                <a:off x="632601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04" name="Freeform: Shape 103">
                <a:extLst>
                  <a:ext uri="{FF2B5EF4-FFF2-40B4-BE49-F238E27FC236}">
                    <a16:creationId xmlns:a16="http://schemas.microsoft.com/office/drawing/2014/main" id="{D92848F8-EDC8-2A26-F006-5AEF574D99EF}"/>
                  </a:ext>
                </a:extLst>
              </p:cNvPr>
              <p:cNvSpPr/>
              <p:nvPr/>
            </p:nvSpPr>
            <p:spPr>
              <a:xfrm>
                <a:off x="638526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05" name="Freeform: Shape 104">
                <a:extLst>
                  <a:ext uri="{FF2B5EF4-FFF2-40B4-BE49-F238E27FC236}">
                    <a16:creationId xmlns:a16="http://schemas.microsoft.com/office/drawing/2014/main" id="{7DF99F88-945A-B761-AABF-DD7D978B0FB2}"/>
                  </a:ext>
                </a:extLst>
              </p:cNvPr>
              <p:cNvSpPr/>
              <p:nvPr/>
            </p:nvSpPr>
            <p:spPr>
              <a:xfrm>
                <a:off x="6444410" y="34222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06" name="Freeform: Shape 105">
                <a:extLst>
                  <a:ext uri="{FF2B5EF4-FFF2-40B4-BE49-F238E27FC236}">
                    <a16:creationId xmlns:a16="http://schemas.microsoft.com/office/drawing/2014/main" id="{00DF5ED5-F927-3A42-AB21-4A926480B63B}"/>
                  </a:ext>
                </a:extLst>
              </p:cNvPr>
              <p:cNvSpPr/>
              <p:nvPr/>
            </p:nvSpPr>
            <p:spPr>
              <a:xfrm>
                <a:off x="5734038" y="3481374"/>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107" name="Freeform: Shape 106">
                <a:extLst>
                  <a:ext uri="{FF2B5EF4-FFF2-40B4-BE49-F238E27FC236}">
                    <a16:creationId xmlns:a16="http://schemas.microsoft.com/office/drawing/2014/main" id="{478A43D6-94AE-8DA7-7892-AD55ADB8E208}"/>
                  </a:ext>
                </a:extLst>
              </p:cNvPr>
              <p:cNvSpPr/>
              <p:nvPr/>
            </p:nvSpPr>
            <p:spPr>
              <a:xfrm>
                <a:off x="5793283"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08" name="Freeform: Shape 107">
                <a:extLst>
                  <a:ext uri="{FF2B5EF4-FFF2-40B4-BE49-F238E27FC236}">
                    <a16:creationId xmlns:a16="http://schemas.microsoft.com/office/drawing/2014/main" id="{77CA821A-9915-043C-1781-79ACE1F64993}"/>
                  </a:ext>
                </a:extLst>
              </p:cNvPr>
              <p:cNvSpPr/>
              <p:nvPr/>
            </p:nvSpPr>
            <p:spPr>
              <a:xfrm>
                <a:off x="5852433"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09" name="Freeform: Shape 108">
                <a:extLst>
                  <a:ext uri="{FF2B5EF4-FFF2-40B4-BE49-F238E27FC236}">
                    <a16:creationId xmlns:a16="http://schemas.microsoft.com/office/drawing/2014/main" id="{7C4BA93A-3E59-4786-774F-A43E1A7B1D92}"/>
                  </a:ext>
                </a:extLst>
              </p:cNvPr>
              <p:cNvSpPr/>
              <p:nvPr/>
            </p:nvSpPr>
            <p:spPr>
              <a:xfrm>
                <a:off x="591167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10" name="Freeform: Shape 109">
                <a:extLst>
                  <a:ext uri="{FF2B5EF4-FFF2-40B4-BE49-F238E27FC236}">
                    <a16:creationId xmlns:a16="http://schemas.microsoft.com/office/drawing/2014/main" id="{F92D53CB-E986-5A5A-1639-F2707CB81198}"/>
                  </a:ext>
                </a:extLst>
              </p:cNvPr>
              <p:cNvSpPr/>
              <p:nvPr/>
            </p:nvSpPr>
            <p:spPr>
              <a:xfrm>
                <a:off x="597082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11" name="Freeform: Shape 110">
                <a:extLst>
                  <a:ext uri="{FF2B5EF4-FFF2-40B4-BE49-F238E27FC236}">
                    <a16:creationId xmlns:a16="http://schemas.microsoft.com/office/drawing/2014/main" id="{F41431A1-5078-F7F7-F187-BD06DE3EBDCD}"/>
                  </a:ext>
                </a:extLst>
              </p:cNvPr>
              <p:cNvSpPr/>
              <p:nvPr/>
            </p:nvSpPr>
            <p:spPr>
              <a:xfrm>
                <a:off x="6030074"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12" name="Freeform: Shape 111">
                <a:extLst>
                  <a:ext uri="{FF2B5EF4-FFF2-40B4-BE49-F238E27FC236}">
                    <a16:creationId xmlns:a16="http://schemas.microsoft.com/office/drawing/2014/main" id="{8FA9809D-4754-F12F-B312-F8F16CF421F9}"/>
                  </a:ext>
                </a:extLst>
              </p:cNvPr>
              <p:cNvSpPr/>
              <p:nvPr/>
            </p:nvSpPr>
            <p:spPr>
              <a:xfrm>
                <a:off x="6089224"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13" name="Freeform: Shape 112">
                <a:extLst>
                  <a:ext uri="{FF2B5EF4-FFF2-40B4-BE49-F238E27FC236}">
                    <a16:creationId xmlns:a16="http://schemas.microsoft.com/office/drawing/2014/main" id="{5D0C8D68-ACA6-9AE4-1800-FB135C33A587}"/>
                  </a:ext>
                </a:extLst>
              </p:cNvPr>
              <p:cNvSpPr/>
              <p:nvPr/>
            </p:nvSpPr>
            <p:spPr>
              <a:xfrm>
                <a:off x="5734038" y="354062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14" name="Freeform: Shape 113">
                <a:extLst>
                  <a:ext uri="{FF2B5EF4-FFF2-40B4-BE49-F238E27FC236}">
                    <a16:creationId xmlns:a16="http://schemas.microsoft.com/office/drawing/2014/main" id="{D6E97B3F-8A5F-859F-0CE0-A5D8387967E6}"/>
                  </a:ext>
                </a:extLst>
              </p:cNvPr>
              <p:cNvSpPr/>
              <p:nvPr/>
            </p:nvSpPr>
            <p:spPr>
              <a:xfrm>
                <a:off x="5793283"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15" name="Freeform: Shape 114">
                <a:extLst>
                  <a:ext uri="{FF2B5EF4-FFF2-40B4-BE49-F238E27FC236}">
                    <a16:creationId xmlns:a16="http://schemas.microsoft.com/office/drawing/2014/main" id="{394D1A62-69E0-DA96-4E13-7E6DE948A394}"/>
                  </a:ext>
                </a:extLst>
              </p:cNvPr>
              <p:cNvSpPr/>
              <p:nvPr/>
            </p:nvSpPr>
            <p:spPr>
              <a:xfrm>
                <a:off x="5852433"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16" name="Freeform: Shape 115">
                <a:extLst>
                  <a:ext uri="{FF2B5EF4-FFF2-40B4-BE49-F238E27FC236}">
                    <a16:creationId xmlns:a16="http://schemas.microsoft.com/office/drawing/2014/main" id="{0D98EAB4-35C2-C7B8-94CC-C7DFB6DF635C}"/>
                  </a:ext>
                </a:extLst>
              </p:cNvPr>
              <p:cNvSpPr/>
              <p:nvPr/>
            </p:nvSpPr>
            <p:spPr>
              <a:xfrm>
                <a:off x="591167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17" name="Freeform: Shape 116">
                <a:extLst>
                  <a:ext uri="{FF2B5EF4-FFF2-40B4-BE49-F238E27FC236}">
                    <a16:creationId xmlns:a16="http://schemas.microsoft.com/office/drawing/2014/main" id="{56ED16C7-C28B-101E-3021-4F0828B6BD32}"/>
                  </a:ext>
                </a:extLst>
              </p:cNvPr>
              <p:cNvSpPr/>
              <p:nvPr/>
            </p:nvSpPr>
            <p:spPr>
              <a:xfrm>
                <a:off x="597082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18" name="Freeform: Shape 117">
                <a:extLst>
                  <a:ext uri="{FF2B5EF4-FFF2-40B4-BE49-F238E27FC236}">
                    <a16:creationId xmlns:a16="http://schemas.microsoft.com/office/drawing/2014/main" id="{C77841FF-5E02-3EDD-539A-E2806C24FE5F}"/>
                  </a:ext>
                </a:extLst>
              </p:cNvPr>
              <p:cNvSpPr/>
              <p:nvPr/>
            </p:nvSpPr>
            <p:spPr>
              <a:xfrm>
                <a:off x="6030074"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19" name="Freeform: Shape 118">
                <a:extLst>
                  <a:ext uri="{FF2B5EF4-FFF2-40B4-BE49-F238E27FC236}">
                    <a16:creationId xmlns:a16="http://schemas.microsoft.com/office/drawing/2014/main" id="{3F3C86CA-0156-C382-A5F2-BD743C9614DF}"/>
                  </a:ext>
                </a:extLst>
              </p:cNvPr>
              <p:cNvSpPr/>
              <p:nvPr/>
            </p:nvSpPr>
            <p:spPr>
              <a:xfrm>
                <a:off x="6089224"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20" name="Freeform: Shape 119">
                <a:extLst>
                  <a:ext uri="{FF2B5EF4-FFF2-40B4-BE49-F238E27FC236}">
                    <a16:creationId xmlns:a16="http://schemas.microsoft.com/office/drawing/2014/main" id="{8B908D86-A74E-2701-48F1-B53E020F5B83}"/>
                  </a:ext>
                </a:extLst>
              </p:cNvPr>
              <p:cNvSpPr/>
              <p:nvPr/>
            </p:nvSpPr>
            <p:spPr>
              <a:xfrm>
                <a:off x="5734038" y="359977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21" name="Freeform: Shape 120">
                <a:extLst>
                  <a:ext uri="{FF2B5EF4-FFF2-40B4-BE49-F238E27FC236}">
                    <a16:creationId xmlns:a16="http://schemas.microsoft.com/office/drawing/2014/main" id="{F95AB0AB-C12F-6E9C-D65C-A77E6216C3F1}"/>
                  </a:ext>
                </a:extLst>
              </p:cNvPr>
              <p:cNvSpPr/>
              <p:nvPr/>
            </p:nvSpPr>
            <p:spPr>
              <a:xfrm>
                <a:off x="5793283" y="359977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22" name="Freeform: Shape 121">
                <a:extLst>
                  <a:ext uri="{FF2B5EF4-FFF2-40B4-BE49-F238E27FC236}">
                    <a16:creationId xmlns:a16="http://schemas.microsoft.com/office/drawing/2014/main" id="{2C13C9D7-5757-47A9-AA95-B1062698298B}"/>
                  </a:ext>
                </a:extLst>
              </p:cNvPr>
              <p:cNvSpPr/>
              <p:nvPr/>
            </p:nvSpPr>
            <p:spPr>
              <a:xfrm>
                <a:off x="5852433"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23" name="Freeform: Shape 122">
                <a:extLst>
                  <a:ext uri="{FF2B5EF4-FFF2-40B4-BE49-F238E27FC236}">
                    <a16:creationId xmlns:a16="http://schemas.microsoft.com/office/drawing/2014/main" id="{5DEC3599-8670-51D6-5444-A4AE890F38B6}"/>
                  </a:ext>
                </a:extLst>
              </p:cNvPr>
              <p:cNvSpPr/>
              <p:nvPr/>
            </p:nvSpPr>
            <p:spPr>
              <a:xfrm>
                <a:off x="591167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24" name="Freeform: Shape 123">
                <a:extLst>
                  <a:ext uri="{FF2B5EF4-FFF2-40B4-BE49-F238E27FC236}">
                    <a16:creationId xmlns:a16="http://schemas.microsoft.com/office/drawing/2014/main" id="{FBB5F1DA-14FB-E7CC-43A4-1EB05C17FF69}"/>
                  </a:ext>
                </a:extLst>
              </p:cNvPr>
              <p:cNvSpPr/>
              <p:nvPr/>
            </p:nvSpPr>
            <p:spPr>
              <a:xfrm>
                <a:off x="597082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25" name="Freeform: Shape 124">
                <a:extLst>
                  <a:ext uri="{FF2B5EF4-FFF2-40B4-BE49-F238E27FC236}">
                    <a16:creationId xmlns:a16="http://schemas.microsoft.com/office/drawing/2014/main" id="{24EEC73C-8AEC-FA94-5123-964CEF2384B6}"/>
                  </a:ext>
                </a:extLst>
              </p:cNvPr>
              <p:cNvSpPr/>
              <p:nvPr/>
            </p:nvSpPr>
            <p:spPr>
              <a:xfrm>
                <a:off x="6030073" y="3599770"/>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26" name="Freeform: Shape 125">
                <a:extLst>
                  <a:ext uri="{FF2B5EF4-FFF2-40B4-BE49-F238E27FC236}">
                    <a16:creationId xmlns:a16="http://schemas.microsoft.com/office/drawing/2014/main" id="{E6092760-81DA-F996-0A95-FBB120A51614}"/>
                  </a:ext>
                </a:extLst>
              </p:cNvPr>
              <p:cNvSpPr/>
              <p:nvPr/>
            </p:nvSpPr>
            <p:spPr>
              <a:xfrm>
                <a:off x="6089224"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27" name="Freeform: Shape 126">
                <a:extLst>
                  <a:ext uri="{FF2B5EF4-FFF2-40B4-BE49-F238E27FC236}">
                    <a16:creationId xmlns:a16="http://schemas.microsoft.com/office/drawing/2014/main" id="{37982D3F-75E4-249D-086D-2735815A1CB5}"/>
                  </a:ext>
                </a:extLst>
              </p:cNvPr>
              <p:cNvSpPr/>
              <p:nvPr/>
            </p:nvSpPr>
            <p:spPr>
              <a:xfrm>
                <a:off x="5734037" y="365901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28" name="Freeform: Shape 127">
                <a:extLst>
                  <a:ext uri="{FF2B5EF4-FFF2-40B4-BE49-F238E27FC236}">
                    <a16:creationId xmlns:a16="http://schemas.microsoft.com/office/drawing/2014/main" id="{2781D9F2-50B2-FE4F-22F9-18BF67445422}"/>
                  </a:ext>
                </a:extLst>
              </p:cNvPr>
              <p:cNvSpPr/>
              <p:nvPr/>
            </p:nvSpPr>
            <p:spPr>
              <a:xfrm>
                <a:off x="5793282" y="3659014"/>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29" name="Freeform: Shape 128">
                <a:extLst>
                  <a:ext uri="{FF2B5EF4-FFF2-40B4-BE49-F238E27FC236}">
                    <a16:creationId xmlns:a16="http://schemas.microsoft.com/office/drawing/2014/main" id="{04C124EC-0DEB-2048-D6B1-28766D2D9EDC}"/>
                  </a:ext>
                </a:extLst>
              </p:cNvPr>
              <p:cNvSpPr/>
              <p:nvPr/>
            </p:nvSpPr>
            <p:spPr>
              <a:xfrm>
                <a:off x="5852432"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0" name="Freeform: Shape 129">
                <a:extLst>
                  <a:ext uri="{FF2B5EF4-FFF2-40B4-BE49-F238E27FC236}">
                    <a16:creationId xmlns:a16="http://schemas.microsoft.com/office/drawing/2014/main" id="{F8078538-6772-3EC4-0EF5-4C297FD5E6E8}"/>
                  </a:ext>
                </a:extLst>
              </p:cNvPr>
              <p:cNvSpPr/>
              <p:nvPr/>
            </p:nvSpPr>
            <p:spPr>
              <a:xfrm>
                <a:off x="591167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1" name="Freeform: Shape 130">
                <a:extLst>
                  <a:ext uri="{FF2B5EF4-FFF2-40B4-BE49-F238E27FC236}">
                    <a16:creationId xmlns:a16="http://schemas.microsoft.com/office/drawing/2014/main" id="{DAE6A834-839A-9C79-0839-0263F32043A7}"/>
                  </a:ext>
                </a:extLst>
              </p:cNvPr>
              <p:cNvSpPr/>
              <p:nvPr/>
            </p:nvSpPr>
            <p:spPr>
              <a:xfrm>
                <a:off x="597082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2" name="Freeform: Shape 131">
                <a:extLst>
                  <a:ext uri="{FF2B5EF4-FFF2-40B4-BE49-F238E27FC236}">
                    <a16:creationId xmlns:a16="http://schemas.microsoft.com/office/drawing/2014/main" id="{C5FC5463-8960-F2AE-1835-D7FBA143068F}"/>
                  </a:ext>
                </a:extLst>
              </p:cNvPr>
              <p:cNvSpPr/>
              <p:nvPr/>
            </p:nvSpPr>
            <p:spPr>
              <a:xfrm>
                <a:off x="6030073" y="3659014"/>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3" name="Freeform: Shape 132">
                <a:extLst>
                  <a:ext uri="{FF2B5EF4-FFF2-40B4-BE49-F238E27FC236}">
                    <a16:creationId xmlns:a16="http://schemas.microsoft.com/office/drawing/2014/main" id="{20B6E927-CF0B-AA9B-FC16-5B20A9570B0C}"/>
                  </a:ext>
                </a:extLst>
              </p:cNvPr>
              <p:cNvSpPr/>
              <p:nvPr/>
            </p:nvSpPr>
            <p:spPr>
              <a:xfrm>
                <a:off x="6089224"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4" name="Freeform: Shape 133">
                <a:extLst>
                  <a:ext uri="{FF2B5EF4-FFF2-40B4-BE49-F238E27FC236}">
                    <a16:creationId xmlns:a16="http://schemas.microsoft.com/office/drawing/2014/main" id="{91EE4C36-C623-67E8-9040-F16B3E099F08}"/>
                  </a:ext>
                </a:extLst>
              </p:cNvPr>
              <p:cNvSpPr/>
              <p:nvPr/>
            </p:nvSpPr>
            <p:spPr>
              <a:xfrm>
                <a:off x="5734039" y="371816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35" name="Freeform: Shape 134">
                <a:extLst>
                  <a:ext uri="{FF2B5EF4-FFF2-40B4-BE49-F238E27FC236}">
                    <a16:creationId xmlns:a16="http://schemas.microsoft.com/office/drawing/2014/main" id="{B42ED1D1-3BAE-B25E-90B7-98DE4973AB7D}"/>
                  </a:ext>
                </a:extLst>
              </p:cNvPr>
              <p:cNvSpPr/>
              <p:nvPr/>
            </p:nvSpPr>
            <p:spPr>
              <a:xfrm>
                <a:off x="5793284" y="371816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6" name="Freeform: Shape 135">
                <a:extLst>
                  <a:ext uri="{FF2B5EF4-FFF2-40B4-BE49-F238E27FC236}">
                    <a16:creationId xmlns:a16="http://schemas.microsoft.com/office/drawing/2014/main" id="{7394D043-DF8B-11F6-A578-902D6494AA2B}"/>
                  </a:ext>
                </a:extLst>
              </p:cNvPr>
              <p:cNvSpPr/>
              <p:nvPr/>
            </p:nvSpPr>
            <p:spPr>
              <a:xfrm>
                <a:off x="5852434"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7" name="Freeform: Shape 136">
                <a:extLst>
                  <a:ext uri="{FF2B5EF4-FFF2-40B4-BE49-F238E27FC236}">
                    <a16:creationId xmlns:a16="http://schemas.microsoft.com/office/drawing/2014/main" id="{EBA36DAC-8672-11F0-4E65-2373C53611ED}"/>
                  </a:ext>
                </a:extLst>
              </p:cNvPr>
              <p:cNvSpPr/>
              <p:nvPr/>
            </p:nvSpPr>
            <p:spPr>
              <a:xfrm>
                <a:off x="591167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8" name="Freeform: Shape 137">
                <a:extLst>
                  <a:ext uri="{FF2B5EF4-FFF2-40B4-BE49-F238E27FC236}">
                    <a16:creationId xmlns:a16="http://schemas.microsoft.com/office/drawing/2014/main" id="{875EB2BA-589B-AA3E-5FFE-8096828F4D37}"/>
                  </a:ext>
                </a:extLst>
              </p:cNvPr>
              <p:cNvSpPr/>
              <p:nvPr/>
            </p:nvSpPr>
            <p:spPr>
              <a:xfrm>
                <a:off x="597082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9" name="Freeform: Shape 138">
                <a:extLst>
                  <a:ext uri="{FF2B5EF4-FFF2-40B4-BE49-F238E27FC236}">
                    <a16:creationId xmlns:a16="http://schemas.microsoft.com/office/drawing/2014/main" id="{DA2DFC3D-E44B-6BC5-CBC3-5B33C28AD404}"/>
                  </a:ext>
                </a:extLst>
              </p:cNvPr>
              <p:cNvSpPr/>
              <p:nvPr/>
            </p:nvSpPr>
            <p:spPr>
              <a:xfrm>
                <a:off x="6030074" y="371816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40" name="Freeform: Shape 139">
                <a:extLst>
                  <a:ext uri="{FF2B5EF4-FFF2-40B4-BE49-F238E27FC236}">
                    <a16:creationId xmlns:a16="http://schemas.microsoft.com/office/drawing/2014/main" id="{F88F255C-C094-A9FD-4414-5E2D02069116}"/>
                  </a:ext>
                </a:extLst>
              </p:cNvPr>
              <p:cNvSpPr/>
              <p:nvPr/>
            </p:nvSpPr>
            <p:spPr>
              <a:xfrm>
                <a:off x="6089225"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41" name="Freeform: Shape 140">
                <a:extLst>
                  <a:ext uri="{FF2B5EF4-FFF2-40B4-BE49-F238E27FC236}">
                    <a16:creationId xmlns:a16="http://schemas.microsoft.com/office/drawing/2014/main" id="{DBCD1907-F7A7-F321-A563-A73832B395AC}"/>
                  </a:ext>
                </a:extLst>
              </p:cNvPr>
              <p:cNvSpPr/>
              <p:nvPr/>
            </p:nvSpPr>
            <p:spPr>
              <a:xfrm>
                <a:off x="5734040" y="377741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42" name="Freeform: Shape 141">
                <a:extLst>
                  <a:ext uri="{FF2B5EF4-FFF2-40B4-BE49-F238E27FC236}">
                    <a16:creationId xmlns:a16="http://schemas.microsoft.com/office/drawing/2014/main" id="{A0A37E13-5AB7-BD77-4DA3-D1F36E9ABC73}"/>
                  </a:ext>
                </a:extLst>
              </p:cNvPr>
              <p:cNvSpPr/>
              <p:nvPr/>
            </p:nvSpPr>
            <p:spPr>
              <a:xfrm>
                <a:off x="5793285"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43" name="Freeform: Shape 142">
                <a:extLst>
                  <a:ext uri="{FF2B5EF4-FFF2-40B4-BE49-F238E27FC236}">
                    <a16:creationId xmlns:a16="http://schemas.microsoft.com/office/drawing/2014/main" id="{F1D6BB58-2116-6E5B-777B-50BEBFCEBDFF}"/>
                  </a:ext>
                </a:extLst>
              </p:cNvPr>
              <p:cNvSpPr/>
              <p:nvPr/>
            </p:nvSpPr>
            <p:spPr>
              <a:xfrm>
                <a:off x="5852436"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44" name="Freeform: Shape 143">
                <a:extLst>
                  <a:ext uri="{FF2B5EF4-FFF2-40B4-BE49-F238E27FC236}">
                    <a16:creationId xmlns:a16="http://schemas.microsoft.com/office/drawing/2014/main" id="{214F25D3-56B5-C883-A5D2-4E2F9C2DB145}"/>
                  </a:ext>
                </a:extLst>
              </p:cNvPr>
              <p:cNvSpPr/>
              <p:nvPr/>
            </p:nvSpPr>
            <p:spPr>
              <a:xfrm>
                <a:off x="5911683"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45" name="Freeform: Shape 144">
                <a:extLst>
                  <a:ext uri="{FF2B5EF4-FFF2-40B4-BE49-F238E27FC236}">
                    <a16:creationId xmlns:a16="http://schemas.microsoft.com/office/drawing/2014/main" id="{39062E5C-160F-24D0-1423-E6736A86BF6E}"/>
                  </a:ext>
                </a:extLst>
              </p:cNvPr>
              <p:cNvSpPr/>
              <p:nvPr/>
            </p:nvSpPr>
            <p:spPr>
              <a:xfrm>
                <a:off x="5970835"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46" name="Freeform: Shape 145">
                <a:extLst>
                  <a:ext uri="{FF2B5EF4-FFF2-40B4-BE49-F238E27FC236}">
                    <a16:creationId xmlns:a16="http://schemas.microsoft.com/office/drawing/2014/main" id="{AA051A99-A165-7978-1FE8-F1914FD19EA0}"/>
                  </a:ext>
                </a:extLst>
              </p:cNvPr>
              <p:cNvSpPr/>
              <p:nvPr/>
            </p:nvSpPr>
            <p:spPr>
              <a:xfrm>
                <a:off x="6030082"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47" name="Freeform: Shape 146">
                <a:extLst>
                  <a:ext uri="{FF2B5EF4-FFF2-40B4-BE49-F238E27FC236}">
                    <a16:creationId xmlns:a16="http://schemas.microsoft.com/office/drawing/2014/main" id="{B9655DB2-3936-354F-E7BA-A35C5579F1DB}"/>
                  </a:ext>
                </a:extLst>
              </p:cNvPr>
              <p:cNvSpPr/>
              <p:nvPr/>
            </p:nvSpPr>
            <p:spPr>
              <a:xfrm>
                <a:off x="6089231"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48" name="Freeform: Shape 147">
                <a:extLst>
                  <a:ext uri="{FF2B5EF4-FFF2-40B4-BE49-F238E27FC236}">
                    <a16:creationId xmlns:a16="http://schemas.microsoft.com/office/drawing/2014/main" id="{857B1204-A348-6280-7A74-8FEF76A512E9}"/>
                  </a:ext>
                </a:extLst>
              </p:cNvPr>
              <p:cNvSpPr/>
              <p:nvPr/>
            </p:nvSpPr>
            <p:spPr>
              <a:xfrm>
                <a:off x="6148476" y="3481374"/>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49" name="Freeform: Shape 148">
                <a:extLst>
                  <a:ext uri="{FF2B5EF4-FFF2-40B4-BE49-F238E27FC236}">
                    <a16:creationId xmlns:a16="http://schemas.microsoft.com/office/drawing/2014/main" id="{B177E17B-D66F-4B06-0DB4-1096362A26F8}"/>
                  </a:ext>
                </a:extLst>
              </p:cNvPr>
              <p:cNvSpPr/>
              <p:nvPr/>
            </p:nvSpPr>
            <p:spPr>
              <a:xfrm>
                <a:off x="6207627"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50" name="Freeform: Shape 149">
                <a:extLst>
                  <a:ext uri="{FF2B5EF4-FFF2-40B4-BE49-F238E27FC236}">
                    <a16:creationId xmlns:a16="http://schemas.microsoft.com/office/drawing/2014/main" id="{8CC023D6-98D6-827B-8BA8-46ED2ED56E9D}"/>
                  </a:ext>
                </a:extLst>
              </p:cNvPr>
              <p:cNvSpPr/>
              <p:nvPr/>
            </p:nvSpPr>
            <p:spPr>
              <a:xfrm>
                <a:off x="6266872" y="3481374"/>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endParaRPr lang="en-US" dirty="0"/>
              </a:p>
            </p:txBody>
          </p:sp>
          <p:sp>
            <p:nvSpPr>
              <p:cNvPr id="151" name="Freeform: Shape 150">
                <a:extLst>
                  <a:ext uri="{FF2B5EF4-FFF2-40B4-BE49-F238E27FC236}">
                    <a16:creationId xmlns:a16="http://schemas.microsoft.com/office/drawing/2014/main" id="{CF4AB043-E3E0-C27C-3AF1-E56041DA23F4}"/>
                  </a:ext>
                </a:extLst>
              </p:cNvPr>
              <p:cNvSpPr/>
              <p:nvPr/>
            </p:nvSpPr>
            <p:spPr>
              <a:xfrm>
                <a:off x="6326022"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52" name="Freeform: Shape 151">
                <a:extLst>
                  <a:ext uri="{FF2B5EF4-FFF2-40B4-BE49-F238E27FC236}">
                    <a16:creationId xmlns:a16="http://schemas.microsoft.com/office/drawing/2014/main" id="{B310ABAB-CF73-58FB-9553-99DCD9BE3AA0}"/>
                  </a:ext>
                </a:extLst>
              </p:cNvPr>
              <p:cNvSpPr/>
              <p:nvPr/>
            </p:nvSpPr>
            <p:spPr>
              <a:xfrm>
                <a:off x="638526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endParaRPr lang="en-US" dirty="0"/>
              </a:p>
            </p:txBody>
          </p:sp>
          <p:sp>
            <p:nvSpPr>
              <p:cNvPr id="153" name="Freeform: Shape 152">
                <a:extLst>
                  <a:ext uri="{FF2B5EF4-FFF2-40B4-BE49-F238E27FC236}">
                    <a16:creationId xmlns:a16="http://schemas.microsoft.com/office/drawing/2014/main" id="{827BF83C-A86F-1C33-8165-CA955E9BFB86}"/>
                  </a:ext>
                </a:extLst>
              </p:cNvPr>
              <p:cNvSpPr/>
              <p:nvPr/>
            </p:nvSpPr>
            <p:spPr>
              <a:xfrm>
                <a:off x="6444417" y="348137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54" name="Freeform: Shape 153">
                <a:extLst>
                  <a:ext uri="{FF2B5EF4-FFF2-40B4-BE49-F238E27FC236}">
                    <a16:creationId xmlns:a16="http://schemas.microsoft.com/office/drawing/2014/main" id="{8811653C-04B4-188A-13B7-7C76A050090D}"/>
                  </a:ext>
                </a:extLst>
              </p:cNvPr>
              <p:cNvSpPr/>
              <p:nvPr/>
            </p:nvSpPr>
            <p:spPr>
              <a:xfrm>
                <a:off x="6148476" y="354062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5" name="Freeform: Shape 154">
                <a:extLst>
                  <a:ext uri="{FF2B5EF4-FFF2-40B4-BE49-F238E27FC236}">
                    <a16:creationId xmlns:a16="http://schemas.microsoft.com/office/drawing/2014/main" id="{F1188E33-96BD-3FA2-56D0-1389B9833623}"/>
                  </a:ext>
                </a:extLst>
              </p:cNvPr>
              <p:cNvSpPr/>
              <p:nvPr/>
            </p:nvSpPr>
            <p:spPr>
              <a:xfrm>
                <a:off x="6207627" y="354062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6" name="Freeform: Shape 155">
                <a:extLst>
                  <a:ext uri="{FF2B5EF4-FFF2-40B4-BE49-F238E27FC236}">
                    <a16:creationId xmlns:a16="http://schemas.microsoft.com/office/drawing/2014/main" id="{C5E5F186-FBC7-1349-1912-BC3D1113DDE0}"/>
                  </a:ext>
                </a:extLst>
              </p:cNvPr>
              <p:cNvSpPr/>
              <p:nvPr/>
            </p:nvSpPr>
            <p:spPr>
              <a:xfrm>
                <a:off x="6266872" y="35406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57" name="Freeform: Shape 156">
                <a:extLst>
                  <a:ext uri="{FF2B5EF4-FFF2-40B4-BE49-F238E27FC236}">
                    <a16:creationId xmlns:a16="http://schemas.microsoft.com/office/drawing/2014/main" id="{09499AAF-7DE8-3667-89EF-6A0D6D5E1BCE}"/>
                  </a:ext>
                </a:extLst>
              </p:cNvPr>
              <p:cNvSpPr/>
              <p:nvPr/>
            </p:nvSpPr>
            <p:spPr>
              <a:xfrm>
                <a:off x="6326022" y="354062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8" name="Freeform: Shape 157">
                <a:extLst>
                  <a:ext uri="{FF2B5EF4-FFF2-40B4-BE49-F238E27FC236}">
                    <a16:creationId xmlns:a16="http://schemas.microsoft.com/office/drawing/2014/main" id="{D64D431E-907B-4615-767C-6A58264C5858}"/>
                  </a:ext>
                </a:extLst>
              </p:cNvPr>
              <p:cNvSpPr/>
              <p:nvPr/>
            </p:nvSpPr>
            <p:spPr>
              <a:xfrm>
                <a:off x="6385268" y="35406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59" name="Freeform: Shape 158">
                <a:extLst>
                  <a:ext uri="{FF2B5EF4-FFF2-40B4-BE49-F238E27FC236}">
                    <a16:creationId xmlns:a16="http://schemas.microsoft.com/office/drawing/2014/main" id="{F876A486-3B55-20AE-B2B6-7C6DBDA563EA}"/>
                  </a:ext>
                </a:extLst>
              </p:cNvPr>
              <p:cNvSpPr/>
              <p:nvPr/>
            </p:nvSpPr>
            <p:spPr>
              <a:xfrm>
                <a:off x="6444417" y="3540631"/>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60" name="Freeform: Shape 159">
                <a:extLst>
                  <a:ext uri="{FF2B5EF4-FFF2-40B4-BE49-F238E27FC236}">
                    <a16:creationId xmlns:a16="http://schemas.microsoft.com/office/drawing/2014/main" id="{7DC829D6-2A31-EFAF-5CE3-6B904BEDF522}"/>
                  </a:ext>
                </a:extLst>
              </p:cNvPr>
              <p:cNvSpPr/>
              <p:nvPr/>
            </p:nvSpPr>
            <p:spPr>
              <a:xfrm>
                <a:off x="6148476" y="35997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1" name="Freeform: Shape 160">
                <a:extLst>
                  <a:ext uri="{FF2B5EF4-FFF2-40B4-BE49-F238E27FC236}">
                    <a16:creationId xmlns:a16="http://schemas.microsoft.com/office/drawing/2014/main" id="{4ECF0719-D0F4-8A9E-F7A7-89DB1CE304CE}"/>
                  </a:ext>
                </a:extLst>
              </p:cNvPr>
              <p:cNvSpPr/>
              <p:nvPr/>
            </p:nvSpPr>
            <p:spPr>
              <a:xfrm>
                <a:off x="6207627"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2" name="Freeform: Shape 161">
                <a:extLst>
                  <a:ext uri="{FF2B5EF4-FFF2-40B4-BE49-F238E27FC236}">
                    <a16:creationId xmlns:a16="http://schemas.microsoft.com/office/drawing/2014/main" id="{A3756825-045A-39E6-4DCD-B35707AFBC5B}"/>
                  </a:ext>
                </a:extLst>
              </p:cNvPr>
              <p:cNvSpPr/>
              <p:nvPr/>
            </p:nvSpPr>
            <p:spPr>
              <a:xfrm>
                <a:off x="6266872" y="35997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63" name="Freeform: Shape 162">
                <a:extLst>
                  <a:ext uri="{FF2B5EF4-FFF2-40B4-BE49-F238E27FC236}">
                    <a16:creationId xmlns:a16="http://schemas.microsoft.com/office/drawing/2014/main" id="{D7FA2987-62EB-7C77-A76B-B6430C47D202}"/>
                  </a:ext>
                </a:extLst>
              </p:cNvPr>
              <p:cNvSpPr/>
              <p:nvPr/>
            </p:nvSpPr>
            <p:spPr>
              <a:xfrm>
                <a:off x="6326022"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4" name="Freeform: Shape 163">
                <a:extLst>
                  <a:ext uri="{FF2B5EF4-FFF2-40B4-BE49-F238E27FC236}">
                    <a16:creationId xmlns:a16="http://schemas.microsoft.com/office/drawing/2014/main" id="{8AC2B576-6B43-6C64-CBE9-8D5805DF93B2}"/>
                  </a:ext>
                </a:extLst>
              </p:cNvPr>
              <p:cNvSpPr/>
              <p:nvPr/>
            </p:nvSpPr>
            <p:spPr>
              <a:xfrm>
                <a:off x="6385268" y="35997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65" name="Freeform: Shape 164">
                <a:extLst>
                  <a:ext uri="{FF2B5EF4-FFF2-40B4-BE49-F238E27FC236}">
                    <a16:creationId xmlns:a16="http://schemas.microsoft.com/office/drawing/2014/main" id="{5450AE71-C75D-4555-B74B-DAF3FAD107D7}"/>
                  </a:ext>
                </a:extLst>
              </p:cNvPr>
              <p:cNvSpPr/>
              <p:nvPr/>
            </p:nvSpPr>
            <p:spPr>
              <a:xfrm>
                <a:off x="6444417" y="359978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6" name="Freeform: Shape 165">
                <a:extLst>
                  <a:ext uri="{FF2B5EF4-FFF2-40B4-BE49-F238E27FC236}">
                    <a16:creationId xmlns:a16="http://schemas.microsoft.com/office/drawing/2014/main" id="{35F78C87-05BC-74EA-9FA4-F2F2322A417A}"/>
                  </a:ext>
                </a:extLst>
              </p:cNvPr>
              <p:cNvSpPr/>
              <p:nvPr/>
            </p:nvSpPr>
            <p:spPr>
              <a:xfrm>
                <a:off x="6148476" y="365902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7" name="Freeform: Shape 166">
                <a:extLst>
                  <a:ext uri="{FF2B5EF4-FFF2-40B4-BE49-F238E27FC236}">
                    <a16:creationId xmlns:a16="http://schemas.microsoft.com/office/drawing/2014/main" id="{B5598DE8-2572-9757-1967-5CF3354C9F6A}"/>
                  </a:ext>
                </a:extLst>
              </p:cNvPr>
              <p:cNvSpPr/>
              <p:nvPr/>
            </p:nvSpPr>
            <p:spPr>
              <a:xfrm>
                <a:off x="620762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8" name="Freeform: Shape 167">
                <a:extLst>
                  <a:ext uri="{FF2B5EF4-FFF2-40B4-BE49-F238E27FC236}">
                    <a16:creationId xmlns:a16="http://schemas.microsoft.com/office/drawing/2014/main" id="{824CC6B3-8611-553F-FE30-D20E9E36D049}"/>
                  </a:ext>
                </a:extLst>
              </p:cNvPr>
              <p:cNvSpPr/>
              <p:nvPr/>
            </p:nvSpPr>
            <p:spPr>
              <a:xfrm>
                <a:off x="6266872" y="36590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69" name="Freeform: Shape 168">
                <a:extLst>
                  <a:ext uri="{FF2B5EF4-FFF2-40B4-BE49-F238E27FC236}">
                    <a16:creationId xmlns:a16="http://schemas.microsoft.com/office/drawing/2014/main" id="{50105C7D-AE85-FC77-5E77-0403751A257D}"/>
                  </a:ext>
                </a:extLst>
              </p:cNvPr>
              <p:cNvSpPr/>
              <p:nvPr/>
            </p:nvSpPr>
            <p:spPr>
              <a:xfrm>
                <a:off x="6326022"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0" name="Freeform: Shape 169">
                <a:extLst>
                  <a:ext uri="{FF2B5EF4-FFF2-40B4-BE49-F238E27FC236}">
                    <a16:creationId xmlns:a16="http://schemas.microsoft.com/office/drawing/2014/main" id="{9C992E86-371D-EC44-CB97-A9EDA89824EB}"/>
                  </a:ext>
                </a:extLst>
              </p:cNvPr>
              <p:cNvSpPr/>
              <p:nvPr/>
            </p:nvSpPr>
            <p:spPr>
              <a:xfrm>
                <a:off x="6385268"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71" name="Freeform: Shape 170">
                <a:extLst>
                  <a:ext uri="{FF2B5EF4-FFF2-40B4-BE49-F238E27FC236}">
                    <a16:creationId xmlns:a16="http://schemas.microsoft.com/office/drawing/2014/main" id="{390B4E71-5CFD-CCBD-6385-7EDF64D46964}"/>
                  </a:ext>
                </a:extLst>
              </p:cNvPr>
              <p:cNvSpPr/>
              <p:nvPr/>
            </p:nvSpPr>
            <p:spPr>
              <a:xfrm>
                <a:off x="644441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2" name="Freeform: Shape 171">
                <a:extLst>
                  <a:ext uri="{FF2B5EF4-FFF2-40B4-BE49-F238E27FC236}">
                    <a16:creationId xmlns:a16="http://schemas.microsoft.com/office/drawing/2014/main" id="{1D1F317B-C83E-A4FD-75A7-7B3A18FF1C6F}"/>
                  </a:ext>
                </a:extLst>
              </p:cNvPr>
              <p:cNvSpPr/>
              <p:nvPr/>
            </p:nvSpPr>
            <p:spPr>
              <a:xfrm>
                <a:off x="6148476" y="371817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3" name="Freeform: Shape 172">
                <a:extLst>
                  <a:ext uri="{FF2B5EF4-FFF2-40B4-BE49-F238E27FC236}">
                    <a16:creationId xmlns:a16="http://schemas.microsoft.com/office/drawing/2014/main" id="{FCBA57A9-BC35-6490-CF72-E5F92D7C413C}"/>
                  </a:ext>
                </a:extLst>
              </p:cNvPr>
              <p:cNvSpPr/>
              <p:nvPr/>
            </p:nvSpPr>
            <p:spPr>
              <a:xfrm>
                <a:off x="6207627"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4" name="Freeform: Shape 173">
                <a:extLst>
                  <a:ext uri="{FF2B5EF4-FFF2-40B4-BE49-F238E27FC236}">
                    <a16:creationId xmlns:a16="http://schemas.microsoft.com/office/drawing/2014/main" id="{2671C443-11E0-ABF8-B931-F01A9119449B}"/>
                  </a:ext>
                </a:extLst>
              </p:cNvPr>
              <p:cNvSpPr/>
              <p:nvPr/>
            </p:nvSpPr>
            <p:spPr>
              <a:xfrm>
                <a:off x="6266872" y="371817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75" name="Freeform: Shape 174">
                <a:extLst>
                  <a:ext uri="{FF2B5EF4-FFF2-40B4-BE49-F238E27FC236}">
                    <a16:creationId xmlns:a16="http://schemas.microsoft.com/office/drawing/2014/main" id="{C1D74E1E-43B4-D4C6-309D-A3BB36C599FD}"/>
                  </a:ext>
                </a:extLst>
              </p:cNvPr>
              <p:cNvSpPr/>
              <p:nvPr/>
            </p:nvSpPr>
            <p:spPr>
              <a:xfrm>
                <a:off x="6326022"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6" name="Freeform: Shape 175">
                <a:extLst>
                  <a:ext uri="{FF2B5EF4-FFF2-40B4-BE49-F238E27FC236}">
                    <a16:creationId xmlns:a16="http://schemas.microsoft.com/office/drawing/2014/main" id="{975F52A6-6B51-4502-5657-C41A82F9BCDC}"/>
                  </a:ext>
                </a:extLst>
              </p:cNvPr>
              <p:cNvSpPr/>
              <p:nvPr/>
            </p:nvSpPr>
            <p:spPr>
              <a:xfrm>
                <a:off x="6385268" y="371817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77" name="Freeform: Shape 176">
                <a:extLst>
                  <a:ext uri="{FF2B5EF4-FFF2-40B4-BE49-F238E27FC236}">
                    <a16:creationId xmlns:a16="http://schemas.microsoft.com/office/drawing/2014/main" id="{4141D03A-4E96-3D20-548E-A5B216B04253}"/>
                  </a:ext>
                </a:extLst>
              </p:cNvPr>
              <p:cNvSpPr/>
              <p:nvPr/>
            </p:nvSpPr>
            <p:spPr>
              <a:xfrm>
                <a:off x="6444417" y="371817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8" name="Freeform: Shape 177">
                <a:extLst>
                  <a:ext uri="{FF2B5EF4-FFF2-40B4-BE49-F238E27FC236}">
                    <a16:creationId xmlns:a16="http://schemas.microsoft.com/office/drawing/2014/main" id="{940D073B-3139-F6DF-026D-51E666682B90}"/>
                  </a:ext>
                </a:extLst>
              </p:cNvPr>
              <p:cNvSpPr/>
              <p:nvPr/>
            </p:nvSpPr>
            <p:spPr>
              <a:xfrm>
                <a:off x="6148472" y="377741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79" name="Freeform: Shape 178">
                <a:extLst>
                  <a:ext uri="{FF2B5EF4-FFF2-40B4-BE49-F238E27FC236}">
                    <a16:creationId xmlns:a16="http://schemas.microsoft.com/office/drawing/2014/main" id="{9FCFC0F7-A289-38D6-FB21-C6FEA3ECA126}"/>
                  </a:ext>
                </a:extLst>
              </p:cNvPr>
              <p:cNvSpPr/>
              <p:nvPr/>
            </p:nvSpPr>
            <p:spPr>
              <a:xfrm>
                <a:off x="6207622" y="377741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80" name="Freeform: Shape 179">
                <a:extLst>
                  <a:ext uri="{FF2B5EF4-FFF2-40B4-BE49-F238E27FC236}">
                    <a16:creationId xmlns:a16="http://schemas.microsoft.com/office/drawing/2014/main" id="{57CFD4A1-4BC5-70D3-242C-3B1CF0CB1F1A}"/>
                  </a:ext>
                </a:extLst>
              </p:cNvPr>
              <p:cNvSpPr/>
              <p:nvPr/>
            </p:nvSpPr>
            <p:spPr>
              <a:xfrm>
                <a:off x="6266868" y="3777419"/>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181" name="Freeform: Shape 180">
                <a:extLst>
                  <a:ext uri="{FF2B5EF4-FFF2-40B4-BE49-F238E27FC236}">
                    <a16:creationId xmlns:a16="http://schemas.microsoft.com/office/drawing/2014/main" id="{48B3CD85-1DAF-11C4-C07F-29001F0EA978}"/>
                  </a:ext>
                </a:extLst>
              </p:cNvPr>
              <p:cNvSpPr/>
              <p:nvPr/>
            </p:nvSpPr>
            <p:spPr>
              <a:xfrm>
                <a:off x="6326024" y="3777383"/>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82" name="Freeform: Shape 181">
                <a:extLst>
                  <a:ext uri="{FF2B5EF4-FFF2-40B4-BE49-F238E27FC236}">
                    <a16:creationId xmlns:a16="http://schemas.microsoft.com/office/drawing/2014/main" id="{E26045E7-7C2C-3F9D-BB3D-8E6F1F2B3264}"/>
                  </a:ext>
                </a:extLst>
              </p:cNvPr>
              <p:cNvSpPr/>
              <p:nvPr/>
            </p:nvSpPr>
            <p:spPr>
              <a:xfrm>
                <a:off x="6385287" y="37774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183" name="Freeform: Shape 182">
                <a:extLst>
                  <a:ext uri="{FF2B5EF4-FFF2-40B4-BE49-F238E27FC236}">
                    <a16:creationId xmlns:a16="http://schemas.microsoft.com/office/drawing/2014/main" id="{268BA4F5-0FF4-CCFD-E39D-8353A5547616}"/>
                  </a:ext>
                </a:extLst>
              </p:cNvPr>
              <p:cNvSpPr/>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grpSp>
      </p:grpSp>
    </p:spTree>
    <p:extLst>
      <p:ext uri="{BB962C8B-B14F-4D97-AF65-F5344CB8AC3E}">
        <p14:creationId xmlns:p14="http://schemas.microsoft.com/office/powerpoint/2010/main" val="79327094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amask">
  <a:themeElements>
    <a:clrScheme name="Damask">
      <a:dk1>
        <a:sysClr val="windowText" lastClr="000000"/>
      </a:dk1>
      <a:lt1>
        <a:sysClr val="window" lastClr="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Damask">
      <a:majorFont>
        <a:latin typeface="Bookman Old Style" panose="02050604050505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name="Damask" id="{F9A299A0-33D0-4E0F-9F3F-7163E3744208}" vid="{746EEEEA-FB6A-406B-B510-531588D5481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Damask</Template>
  <TotalTime>1380</TotalTime>
  <Words>1616</Words>
  <Application>Microsoft Office PowerPoint</Application>
  <PresentationFormat>Widescreen</PresentationFormat>
  <Paragraphs>172</Paragraphs>
  <Slides>23</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23</vt:i4>
      </vt:variant>
    </vt:vector>
  </HeadingPairs>
  <TitlesOfParts>
    <vt:vector size="30" baseType="lpstr">
      <vt:lpstr>Algerian</vt:lpstr>
      <vt:lpstr>Arial</vt:lpstr>
      <vt:lpstr>Bookman Old Style</vt:lpstr>
      <vt:lpstr>Calibri</vt:lpstr>
      <vt:lpstr>Rockwell</vt:lpstr>
      <vt:lpstr>Wingdings</vt:lpstr>
      <vt:lpstr>Damask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Vaishnavi Tawde</dc:creator>
  <cp:lastModifiedBy>chethan kalyan</cp:lastModifiedBy>
  <cp:revision>28</cp:revision>
  <dcterms:created xsi:type="dcterms:W3CDTF">2024-09-06T23:18:49Z</dcterms:created>
  <dcterms:modified xsi:type="dcterms:W3CDTF">2024-11-08T11:17:03Z</dcterms:modified>
</cp:coreProperties>
</file>